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76" r:id="rId5"/>
    <p:sldId id="267" r:id="rId6"/>
    <p:sldId id="268" r:id="rId7"/>
    <p:sldId id="269" r:id="rId8"/>
    <p:sldId id="270" r:id="rId9"/>
    <p:sldId id="275" r:id="rId10"/>
    <p:sldId id="274" r:id="rId11"/>
    <p:sldId id="272" r:id="rId12"/>
    <p:sldId id="27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7900"/>
    <a:srgbClr val="FCE4CC"/>
    <a:srgbClr val="FDEBCC"/>
    <a:srgbClr val="F59C00"/>
    <a:srgbClr val="E7D8E9"/>
    <a:srgbClr val="883D90"/>
    <a:srgbClr val="EED0E6"/>
    <a:srgbClr val="A91480"/>
    <a:srgbClr val="E84E0F"/>
    <a:srgbClr val="FADC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7D190A-5D76-4A29-A142-A3F32403255A}" v="16" dt="2024-07-17T12:06:01.4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0" autoAdjust="0"/>
    <p:restoredTop sz="95915" autoAdjust="0"/>
  </p:normalViewPr>
  <p:slideViewPr>
    <p:cSldViewPr snapToGrid="0">
      <p:cViewPr varScale="1">
        <p:scale>
          <a:sx n="93" d="100"/>
          <a:sy n="93" d="100"/>
        </p:scale>
        <p:origin x="92" y="2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els Bartels" userId="c1a0b714-dd0e-4732-a445-906a36a142fb" providerId="ADAL" clId="{A57D190A-5D76-4A29-A142-A3F32403255A}"/>
    <pc:docChg chg="undo custSel addSld modSld sldOrd">
      <pc:chgData name="Niels Bartels" userId="c1a0b714-dd0e-4732-a445-906a36a142fb" providerId="ADAL" clId="{A57D190A-5D76-4A29-A142-A3F32403255A}" dt="2024-07-17T12:08:21.129" v="1995" actId="20577"/>
      <pc:docMkLst>
        <pc:docMk/>
      </pc:docMkLst>
      <pc:sldChg chg="modSp mod">
        <pc:chgData name="Niels Bartels" userId="c1a0b714-dd0e-4732-a445-906a36a142fb" providerId="ADAL" clId="{A57D190A-5D76-4A29-A142-A3F32403255A}" dt="2024-07-17T11:31:25.831" v="447" actId="6549"/>
        <pc:sldMkLst>
          <pc:docMk/>
          <pc:sldMk cId="1144141510" sldId="268"/>
        </pc:sldMkLst>
        <pc:spChg chg="mod">
          <ac:chgData name="Niels Bartels" userId="c1a0b714-dd0e-4732-a445-906a36a142fb" providerId="ADAL" clId="{A57D190A-5D76-4A29-A142-A3F32403255A}" dt="2024-07-17T11:31:25.831" v="447" actId="6549"/>
          <ac:spMkLst>
            <pc:docMk/>
            <pc:sldMk cId="1144141510" sldId="268"/>
            <ac:spMk id="69" creationId="{9F0EC665-0C49-C48E-4BF8-56DE90D076D1}"/>
          </ac:spMkLst>
        </pc:spChg>
      </pc:sldChg>
      <pc:sldChg chg="modSp mod">
        <pc:chgData name="Niels Bartels" userId="c1a0b714-dd0e-4732-a445-906a36a142fb" providerId="ADAL" clId="{A57D190A-5D76-4A29-A142-A3F32403255A}" dt="2024-07-17T11:29:18.898" v="444" actId="20577"/>
        <pc:sldMkLst>
          <pc:docMk/>
          <pc:sldMk cId="3237600571" sldId="269"/>
        </pc:sldMkLst>
        <pc:spChg chg="mod">
          <ac:chgData name="Niels Bartels" userId="c1a0b714-dd0e-4732-a445-906a36a142fb" providerId="ADAL" clId="{A57D190A-5D76-4A29-A142-A3F32403255A}" dt="2024-07-17T11:29:18.898" v="444" actId="20577"/>
          <ac:spMkLst>
            <pc:docMk/>
            <pc:sldMk cId="3237600571" sldId="269"/>
            <ac:spMk id="29" creationId="{6616C367-DED8-F670-6926-B6C48FFBB241}"/>
          </ac:spMkLst>
        </pc:spChg>
      </pc:sldChg>
      <pc:sldChg chg="modSp mod">
        <pc:chgData name="Niels Bartels" userId="c1a0b714-dd0e-4732-a445-906a36a142fb" providerId="ADAL" clId="{A57D190A-5D76-4A29-A142-A3F32403255A}" dt="2024-07-17T11:32:21.094" v="452" actId="20577"/>
        <pc:sldMkLst>
          <pc:docMk/>
          <pc:sldMk cId="2749701639" sldId="275"/>
        </pc:sldMkLst>
        <pc:spChg chg="mod">
          <ac:chgData name="Niels Bartels" userId="c1a0b714-dd0e-4732-a445-906a36a142fb" providerId="ADAL" clId="{A57D190A-5D76-4A29-A142-A3F32403255A}" dt="2024-07-17T11:32:21.094" v="452" actId="20577"/>
          <ac:spMkLst>
            <pc:docMk/>
            <pc:sldMk cId="2749701639" sldId="275"/>
            <ac:spMk id="16" creationId="{D2F2A291-88F5-BEE7-3822-88AA1AF3A6D2}"/>
          </ac:spMkLst>
        </pc:spChg>
      </pc:sldChg>
      <pc:sldChg chg="addSp delSp modSp new mod ord">
        <pc:chgData name="Niels Bartels" userId="c1a0b714-dd0e-4732-a445-906a36a142fb" providerId="ADAL" clId="{A57D190A-5D76-4A29-A142-A3F32403255A}" dt="2024-07-17T12:08:21.129" v="1995" actId="20577"/>
        <pc:sldMkLst>
          <pc:docMk/>
          <pc:sldMk cId="1892941857" sldId="276"/>
        </pc:sldMkLst>
        <pc:spChg chg="add mod">
          <ac:chgData name="Niels Bartels" userId="c1a0b714-dd0e-4732-a445-906a36a142fb" providerId="ADAL" clId="{A57D190A-5D76-4A29-A142-A3F32403255A}" dt="2024-07-17T11:44:39.536" v="585" actId="255"/>
          <ac:spMkLst>
            <pc:docMk/>
            <pc:sldMk cId="1892941857" sldId="276"/>
            <ac:spMk id="2" creationId="{358B85F8-FDF9-2FF2-9F89-3C00A1A1E81A}"/>
          </ac:spMkLst>
        </pc:spChg>
        <pc:spChg chg="add mod">
          <ac:chgData name="Niels Bartels" userId="c1a0b714-dd0e-4732-a445-906a36a142fb" providerId="ADAL" clId="{A57D190A-5D76-4A29-A142-A3F32403255A}" dt="2024-07-17T12:08:21.129" v="1995" actId="20577"/>
          <ac:spMkLst>
            <pc:docMk/>
            <pc:sldMk cId="1892941857" sldId="276"/>
            <ac:spMk id="3" creationId="{DE889887-F94C-DF42-5FD6-7665DD103910}"/>
          </ac:spMkLst>
        </pc:spChg>
        <pc:spChg chg="mod">
          <ac:chgData name="Niels Bartels" userId="c1a0b714-dd0e-4732-a445-906a36a142fb" providerId="ADAL" clId="{A57D190A-5D76-4A29-A142-A3F32403255A}" dt="2024-07-17T12:03:40.700" v="1931"/>
          <ac:spMkLst>
            <pc:docMk/>
            <pc:sldMk cId="1892941857" sldId="276"/>
            <ac:spMk id="7" creationId="{32F65F51-0452-E8AF-B7E7-80B65276F87C}"/>
          </ac:spMkLst>
        </pc:spChg>
        <pc:spChg chg="mod">
          <ac:chgData name="Niels Bartels" userId="c1a0b714-dd0e-4732-a445-906a36a142fb" providerId="ADAL" clId="{A57D190A-5D76-4A29-A142-A3F32403255A}" dt="2024-07-17T12:03:40.700" v="1931"/>
          <ac:spMkLst>
            <pc:docMk/>
            <pc:sldMk cId="1892941857" sldId="276"/>
            <ac:spMk id="8" creationId="{4DD422E4-CA88-D386-E301-58D58381E745}"/>
          </ac:spMkLst>
        </pc:spChg>
        <pc:spChg chg="mod">
          <ac:chgData name="Niels Bartels" userId="c1a0b714-dd0e-4732-a445-906a36a142fb" providerId="ADAL" clId="{A57D190A-5D76-4A29-A142-A3F32403255A}" dt="2024-07-17T12:03:40.700" v="1931"/>
          <ac:spMkLst>
            <pc:docMk/>
            <pc:sldMk cId="1892941857" sldId="276"/>
            <ac:spMk id="9" creationId="{85840AB5-C70F-B0EA-FBD2-5A939D2EF853}"/>
          </ac:spMkLst>
        </pc:spChg>
        <pc:spChg chg="mod">
          <ac:chgData name="Niels Bartels" userId="c1a0b714-dd0e-4732-a445-906a36a142fb" providerId="ADAL" clId="{A57D190A-5D76-4A29-A142-A3F32403255A}" dt="2024-07-17T12:03:40.700" v="1931"/>
          <ac:spMkLst>
            <pc:docMk/>
            <pc:sldMk cId="1892941857" sldId="276"/>
            <ac:spMk id="10" creationId="{71A75D67-C245-9BEE-A461-C98EEEE7BAA8}"/>
          </ac:spMkLst>
        </pc:spChg>
        <pc:spChg chg="mod">
          <ac:chgData name="Niels Bartels" userId="c1a0b714-dd0e-4732-a445-906a36a142fb" providerId="ADAL" clId="{A57D190A-5D76-4A29-A142-A3F32403255A}" dt="2024-07-17T12:03:40.700" v="1931"/>
          <ac:spMkLst>
            <pc:docMk/>
            <pc:sldMk cId="1892941857" sldId="276"/>
            <ac:spMk id="11" creationId="{0A1FCD93-F99C-41C0-6815-A6070D9D03D2}"/>
          </ac:spMkLst>
        </pc:spChg>
        <pc:spChg chg="mod">
          <ac:chgData name="Niels Bartels" userId="c1a0b714-dd0e-4732-a445-906a36a142fb" providerId="ADAL" clId="{A57D190A-5D76-4A29-A142-A3F32403255A}" dt="2024-07-17T12:03:40.700" v="1931"/>
          <ac:spMkLst>
            <pc:docMk/>
            <pc:sldMk cId="1892941857" sldId="276"/>
            <ac:spMk id="12" creationId="{AC1B2500-41CC-4D17-0626-EDF51809EB7A}"/>
          </ac:spMkLst>
        </pc:spChg>
        <pc:spChg chg="mod">
          <ac:chgData name="Niels Bartels" userId="c1a0b714-dd0e-4732-a445-906a36a142fb" providerId="ADAL" clId="{A57D190A-5D76-4A29-A142-A3F32403255A}" dt="2024-07-17T12:03:40.700" v="1931"/>
          <ac:spMkLst>
            <pc:docMk/>
            <pc:sldMk cId="1892941857" sldId="276"/>
            <ac:spMk id="13" creationId="{FE132376-7CC7-6ADC-6AA4-9FC8E4AFC450}"/>
          </ac:spMkLst>
        </pc:spChg>
        <pc:spChg chg="mod">
          <ac:chgData name="Niels Bartels" userId="c1a0b714-dd0e-4732-a445-906a36a142fb" providerId="ADAL" clId="{A57D190A-5D76-4A29-A142-A3F32403255A}" dt="2024-07-17T12:03:40.700" v="1931"/>
          <ac:spMkLst>
            <pc:docMk/>
            <pc:sldMk cId="1892941857" sldId="276"/>
            <ac:spMk id="14" creationId="{B8EEE812-2ABE-F07A-F06C-3663C6483923}"/>
          </ac:spMkLst>
        </pc:spChg>
        <pc:spChg chg="mod">
          <ac:chgData name="Niels Bartels" userId="c1a0b714-dd0e-4732-a445-906a36a142fb" providerId="ADAL" clId="{A57D190A-5D76-4A29-A142-A3F32403255A}" dt="2024-07-17T12:03:40.700" v="1931"/>
          <ac:spMkLst>
            <pc:docMk/>
            <pc:sldMk cId="1892941857" sldId="276"/>
            <ac:spMk id="15" creationId="{A62FE293-9861-7F38-740C-0C4FCB706EE2}"/>
          </ac:spMkLst>
        </pc:spChg>
        <pc:spChg chg="mod">
          <ac:chgData name="Niels Bartels" userId="c1a0b714-dd0e-4732-a445-906a36a142fb" providerId="ADAL" clId="{A57D190A-5D76-4A29-A142-A3F32403255A}" dt="2024-07-17T12:03:40.700" v="1931"/>
          <ac:spMkLst>
            <pc:docMk/>
            <pc:sldMk cId="1892941857" sldId="276"/>
            <ac:spMk id="16" creationId="{B428F9A0-10EE-E4B7-3364-0DF7679B8243}"/>
          </ac:spMkLst>
        </pc:spChg>
        <pc:spChg chg="mod">
          <ac:chgData name="Niels Bartels" userId="c1a0b714-dd0e-4732-a445-906a36a142fb" providerId="ADAL" clId="{A57D190A-5D76-4A29-A142-A3F32403255A}" dt="2024-07-17T12:03:40.700" v="1931"/>
          <ac:spMkLst>
            <pc:docMk/>
            <pc:sldMk cId="1892941857" sldId="276"/>
            <ac:spMk id="17" creationId="{EA1112D8-5BE4-3D9B-DEFC-F29692E2F4E2}"/>
          </ac:spMkLst>
        </pc:spChg>
        <pc:spChg chg="mod">
          <ac:chgData name="Niels Bartels" userId="c1a0b714-dd0e-4732-a445-906a36a142fb" providerId="ADAL" clId="{A57D190A-5D76-4A29-A142-A3F32403255A}" dt="2024-07-17T12:03:40.700" v="1931"/>
          <ac:spMkLst>
            <pc:docMk/>
            <pc:sldMk cId="1892941857" sldId="276"/>
            <ac:spMk id="18" creationId="{A0B3EE82-9868-3E2A-23D0-7BCEACBF7557}"/>
          </ac:spMkLst>
        </pc:spChg>
        <pc:spChg chg="mod">
          <ac:chgData name="Niels Bartels" userId="c1a0b714-dd0e-4732-a445-906a36a142fb" providerId="ADAL" clId="{A57D190A-5D76-4A29-A142-A3F32403255A}" dt="2024-07-17T12:03:40.700" v="1931"/>
          <ac:spMkLst>
            <pc:docMk/>
            <pc:sldMk cId="1892941857" sldId="276"/>
            <ac:spMk id="19" creationId="{6238C4A8-9E71-C2F4-B59E-BC54DA1BAA1C}"/>
          </ac:spMkLst>
        </pc:spChg>
        <pc:spChg chg="mod">
          <ac:chgData name="Niels Bartels" userId="c1a0b714-dd0e-4732-a445-906a36a142fb" providerId="ADAL" clId="{A57D190A-5D76-4A29-A142-A3F32403255A}" dt="2024-07-17T12:03:40.700" v="1931"/>
          <ac:spMkLst>
            <pc:docMk/>
            <pc:sldMk cId="1892941857" sldId="276"/>
            <ac:spMk id="20" creationId="{B218CA6A-B07B-DE3F-AF42-DD5A6E4E97A4}"/>
          </ac:spMkLst>
        </pc:spChg>
        <pc:spChg chg="mod">
          <ac:chgData name="Niels Bartels" userId="c1a0b714-dd0e-4732-a445-906a36a142fb" providerId="ADAL" clId="{A57D190A-5D76-4A29-A142-A3F32403255A}" dt="2024-07-17T12:03:40.700" v="1931"/>
          <ac:spMkLst>
            <pc:docMk/>
            <pc:sldMk cId="1892941857" sldId="276"/>
            <ac:spMk id="21" creationId="{4F65FEC4-50D8-393D-7415-4D6E571E0897}"/>
          </ac:spMkLst>
        </pc:spChg>
        <pc:spChg chg="mod">
          <ac:chgData name="Niels Bartels" userId="c1a0b714-dd0e-4732-a445-906a36a142fb" providerId="ADAL" clId="{A57D190A-5D76-4A29-A142-A3F32403255A}" dt="2024-07-17T12:03:40.700" v="1931"/>
          <ac:spMkLst>
            <pc:docMk/>
            <pc:sldMk cId="1892941857" sldId="276"/>
            <ac:spMk id="22" creationId="{EE4F0F86-BDA4-0A52-70E6-BDD0C4DFA585}"/>
          </ac:spMkLst>
        </pc:spChg>
        <pc:spChg chg="mod">
          <ac:chgData name="Niels Bartels" userId="c1a0b714-dd0e-4732-a445-906a36a142fb" providerId="ADAL" clId="{A57D190A-5D76-4A29-A142-A3F32403255A}" dt="2024-07-17T12:03:40.700" v="1931"/>
          <ac:spMkLst>
            <pc:docMk/>
            <pc:sldMk cId="1892941857" sldId="276"/>
            <ac:spMk id="23" creationId="{0EA3D226-555E-D016-A1AB-F01E49845690}"/>
          </ac:spMkLst>
        </pc:spChg>
        <pc:spChg chg="mod">
          <ac:chgData name="Niels Bartels" userId="c1a0b714-dd0e-4732-a445-906a36a142fb" providerId="ADAL" clId="{A57D190A-5D76-4A29-A142-A3F32403255A}" dt="2024-07-17T12:03:40.700" v="1931"/>
          <ac:spMkLst>
            <pc:docMk/>
            <pc:sldMk cId="1892941857" sldId="276"/>
            <ac:spMk id="24" creationId="{8943BE24-EF8F-85AB-7BC7-B113D9551079}"/>
          </ac:spMkLst>
        </pc:spChg>
        <pc:spChg chg="mod">
          <ac:chgData name="Niels Bartels" userId="c1a0b714-dd0e-4732-a445-906a36a142fb" providerId="ADAL" clId="{A57D190A-5D76-4A29-A142-A3F32403255A}" dt="2024-07-17T12:03:40.700" v="1931"/>
          <ac:spMkLst>
            <pc:docMk/>
            <pc:sldMk cId="1892941857" sldId="276"/>
            <ac:spMk id="25" creationId="{E7CE20DC-0BF2-AD36-6E31-904FA624AFEF}"/>
          </ac:spMkLst>
        </pc:spChg>
        <pc:spChg chg="mod">
          <ac:chgData name="Niels Bartels" userId="c1a0b714-dd0e-4732-a445-906a36a142fb" providerId="ADAL" clId="{A57D190A-5D76-4A29-A142-A3F32403255A}" dt="2024-07-17T12:03:40.700" v="1931"/>
          <ac:spMkLst>
            <pc:docMk/>
            <pc:sldMk cId="1892941857" sldId="276"/>
            <ac:spMk id="26" creationId="{E0114284-7399-0173-D0DE-4AB8EDE0355E}"/>
          </ac:spMkLst>
        </pc:spChg>
        <pc:spChg chg="mod">
          <ac:chgData name="Niels Bartels" userId="c1a0b714-dd0e-4732-a445-906a36a142fb" providerId="ADAL" clId="{A57D190A-5D76-4A29-A142-A3F32403255A}" dt="2024-07-17T12:03:40.700" v="1931"/>
          <ac:spMkLst>
            <pc:docMk/>
            <pc:sldMk cId="1892941857" sldId="276"/>
            <ac:spMk id="27" creationId="{0BDC63E3-2863-F9CD-0C47-5858C266A023}"/>
          </ac:spMkLst>
        </pc:spChg>
        <pc:spChg chg="mod">
          <ac:chgData name="Niels Bartels" userId="c1a0b714-dd0e-4732-a445-906a36a142fb" providerId="ADAL" clId="{A57D190A-5D76-4A29-A142-A3F32403255A}" dt="2024-07-17T12:03:40.700" v="1931"/>
          <ac:spMkLst>
            <pc:docMk/>
            <pc:sldMk cId="1892941857" sldId="276"/>
            <ac:spMk id="28" creationId="{2817403D-9607-DB50-2FAD-521755A76155}"/>
          </ac:spMkLst>
        </pc:spChg>
        <pc:spChg chg="mod">
          <ac:chgData name="Niels Bartels" userId="c1a0b714-dd0e-4732-a445-906a36a142fb" providerId="ADAL" clId="{A57D190A-5D76-4A29-A142-A3F32403255A}" dt="2024-07-17T12:03:40.700" v="1931"/>
          <ac:spMkLst>
            <pc:docMk/>
            <pc:sldMk cId="1892941857" sldId="276"/>
            <ac:spMk id="29" creationId="{36ED8D11-5FA6-0E71-ED3B-00E2690F231A}"/>
          </ac:spMkLst>
        </pc:spChg>
        <pc:spChg chg="mod">
          <ac:chgData name="Niels Bartels" userId="c1a0b714-dd0e-4732-a445-906a36a142fb" providerId="ADAL" clId="{A57D190A-5D76-4A29-A142-A3F32403255A}" dt="2024-07-17T12:03:40.700" v="1931"/>
          <ac:spMkLst>
            <pc:docMk/>
            <pc:sldMk cId="1892941857" sldId="276"/>
            <ac:spMk id="30" creationId="{11631DA9-62DA-1D75-6E72-47A66910061A}"/>
          </ac:spMkLst>
        </pc:spChg>
        <pc:spChg chg="mod">
          <ac:chgData name="Niels Bartels" userId="c1a0b714-dd0e-4732-a445-906a36a142fb" providerId="ADAL" clId="{A57D190A-5D76-4A29-A142-A3F32403255A}" dt="2024-07-17T12:04:34.320" v="1942"/>
          <ac:spMkLst>
            <pc:docMk/>
            <pc:sldMk cId="1892941857" sldId="276"/>
            <ac:spMk id="33" creationId="{78648A2A-5F4B-F805-42D2-3CFA273572F2}"/>
          </ac:spMkLst>
        </pc:spChg>
        <pc:spChg chg="mod">
          <ac:chgData name="Niels Bartels" userId="c1a0b714-dd0e-4732-a445-906a36a142fb" providerId="ADAL" clId="{A57D190A-5D76-4A29-A142-A3F32403255A}" dt="2024-07-17T12:04:34.320" v="1942"/>
          <ac:spMkLst>
            <pc:docMk/>
            <pc:sldMk cId="1892941857" sldId="276"/>
            <ac:spMk id="34" creationId="{F5603A9E-B16E-251D-B0DD-0DF107B06BC2}"/>
          </ac:spMkLst>
        </pc:spChg>
        <pc:spChg chg="mod">
          <ac:chgData name="Niels Bartels" userId="c1a0b714-dd0e-4732-a445-906a36a142fb" providerId="ADAL" clId="{A57D190A-5D76-4A29-A142-A3F32403255A}" dt="2024-07-17T12:04:34.320" v="1942"/>
          <ac:spMkLst>
            <pc:docMk/>
            <pc:sldMk cId="1892941857" sldId="276"/>
            <ac:spMk id="35" creationId="{F20D3B18-7049-AD36-D1CD-54E0453DD120}"/>
          </ac:spMkLst>
        </pc:spChg>
        <pc:spChg chg="mod">
          <ac:chgData name="Niels Bartels" userId="c1a0b714-dd0e-4732-a445-906a36a142fb" providerId="ADAL" clId="{A57D190A-5D76-4A29-A142-A3F32403255A}" dt="2024-07-17T12:04:34.320" v="1942"/>
          <ac:spMkLst>
            <pc:docMk/>
            <pc:sldMk cId="1892941857" sldId="276"/>
            <ac:spMk id="36" creationId="{16BA5B34-6D41-880A-E5CE-808B9CC08734}"/>
          </ac:spMkLst>
        </pc:spChg>
        <pc:spChg chg="mod">
          <ac:chgData name="Niels Bartels" userId="c1a0b714-dd0e-4732-a445-906a36a142fb" providerId="ADAL" clId="{A57D190A-5D76-4A29-A142-A3F32403255A}" dt="2024-07-17T12:04:34.320" v="1942"/>
          <ac:spMkLst>
            <pc:docMk/>
            <pc:sldMk cId="1892941857" sldId="276"/>
            <ac:spMk id="37" creationId="{08BCBAFB-36E7-88C2-CD0C-1281D789AC72}"/>
          </ac:spMkLst>
        </pc:spChg>
        <pc:spChg chg="mod">
          <ac:chgData name="Niels Bartels" userId="c1a0b714-dd0e-4732-a445-906a36a142fb" providerId="ADAL" clId="{A57D190A-5D76-4A29-A142-A3F32403255A}" dt="2024-07-17T12:04:34.320" v="1942"/>
          <ac:spMkLst>
            <pc:docMk/>
            <pc:sldMk cId="1892941857" sldId="276"/>
            <ac:spMk id="38" creationId="{1268A975-76EB-5CAD-47AC-651AB7A2A26D}"/>
          </ac:spMkLst>
        </pc:spChg>
        <pc:spChg chg="mod">
          <ac:chgData name="Niels Bartels" userId="c1a0b714-dd0e-4732-a445-906a36a142fb" providerId="ADAL" clId="{A57D190A-5D76-4A29-A142-A3F32403255A}" dt="2024-07-17T12:04:34.320" v="1942"/>
          <ac:spMkLst>
            <pc:docMk/>
            <pc:sldMk cId="1892941857" sldId="276"/>
            <ac:spMk id="39" creationId="{4676884C-8392-F56B-7F75-54A6556B8451}"/>
          </ac:spMkLst>
        </pc:spChg>
        <pc:spChg chg="mod">
          <ac:chgData name="Niels Bartels" userId="c1a0b714-dd0e-4732-a445-906a36a142fb" providerId="ADAL" clId="{A57D190A-5D76-4A29-A142-A3F32403255A}" dt="2024-07-17T12:04:34.320" v="1942"/>
          <ac:spMkLst>
            <pc:docMk/>
            <pc:sldMk cId="1892941857" sldId="276"/>
            <ac:spMk id="40" creationId="{9A06339B-CB42-B6E9-96E2-FB38C7A6DD8F}"/>
          </ac:spMkLst>
        </pc:spChg>
        <pc:spChg chg="mod">
          <ac:chgData name="Niels Bartels" userId="c1a0b714-dd0e-4732-a445-906a36a142fb" providerId="ADAL" clId="{A57D190A-5D76-4A29-A142-A3F32403255A}" dt="2024-07-17T12:04:34.320" v="1942"/>
          <ac:spMkLst>
            <pc:docMk/>
            <pc:sldMk cId="1892941857" sldId="276"/>
            <ac:spMk id="41" creationId="{652F381F-9D9C-00F6-887A-EF182669EEF7}"/>
          </ac:spMkLst>
        </pc:spChg>
        <pc:spChg chg="mod">
          <ac:chgData name="Niels Bartels" userId="c1a0b714-dd0e-4732-a445-906a36a142fb" providerId="ADAL" clId="{A57D190A-5D76-4A29-A142-A3F32403255A}" dt="2024-07-17T12:04:34.320" v="1942"/>
          <ac:spMkLst>
            <pc:docMk/>
            <pc:sldMk cId="1892941857" sldId="276"/>
            <ac:spMk id="42" creationId="{ED943731-5919-15F8-A859-59C7DD39EFD9}"/>
          </ac:spMkLst>
        </pc:spChg>
        <pc:spChg chg="mod">
          <ac:chgData name="Niels Bartels" userId="c1a0b714-dd0e-4732-a445-906a36a142fb" providerId="ADAL" clId="{A57D190A-5D76-4A29-A142-A3F32403255A}" dt="2024-07-17T12:04:34.320" v="1942"/>
          <ac:spMkLst>
            <pc:docMk/>
            <pc:sldMk cId="1892941857" sldId="276"/>
            <ac:spMk id="43" creationId="{628A7CAB-D531-C950-987B-B521782298B7}"/>
          </ac:spMkLst>
        </pc:spChg>
        <pc:spChg chg="mod">
          <ac:chgData name="Niels Bartels" userId="c1a0b714-dd0e-4732-a445-906a36a142fb" providerId="ADAL" clId="{A57D190A-5D76-4A29-A142-A3F32403255A}" dt="2024-07-17T12:04:34.320" v="1942"/>
          <ac:spMkLst>
            <pc:docMk/>
            <pc:sldMk cId="1892941857" sldId="276"/>
            <ac:spMk id="44" creationId="{7EC78DB6-A828-EAD4-B093-0B16EEA7E90C}"/>
          </ac:spMkLst>
        </pc:spChg>
        <pc:spChg chg="mod">
          <ac:chgData name="Niels Bartels" userId="c1a0b714-dd0e-4732-a445-906a36a142fb" providerId="ADAL" clId="{A57D190A-5D76-4A29-A142-A3F32403255A}" dt="2024-07-17T12:04:34.320" v="1942"/>
          <ac:spMkLst>
            <pc:docMk/>
            <pc:sldMk cId="1892941857" sldId="276"/>
            <ac:spMk id="45" creationId="{D8EAC906-9E6F-929C-88B6-CDFBBE1F8583}"/>
          </ac:spMkLst>
        </pc:spChg>
        <pc:spChg chg="mod">
          <ac:chgData name="Niels Bartels" userId="c1a0b714-dd0e-4732-a445-906a36a142fb" providerId="ADAL" clId="{A57D190A-5D76-4A29-A142-A3F32403255A}" dt="2024-07-17T12:04:34.320" v="1942"/>
          <ac:spMkLst>
            <pc:docMk/>
            <pc:sldMk cId="1892941857" sldId="276"/>
            <ac:spMk id="46" creationId="{3C31C0F0-F0AF-952D-4019-1BFEDB404940}"/>
          </ac:spMkLst>
        </pc:spChg>
        <pc:spChg chg="mod">
          <ac:chgData name="Niels Bartels" userId="c1a0b714-dd0e-4732-a445-906a36a142fb" providerId="ADAL" clId="{A57D190A-5D76-4A29-A142-A3F32403255A}" dt="2024-07-17T12:04:34.320" v="1942"/>
          <ac:spMkLst>
            <pc:docMk/>
            <pc:sldMk cId="1892941857" sldId="276"/>
            <ac:spMk id="47" creationId="{CD49A26C-D3F4-E32E-E69A-02ACF18BE52A}"/>
          </ac:spMkLst>
        </pc:spChg>
        <pc:spChg chg="mod">
          <ac:chgData name="Niels Bartels" userId="c1a0b714-dd0e-4732-a445-906a36a142fb" providerId="ADAL" clId="{A57D190A-5D76-4A29-A142-A3F32403255A}" dt="2024-07-17T12:04:34.320" v="1942"/>
          <ac:spMkLst>
            <pc:docMk/>
            <pc:sldMk cId="1892941857" sldId="276"/>
            <ac:spMk id="48" creationId="{E0DE3671-B2F5-A2D0-7926-5B1793B12E8F}"/>
          </ac:spMkLst>
        </pc:spChg>
        <pc:spChg chg="mod">
          <ac:chgData name="Niels Bartels" userId="c1a0b714-dd0e-4732-a445-906a36a142fb" providerId="ADAL" clId="{A57D190A-5D76-4A29-A142-A3F32403255A}" dt="2024-07-17T12:04:34.320" v="1942"/>
          <ac:spMkLst>
            <pc:docMk/>
            <pc:sldMk cId="1892941857" sldId="276"/>
            <ac:spMk id="49" creationId="{4C93D04C-2210-C581-CA0A-04B73F18A5CE}"/>
          </ac:spMkLst>
        </pc:spChg>
        <pc:spChg chg="mod">
          <ac:chgData name="Niels Bartels" userId="c1a0b714-dd0e-4732-a445-906a36a142fb" providerId="ADAL" clId="{A57D190A-5D76-4A29-A142-A3F32403255A}" dt="2024-07-17T12:04:34.320" v="1942"/>
          <ac:spMkLst>
            <pc:docMk/>
            <pc:sldMk cId="1892941857" sldId="276"/>
            <ac:spMk id="50" creationId="{6F47ADE7-6DE3-1E46-9CA1-C2206083E7E7}"/>
          </ac:spMkLst>
        </pc:spChg>
        <pc:spChg chg="mod">
          <ac:chgData name="Niels Bartels" userId="c1a0b714-dd0e-4732-a445-906a36a142fb" providerId="ADAL" clId="{A57D190A-5D76-4A29-A142-A3F32403255A}" dt="2024-07-17T12:04:34.320" v="1942"/>
          <ac:spMkLst>
            <pc:docMk/>
            <pc:sldMk cId="1892941857" sldId="276"/>
            <ac:spMk id="51" creationId="{2092065D-DCCF-FB6B-6764-C76929A529ED}"/>
          </ac:spMkLst>
        </pc:spChg>
        <pc:spChg chg="mod">
          <ac:chgData name="Niels Bartels" userId="c1a0b714-dd0e-4732-a445-906a36a142fb" providerId="ADAL" clId="{A57D190A-5D76-4A29-A142-A3F32403255A}" dt="2024-07-17T12:04:34.320" v="1942"/>
          <ac:spMkLst>
            <pc:docMk/>
            <pc:sldMk cId="1892941857" sldId="276"/>
            <ac:spMk id="52" creationId="{19130E04-34CF-518E-35CD-65C07D5E0E52}"/>
          </ac:spMkLst>
        </pc:spChg>
        <pc:spChg chg="mod">
          <ac:chgData name="Niels Bartels" userId="c1a0b714-dd0e-4732-a445-906a36a142fb" providerId="ADAL" clId="{A57D190A-5D76-4A29-A142-A3F32403255A}" dt="2024-07-17T12:04:34.320" v="1942"/>
          <ac:spMkLst>
            <pc:docMk/>
            <pc:sldMk cId="1892941857" sldId="276"/>
            <ac:spMk id="53" creationId="{8176D1B7-1A54-8F3B-98D8-EE43D9AA8108}"/>
          </ac:spMkLst>
        </pc:spChg>
        <pc:spChg chg="mod">
          <ac:chgData name="Niels Bartels" userId="c1a0b714-dd0e-4732-a445-906a36a142fb" providerId="ADAL" clId="{A57D190A-5D76-4A29-A142-A3F32403255A}" dt="2024-07-17T12:04:34.320" v="1942"/>
          <ac:spMkLst>
            <pc:docMk/>
            <pc:sldMk cId="1892941857" sldId="276"/>
            <ac:spMk id="54" creationId="{A1E59405-A5CE-6B26-BB95-95E5C55F791E}"/>
          </ac:spMkLst>
        </pc:spChg>
        <pc:spChg chg="mod">
          <ac:chgData name="Niels Bartels" userId="c1a0b714-dd0e-4732-a445-906a36a142fb" providerId="ADAL" clId="{A57D190A-5D76-4A29-A142-A3F32403255A}" dt="2024-07-17T12:04:34.320" v="1942"/>
          <ac:spMkLst>
            <pc:docMk/>
            <pc:sldMk cId="1892941857" sldId="276"/>
            <ac:spMk id="55" creationId="{4A40F86E-3CE4-67A8-372A-443A77946B8D}"/>
          </ac:spMkLst>
        </pc:spChg>
        <pc:spChg chg="mod">
          <ac:chgData name="Niels Bartels" userId="c1a0b714-dd0e-4732-a445-906a36a142fb" providerId="ADAL" clId="{A57D190A-5D76-4A29-A142-A3F32403255A}" dt="2024-07-17T12:04:34.320" v="1942"/>
          <ac:spMkLst>
            <pc:docMk/>
            <pc:sldMk cId="1892941857" sldId="276"/>
            <ac:spMk id="56" creationId="{7D7AD9B4-F7B7-E65D-4AD6-75B1BDD610CD}"/>
          </ac:spMkLst>
        </pc:spChg>
        <pc:spChg chg="mod">
          <ac:chgData name="Niels Bartels" userId="c1a0b714-dd0e-4732-a445-906a36a142fb" providerId="ADAL" clId="{A57D190A-5D76-4A29-A142-A3F32403255A}" dt="2024-07-17T12:05:47.398" v="1951"/>
          <ac:spMkLst>
            <pc:docMk/>
            <pc:sldMk cId="1892941857" sldId="276"/>
            <ac:spMk id="58" creationId="{C71EC3BD-ED30-7CB6-09EE-1BD43D59A3FF}"/>
          </ac:spMkLst>
        </pc:spChg>
        <pc:spChg chg="mod">
          <ac:chgData name="Niels Bartels" userId="c1a0b714-dd0e-4732-a445-906a36a142fb" providerId="ADAL" clId="{A57D190A-5D76-4A29-A142-A3F32403255A}" dt="2024-07-17T12:05:47.398" v="1951"/>
          <ac:spMkLst>
            <pc:docMk/>
            <pc:sldMk cId="1892941857" sldId="276"/>
            <ac:spMk id="60" creationId="{495969D1-9185-7774-BF19-EEA788F1A1EE}"/>
          </ac:spMkLst>
        </pc:spChg>
        <pc:spChg chg="mod">
          <ac:chgData name="Niels Bartels" userId="c1a0b714-dd0e-4732-a445-906a36a142fb" providerId="ADAL" clId="{A57D190A-5D76-4A29-A142-A3F32403255A}" dt="2024-07-17T12:05:47.398" v="1951"/>
          <ac:spMkLst>
            <pc:docMk/>
            <pc:sldMk cId="1892941857" sldId="276"/>
            <ac:spMk id="61" creationId="{207B778A-1839-F981-A525-8E4EF2EABE7B}"/>
          </ac:spMkLst>
        </pc:spChg>
        <pc:spChg chg="mod">
          <ac:chgData name="Niels Bartels" userId="c1a0b714-dd0e-4732-a445-906a36a142fb" providerId="ADAL" clId="{A57D190A-5D76-4A29-A142-A3F32403255A}" dt="2024-07-17T12:05:47.398" v="1951"/>
          <ac:spMkLst>
            <pc:docMk/>
            <pc:sldMk cId="1892941857" sldId="276"/>
            <ac:spMk id="62" creationId="{48F1276C-8A29-5CFE-1E39-0A16FF54AA1A}"/>
          </ac:spMkLst>
        </pc:spChg>
        <pc:spChg chg="mod">
          <ac:chgData name="Niels Bartels" userId="c1a0b714-dd0e-4732-a445-906a36a142fb" providerId="ADAL" clId="{A57D190A-5D76-4A29-A142-A3F32403255A}" dt="2024-07-17T12:05:47.398" v="1951"/>
          <ac:spMkLst>
            <pc:docMk/>
            <pc:sldMk cId="1892941857" sldId="276"/>
            <ac:spMk id="63" creationId="{1D868845-E30E-1C99-DEFA-12EB8D8FC19A}"/>
          </ac:spMkLst>
        </pc:spChg>
        <pc:grpChg chg="add del mod">
          <ac:chgData name="Niels Bartels" userId="c1a0b714-dd0e-4732-a445-906a36a142fb" providerId="ADAL" clId="{A57D190A-5D76-4A29-A142-A3F32403255A}" dt="2024-07-17T12:04:05.472" v="1937" actId="478"/>
          <ac:grpSpMkLst>
            <pc:docMk/>
            <pc:sldMk cId="1892941857" sldId="276"/>
            <ac:grpSpMk id="5" creationId="{A63FF280-3042-74B4-08B9-AFD35B069D58}"/>
          </ac:grpSpMkLst>
        </pc:grpChg>
        <pc:grpChg chg="mod">
          <ac:chgData name="Niels Bartels" userId="c1a0b714-dd0e-4732-a445-906a36a142fb" providerId="ADAL" clId="{A57D190A-5D76-4A29-A142-A3F32403255A}" dt="2024-07-17T12:03:40.700" v="1931"/>
          <ac:grpSpMkLst>
            <pc:docMk/>
            <pc:sldMk cId="1892941857" sldId="276"/>
            <ac:grpSpMk id="6" creationId="{87D3220F-07E0-B241-9C7B-0F60156429B1}"/>
          </ac:grpSpMkLst>
        </pc:grpChg>
        <pc:grpChg chg="add mod ord">
          <ac:chgData name="Niels Bartels" userId="c1a0b714-dd0e-4732-a445-906a36a142fb" providerId="ADAL" clId="{A57D190A-5D76-4A29-A142-A3F32403255A}" dt="2024-07-17T12:06:37.981" v="1962" actId="166"/>
          <ac:grpSpMkLst>
            <pc:docMk/>
            <pc:sldMk cId="1892941857" sldId="276"/>
            <ac:grpSpMk id="31" creationId="{ACBC1E64-22C9-CD21-E58F-85C5027386B2}"/>
          </ac:grpSpMkLst>
        </pc:grpChg>
        <pc:grpChg chg="mod">
          <ac:chgData name="Niels Bartels" userId="c1a0b714-dd0e-4732-a445-906a36a142fb" providerId="ADAL" clId="{A57D190A-5D76-4A29-A142-A3F32403255A}" dt="2024-07-17T12:04:34.320" v="1942"/>
          <ac:grpSpMkLst>
            <pc:docMk/>
            <pc:sldMk cId="1892941857" sldId="276"/>
            <ac:grpSpMk id="32" creationId="{1FB6883A-8E9E-0CDA-EF44-BE5C9B3C3240}"/>
          </ac:grpSpMkLst>
        </pc:grpChg>
        <pc:grpChg chg="add mod">
          <ac:chgData name="Niels Bartels" userId="c1a0b714-dd0e-4732-a445-906a36a142fb" providerId="ADAL" clId="{A57D190A-5D76-4A29-A142-A3F32403255A}" dt="2024-07-17T12:07:32.510" v="1971" actId="1035"/>
          <ac:grpSpMkLst>
            <pc:docMk/>
            <pc:sldMk cId="1892941857" sldId="276"/>
            <ac:grpSpMk id="57" creationId="{2332CB89-668F-3A89-CA72-680757A9A225}"/>
          </ac:grpSpMkLst>
        </pc:grpChg>
        <pc:grpChg chg="mod">
          <ac:chgData name="Niels Bartels" userId="c1a0b714-dd0e-4732-a445-906a36a142fb" providerId="ADAL" clId="{A57D190A-5D76-4A29-A142-A3F32403255A}" dt="2024-07-17T12:05:47.398" v="1951"/>
          <ac:grpSpMkLst>
            <pc:docMk/>
            <pc:sldMk cId="1892941857" sldId="276"/>
            <ac:grpSpMk id="59" creationId="{A54AEB83-DF8E-A4DB-7326-E6EA5401C4CE}"/>
          </ac:grpSpMkLst>
        </pc:grpChg>
        <pc:picChg chg="add mod">
          <ac:chgData name="Niels Bartels" userId="c1a0b714-dd0e-4732-a445-906a36a142fb" providerId="ADAL" clId="{A57D190A-5D76-4A29-A142-A3F32403255A}" dt="2024-07-17T12:04:58.740" v="1945" actId="1076"/>
          <ac:picMkLst>
            <pc:docMk/>
            <pc:sldMk cId="1892941857" sldId="276"/>
            <ac:picMk id="4" creationId="{91F73609-27EE-9DB4-5351-CE9701990B91}"/>
          </ac:picMkLst>
        </pc:pic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pagina">
    <p:spTree>
      <p:nvGrpSpPr>
        <p:cNvPr id="1" name=""/>
        <p:cNvGrpSpPr/>
        <p:nvPr/>
      </p:nvGrpSpPr>
      <p:grpSpPr>
        <a:xfrm>
          <a:off x="0" y="0"/>
          <a:ext cx="0" cy="0"/>
          <a:chOff x="0" y="0"/>
          <a:chExt cx="0" cy="0"/>
        </a:xfrm>
      </p:grpSpPr>
      <p:pic>
        <p:nvPicPr>
          <p:cNvPr id="8" name="Picture 7" descr="A picture containing orange, colorfulness, magenta, red&#10;&#10;Description automatically generated">
            <a:extLst>
              <a:ext uri="{FF2B5EF4-FFF2-40B4-BE49-F238E27FC236}">
                <a16:creationId xmlns:a16="http://schemas.microsoft.com/office/drawing/2014/main" id="{802CC191-F446-F1C7-9889-2F1DA57FA8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3434" cy="6858000"/>
          </a:xfrm>
          <a:prstGeom prst="rect">
            <a:avLst/>
          </a:prstGeom>
        </p:spPr>
      </p:pic>
      <p:sp>
        <p:nvSpPr>
          <p:cNvPr id="2" name="Title 1">
            <a:extLst>
              <a:ext uri="{FF2B5EF4-FFF2-40B4-BE49-F238E27FC236}">
                <a16:creationId xmlns:a16="http://schemas.microsoft.com/office/drawing/2014/main" id="{30E7CAE3-BA2A-12A1-1369-F6D733269FD3}"/>
              </a:ext>
            </a:extLst>
          </p:cNvPr>
          <p:cNvSpPr>
            <a:spLocks noGrp="1"/>
          </p:cNvSpPr>
          <p:nvPr>
            <p:ph type="ctrTitle"/>
          </p:nvPr>
        </p:nvSpPr>
        <p:spPr>
          <a:xfrm>
            <a:off x="695325" y="802554"/>
            <a:ext cx="6296602" cy="2387600"/>
          </a:xfrm>
        </p:spPr>
        <p:txBody>
          <a:bodyPr anchor="b"/>
          <a:lstStyle>
            <a:lvl1pPr algn="l">
              <a:defRPr sz="6000">
                <a:solidFill>
                  <a:schemeClr val="bg1"/>
                </a:solidFill>
                <a:latin typeface="+mn-lt"/>
              </a:defRPr>
            </a:lvl1pPr>
          </a:lstStyle>
          <a:p>
            <a:r>
              <a:rPr lang="nl-NL" noProof="0"/>
              <a:t>Klik om stijl te bewerken</a:t>
            </a:r>
            <a:endParaRPr lang="nl-NL" noProof="0" dirty="0"/>
          </a:p>
        </p:txBody>
      </p:sp>
      <p:sp>
        <p:nvSpPr>
          <p:cNvPr id="3" name="Subtitle 2">
            <a:extLst>
              <a:ext uri="{FF2B5EF4-FFF2-40B4-BE49-F238E27FC236}">
                <a16:creationId xmlns:a16="http://schemas.microsoft.com/office/drawing/2014/main" id="{0DD6E99E-230A-D5B0-7AC1-88339E4E2FAB}"/>
              </a:ext>
            </a:extLst>
          </p:cNvPr>
          <p:cNvSpPr>
            <a:spLocks noGrp="1"/>
          </p:cNvSpPr>
          <p:nvPr>
            <p:ph type="subTitle" idx="1"/>
          </p:nvPr>
        </p:nvSpPr>
        <p:spPr>
          <a:xfrm>
            <a:off x="695325" y="3429000"/>
            <a:ext cx="91440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endParaRPr lang="nl-NL" noProof="0" dirty="0"/>
          </a:p>
        </p:txBody>
      </p:sp>
      <p:sp>
        <p:nvSpPr>
          <p:cNvPr id="4" name="Date Placeholder 3">
            <a:extLst>
              <a:ext uri="{FF2B5EF4-FFF2-40B4-BE49-F238E27FC236}">
                <a16:creationId xmlns:a16="http://schemas.microsoft.com/office/drawing/2014/main" id="{CC4D53E2-ABEE-B8C1-30A1-5A127C50718E}"/>
              </a:ext>
            </a:extLst>
          </p:cNvPr>
          <p:cNvSpPr>
            <a:spLocks noGrp="1"/>
          </p:cNvSpPr>
          <p:nvPr>
            <p:ph type="dt" sz="half" idx="10"/>
          </p:nvPr>
        </p:nvSpPr>
        <p:spPr/>
        <p:txBody>
          <a:bodyPr/>
          <a:lstStyle/>
          <a:p>
            <a:fld id="{4256F1B0-2AF3-4821-875E-3C6E4C94D52D}" type="datetimeFigureOut">
              <a:rPr lang="en-GB" smtClean="0"/>
              <a:t>17/07/2024</a:t>
            </a:fld>
            <a:endParaRPr lang="en-GB"/>
          </a:p>
        </p:txBody>
      </p:sp>
      <p:sp>
        <p:nvSpPr>
          <p:cNvPr id="5" name="Footer Placeholder 4">
            <a:extLst>
              <a:ext uri="{FF2B5EF4-FFF2-40B4-BE49-F238E27FC236}">
                <a16:creationId xmlns:a16="http://schemas.microsoft.com/office/drawing/2014/main" id="{8EBB456D-0112-3311-44E2-CC9E30295D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482A65-6269-9742-D77F-4E721464C351}"/>
              </a:ext>
            </a:extLst>
          </p:cNvPr>
          <p:cNvSpPr>
            <a:spLocks noGrp="1"/>
          </p:cNvSpPr>
          <p:nvPr>
            <p:ph type="sldNum" sz="quarter" idx="12"/>
          </p:nvPr>
        </p:nvSpPr>
        <p:spPr/>
        <p:txBody>
          <a:bodyPr/>
          <a:lstStyle/>
          <a:p>
            <a:fld id="{0CCB68FE-FAA4-4189-9E85-C804A31145F8}" type="slidenum">
              <a:rPr lang="en-GB" smtClean="0"/>
              <a:t>‹nr.›</a:t>
            </a:fld>
            <a:endParaRPr lang="en-GB"/>
          </a:p>
        </p:txBody>
      </p:sp>
      <p:pic>
        <p:nvPicPr>
          <p:cNvPr id="10" name="Picture 9" descr="A picture containing text, font, graphics, graphic design&#10;&#10;Description automatically generated">
            <a:extLst>
              <a:ext uri="{FF2B5EF4-FFF2-40B4-BE49-F238E27FC236}">
                <a16:creationId xmlns:a16="http://schemas.microsoft.com/office/drawing/2014/main" id="{2D917BB6-D7FD-41AE-AC92-9D5B76E6404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18407"/>
          <a:stretch/>
        </p:blipFill>
        <p:spPr>
          <a:xfrm>
            <a:off x="8524229" y="717412"/>
            <a:ext cx="3667771" cy="1440000"/>
          </a:xfrm>
          <a:prstGeom prst="rect">
            <a:avLst/>
          </a:prstGeom>
        </p:spPr>
      </p:pic>
    </p:spTree>
    <p:extLst>
      <p:ext uri="{BB962C8B-B14F-4D97-AF65-F5344CB8AC3E}">
        <p14:creationId xmlns:p14="http://schemas.microsoft.com/office/powerpoint/2010/main" val="3256938899"/>
      </p:ext>
    </p:extLst>
  </p:cSld>
  <p:clrMapOvr>
    <a:masterClrMapping/>
  </p:clrMapOvr>
  <p:extLst>
    <p:ext uri="{DCECCB84-F9BA-43D5-87BE-67443E8EF086}">
      <p15:sldGuideLst xmlns:p15="http://schemas.microsoft.com/office/powerpoint/2012/main">
        <p15:guide id="1" orient="horz" pos="459" userDrawn="1">
          <p15:clr>
            <a:srgbClr val="FBAE40"/>
          </p15:clr>
        </p15:guide>
        <p15:guide id="2" pos="438" userDrawn="1">
          <p15:clr>
            <a:srgbClr val="FBAE40"/>
          </p15:clr>
        </p15:guide>
        <p15:guide id="3" pos="7242" userDrawn="1">
          <p15:clr>
            <a:srgbClr val="FBAE40"/>
          </p15:clr>
        </p15:guide>
        <p15:guide id="4" orient="horz" pos="386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inde">
    <p:spTree>
      <p:nvGrpSpPr>
        <p:cNvPr id="1" name=""/>
        <p:cNvGrpSpPr/>
        <p:nvPr/>
      </p:nvGrpSpPr>
      <p:grpSpPr>
        <a:xfrm>
          <a:off x="0" y="0"/>
          <a:ext cx="0" cy="0"/>
          <a:chOff x="0" y="0"/>
          <a:chExt cx="0" cy="0"/>
        </a:xfrm>
      </p:grpSpPr>
      <p:pic>
        <p:nvPicPr>
          <p:cNvPr id="8" name="Picture 7" descr="A picture containing orange, colorfulness, magenta, red&#10;&#10;Description automatically generated">
            <a:extLst>
              <a:ext uri="{FF2B5EF4-FFF2-40B4-BE49-F238E27FC236}">
                <a16:creationId xmlns:a16="http://schemas.microsoft.com/office/drawing/2014/main" id="{802CC191-F446-F1C7-9889-2F1DA57FA8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3434" cy="6858000"/>
          </a:xfrm>
          <a:prstGeom prst="rect">
            <a:avLst/>
          </a:prstGeom>
        </p:spPr>
      </p:pic>
      <p:sp>
        <p:nvSpPr>
          <p:cNvPr id="5" name="Footer Placeholder 4">
            <a:extLst>
              <a:ext uri="{FF2B5EF4-FFF2-40B4-BE49-F238E27FC236}">
                <a16:creationId xmlns:a16="http://schemas.microsoft.com/office/drawing/2014/main" id="{8EBB456D-0112-3311-44E2-CC9E30295D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482A65-6269-9742-D77F-4E721464C351}"/>
              </a:ext>
            </a:extLst>
          </p:cNvPr>
          <p:cNvSpPr>
            <a:spLocks noGrp="1"/>
          </p:cNvSpPr>
          <p:nvPr>
            <p:ph type="sldNum" sz="quarter" idx="12"/>
          </p:nvPr>
        </p:nvSpPr>
        <p:spPr/>
        <p:txBody>
          <a:bodyPr/>
          <a:lstStyle/>
          <a:p>
            <a:fld id="{0CCB68FE-FAA4-4189-9E85-C804A31145F8}" type="slidenum">
              <a:rPr lang="en-GB" smtClean="0"/>
              <a:t>‹nr.›</a:t>
            </a:fld>
            <a:endParaRPr lang="en-GB"/>
          </a:p>
        </p:txBody>
      </p:sp>
      <p:pic>
        <p:nvPicPr>
          <p:cNvPr id="10" name="Picture 9" descr="A picture containing text, font, graphics, graphic design&#10;&#10;Description automatically generated">
            <a:extLst>
              <a:ext uri="{FF2B5EF4-FFF2-40B4-BE49-F238E27FC236}">
                <a16:creationId xmlns:a16="http://schemas.microsoft.com/office/drawing/2014/main" id="{2D917BB6-D7FD-41AE-AC92-9D5B76E6404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18407"/>
          <a:stretch/>
        </p:blipFill>
        <p:spPr>
          <a:xfrm>
            <a:off x="8524229" y="717412"/>
            <a:ext cx="3667771" cy="1440000"/>
          </a:xfrm>
          <a:prstGeom prst="rect">
            <a:avLst/>
          </a:prstGeom>
        </p:spPr>
      </p:pic>
      <p:sp>
        <p:nvSpPr>
          <p:cNvPr id="7" name="Subtitle 2">
            <a:extLst>
              <a:ext uri="{FF2B5EF4-FFF2-40B4-BE49-F238E27FC236}">
                <a16:creationId xmlns:a16="http://schemas.microsoft.com/office/drawing/2014/main" id="{C4E01DDF-525C-53CF-EA15-B905EE0BACF9}"/>
              </a:ext>
            </a:extLst>
          </p:cNvPr>
          <p:cNvSpPr>
            <a:spLocks noGrp="1"/>
          </p:cNvSpPr>
          <p:nvPr>
            <p:ph type="subTitle" idx="1"/>
          </p:nvPr>
        </p:nvSpPr>
        <p:spPr>
          <a:xfrm>
            <a:off x="695325" y="3429000"/>
            <a:ext cx="91440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endParaRPr lang="nl-NL" noProof="0" dirty="0"/>
          </a:p>
        </p:txBody>
      </p:sp>
    </p:spTree>
    <p:extLst>
      <p:ext uri="{BB962C8B-B14F-4D97-AF65-F5344CB8AC3E}">
        <p14:creationId xmlns:p14="http://schemas.microsoft.com/office/powerpoint/2010/main" val="861068500"/>
      </p:ext>
    </p:extLst>
  </p:cSld>
  <p:clrMapOvr>
    <a:masterClrMapping/>
  </p:clrMapOvr>
  <p:extLst>
    <p:ext uri="{DCECCB84-F9BA-43D5-87BE-67443E8EF086}">
      <p15:sldGuideLst xmlns:p15="http://schemas.microsoft.com/office/powerpoint/2012/main">
        <p15:guide id="1" orient="horz" pos="459" userDrawn="1">
          <p15:clr>
            <a:srgbClr val="FBAE40"/>
          </p15:clr>
        </p15:guide>
        <p15:guide id="2" pos="438" userDrawn="1">
          <p15:clr>
            <a:srgbClr val="FBAE40"/>
          </p15:clr>
        </p15:guide>
        <p15:guide id="3" pos="7242" userDrawn="1">
          <p15:clr>
            <a:srgbClr val="FBAE40"/>
          </p15:clr>
        </p15:guide>
        <p15:guide id="4" orient="horz" pos="386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gina">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A8F18AC-7760-61AC-14F9-803A611E56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4E2E4B-4337-54FF-490E-FFC31C3BF2B0}"/>
              </a:ext>
            </a:extLst>
          </p:cNvPr>
          <p:cNvSpPr>
            <a:spLocks noGrp="1"/>
          </p:cNvSpPr>
          <p:nvPr>
            <p:ph type="sldNum" sz="quarter" idx="12"/>
          </p:nvPr>
        </p:nvSpPr>
        <p:spPr/>
        <p:txBody>
          <a:bodyPr/>
          <a:lstStyle/>
          <a:p>
            <a:fld id="{0CCB68FE-FAA4-4189-9E85-C804A31145F8}" type="slidenum">
              <a:rPr lang="en-GB" smtClean="0"/>
              <a:t>‹nr.›</a:t>
            </a:fld>
            <a:endParaRPr lang="en-GB"/>
          </a:p>
        </p:txBody>
      </p:sp>
      <p:sp>
        <p:nvSpPr>
          <p:cNvPr id="7" name="Title 1">
            <a:extLst>
              <a:ext uri="{FF2B5EF4-FFF2-40B4-BE49-F238E27FC236}">
                <a16:creationId xmlns:a16="http://schemas.microsoft.com/office/drawing/2014/main" id="{F4A20455-1938-7CDD-CEC1-D65427BFA16B}"/>
              </a:ext>
            </a:extLst>
          </p:cNvPr>
          <p:cNvSpPr>
            <a:spLocks noGrp="1"/>
          </p:cNvSpPr>
          <p:nvPr>
            <p:ph type="title"/>
          </p:nvPr>
        </p:nvSpPr>
        <p:spPr>
          <a:xfrm>
            <a:off x="695324" y="728664"/>
            <a:ext cx="10801349" cy="1331046"/>
          </a:xfrm>
        </p:spPr>
        <p:txBody>
          <a:bodyPr anchor="t"/>
          <a:lstStyle>
            <a:lvl1pPr>
              <a:defRPr>
                <a:solidFill>
                  <a:schemeClr val="accent1"/>
                </a:solidFill>
                <a:latin typeface="+mn-lt"/>
              </a:defRPr>
            </a:lvl1pPr>
          </a:lstStyle>
          <a:p>
            <a:r>
              <a:rPr lang="nl-NL" noProof="0"/>
              <a:t>Klik om stijl te bewerken</a:t>
            </a:r>
          </a:p>
        </p:txBody>
      </p:sp>
      <p:pic>
        <p:nvPicPr>
          <p:cNvPr id="12" name="Picture 11" descr="A picture containing screenshot, graphics, colorfulness, graphic design&#10;&#10;Description automatically generated">
            <a:extLst>
              <a:ext uri="{FF2B5EF4-FFF2-40B4-BE49-F238E27FC236}">
                <a16:creationId xmlns:a16="http://schemas.microsoft.com/office/drawing/2014/main" id="{0D7ABC33-B904-E107-D44F-4CD619CA387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1729"/>
          <a:stretch/>
        </p:blipFill>
        <p:spPr>
          <a:xfrm>
            <a:off x="0" y="5647552"/>
            <a:ext cx="1031694" cy="960631"/>
          </a:xfrm>
          <a:prstGeom prst="rect">
            <a:avLst/>
          </a:prstGeom>
        </p:spPr>
      </p:pic>
      <p:sp>
        <p:nvSpPr>
          <p:cNvPr id="13" name="Content Placeholder 2">
            <a:extLst>
              <a:ext uri="{FF2B5EF4-FFF2-40B4-BE49-F238E27FC236}">
                <a16:creationId xmlns:a16="http://schemas.microsoft.com/office/drawing/2014/main" id="{27BCFC0C-7E7B-8943-FFBE-36A06EE2540C}"/>
              </a:ext>
            </a:extLst>
          </p:cNvPr>
          <p:cNvSpPr>
            <a:spLocks noGrp="1"/>
          </p:cNvSpPr>
          <p:nvPr>
            <p:ph sz="half" idx="13"/>
          </p:nvPr>
        </p:nvSpPr>
        <p:spPr>
          <a:xfrm>
            <a:off x="695325" y="2346036"/>
            <a:ext cx="10801350" cy="3783300"/>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Tree>
    <p:extLst>
      <p:ext uri="{BB962C8B-B14F-4D97-AF65-F5344CB8AC3E}">
        <p14:creationId xmlns:p14="http://schemas.microsoft.com/office/powerpoint/2010/main" val="23571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ussenhoofdstuk">
    <p:spTree>
      <p:nvGrpSpPr>
        <p:cNvPr id="1" name=""/>
        <p:cNvGrpSpPr/>
        <p:nvPr/>
      </p:nvGrpSpPr>
      <p:grpSpPr>
        <a:xfrm>
          <a:off x="0" y="0"/>
          <a:ext cx="0" cy="0"/>
          <a:chOff x="0" y="0"/>
          <a:chExt cx="0" cy="0"/>
        </a:xfrm>
      </p:grpSpPr>
      <p:pic>
        <p:nvPicPr>
          <p:cNvPr id="7" name="Picture 6" descr="A picture containing orange, colorfulness, magenta, red&#10;&#10;Description automatically generated">
            <a:extLst>
              <a:ext uri="{FF2B5EF4-FFF2-40B4-BE49-F238E27FC236}">
                <a16:creationId xmlns:a16="http://schemas.microsoft.com/office/drawing/2014/main" id="{2B55839A-4CB0-F9BC-C6BF-11AA058011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3434" cy="6858000"/>
          </a:xfrm>
          <a:prstGeom prst="rect">
            <a:avLst/>
          </a:prstGeom>
        </p:spPr>
      </p:pic>
      <p:pic>
        <p:nvPicPr>
          <p:cNvPr id="9" name="Picture 8" descr="A picture containing screenshot, graphics, colorfulness, graphic design&#10;&#10;Description automatically generated">
            <a:extLst>
              <a:ext uri="{FF2B5EF4-FFF2-40B4-BE49-F238E27FC236}">
                <a16:creationId xmlns:a16="http://schemas.microsoft.com/office/drawing/2014/main" id="{C051AD8E-9D8D-BAB5-5997-4C6DB129055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1729"/>
          <a:stretch/>
        </p:blipFill>
        <p:spPr>
          <a:xfrm>
            <a:off x="0" y="5647552"/>
            <a:ext cx="1031694" cy="960631"/>
          </a:xfrm>
          <a:prstGeom prst="rect">
            <a:avLst/>
          </a:prstGeom>
        </p:spPr>
      </p:pic>
      <p:sp>
        <p:nvSpPr>
          <p:cNvPr id="11" name="Title 1">
            <a:extLst>
              <a:ext uri="{FF2B5EF4-FFF2-40B4-BE49-F238E27FC236}">
                <a16:creationId xmlns:a16="http://schemas.microsoft.com/office/drawing/2014/main" id="{5271A615-51BF-1343-A592-5AEC2F295641}"/>
              </a:ext>
            </a:extLst>
          </p:cNvPr>
          <p:cNvSpPr>
            <a:spLocks noGrp="1"/>
          </p:cNvSpPr>
          <p:nvPr>
            <p:ph type="ctrTitle"/>
          </p:nvPr>
        </p:nvSpPr>
        <p:spPr>
          <a:xfrm>
            <a:off x="695325" y="1998482"/>
            <a:ext cx="10801350" cy="2083324"/>
          </a:xfrm>
        </p:spPr>
        <p:txBody>
          <a:bodyPr anchor="t"/>
          <a:lstStyle>
            <a:lvl1pPr algn="ctr">
              <a:defRPr sz="6000">
                <a:solidFill>
                  <a:schemeClr val="bg1"/>
                </a:solidFill>
                <a:latin typeface="+mn-lt"/>
              </a:defRPr>
            </a:lvl1pPr>
          </a:lstStyle>
          <a:p>
            <a:r>
              <a:rPr lang="nl-NL" noProof="0"/>
              <a:t>Klik om stijl te bewerken</a:t>
            </a:r>
            <a:endParaRPr lang="nl-NL" noProof="0" dirty="0"/>
          </a:p>
        </p:txBody>
      </p:sp>
    </p:spTree>
    <p:extLst>
      <p:ext uri="{BB962C8B-B14F-4D97-AF65-F5344CB8AC3E}">
        <p14:creationId xmlns:p14="http://schemas.microsoft.com/office/powerpoint/2010/main" val="4230991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gina afbeeldin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8A7FEAD-EE8D-FE31-1EBA-2260EB72545C}"/>
              </a:ext>
            </a:extLst>
          </p:cNvPr>
          <p:cNvSpPr>
            <a:spLocks noGrp="1"/>
          </p:cNvSpPr>
          <p:nvPr>
            <p:ph type="pic" sz="quarter" idx="13"/>
          </p:nvPr>
        </p:nvSpPr>
        <p:spPr>
          <a:xfrm>
            <a:off x="0" y="144"/>
            <a:ext cx="12192000" cy="6857855"/>
          </a:xfrm>
        </p:spPr>
        <p:txBody>
          <a:bodyPr/>
          <a:lstStyle/>
          <a:p>
            <a:r>
              <a:rPr lang="nl-NL"/>
              <a:t>Klik op het pictogram als u een afbeelding wilt toevoegen</a:t>
            </a:r>
            <a:endParaRPr lang="en-GB" dirty="0"/>
          </a:p>
        </p:txBody>
      </p:sp>
      <p:sp>
        <p:nvSpPr>
          <p:cNvPr id="5" name="Footer Placeholder 4">
            <a:extLst>
              <a:ext uri="{FF2B5EF4-FFF2-40B4-BE49-F238E27FC236}">
                <a16:creationId xmlns:a16="http://schemas.microsoft.com/office/drawing/2014/main" id="{EF8CC605-403B-CBE6-1B5B-BFE427A0B4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316081-342B-F84F-5E76-CD4560DE29D2}"/>
              </a:ext>
            </a:extLst>
          </p:cNvPr>
          <p:cNvSpPr>
            <a:spLocks noGrp="1"/>
          </p:cNvSpPr>
          <p:nvPr>
            <p:ph type="sldNum" sz="quarter" idx="12"/>
          </p:nvPr>
        </p:nvSpPr>
        <p:spPr/>
        <p:txBody>
          <a:bodyPr/>
          <a:lstStyle/>
          <a:p>
            <a:fld id="{0CCB68FE-FAA4-4189-9E85-C804A31145F8}" type="slidenum">
              <a:rPr lang="en-GB" smtClean="0"/>
              <a:t>‹nr.›</a:t>
            </a:fld>
            <a:endParaRPr lang="en-GB"/>
          </a:p>
        </p:txBody>
      </p:sp>
      <p:sp>
        <p:nvSpPr>
          <p:cNvPr id="8" name="TextBox 7">
            <a:extLst>
              <a:ext uri="{FF2B5EF4-FFF2-40B4-BE49-F238E27FC236}">
                <a16:creationId xmlns:a16="http://schemas.microsoft.com/office/drawing/2014/main" id="{15E322EB-D5B8-39EB-7938-E7C97F3596C6}"/>
              </a:ext>
            </a:extLst>
          </p:cNvPr>
          <p:cNvSpPr txBox="1"/>
          <p:nvPr userDrawn="1"/>
        </p:nvSpPr>
        <p:spPr>
          <a:xfrm>
            <a:off x="695325" y="2041236"/>
            <a:ext cx="10801350" cy="1015663"/>
          </a:xfrm>
          <a:prstGeom prst="rect">
            <a:avLst/>
          </a:prstGeom>
          <a:noFill/>
        </p:spPr>
        <p:txBody>
          <a:bodyPr wrap="square" rtlCol="0">
            <a:spAutoFit/>
          </a:bodyPr>
          <a:lstStyle/>
          <a:p>
            <a:pPr algn="ctr"/>
            <a:r>
              <a:rPr lang="nl-NL" sz="6000" dirty="0">
                <a:solidFill>
                  <a:schemeClr val="bg1"/>
                </a:solidFill>
              </a:rPr>
              <a:t>Tussenhoofdstuk</a:t>
            </a:r>
            <a:endParaRPr lang="en-GB" sz="6000" dirty="0">
              <a:solidFill>
                <a:schemeClr val="bg1"/>
              </a:solidFill>
            </a:endParaRPr>
          </a:p>
        </p:txBody>
      </p:sp>
      <p:pic>
        <p:nvPicPr>
          <p:cNvPr id="9" name="Picture 8" descr="A picture containing screenshot, graphics, colorfulness, graphic design&#10;&#10;Description automatically generated">
            <a:extLst>
              <a:ext uri="{FF2B5EF4-FFF2-40B4-BE49-F238E27FC236}">
                <a16:creationId xmlns:a16="http://schemas.microsoft.com/office/drawing/2014/main" id="{C051AD8E-9D8D-BAB5-5997-4C6DB129055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1729"/>
          <a:stretch/>
        </p:blipFill>
        <p:spPr>
          <a:xfrm>
            <a:off x="0" y="5647552"/>
            <a:ext cx="1031694" cy="960631"/>
          </a:xfrm>
          <a:prstGeom prst="rect">
            <a:avLst/>
          </a:prstGeom>
        </p:spPr>
      </p:pic>
    </p:spTree>
    <p:extLst>
      <p:ext uri="{BB962C8B-B14F-4D97-AF65-F5344CB8AC3E}">
        <p14:creationId xmlns:p14="http://schemas.microsoft.com/office/powerpoint/2010/main" val="3116002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fbeelding jongeren">
    <p:spTree>
      <p:nvGrpSpPr>
        <p:cNvPr id="1" name=""/>
        <p:cNvGrpSpPr/>
        <p:nvPr/>
      </p:nvGrpSpPr>
      <p:grpSpPr>
        <a:xfrm>
          <a:off x="0" y="0"/>
          <a:ext cx="0" cy="0"/>
          <a:chOff x="0" y="0"/>
          <a:chExt cx="0" cy="0"/>
        </a:xfrm>
      </p:grpSpPr>
      <p:pic>
        <p:nvPicPr>
          <p:cNvPr id="2" name="Picture Placeholder 3">
            <a:extLst>
              <a:ext uri="{FF2B5EF4-FFF2-40B4-BE49-F238E27FC236}">
                <a16:creationId xmlns:a16="http://schemas.microsoft.com/office/drawing/2014/main" id="{AC7B00CB-DF06-CFF2-AB27-0FDE2F268121}"/>
              </a:ext>
            </a:extLst>
          </p:cNvPr>
          <p:cNvPicPr>
            <a:picLocks noChangeAspect="1"/>
          </p:cNvPicPr>
          <p:nvPr userDrawn="1"/>
        </p:nvPicPr>
        <p:blipFill>
          <a:blip r:embed="rId2">
            <a:extLst>
              <a:ext uri="{28A0092B-C50C-407E-A947-70E740481C1C}">
                <a14:useLocalDpi xmlns:a14="http://schemas.microsoft.com/office/drawing/2010/main" val="0"/>
              </a:ext>
            </a:extLst>
          </a:blip>
          <a:srcRect t="7733" b="7733"/>
          <a:stretch>
            <a:fillRect/>
          </a:stretch>
        </p:blipFill>
        <p:spPr>
          <a:xfrm>
            <a:off x="0" y="145"/>
            <a:ext cx="12192000" cy="6857855"/>
          </a:xfrm>
          <a:prstGeom prst="rect">
            <a:avLst/>
          </a:prstGeom>
        </p:spPr>
      </p:pic>
      <p:sp>
        <p:nvSpPr>
          <p:cNvPr id="5" name="Footer Placeholder 4">
            <a:extLst>
              <a:ext uri="{FF2B5EF4-FFF2-40B4-BE49-F238E27FC236}">
                <a16:creationId xmlns:a16="http://schemas.microsoft.com/office/drawing/2014/main" id="{EF8CC605-403B-CBE6-1B5B-BFE427A0B4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316081-342B-F84F-5E76-CD4560DE29D2}"/>
              </a:ext>
            </a:extLst>
          </p:cNvPr>
          <p:cNvSpPr>
            <a:spLocks noGrp="1"/>
          </p:cNvSpPr>
          <p:nvPr>
            <p:ph type="sldNum" sz="quarter" idx="12"/>
          </p:nvPr>
        </p:nvSpPr>
        <p:spPr/>
        <p:txBody>
          <a:bodyPr/>
          <a:lstStyle/>
          <a:p>
            <a:fld id="{0CCB68FE-FAA4-4189-9E85-C804A31145F8}" type="slidenum">
              <a:rPr lang="en-GB" smtClean="0"/>
              <a:t>‹nr.›</a:t>
            </a:fld>
            <a:endParaRPr lang="en-GB"/>
          </a:p>
        </p:txBody>
      </p:sp>
      <p:pic>
        <p:nvPicPr>
          <p:cNvPr id="9" name="Picture 8" descr="A picture containing screenshot, graphics, colorfulness, graphic design&#10;&#10;Description automatically generated">
            <a:extLst>
              <a:ext uri="{FF2B5EF4-FFF2-40B4-BE49-F238E27FC236}">
                <a16:creationId xmlns:a16="http://schemas.microsoft.com/office/drawing/2014/main" id="{C051AD8E-9D8D-BAB5-5997-4C6DB129055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1729"/>
          <a:stretch/>
        </p:blipFill>
        <p:spPr>
          <a:xfrm>
            <a:off x="0" y="5647552"/>
            <a:ext cx="1031694" cy="960631"/>
          </a:xfrm>
          <a:prstGeom prst="rect">
            <a:avLst/>
          </a:prstGeom>
        </p:spPr>
      </p:pic>
    </p:spTree>
    <p:extLst>
      <p:ext uri="{BB962C8B-B14F-4D97-AF65-F5344CB8AC3E}">
        <p14:creationId xmlns:p14="http://schemas.microsoft.com/office/powerpoint/2010/main" val="596257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ee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712993-AEA0-7F32-1BE0-EFF79C062EE7}"/>
              </a:ext>
            </a:extLst>
          </p:cNvPr>
          <p:cNvSpPr>
            <a:spLocks noGrp="1"/>
          </p:cNvSpPr>
          <p:nvPr>
            <p:ph sz="half" idx="1"/>
          </p:nvPr>
        </p:nvSpPr>
        <p:spPr>
          <a:xfrm>
            <a:off x="695325" y="2346036"/>
            <a:ext cx="5324475" cy="3783300"/>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4" name="Content Placeholder 3">
            <a:extLst>
              <a:ext uri="{FF2B5EF4-FFF2-40B4-BE49-F238E27FC236}">
                <a16:creationId xmlns:a16="http://schemas.microsoft.com/office/drawing/2014/main" id="{6633149C-8968-1EA0-8F4E-77DB10414C4D}"/>
              </a:ext>
            </a:extLst>
          </p:cNvPr>
          <p:cNvSpPr>
            <a:spLocks noGrp="1"/>
          </p:cNvSpPr>
          <p:nvPr>
            <p:ph sz="half" idx="2"/>
          </p:nvPr>
        </p:nvSpPr>
        <p:spPr>
          <a:xfrm>
            <a:off x="6172199" y="2346036"/>
            <a:ext cx="5324475" cy="3783300"/>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6" name="Footer Placeholder 5">
            <a:extLst>
              <a:ext uri="{FF2B5EF4-FFF2-40B4-BE49-F238E27FC236}">
                <a16:creationId xmlns:a16="http://schemas.microsoft.com/office/drawing/2014/main" id="{8C75A3EC-CF41-322D-DF06-E8F0CD3A22F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C101D1-0F42-5D31-CF5C-3DD430451637}"/>
              </a:ext>
            </a:extLst>
          </p:cNvPr>
          <p:cNvSpPr>
            <a:spLocks noGrp="1"/>
          </p:cNvSpPr>
          <p:nvPr>
            <p:ph type="sldNum" sz="quarter" idx="12"/>
          </p:nvPr>
        </p:nvSpPr>
        <p:spPr/>
        <p:txBody>
          <a:bodyPr/>
          <a:lstStyle/>
          <a:p>
            <a:fld id="{0CCB68FE-FAA4-4189-9E85-C804A31145F8}" type="slidenum">
              <a:rPr lang="en-GB" smtClean="0"/>
              <a:t>‹nr.›</a:t>
            </a:fld>
            <a:endParaRPr lang="en-GB"/>
          </a:p>
        </p:txBody>
      </p:sp>
      <p:sp>
        <p:nvSpPr>
          <p:cNvPr id="9" name="Title 1">
            <a:extLst>
              <a:ext uri="{FF2B5EF4-FFF2-40B4-BE49-F238E27FC236}">
                <a16:creationId xmlns:a16="http://schemas.microsoft.com/office/drawing/2014/main" id="{41E40860-29A7-D34D-BF70-EC4346A62094}"/>
              </a:ext>
            </a:extLst>
          </p:cNvPr>
          <p:cNvSpPr>
            <a:spLocks noGrp="1"/>
          </p:cNvSpPr>
          <p:nvPr>
            <p:ph type="title"/>
          </p:nvPr>
        </p:nvSpPr>
        <p:spPr>
          <a:xfrm>
            <a:off x="695324" y="728664"/>
            <a:ext cx="10801349" cy="1331046"/>
          </a:xfrm>
        </p:spPr>
        <p:txBody>
          <a:bodyPr anchor="t"/>
          <a:lstStyle>
            <a:lvl1pPr>
              <a:defRPr>
                <a:solidFill>
                  <a:schemeClr val="accent1"/>
                </a:solidFill>
                <a:latin typeface="+mn-lt"/>
              </a:defRPr>
            </a:lvl1pPr>
          </a:lstStyle>
          <a:p>
            <a:r>
              <a:rPr lang="nl-NL" noProof="0"/>
              <a:t>Klik om stijl te bewerken</a:t>
            </a:r>
          </a:p>
        </p:txBody>
      </p:sp>
      <p:pic>
        <p:nvPicPr>
          <p:cNvPr id="8" name="Picture 7" descr="A picture containing screenshot, graphics, colorfulness, graphic design&#10;&#10;Description automatically generated">
            <a:extLst>
              <a:ext uri="{FF2B5EF4-FFF2-40B4-BE49-F238E27FC236}">
                <a16:creationId xmlns:a16="http://schemas.microsoft.com/office/drawing/2014/main" id="{CECC0CB4-802C-CDA6-A4AD-3E78A5F56E8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1729"/>
          <a:stretch/>
        </p:blipFill>
        <p:spPr>
          <a:xfrm>
            <a:off x="0" y="5647552"/>
            <a:ext cx="1031694" cy="960631"/>
          </a:xfrm>
          <a:prstGeom prst="rect">
            <a:avLst/>
          </a:prstGeom>
        </p:spPr>
      </p:pic>
    </p:spTree>
    <p:extLst>
      <p:ext uri="{BB962C8B-B14F-4D97-AF65-F5344CB8AC3E}">
        <p14:creationId xmlns:p14="http://schemas.microsoft.com/office/powerpoint/2010/main" val="3725001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84A8A28-4C36-3F24-1F3A-0A6F4422660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C7BAF26-B3F1-7341-B682-6CDBFC0FDC14}"/>
              </a:ext>
            </a:extLst>
          </p:cNvPr>
          <p:cNvSpPr>
            <a:spLocks noGrp="1"/>
          </p:cNvSpPr>
          <p:nvPr>
            <p:ph type="sldNum" sz="quarter" idx="12"/>
          </p:nvPr>
        </p:nvSpPr>
        <p:spPr/>
        <p:txBody>
          <a:bodyPr/>
          <a:lstStyle/>
          <a:p>
            <a:fld id="{0CCB68FE-FAA4-4189-9E85-C804A31145F8}" type="slidenum">
              <a:rPr lang="en-GB" smtClean="0"/>
              <a:t>‹nr.›</a:t>
            </a:fld>
            <a:endParaRPr lang="en-GB"/>
          </a:p>
        </p:txBody>
      </p:sp>
      <p:pic>
        <p:nvPicPr>
          <p:cNvPr id="6" name="Picture 5" descr="A picture containing screenshot, graphics, colorfulness, graphic design&#10;&#10;Description automatically generated">
            <a:extLst>
              <a:ext uri="{FF2B5EF4-FFF2-40B4-BE49-F238E27FC236}">
                <a16:creationId xmlns:a16="http://schemas.microsoft.com/office/drawing/2014/main" id="{73A12EB4-C3A2-1370-A580-DC959DBB8D9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1729"/>
          <a:stretch/>
        </p:blipFill>
        <p:spPr>
          <a:xfrm>
            <a:off x="0" y="5647552"/>
            <a:ext cx="1031694" cy="960631"/>
          </a:xfrm>
          <a:prstGeom prst="rect">
            <a:avLst/>
          </a:prstGeom>
        </p:spPr>
      </p:pic>
      <p:sp>
        <p:nvSpPr>
          <p:cNvPr id="9" name="Title 1">
            <a:extLst>
              <a:ext uri="{FF2B5EF4-FFF2-40B4-BE49-F238E27FC236}">
                <a16:creationId xmlns:a16="http://schemas.microsoft.com/office/drawing/2014/main" id="{5A935C21-EFD5-65DC-D834-ECC3D08CFBD6}"/>
              </a:ext>
            </a:extLst>
          </p:cNvPr>
          <p:cNvSpPr>
            <a:spLocks noGrp="1"/>
          </p:cNvSpPr>
          <p:nvPr>
            <p:ph type="title"/>
          </p:nvPr>
        </p:nvSpPr>
        <p:spPr>
          <a:xfrm>
            <a:off x="695324" y="728664"/>
            <a:ext cx="10801349" cy="1331046"/>
          </a:xfrm>
        </p:spPr>
        <p:txBody>
          <a:bodyPr anchor="t"/>
          <a:lstStyle>
            <a:lvl1pPr>
              <a:defRPr>
                <a:solidFill>
                  <a:schemeClr val="accent1"/>
                </a:solidFill>
                <a:latin typeface="+mn-lt"/>
              </a:defRPr>
            </a:lvl1pPr>
          </a:lstStyle>
          <a:p>
            <a:r>
              <a:rPr lang="nl-NL"/>
              <a:t>Klik om stijl te bewerken</a:t>
            </a:r>
            <a:endParaRPr lang="en-GB" dirty="0"/>
          </a:p>
        </p:txBody>
      </p:sp>
    </p:spTree>
    <p:extLst>
      <p:ext uri="{BB962C8B-B14F-4D97-AF65-F5344CB8AC3E}">
        <p14:creationId xmlns:p14="http://schemas.microsoft.com/office/powerpoint/2010/main" val="3944003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57F13B9-F05B-4EDF-949D-E49B55D17A5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D52CD3E-A301-94DC-9507-CE5C6B97EFA8}"/>
              </a:ext>
            </a:extLst>
          </p:cNvPr>
          <p:cNvSpPr>
            <a:spLocks noGrp="1"/>
          </p:cNvSpPr>
          <p:nvPr>
            <p:ph type="sldNum" sz="quarter" idx="12"/>
          </p:nvPr>
        </p:nvSpPr>
        <p:spPr/>
        <p:txBody>
          <a:bodyPr/>
          <a:lstStyle/>
          <a:p>
            <a:fld id="{0CCB68FE-FAA4-4189-9E85-C804A31145F8}" type="slidenum">
              <a:rPr lang="en-GB" smtClean="0"/>
              <a:t>‹nr.›</a:t>
            </a:fld>
            <a:endParaRPr lang="en-GB"/>
          </a:p>
        </p:txBody>
      </p:sp>
    </p:spTree>
    <p:extLst>
      <p:ext uri="{BB962C8B-B14F-4D97-AF65-F5344CB8AC3E}">
        <p14:creationId xmlns:p14="http://schemas.microsoft.com/office/powerpoint/2010/main" val="1011221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60514-3DF2-17BE-1AF2-3740C2AC5527}"/>
              </a:ext>
            </a:extLst>
          </p:cNvPr>
          <p:cNvSpPr>
            <a:spLocks noGrp="1"/>
          </p:cNvSpPr>
          <p:nvPr>
            <p:ph type="title"/>
          </p:nvPr>
        </p:nvSpPr>
        <p:spPr>
          <a:xfrm>
            <a:off x="695326" y="728662"/>
            <a:ext cx="4076700" cy="1328737"/>
          </a:xfrm>
        </p:spPr>
        <p:txBody>
          <a:bodyPr anchor="b">
            <a:normAutofit/>
          </a:bodyPr>
          <a:lstStyle>
            <a:lvl1pPr>
              <a:defRPr sz="2400">
                <a:latin typeface="+mn-lt"/>
              </a:defRPr>
            </a:lvl1pPr>
          </a:lstStyle>
          <a:p>
            <a:r>
              <a:rPr lang="nl-NL" noProof="0"/>
              <a:t>Klik om stijl te bewerken</a:t>
            </a:r>
            <a:endParaRPr lang="nl-NL" noProof="0" dirty="0"/>
          </a:p>
        </p:txBody>
      </p:sp>
      <p:sp>
        <p:nvSpPr>
          <p:cNvPr id="3" name="Picture Placeholder 2">
            <a:extLst>
              <a:ext uri="{FF2B5EF4-FFF2-40B4-BE49-F238E27FC236}">
                <a16:creationId xmlns:a16="http://schemas.microsoft.com/office/drawing/2014/main" id="{B39C04B1-E96A-B2FB-4877-4DBCEAD74926}"/>
              </a:ext>
            </a:extLst>
          </p:cNvPr>
          <p:cNvSpPr>
            <a:spLocks noGrp="1"/>
          </p:cNvSpPr>
          <p:nvPr>
            <p:ph type="pic" idx="1"/>
          </p:nvPr>
        </p:nvSpPr>
        <p:spPr>
          <a:xfrm>
            <a:off x="5183188" y="987425"/>
            <a:ext cx="7415212" cy="4873625"/>
          </a:xfrm>
          <a:prstGeom prst="roundRect">
            <a:avLst>
              <a:gd name="adj" fmla="val 5296"/>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GB" dirty="0"/>
          </a:p>
        </p:txBody>
      </p:sp>
      <p:sp>
        <p:nvSpPr>
          <p:cNvPr id="4" name="Text Placeholder 3">
            <a:extLst>
              <a:ext uri="{FF2B5EF4-FFF2-40B4-BE49-F238E27FC236}">
                <a16:creationId xmlns:a16="http://schemas.microsoft.com/office/drawing/2014/main" id="{7402DC0A-FF20-F35A-EE9C-086FCE2CE8F9}"/>
              </a:ext>
            </a:extLst>
          </p:cNvPr>
          <p:cNvSpPr>
            <a:spLocks noGrp="1"/>
          </p:cNvSpPr>
          <p:nvPr>
            <p:ph type="body" sz="half" idx="2"/>
          </p:nvPr>
        </p:nvSpPr>
        <p:spPr>
          <a:xfrm>
            <a:off x="695326" y="2057400"/>
            <a:ext cx="4076699" cy="40719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noProof="0"/>
              <a:t>Klikken om de tekststijl van het model te bewerken</a:t>
            </a:r>
          </a:p>
        </p:txBody>
      </p:sp>
      <p:sp>
        <p:nvSpPr>
          <p:cNvPr id="6" name="Footer Placeholder 5">
            <a:extLst>
              <a:ext uri="{FF2B5EF4-FFF2-40B4-BE49-F238E27FC236}">
                <a16:creationId xmlns:a16="http://schemas.microsoft.com/office/drawing/2014/main" id="{FC989AF6-1074-602F-87ED-B1465656B9E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C140869-6274-959A-C73E-3E95B33DEC94}"/>
              </a:ext>
            </a:extLst>
          </p:cNvPr>
          <p:cNvSpPr>
            <a:spLocks noGrp="1"/>
          </p:cNvSpPr>
          <p:nvPr>
            <p:ph type="sldNum" sz="quarter" idx="12"/>
          </p:nvPr>
        </p:nvSpPr>
        <p:spPr/>
        <p:txBody>
          <a:bodyPr/>
          <a:lstStyle/>
          <a:p>
            <a:fld id="{0CCB68FE-FAA4-4189-9E85-C804A31145F8}" type="slidenum">
              <a:rPr lang="en-GB" smtClean="0"/>
              <a:t>‹nr.›</a:t>
            </a:fld>
            <a:endParaRPr lang="en-GB"/>
          </a:p>
        </p:txBody>
      </p:sp>
      <p:pic>
        <p:nvPicPr>
          <p:cNvPr id="11" name="Picture 10" descr="A picture containing screenshot, graphics, colorfulness, graphic design&#10;&#10;Description automatically generated">
            <a:extLst>
              <a:ext uri="{FF2B5EF4-FFF2-40B4-BE49-F238E27FC236}">
                <a16:creationId xmlns:a16="http://schemas.microsoft.com/office/drawing/2014/main" id="{A8F66D22-229D-EF0A-A49D-EE24909FA3D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1729"/>
          <a:stretch/>
        </p:blipFill>
        <p:spPr>
          <a:xfrm>
            <a:off x="0" y="5647552"/>
            <a:ext cx="1031694" cy="960631"/>
          </a:xfrm>
          <a:prstGeom prst="rect">
            <a:avLst/>
          </a:prstGeom>
        </p:spPr>
      </p:pic>
    </p:spTree>
    <p:extLst>
      <p:ext uri="{BB962C8B-B14F-4D97-AF65-F5344CB8AC3E}">
        <p14:creationId xmlns:p14="http://schemas.microsoft.com/office/powerpoint/2010/main" val="4043307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DBEECA-FA2C-352B-2EE2-327714081D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noProof="0"/>
              <a:t>Klik om stijl te bewerken</a:t>
            </a:r>
          </a:p>
        </p:txBody>
      </p:sp>
      <p:sp>
        <p:nvSpPr>
          <p:cNvPr id="3" name="Text Placeholder 2">
            <a:extLst>
              <a:ext uri="{FF2B5EF4-FFF2-40B4-BE49-F238E27FC236}">
                <a16:creationId xmlns:a16="http://schemas.microsoft.com/office/drawing/2014/main" id="{27A20488-FF80-0722-A1B8-195E2BD3CB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4" name="Date Placeholder 3">
            <a:extLst>
              <a:ext uri="{FF2B5EF4-FFF2-40B4-BE49-F238E27FC236}">
                <a16:creationId xmlns:a16="http://schemas.microsoft.com/office/drawing/2014/main" id="{84188504-6D09-6859-418D-1F32B86148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56F1B0-2AF3-4821-875E-3C6E4C94D52D}" type="datetimeFigureOut">
              <a:rPr lang="en-GB" smtClean="0"/>
              <a:t>17/07/2024</a:t>
            </a:fld>
            <a:endParaRPr lang="en-GB"/>
          </a:p>
        </p:txBody>
      </p:sp>
      <p:sp>
        <p:nvSpPr>
          <p:cNvPr id="5" name="Footer Placeholder 4">
            <a:extLst>
              <a:ext uri="{FF2B5EF4-FFF2-40B4-BE49-F238E27FC236}">
                <a16:creationId xmlns:a16="http://schemas.microsoft.com/office/drawing/2014/main" id="{987ECE6E-8B57-F3D3-8691-D5B18F4CC4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E381E8D-09F4-A4D8-AB2B-8AC4F7C63B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B68FE-FAA4-4189-9E85-C804A31145F8}" type="slidenum">
              <a:rPr lang="en-GB" smtClean="0"/>
              <a:t>‹nr.›</a:t>
            </a:fld>
            <a:endParaRPr lang="en-GB"/>
          </a:p>
        </p:txBody>
      </p:sp>
    </p:spTree>
    <p:extLst>
      <p:ext uri="{BB962C8B-B14F-4D97-AF65-F5344CB8AC3E}">
        <p14:creationId xmlns:p14="http://schemas.microsoft.com/office/powerpoint/2010/main" val="122008042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8" r:id="rId4"/>
    <p:sldLayoutId id="2147483660" r:id="rId5"/>
    <p:sldLayoutId id="2147483652" r:id="rId6"/>
    <p:sldLayoutId id="2147483654" r:id="rId7"/>
    <p:sldLayoutId id="2147483655" r:id="rId8"/>
    <p:sldLayoutId id="2147483657" r:id="rId9"/>
    <p:sldLayoutId id="2147483659" r:id="rId10"/>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userDrawn="1">
          <p15:clr>
            <a:srgbClr val="F26B43"/>
          </p15:clr>
        </p15:guide>
        <p15:guide id="2" pos="7242" userDrawn="1">
          <p15:clr>
            <a:srgbClr val="F26B43"/>
          </p15:clr>
        </p15:guide>
        <p15:guide id="3" orient="horz" pos="459" userDrawn="1">
          <p15:clr>
            <a:srgbClr val="F26B43"/>
          </p15:clr>
        </p15:guide>
        <p15:guide id="4" orient="horz" pos="386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sociaalwerknederland.nl/?file=30027&amp;m=1717505563&amp;action=file.download" TargetMode="External"/><Relationship Id="rId1" Type="http://schemas.openxmlformats.org/officeDocument/2006/relationships/slideLayout" Target="../slideLayouts/slideLayout8.xml"/><Relationship Id="rId5" Type="http://schemas.openxmlformats.org/officeDocument/2006/relationships/slide" Target="slide3.xml"/><Relationship Id="rId4" Type="http://schemas.openxmlformats.org/officeDocument/2006/relationships/slide" Target="slide4.xml"/></Relationships>
</file>

<file path=ppt/slides/_rels/slide2.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6.xml"/><Relationship Id="rId7" Type="http://schemas.openxmlformats.org/officeDocument/2006/relationships/slide" Target="slide4.xml"/><Relationship Id="rId2" Type="http://schemas.openxmlformats.org/officeDocument/2006/relationships/slide" Target="slide5.xml"/><Relationship Id="rId1" Type="http://schemas.openxmlformats.org/officeDocument/2006/relationships/slideLayout" Target="../slideLayouts/slideLayout8.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9.xml"/></Relationships>
</file>

<file path=ppt/slides/_rels/slide3.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5.xml"/><Relationship Id="rId7" Type="http://schemas.openxmlformats.org/officeDocument/2006/relationships/slide" Target="slide8.xml"/><Relationship Id="rId2" Type="http://schemas.openxmlformats.org/officeDocument/2006/relationships/slide" Target="slide4.xml"/><Relationship Id="rId1" Type="http://schemas.openxmlformats.org/officeDocument/2006/relationships/slideLayout" Target="../slideLayouts/slideLayout8.xml"/><Relationship Id="rId6" Type="http://schemas.openxmlformats.org/officeDocument/2006/relationships/slide" Target="slide7.xml"/><Relationship Id="rId5" Type="http://schemas.openxmlformats.org/officeDocument/2006/relationships/slide" Target="slide9.xml"/><Relationship Id="rId4" Type="http://schemas.openxmlformats.org/officeDocument/2006/relationships/slide" Target="slide6.xml"/></Relationships>
</file>

<file path=ppt/slides/_rels/slide4.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5.xml"/><Relationship Id="rId7" Type="http://schemas.openxmlformats.org/officeDocument/2006/relationships/slide" Target="slide8.xml"/><Relationship Id="rId2" Type="http://schemas.openxmlformats.org/officeDocument/2006/relationships/slide" Target="slide4.xml"/><Relationship Id="rId1" Type="http://schemas.openxmlformats.org/officeDocument/2006/relationships/slideLayout" Target="../slideLayouts/slideLayout8.xml"/><Relationship Id="rId6" Type="http://schemas.openxmlformats.org/officeDocument/2006/relationships/slide" Target="slide7.xml"/><Relationship Id="rId5" Type="http://schemas.openxmlformats.org/officeDocument/2006/relationships/slide" Target="slide9.xml"/><Relationship Id="rId4" Type="http://schemas.openxmlformats.org/officeDocument/2006/relationships/slide" Target="slide6.xml"/><Relationship Id="rId9" Type="http://schemas.openxmlformats.org/officeDocument/2006/relationships/hyperlink" Target="https://www.sociaalwerknederland.nl/?file=30027&amp;m=1717505563&amp;action=file.download" TargetMode="External"/></Relationships>
</file>

<file path=ppt/slides/_rels/slide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358B85F8-FDF9-2FF2-9F89-3C00A1A1E81A}"/>
              </a:ext>
            </a:extLst>
          </p:cNvPr>
          <p:cNvSpPr txBox="1"/>
          <p:nvPr/>
        </p:nvSpPr>
        <p:spPr>
          <a:xfrm>
            <a:off x="694800" y="727200"/>
            <a:ext cx="10800000" cy="584775"/>
          </a:xfrm>
          <a:prstGeom prst="rect">
            <a:avLst/>
          </a:prstGeom>
          <a:noFill/>
        </p:spPr>
        <p:txBody>
          <a:bodyPr wrap="square" rtlCol="0">
            <a:spAutoFit/>
          </a:bodyPr>
          <a:lstStyle/>
          <a:p>
            <a:r>
              <a:rPr lang="en-US" sz="3200" dirty="0" err="1"/>
              <a:t>Toelichting</a:t>
            </a:r>
            <a:r>
              <a:rPr lang="en-US" sz="3200" dirty="0"/>
              <a:t> op </a:t>
            </a:r>
            <a:r>
              <a:rPr lang="en-US" sz="3200" dirty="0" err="1"/>
              <a:t>interactief</a:t>
            </a:r>
            <a:r>
              <a:rPr lang="en-US" sz="3200" dirty="0"/>
              <a:t> model ‘het </a:t>
            </a:r>
            <a:r>
              <a:rPr lang="en-US" sz="3200" dirty="0" err="1"/>
              <a:t>verhaal</a:t>
            </a:r>
            <a:r>
              <a:rPr lang="en-US" sz="3200" dirty="0"/>
              <a:t> van sociaal werk’</a:t>
            </a:r>
            <a:endParaRPr lang="nl-NL" sz="3200" dirty="0"/>
          </a:p>
        </p:txBody>
      </p:sp>
      <p:sp>
        <p:nvSpPr>
          <p:cNvPr id="3" name="Tekstvak 2">
            <a:extLst>
              <a:ext uri="{FF2B5EF4-FFF2-40B4-BE49-F238E27FC236}">
                <a16:creationId xmlns:a16="http://schemas.microsoft.com/office/drawing/2014/main" id="{DE889887-F94C-DF42-5FD6-7665DD103910}"/>
              </a:ext>
            </a:extLst>
          </p:cNvPr>
          <p:cNvSpPr txBox="1"/>
          <p:nvPr/>
        </p:nvSpPr>
        <p:spPr>
          <a:xfrm>
            <a:off x="694800" y="1608667"/>
            <a:ext cx="10922000" cy="4401205"/>
          </a:xfrm>
          <a:prstGeom prst="rect">
            <a:avLst/>
          </a:prstGeom>
          <a:noFill/>
        </p:spPr>
        <p:txBody>
          <a:bodyPr wrap="square" rtlCol="0">
            <a:spAutoFit/>
          </a:bodyPr>
          <a:lstStyle/>
          <a:p>
            <a:pPr marL="285750" indent="-285750">
              <a:buFont typeface="Arial" panose="020B0604020202020204" pitchFamily="34" charset="0"/>
              <a:buChar char="•"/>
            </a:pPr>
            <a:r>
              <a:rPr lang="en-US" sz="2000" dirty="0"/>
              <a:t>Op de </a:t>
            </a:r>
            <a:r>
              <a:rPr lang="en-US" sz="2000" dirty="0" err="1"/>
              <a:t>volgende</a:t>
            </a:r>
            <a:r>
              <a:rPr lang="en-US" sz="2000" dirty="0"/>
              <a:t> slides </a:t>
            </a:r>
            <a:r>
              <a:rPr lang="en-US" sz="2000" dirty="0" err="1"/>
              <a:t>vind</a:t>
            </a:r>
            <a:r>
              <a:rPr lang="en-US" sz="2000" dirty="0"/>
              <a:t> je </a:t>
            </a:r>
            <a:r>
              <a:rPr lang="en-US" sz="2000" dirty="0" err="1"/>
              <a:t>een</a:t>
            </a:r>
            <a:r>
              <a:rPr lang="en-US" sz="2000" dirty="0"/>
              <a:t> </a:t>
            </a:r>
            <a:r>
              <a:rPr lang="en-US" sz="2000" dirty="0" err="1"/>
              <a:t>interactief</a:t>
            </a:r>
            <a:r>
              <a:rPr lang="en-US" sz="2000" dirty="0"/>
              <a:t> </a:t>
            </a:r>
            <a:r>
              <a:rPr lang="nl-NL" sz="2000" dirty="0"/>
              <a:t>model van de kaart </a:t>
            </a:r>
            <a:r>
              <a:rPr lang="nl-NL" sz="2000" dirty="0">
                <a:hlinkClick r:id="rId2"/>
              </a:rPr>
              <a:t>Het verhaal van sociaal werk</a:t>
            </a:r>
            <a:r>
              <a:rPr lang="nl-NL" sz="2000" dirty="0"/>
              <a:t>, </a:t>
            </a:r>
            <a:br>
              <a:rPr lang="nl-NL" sz="2000" dirty="0"/>
            </a:br>
            <a:r>
              <a:rPr lang="nl-NL" sz="2000" dirty="0"/>
              <a:t>in het voorjaar van 2024 ontwikkeld door De Argumentenfabriek op basis </a:t>
            </a:r>
            <a:r>
              <a:rPr lang="nl-NL" sz="2000"/>
              <a:t>van vier denksessies </a:t>
            </a:r>
            <a:r>
              <a:rPr lang="nl-NL" sz="2000" dirty="0"/>
              <a:t>met vertegenwoordigers van sociaalwerkorganisaties</a:t>
            </a:r>
          </a:p>
          <a:p>
            <a:pPr marL="285750" indent="-285750">
              <a:buFont typeface="Arial" panose="020B0604020202020204" pitchFamily="34" charset="0"/>
              <a:buChar char="•"/>
            </a:pPr>
            <a:r>
              <a:rPr lang="nl-NL" sz="2000" dirty="0"/>
              <a:t>Je kunt vanuit dit model eenvoudig de vijf onderdelen van het verhaal toelichten: door het bewuste onderdeel aan te klikken in het model, of door er lineair doorheen te klikken. Je kunt altijd terugkeren naar het model via het icoontje rechtsboven: </a:t>
            </a:r>
          </a:p>
          <a:p>
            <a:pPr marL="285750" indent="-285750">
              <a:buFont typeface="Arial" panose="020B0604020202020204" pitchFamily="34" charset="0"/>
              <a:buChar char="•"/>
            </a:pPr>
            <a:r>
              <a:rPr lang="nl-NL" sz="2000" dirty="0"/>
              <a:t>In de beginslide vind je rechtsonder twee icoontjes: </a:t>
            </a:r>
          </a:p>
          <a:p>
            <a:pPr lvl="1"/>
            <a:r>
              <a:rPr lang="nl-NL" sz="2000" dirty="0"/>
              <a:t>	Het gloeilampje brengt je naar het onderdeel Missie en impact</a:t>
            </a:r>
          </a:p>
          <a:p>
            <a:pPr lvl="1"/>
            <a:r>
              <a:rPr lang="nl-NL" sz="2000" dirty="0"/>
              <a:t>	Het tekstballonnetje geeft achtergrondinformatie over de kaart</a:t>
            </a:r>
          </a:p>
          <a:p>
            <a:endParaRPr lang="nl-NL" sz="2000" dirty="0"/>
          </a:p>
          <a:p>
            <a:pPr marL="285750" indent="-285750">
              <a:buFont typeface="Arial" panose="020B0604020202020204" pitchFamily="34" charset="0"/>
              <a:buChar char="•"/>
            </a:pPr>
            <a:r>
              <a:rPr lang="nl-NL" sz="2000" dirty="0"/>
              <a:t>De presentatie is neutraal vormgegeven, op een witte achtergrond. Wil je deze omzetten naar je eigen huisstijl-template in PowerPoint, selecteer dan alle slides (control-A) en kopieer (control-C) en plak (control-V) deze in jouw huisstijl-template. Als je plakt met de rechtermuisknop, selecteer dan de plakoptie ‘Doelthema gebruiken’</a:t>
            </a:r>
          </a:p>
        </p:txBody>
      </p:sp>
      <p:pic>
        <p:nvPicPr>
          <p:cNvPr id="4" name="Afbeelding 3">
            <a:extLst>
              <a:ext uri="{FF2B5EF4-FFF2-40B4-BE49-F238E27FC236}">
                <a16:creationId xmlns:a16="http://schemas.microsoft.com/office/drawing/2014/main" id="{91F73609-27EE-9DB4-5351-CE9701990B91}"/>
              </a:ext>
            </a:extLst>
          </p:cNvPr>
          <p:cNvPicPr>
            <a:picLocks noChangeAspect="1"/>
          </p:cNvPicPr>
          <p:nvPr/>
        </p:nvPicPr>
        <p:blipFill>
          <a:blip r:embed="rId3"/>
          <a:stretch>
            <a:fillRect/>
          </a:stretch>
        </p:blipFill>
        <p:spPr>
          <a:xfrm>
            <a:off x="6858000" y="3094298"/>
            <a:ext cx="471774" cy="468000"/>
          </a:xfrm>
          <a:prstGeom prst="rect">
            <a:avLst/>
          </a:prstGeom>
        </p:spPr>
      </p:pic>
      <p:grpSp>
        <p:nvGrpSpPr>
          <p:cNvPr id="57" name="Groep 56">
            <a:extLst>
              <a:ext uri="{FF2B5EF4-FFF2-40B4-BE49-F238E27FC236}">
                <a16:creationId xmlns:a16="http://schemas.microsoft.com/office/drawing/2014/main" id="{2332CB89-668F-3A89-CA72-680757A9A225}"/>
              </a:ext>
            </a:extLst>
          </p:cNvPr>
          <p:cNvGrpSpPr>
            <a:grpSpLocks noChangeAspect="1"/>
          </p:cNvGrpSpPr>
          <p:nvPr/>
        </p:nvGrpSpPr>
        <p:grpSpPr>
          <a:xfrm>
            <a:off x="1263960" y="4105439"/>
            <a:ext cx="334509" cy="320428"/>
            <a:chOff x="11008109" y="5885117"/>
            <a:chExt cx="488566" cy="488442"/>
          </a:xfrm>
        </p:grpSpPr>
        <p:sp>
          <p:nvSpPr>
            <p:cNvPr id="58" name="Vrije vorm: vorm 57">
              <a:extLst>
                <a:ext uri="{FF2B5EF4-FFF2-40B4-BE49-F238E27FC236}">
                  <a16:creationId xmlns:a16="http://schemas.microsoft.com/office/drawing/2014/main" id="{C71EC3BD-ED30-7CB6-09EE-1BD43D59A3FF}"/>
                </a:ext>
              </a:extLst>
            </p:cNvPr>
            <p:cNvSpPr/>
            <p:nvPr/>
          </p:nvSpPr>
          <p:spPr>
            <a:xfrm>
              <a:off x="11008234" y="5885117"/>
              <a:ext cx="488441" cy="488442"/>
            </a:xfrm>
            <a:custGeom>
              <a:avLst/>
              <a:gdLst>
                <a:gd name="connsiteX0" fmla="*/ 488442 w 488441"/>
                <a:gd name="connsiteY0" fmla="*/ 244221 h 488442"/>
                <a:gd name="connsiteX1" fmla="*/ 244221 w 488441"/>
                <a:gd name="connsiteY1" fmla="*/ 488442 h 488442"/>
                <a:gd name="connsiteX2" fmla="*/ 0 w 488441"/>
                <a:gd name="connsiteY2" fmla="*/ 244221 h 488442"/>
                <a:gd name="connsiteX3" fmla="*/ 244221 w 488441"/>
                <a:gd name="connsiteY3" fmla="*/ 0 h 488442"/>
                <a:gd name="connsiteX4" fmla="*/ 488442 w 488441"/>
                <a:gd name="connsiteY4" fmla="*/ 244221 h 488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441" h="488442">
                  <a:moveTo>
                    <a:pt x="488442" y="244221"/>
                  </a:moveTo>
                  <a:cubicBezTo>
                    <a:pt x="488442" y="379100"/>
                    <a:pt x="379100" y="488442"/>
                    <a:pt x="244221" y="488442"/>
                  </a:cubicBezTo>
                  <a:cubicBezTo>
                    <a:pt x="109341" y="488442"/>
                    <a:pt x="0" y="379101"/>
                    <a:pt x="0" y="244221"/>
                  </a:cubicBezTo>
                  <a:cubicBezTo>
                    <a:pt x="0" y="109342"/>
                    <a:pt x="109341" y="0"/>
                    <a:pt x="244221" y="0"/>
                  </a:cubicBezTo>
                  <a:cubicBezTo>
                    <a:pt x="379100" y="0"/>
                    <a:pt x="488442" y="109341"/>
                    <a:pt x="488442" y="244221"/>
                  </a:cubicBezTo>
                  <a:close/>
                </a:path>
              </a:pathLst>
            </a:custGeom>
            <a:solidFill>
              <a:srgbClr val="F59C00"/>
            </a:solidFill>
            <a:ln w="0" cap="flat">
              <a:noFill/>
              <a:prstDash val="solid"/>
              <a:miter/>
            </a:ln>
          </p:spPr>
          <p:txBody>
            <a:bodyPr rtlCol="0" anchor="ctr"/>
            <a:lstStyle/>
            <a:p>
              <a:endParaRPr lang="nl-NL"/>
            </a:p>
          </p:txBody>
        </p:sp>
        <p:grpSp>
          <p:nvGrpSpPr>
            <p:cNvPr id="59" name="Groep 58">
              <a:extLst>
                <a:ext uri="{FF2B5EF4-FFF2-40B4-BE49-F238E27FC236}">
                  <a16:creationId xmlns:a16="http://schemas.microsoft.com/office/drawing/2014/main" id="{A54AEB83-DF8E-A4DB-7326-E6EA5401C4CE}"/>
                </a:ext>
              </a:extLst>
            </p:cNvPr>
            <p:cNvGrpSpPr/>
            <p:nvPr/>
          </p:nvGrpSpPr>
          <p:grpSpPr>
            <a:xfrm>
              <a:off x="11108246" y="5963477"/>
              <a:ext cx="288417" cy="331723"/>
              <a:chOff x="11094972" y="5939154"/>
              <a:chExt cx="288417" cy="331723"/>
            </a:xfrm>
          </p:grpSpPr>
          <p:sp>
            <p:nvSpPr>
              <p:cNvPr id="61" name="Vrije vorm: vorm 60">
                <a:extLst>
                  <a:ext uri="{FF2B5EF4-FFF2-40B4-BE49-F238E27FC236}">
                    <a16:creationId xmlns:a16="http://schemas.microsoft.com/office/drawing/2014/main" id="{207B778A-1839-F981-A525-8E4EF2EABE7B}"/>
                  </a:ext>
                </a:extLst>
              </p:cNvPr>
              <p:cNvSpPr/>
              <p:nvPr/>
            </p:nvSpPr>
            <p:spPr>
              <a:xfrm>
                <a:off x="11094972" y="5939154"/>
                <a:ext cx="288417" cy="331723"/>
              </a:xfrm>
              <a:custGeom>
                <a:avLst/>
                <a:gdLst>
                  <a:gd name="connsiteX0" fmla="*/ 288417 w 288417"/>
                  <a:gd name="connsiteY0" fmla="*/ 138811 h 331723"/>
                  <a:gd name="connsiteX1" fmla="*/ 288417 w 288417"/>
                  <a:gd name="connsiteY1" fmla="*/ 136398 h 331723"/>
                  <a:gd name="connsiteX2" fmla="*/ 288417 w 288417"/>
                  <a:gd name="connsiteY2" fmla="*/ 135001 h 331723"/>
                  <a:gd name="connsiteX3" fmla="*/ 288290 w 288417"/>
                  <a:gd name="connsiteY3" fmla="*/ 132842 h 331723"/>
                  <a:gd name="connsiteX4" fmla="*/ 288290 w 288417"/>
                  <a:gd name="connsiteY4" fmla="*/ 131318 h 331723"/>
                  <a:gd name="connsiteX5" fmla="*/ 288163 w 288417"/>
                  <a:gd name="connsiteY5" fmla="*/ 129286 h 331723"/>
                  <a:gd name="connsiteX6" fmla="*/ 288036 w 288417"/>
                  <a:gd name="connsiteY6" fmla="*/ 127762 h 331723"/>
                  <a:gd name="connsiteX7" fmla="*/ 287782 w 288417"/>
                  <a:gd name="connsiteY7" fmla="*/ 125730 h 331723"/>
                  <a:gd name="connsiteX8" fmla="*/ 287655 w 288417"/>
                  <a:gd name="connsiteY8" fmla="*/ 124206 h 331723"/>
                  <a:gd name="connsiteX9" fmla="*/ 287401 w 288417"/>
                  <a:gd name="connsiteY9" fmla="*/ 122174 h 331723"/>
                  <a:gd name="connsiteX10" fmla="*/ 287147 w 288417"/>
                  <a:gd name="connsiteY10" fmla="*/ 120650 h 331723"/>
                  <a:gd name="connsiteX11" fmla="*/ 286766 w 288417"/>
                  <a:gd name="connsiteY11" fmla="*/ 118618 h 331723"/>
                  <a:gd name="connsiteX12" fmla="*/ 286512 w 288417"/>
                  <a:gd name="connsiteY12" fmla="*/ 117221 h 331723"/>
                  <a:gd name="connsiteX13" fmla="*/ 286131 w 288417"/>
                  <a:gd name="connsiteY13" fmla="*/ 115189 h 331723"/>
                  <a:gd name="connsiteX14" fmla="*/ 285877 w 288417"/>
                  <a:gd name="connsiteY14" fmla="*/ 113919 h 331723"/>
                  <a:gd name="connsiteX15" fmla="*/ 285369 w 288417"/>
                  <a:gd name="connsiteY15" fmla="*/ 111633 h 331723"/>
                  <a:gd name="connsiteX16" fmla="*/ 285115 w 288417"/>
                  <a:gd name="connsiteY16" fmla="*/ 110617 h 331723"/>
                  <a:gd name="connsiteX17" fmla="*/ 284353 w 288417"/>
                  <a:gd name="connsiteY17" fmla="*/ 107315 h 331723"/>
                  <a:gd name="connsiteX18" fmla="*/ 284226 w 288417"/>
                  <a:gd name="connsiteY18" fmla="*/ 106807 h 331723"/>
                  <a:gd name="connsiteX19" fmla="*/ 283464 w 288417"/>
                  <a:gd name="connsiteY19" fmla="*/ 104140 h 331723"/>
                  <a:gd name="connsiteX20" fmla="*/ 283083 w 288417"/>
                  <a:gd name="connsiteY20" fmla="*/ 102997 h 331723"/>
                  <a:gd name="connsiteX21" fmla="*/ 282448 w 288417"/>
                  <a:gd name="connsiteY21" fmla="*/ 100965 h 331723"/>
                  <a:gd name="connsiteX22" fmla="*/ 282067 w 288417"/>
                  <a:gd name="connsiteY22" fmla="*/ 99695 h 331723"/>
                  <a:gd name="connsiteX23" fmla="*/ 281432 w 288417"/>
                  <a:gd name="connsiteY23" fmla="*/ 97790 h 331723"/>
                  <a:gd name="connsiteX24" fmla="*/ 280924 w 288417"/>
                  <a:gd name="connsiteY24" fmla="*/ 96393 h 331723"/>
                  <a:gd name="connsiteX25" fmla="*/ 280289 w 288417"/>
                  <a:gd name="connsiteY25" fmla="*/ 94615 h 331723"/>
                  <a:gd name="connsiteX26" fmla="*/ 279781 w 288417"/>
                  <a:gd name="connsiteY26" fmla="*/ 93218 h 331723"/>
                  <a:gd name="connsiteX27" fmla="*/ 279146 w 288417"/>
                  <a:gd name="connsiteY27" fmla="*/ 91440 h 331723"/>
                  <a:gd name="connsiteX28" fmla="*/ 278638 w 288417"/>
                  <a:gd name="connsiteY28" fmla="*/ 90043 h 331723"/>
                  <a:gd name="connsiteX29" fmla="*/ 277876 w 288417"/>
                  <a:gd name="connsiteY29" fmla="*/ 88265 h 331723"/>
                  <a:gd name="connsiteX30" fmla="*/ 277241 w 288417"/>
                  <a:gd name="connsiteY30" fmla="*/ 86868 h 331723"/>
                  <a:gd name="connsiteX31" fmla="*/ 276479 w 288417"/>
                  <a:gd name="connsiteY31" fmla="*/ 85090 h 331723"/>
                  <a:gd name="connsiteX32" fmla="*/ 275844 w 288417"/>
                  <a:gd name="connsiteY32" fmla="*/ 83820 h 331723"/>
                  <a:gd name="connsiteX33" fmla="*/ 274955 w 288417"/>
                  <a:gd name="connsiteY33" fmla="*/ 82042 h 331723"/>
                  <a:gd name="connsiteX34" fmla="*/ 274320 w 288417"/>
                  <a:gd name="connsiteY34" fmla="*/ 80772 h 331723"/>
                  <a:gd name="connsiteX35" fmla="*/ 273304 w 288417"/>
                  <a:gd name="connsiteY35" fmla="*/ 78740 h 331723"/>
                  <a:gd name="connsiteX36" fmla="*/ 272796 w 288417"/>
                  <a:gd name="connsiteY36" fmla="*/ 77724 h 331723"/>
                  <a:gd name="connsiteX37" fmla="*/ 271272 w 288417"/>
                  <a:gd name="connsiteY37" fmla="*/ 74803 h 331723"/>
                  <a:gd name="connsiteX38" fmla="*/ 270764 w 288417"/>
                  <a:gd name="connsiteY38" fmla="*/ 73914 h 331723"/>
                  <a:gd name="connsiteX39" fmla="*/ 269621 w 288417"/>
                  <a:gd name="connsiteY39" fmla="*/ 72009 h 331723"/>
                  <a:gd name="connsiteX40" fmla="*/ 268859 w 288417"/>
                  <a:gd name="connsiteY40" fmla="*/ 70739 h 331723"/>
                  <a:gd name="connsiteX41" fmla="*/ 267843 w 288417"/>
                  <a:gd name="connsiteY41" fmla="*/ 69088 h 331723"/>
                  <a:gd name="connsiteX42" fmla="*/ 267081 w 288417"/>
                  <a:gd name="connsiteY42" fmla="*/ 67818 h 331723"/>
                  <a:gd name="connsiteX43" fmla="*/ 266065 w 288417"/>
                  <a:gd name="connsiteY43" fmla="*/ 66294 h 331723"/>
                  <a:gd name="connsiteX44" fmla="*/ 265176 w 288417"/>
                  <a:gd name="connsiteY44" fmla="*/ 65024 h 331723"/>
                  <a:gd name="connsiteX45" fmla="*/ 264160 w 288417"/>
                  <a:gd name="connsiteY45" fmla="*/ 63500 h 331723"/>
                  <a:gd name="connsiteX46" fmla="*/ 263271 w 288417"/>
                  <a:gd name="connsiteY46" fmla="*/ 62230 h 331723"/>
                  <a:gd name="connsiteX47" fmla="*/ 262255 w 288417"/>
                  <a:gd name="connsiteY47" fmla="*/ 60833 h 331723"/>
                  <a:gd name="connsiteX48" fmla="*/ 261366 w 288417"/>
                  <a:gd name="connsiteY48" fmla="*/ 59563 h 331723"/>
                  <a:gd name="connsiteX49" fmla="*/ 260350 w 288417"/>
                  <a:gd name="connsiteY49" fmla="*/ 58166 h 331723"/>
                  <a:gd name="connsiteX50" fmla="*/ 259461 w 288417"/>
                  <a:gd name="connsiteY50" fmla="*/ 56896 h 331723"/>
                  <a:gd name="connsiteX51" fmla="*/ 258445 w 288417"/>
                  <a:gd name="connsiteY51" fmla="*/ 55499 h 331723"/>
                  <a:gd name="connsiteX52" fmla="*/ 257429 w 288417"/>
                  <a:gd name="connsiteY52" fmla="*/ 54229 h 331723"/>
                  <a:gd name="connsiteX53" fmla="*/ 256286 w 288417"/>
                  <a:gd name="connsiteY53" fmla="*/ 52832 h 331723"/>
                  <a:gd name="connsiteX54" fmla="*/ 255270 w 288417"/>
                  <a:gd name="connsiteY54" fmla="*/ 51689 h 331723"/>
                  <a:gd name="connsiteX55" fmla="*/ 254000 w 288417"/>
                  <a:gd name="connsiteY55" fmla="*/ 50165 h 331723"/>
                  <a:gd name="connsiteX56" fmla="*/ 253111 w 288417"/>
                  <a:gd name="connsiteY56" fmla="*/ 49149 h 331723"/>
                  <a:gd name="connsiteX57" fmla="*/ 250952 w 288417"/>
                  <a:gd name="connsiteY57" fmla="*/ 46736 h 331723"/>
                  <a:gd name="connsiteX58" fmla="*/ 249936 w 288417"/>
                  <a:gd name="connsiteY58" fmla="*/ 45593 h 331723"/>
                  <a:gd name="connsiteX59" fmla="*/ 248793 w 288417"/>
                  <a:gd name="connsiteY59" fmla="*/ 44323 h 331723"/>
                  <a:gd name="connsiteX60" fmla="*/ 247650 w 288417"/>
                  <a:gd name="connsiteY60" fmla="*/ 43180 h 331723"/>
                  <a:gd name="connsiteX61" fmla="*/ 246507 w 288417"/>
                  <a:gd name="connsiteY61" fmla="*/ 42037 h 331723"/>
                  <a:gd name="connsiteX62" fmla="*/ 245364 w 288417"/>
                  <a:gd name="connsiteY62" fmla="*/ 40894 h 331723"/>
                  <a:gd name="connsiteX63" fmla="*/ 244221 w 288417"/>
                  <a:gd name="connsiteY63" fmla="*/ 39751 h 331723"/>
                  <a:gd name="connsiteX64" fmla="*/ 242951 w 288417"/>
                  <a:gd name="connsiteY64" fmla="*/ 38608 h 331723"/>
                  <a:gd name="connsiteX65" fmla="*/ 241808 w 288417"/>
                  <a:gd name="connsiteY65" fmla="*/ 37465 h 331723"/>
                  <a:gd name="connsiteX66" fmla="*/ 240538 w 288417"/>
                  <a:gd name="connsiteY66" fmla="*/ 36322 h 331723"/>
                  <a:gd name="connsiteX67" fmla="*/ 239395 w 288417"/>
                  <a:gd name="connsiteY67" fmla="*/ 35306 h 331723"/>
                  <a:gd name="connsiteX68" fmla="*/ 238125 w 288417"/>
                  <a:gd name="connsiteY68" fmla="*/ 34163 h 331723"/>
                  <a:gd name="connsiteX69" fmla="*/ 236982 w 288417"/>
                  <a:gd name="connsiteY69" fmla="*/ 33147 h 331723"/>
                  <a:gd name="connsiteX70" fmla="*/ 235712 w 288417"/>
                  <a:gd name="connsiteY70" fmla="*/ 32004 h 331723"/>
                  <a:gd name="connsiteX71" fmla="*/ 234442 w 288417"/>
                  <a:gd name="connsiteY71" fmla="*/ 30988 h 331723"/>
                  <a:gd name="connsiteX72" fmla="*/ 233045 w 288417"/>
                  <a:gd name="connsiteY72" fmla="*/ 29845 h 331723"/>
                  <a:gd name="connsiteX73" fmla="*/ 231902 w 288417"/>
                  <a:gd name="connsiteY73" fmla="*/ 28956 h 331723"/>
                  <a:gd name="connsiteX74" fmla="*/ 230505 w 288417"/>
                  <a:gd name="connsiteY74" fmla="*/ 27813 h 331723"/>
                  <a:gd name="connsiteX75" fmla="*/ 228981 w 288417"/>
                  <a:gd name="connsiteY75" fmla="*/ 26797 h 331723"/>
                  <a:gd name="connsiteX76" fmla="*/ 226314 w 288417"/>
                  <a:gd name="connsiteY76" fmla="*/ 24892 h 331723"/>
                  <a:gd name="connsiteX77" fmla="*/ 225171 w 288417"/>
                  <a:gd name="connsiteY77" fmla="*/ 24130 h 331723"/>
                  <a:gd name="connsiteX78" fmla="*/ 223647 w 288417"/>
                  <a:gd name="connsiteY78" fmla="*/ 23114 h 331723"/>
                  <a:gd name="connsiteX79" fmla="*/ 222504 w 288417"/>
                  <a:gd name="connsiteY79" fmla="*/ 22352 h 331723"/>
                  <a:gd name="connsiteX80" fmla="*/ 220980 w 288417"/>
                  <a:gd name="connsiteY80" fmla="*/ 21336 h 331723"/>
                  <a:gd name="connsiteX81" fmla="*/ 219710 w 288417"/>
                  <a:gd name="connsiteY81" fmla="*/ 20574 h 331723"/>
                  <a:gd name="connsiteX82" fmla="*/ 218186 w 288417"/>
                  <a:gd name="connsiteY82" fmla="*/ 19685 h 331723"/>
                  <a:gd name="connsiteX83" fmla="*/ 216916 w 288417"/>
                  <a:gd name="connsiteY83" fmla="*/ 18923 h 331723"/>
                  <a:gd name="connsiteX84" fmla="*/ 215265 w 288417"/>
                  <a:gd name="connsiteY84" fmla="*/ 18034 h 331723"/>
                  <a:gd name="connsiteX85" fmla="*/ 213995 w 288417"/>
                  <a:gd name="connsiteY85" fmla="*/ 17272 h 331723"/>
                  <a:gd name="connsiteX86" fmla="*/ 212344 w 288417"/>
                  <a:gd name="connsiteY86" fmla="*/ 16383 h 331723"/>
                  <a:gd name="connsiteX87" fmla="*/ 211074 w 288417"/>
                  <a:gd name="connsiteY87" fmla="*/ 15748 h 331723"/>
                  <a:gd name="connsiteX88" fmla="*/ 209423 w 288417"/>
                  <a:gd name="connsiteY88" fmla="*/ 14859 h 331723"/>
                  <a:gd name="connsiteX89" fmla="*/ 208153 w 288417"/>
                  <a:gd name="connsiteY89" fmla="*/ 14224 h 331723"/>
                  <a:gd name="connsiteX90" fmla="*/ 206502 w 288417"/>
                  <a:gd name="connsiteY90" fmla="*/ 13462 h 331723"/>
                  <a:gd name="connsiteX91" fmla="*/ 205232 w 288417"/>
                  <a:gd name="connsiteY91" fmla="*/ 12827 h 331723"/>
                  <a:gd name="connsiteX92" fmla="*/ 203454 w 288417"/>
                  <a:gd name="connsiteY92" fmla="*/ 12065 h 331723"/>
                  <a:gd name="connsiteX93" fmla="*/ 202311 w 288417"/>
                  <a:gd name="connsiteY93" fmla="*/ 11557 h 331723"/>
                  <a:gd name="connsiteX94" fmla="*/ 200406 w 288417"/>
                  <a:gd name="connsiteY94" fmla="*/ 10795 h 331723"/>
                  <a:gd name="connsiteX95" fmla="*/ 199644 w 288417"/>
                  <a:gd name="connsiteY95" fmla="*/ 10541 h 331723"/>
                  <a:gd name="connsiteX96" fmla="*/ 195326 w 288417"/>
                  <a:gd name="connsiteY96" fmla="*/ 8890 h 331723"/>
                  <a:gd name="connsiteX97" fmla="*/ 194310 w 288417"/>
                  <a:gd name="connsiteY97" fmla="*/ 8509 h 331723"/>
                  <a:gd name="connsiteX98" fmla="*/ 192405 w 288417"/>
                  <a:gd name="connsiteY98" fmla="*/ 7874 h 331723"/>
                  <a:gd name="connsiteX99" fmla="*/ 191135 w 288417"/>
                  <a:gd name="connsiteY99" fmla="*/ 7493 h 331723"/>
                  <a:gd name="connsiteX100" fmla="*/ 189230 w 288417"/>
                  <a:gd name="connsiteY100" fmla="*/ 6858 h 331723"/>
                  <a:gd name="connsiteX101" fmla="*/ 187960 w 288417"/>
                  <a:gd name="connsiteY101" fmla="*/ 6477 h 331723"/>
                  <a:gd name="connsiteX102" fmla="*/ 186055 w 288417"/>
                  <a:gd name="connsiteY102" fmla="*/ 5969 h 331723"/>
                  <a:gd name="connsiteX103" fmla="*/ 184658 w 288417"/>
                  <a:gd name="connsiteY103" fmla="*/ 5588 h 331723"/>
                  <a:gd name="connsiteX104" fmla="*/ 182753 w 288417"/>
                  <a:gd name="connsiteY104" fmla="*/ 5080 h 331723"/>
                  <a:gd name="connsiteX105" fmla="*/ 181356 w 288417"/>
                  <a:gd name="connsiteY105" fmla="*/ 4699 h 331723"/>
                  <a:gd name="connsiteX106" fmla="*/ 179451 w 288417"/>
                  <a:gd name="connsiteY106" fmla="*/ 4191 h 331723"/>
                  <a:gd name="connsiteX107" fmla="*/ 178054 w 288417"/>
                  <a:gd name="connsiteY107" fmla="*/ 3810 h 331723"/>
                  <a:gd name="connsiteX108" fmla="*/ 176149 w 288417"/>
                  <a:gd name="connsiteY108" fmla="*/ 3429 h 331723"/>
                  <a:gd name="connsiteX109" fmla="*/ 174752 w 288417"/>
                  <a:gd name="connsiteY109" fmla="*/ 3175 h 331723"/>
                  <a:gd name="connsiteX110" fmla="*/ 172847 w 288417"/>
                  <a:gd name="connsiteY110" fmla="*/ 2794 h 331723"/>
                  <a:gd name="connsiteX111" fmla="*/ 171450 w 288417"/>
                  <a:gd name="connsiteY111" fmla="*/ 2540 h 331723"/>
                  <a:gd name="connsiteX112" fmla="*/ 169418 w 288417"/>
                  <a:gd name="connsiteY112" fmla="*/ 2159 h 331723"/>
                  <a:gd name="connsiteX113" fmla="*/ 168148 w 288417"/>
                  <a:gd name="connsiteY113" fmla="*/ 1905 h 331723"/>
                  <a:gd name="connsiteX114" fmla="*/ 165989 w 288417"/>
                  <a:gd name="connsiteY114" fmla="*/ 1524 h 331723"/>
                  <a:gd name="connsiteX115" fmla="*/ 165989 w 288417"/>
                  <a:gd name="connsiteY115" fmla="*/ 1524 h 331723"/>
                  <a:gd name="connsiteX116" fmla="*/ 165989 w 288417"/>
                  <a:gd name="connsiteY116" fmla="*/ 1524 h 331723"/>
                  <a:gd name="connsiteX117" fmla="*/ 154813 w 288417"/>
                  <a:gd name="connsiteY117" fmla="*/ 254 h 331723"/>
                  <a:gd name="connsiteX118" fmla="*/ 154813 w 288417"/>
                  <a:gd name="connsiteY118" fmla="*/ 254 h 331723"/>
                  <a:gd name="connsiteX119" fmla="*/ 154432 w 288417"/>
                  <a:gd name="connsiteY119" fmla="*/ 254 h 331723"/>
                  <a:gd name="connsiteX120" fmla="*/ 150622 w 288417"/>
                  <a:gd name="connsiteY120" fmla="*/ 0 h 331723"/>
                  <a:gd name="connsiteX121" fmla="*/ 148717 w 288417"/>
                  <a:gd name="connsiteY121" fmla="*/ 0 h 331723"/>
                  <a:gd name="connsiteX122" fmla="*/ 147447 w 288417"/>
                  <a:gd name="connsiteY122" fmla="*/ 0 h 331723"/>
                  <a:gd name="connsiteX123" fmla="*/ 144272 w 288417"/>
                  <a:gd name="connsiteY123" fmla="*/ 0 h 331723"/>
                  <a:gd name="connsiteX124" fmla="*/ 98044 w 288417"/>
                  <a:gd name="connsiteY124" fmla="*/ 7620 h 331723"/>
                  <a:gd name="connsiteX125" fmla="*/ 91440 w 288417"/>
                  <a:gd name="connsiteY125" fmla="*/ 10033 h 331723"/>
                  <a:gd name="connsiteX126" fmla="*/ 84963 w 288417"/>
                  <a:gd name="connsiteY126" fmla="*/ 12827 h 331723"/>
                  <a:gd name="connsiteX127" fmla="*/ 81788 w 288417"/>
                  <a:gd name="connsiteY127" fmla="*/ 14351 h 331723"/>
                  <a:gd name="connsiteX128" fmla="*/ 75565 w 288417"/>
                  <a:gd name="connsiteY128" fmla="*/ 17526 h 331723"/>
                  <a:gd name="connsiteX129" fmla="*/ 72517 w 288417"/>
                  <a:gd name="connsiteY129" fmla="*/ 19177 h 331723"/>
                  <a:gd name="connsiteX130" fmla="*/ 39878 w 288417"/>
                  <a:gd name="connsiteY130" fmla="*/ 44704 h 331723"/>
                  <a:gd name="connsiteX131" fmla="*/ 37465 w 288417"/>
                  <a:gd name="connsiteY131" fmla="*/ 47244 h 331723"/>
                  <a:gd name="connsiteX132" fmla="*/ 30734 w 288417"/>
                  <a:gd name="connsiteY132" fmla="*/ 55118 h 331723"/>
                  <a:gd name="connsiteX133" fmla="*/ 28575 w 288417"/>
                  <a:gd name="connsiteY133" fmla="*/ 57912 h 331723"/>
                  <a:gd name="connsiteX134" fmla="*/ 0 w 288417"/>
                  <a:gd name="connsiteY134" fmla="*/ 144145 h 331723"/>
                  <a:gd name="connsiteX135" fmla="*/ 0 w 288417"/>
                  <a:gd name="connsiteY135" fmla="*/ 144145 h 331723"/>
                  <a:gd name="connsiteX136" fmla="*/ 21336 w 288417"/>
                  <a:gd name="connsiteY136" fmla="*/ 225933 h 331723"/>
                  <a:gd name="connsiteX137" fmla="*/ 79502 w 288417"/>
                  <a:gd name="connsiteY137" fmla="*/ 284353 h 331723"/>
                  <a:gd name="connsiteX138" fmla="*/ 165735 w 288417"/>
                  <a:gd name="connsiteY138" fmla="*/ 331724 h 331723"/>
                  <a:gd name="connsiteX139" fmla="*/ 165735 w 288417"/>
                  <a:gd name="connsiteY139" fmla="*/ 286639 h 331723"/>
                  <a:gd name="connsiteX140" fmla="*/ 165735 w 288417"/>
                  <a:gd name="connsiteY140" fmla="*/ 286639 h 331723"/>
                  <a:gd name="connsiteX141" fmla="*/ 167894 w 288417"/>
                  <a:gd name="connsiteY141" fmla="*/ 286258 h 331723"/>
                  <a:gd name="connsiteX142" fmla="*/ 169164 w 288417"/>
                  <a:gd name="connsiteY142" fmla="*/ 286004 h 331723"/>
                  <a:gd name="connsiteX143" fmla="*/ 171196 w 288417"/>
                  <a:gd name="connsiteY143" fmla="*/ 285623 h 331723"/>
                  <a:gd name="connsiteX144" fmla="*/ 172593 w 288417"/>
                  <a:gd name="connsiteY144" fmla="*/ 285369 h 331723"/>
                  <a:gd name="connsiteX145" fmla="*/ 174498 w 288417"/>
                  <a:gd name="connsiteY145" fmla="*/ 284988 h 331723"/>
                  <a:gd name="connsiteX146" fmla="*/ 175895 w 288417"/>
                  <a:gd name="connsiteY146" fmla="*/ 284734 h 331723"/>
                  <a:gd name="connsiteX147" fmla="*/ 177800 w 288417"/>
                  <a:gd name="connsiteY147" fmla="*/ 284353 h 331723"/>
                  <a:gd name="connsiteX148" fmla="*/ 179197 w 288417"/>
                  <a:gd name="connsiteY148" fmla="*/ 283972 h 331723"/>
                  <a:gd name="connsiteX149" fmla="*/ 181102 w 288417"/>
                  <a:gd name="connsiteY149" fmla="*/ 283464 h 331723"/>
                  <a:gd name="connsiteX150" fmla="*/ 182499 w 288417"/>
                  <a:gd name="connsiteY150" fmla="*/ 283083 h 331723"/>
                  <a:gd name="connsiteX151" fmla="*/ 184404 w 288417"/>
                  <a:gd name="connsiteY151" fmla="*/ 282575 h 331723"/>
                  <a:gd name="connsiteX152" fmla="*/ 185801 w 288417"/>
                  <a:gd name="connsiteY152" fmla="*/ 282194 h 331723"/>
                  <a:gd name="connsiteX153" fmla="*/ 187706 w 288417"/>
                  <a:gd name="connsiteY153" fmla="*/ 281686 h 331723"/>
                  <a:gd name="connsiteX154" fmla="*/ 188976 w 288417"/>
                  <a:gd name="connsiteY154" fmla="*/ 281305 h 331723"/>
                  <a:gd name="connsiteX155" fmla="*/ 190881 w 288417"/>
                  <a:gd name="connsiteY155" fmla="*/ 280670 h 331723"/>
                  <a:gd name="connsiteX156" fmla="*/ 192151 w 288417"/>
                  <a:gd name="connsiteY156" fmla="*/ 280289 h 331723"/>
                  <a:gd name="connsiteX157" fmla="*/ 194056 w 288417"/>
                  <a:gd name="connsiteY157" fmla="*/ 279654 h 331723"/>
                  <a:gd name="connsiteX158" fmla="*/ 195072 w 288417"/>
                  <a:gd name="connsiteY158" fmla="*/ 279273 h 331723"/>
                  <a:gd name="connsiteX159" fmla="*/ 199390 w 288417"/>
                  <a:gd name="connsiteY159" fmla="*/ 277622 h 331723"/>
                  <a:gd name="connsiteX160" fmla="*/ 200152 w 288417"/>
                  <a:gd name="connsiteY160" fmla="*/ 277368 h 331723"/>
                  <a:gd name="connsiteX161" fmla="*/ 202057 w 288417"/>
                  <a:gd name="connsiteY161" fmla="*/ 276606 h 331723"/>
                  <a:gd name="connsiteX162" fmla="*/ 203200 w 288417"/>
                  <a:gd name="connsiteY162" fmla="*/ 276098 h 331723"/>
                  <a:gd name="connsiteX163" fmla="*/ 204978 w 288417"/>
                  <a:gd name="connsiteY163" fmla="*/ 275336 h 331723"/>
                  <a:gd name="connsiteX164" fmla="*/ 206248 w 288417"/>
                  <a:gd name="connsiteY164" fmla="*/ 274701 h 331723"/>
                  <a:gd name="connsiteX165" fmla="*/ 207899 w 288417"/>
                  <a:gd name="connsiteY165" fmla="*/ 273939 h 331723"/>
                  <a:gd name="connsiteX166" fmla="*/ 209169 w 288417"/>
                  <a:gd name="connsiteY166" fmla="*/ 273304 h 331723"/>
                  <a:gd name="connsiteX167" fmla="*/ 210820 w 288417"/>
                  <a:gd name="connsiteY167" fmla="*/ 272415 h 331723"/>
                  <a:gd name="connsiteX168" fmla="*/ 212090 w 288417"/>
                  <a:gd name="connsiteY168" fmla="*/ 271780 h 331723"/>
                  <a:gd name="connsiteX169" fmla="*/ 213741 w 288417"/>
                  <a:gd name="connsiteY169" fmla="*/ 270891 h 331723"/>
                  <a:gd name="connsiteX170" fmla="*/ 215011 w 288417"/>
                  <a:gd name="connsiteY170" fmla="*/ 270129 h 331723"/>
                  <a:gd name="connsiteX171" fmla="*/ 216662 w 288417"/>
                  <a:gd name="connsiteY171" fmla="*/ 269240 h 331723"/>
                  <a:gd name="connsiteX172" fmla="*/ 217932 w 288417"/>
                  <a:gd name="connsiteY172" fmla="*/ 268478 h 331723"/>
                  <a:gd name="connsiteX173" fmla="*/ 219456 w 288417"/>
                  <a:gd name="connsiteY173" fmla="*/ 267589 h 331723"/>
                  <a:gd name="connsiteX174" fmla="*/ 220726 w 288417"/>
                  <a:gd name="connsiteY174" fmla="*/ 266827 h 331723"/>
                  <a:gd name="connsiteX175" fmla="*/ 222250 w 288417"/>
                  <a:gd name="connsiteY175" fmla="*/ 265811 h 331723"/>
                  <a:gd name="connsiteX176" fmla="*/ 223393 w 288417"/>
                  <a:gd name="connsiteY176" fmla="*/ 265049 h 331723"/>
                  <a:gd name="connsiteX177" fmla="*/ 224917 w 288417"/>
                  <a:gd name="connsiteY177" fmla="*/ 264033 h 331723"/>
                  <a:gd name="connsiteX178" fmla="*/ 226060 w 288417"/>
                  <a:gd name="connsiteY178" fmla="*/ 263271 h 331723"/>
                  <a:gd name="connsiteX179" fmla="*/ 228600 w 288417"/>
                  <a:gd name="connsiteY179" fmla="*/ 261493 h 331723"/>
                  <a:gd name="connsiteX180" fmla="*/ 230124 w 288417"/>
                  <a:gd name="connsiteY180" fmla="*/ 260350 h 331723"/>
                  <a:gd name="connsiteX181" fmla="*/ 231521 w 288417"/>
                  <a:gd name="connsiteY181" fmla="*/ 259207 h 331723"/>
                  <a:gd name="connsiteX182" fmla="*/ 232664 w 288417"/>
                  <a:gd name="connsiteY182" fmla="*/ 258318 h 331723"/>
                  <a:gd name="connsiteX183" fmla="*/ 234061 w 288417"/>
                  <a:gd name="connsiteY183" fmla="*/ 257175 h 331723"/>
                  <a:gd name="connsiteX184" fmla="*/ 235331 w 288417"/>
                  <a:gd name="connsiteY184" fmla="*/ 256159 h 331723"/>
                  <a:gd name="connsiteX185" fmla="*/ 236728 w 288417"/>
                  <a:gd name="connsiteY185" fmla="*/ 255016 h 331723"/>
                  <a:gd name="connsiteX186" fmla="*/ 237871 w 288417"/>
                  <a:gd name="connsiteY186" fmla="*/ 254000 h 331723"/>
                  <a:gd name="connsiteX187" fmla="*/ 239141 w 288417"/>
                  <a:gd name="connsiteY187" fmla="*/ 252857 h 331723"/>
                  <a:gd name="connsiteX188" fmla="*/ 240284 w 288417"/>
                  <a:gd name="connsiteY188" fmla="*/ 251841 h 331723"/>
                  <a:gd name="connsiteX189" fmla="*/ 241554 w 288417"/>
                  <a:gd name="connsiteY189" fmla="*/ 250698 h 331723"/>
                  <a:gd name="connsiteX190" fmla="*/ 242697 w 288417"/>
                  <a:gd name="connsiteY190" fmla="*/ 249555 h 331723"/>
                  <a:gd name="connsiteX191" fmla="*/ 243967 w 288417"/>
                  <a:gd name="connsiteY191" fmla="*/ 248412 h 331723"/>
                  <a:gd name="connsiteX192" fmla="*/ 245110 w 288417"/>
                  <a:gd name="connsiteY192" fmla="*/ 247269 h 331723"/>
                  <a:gd name="connsiteX193" fmla="*/ 246253 w 288417"/>
                  <a:gd name="connsiteY193" fmla="*/ 246126 h 331723"/>
                  <a:gd name="connsiteX194" fmla="*/ 247396 w 288417"/>
                  <a:gd name="connsiteY194" fmla="*/ 244983 h 331723"/>
                  <a:gd name="connsiteX195" fmla="*/ 248539 w 288417"/>
                  <a:gd name="connsiteY195" fmla="*/ 243840 h 331723"/>
                  <a:gd name="connsiteX196" fmla="*/ 249682 w 288417"/>
                  <a:gd name="connsiteY196" fmla="*/ 242570 h 331723"/>
                  <a:gd name="connsiteX197" fmla="*/ 250698 w 288417"/>
                  <a:gd name="connsiteY197" fmla="*/ 241427 h 331723"/>
                  <a:gd name="connsiteX198" fmla="*/ 252857 w 288417"/>
                  <a:gd name="connsiteY198" fmla="*/ 239014 h 331723"/>
                  <a:gd name="connsiteX199" fmla="*/ 253746 w 288417"/>
                  <a:gd name="connsiteY199" fmla="*/ 237998 h 331723"/>
                  <a:gd name="connsiteX200" fmla="*/ 255016 w 288417"/>
                  <a:gd name="connsiteY200" fmla="*/ 236601 h 331723"/>
                  <a:gd name="connsiteX201" fmla="*/ 256032 w 288417"/>
                  <a:gd name="connsiteY201" fmla="*/ 235458 h 331723"/>
                  <a:gd name="connsiteX202" fmla="*/ 257175 w 288417"/>
                  <a:gd name="connsiteY202" fmla="*/ 234061 h 331723"/>
                  <a:gd name="connsiteX203" fmla="*/ 258191 w 288417"/>
                  <a:gd name="connsiteY203" fmla="*/ 232791 h 331723"/>
                  <a:gd name="connsiteX204" fmla="*/ 259207 w 288417"/>
                  <a:gd name="connsiteY204" fmla="*/ 231394 h 331723"/>
                  <a:gd name="connsiteX205" fmla="*/ 260096 w 288417"/>
                  <a:gd name="connsiteY205" fmla="*/ 230124 h 331723"/>
                  <a:gd name="connsiteX206" fmla="*/ 261112 w 288417"/>
                  <a:gd name="connsiteY206" fmla="*/ 228727 h 331723"/>
                  <a:gd name="connsiteX207" fmla="*/ 262001 w 288417"/>
                  <a:gd name="connsiteY207" fmla="*/ 227457 h 331723"/>
                  <a:gd name="connsiteX208" fmla="*/ 263017 w 288417"/>
                  <a:gd name="connsiteY208" fmla="*/ 226060 h 331723"/>
                  <a:gd name="connsiteX209" fmla="*/ 263906 w 288417"/>
                  <a:gd name="connsiteY209" fmla="*/ 224790 h 331723"/>
                  <a:gd name="connsiteX210" fmla="*/ 264922 w 288417"/>
                  <a:gd name="connsiteY210" fmla="*/ 223266 h 331723"/>
                  <a:gd name="connsiteX211" fmla="*/ 265811 w 288417"/>
                  <a:gd name="connsiteY211" fmla="*/ 221996 h 331723"/>
                  <a:gd name="connsiteX212" fmla="*/ 266827 w 288417"/>
                  <a:gd name="connsiteY212" fmla="*/ 220472 h 331723"/>
                  <a:gd name="connsiteX213" fmla="*/ 267589 w 288417"/>
                  <a:gd name="connsiteY213" fmla="*/ 219202 h 331723"/>
                  <a:gd name="connsiteX214" fmla="*/ 268605 w 288417"/>
                  <a:gd name="connsiteY214" fmla="*/ 217551 h 331723"/>
                  <a:gd name="connsiteX215" fmla="*/ 269367 w 288417"/>
                  <a:gd name="connsiteY215" fmla="*/ 216281 h 331723"/>
                  <a:gd name="connsiteX216" fmla="*/ 270510 w 288417"/>
                  <a:gd name="connsiteY216" fmla="*/ 214376 h 331723"/>
                  <a:gd name="connsiteX217" fmla="*/ 271018 w 288417"/>
                  <a:gd name="connsiteY217" fmla="*/ 213360 h 331723"/>
                  <a:gd name="connsiteX218" fmla="*/ 272542 w 288417"/>
                  <a:gd name="connsiteY218" fmla="*/ 210439 h 331723"/>
                  <a:gd name="connsiteX219" fmla="*/ 273050 w 288417"/>
                  <a:gd name="connsiteY219" fmla="*/ 209423 h 331723"/>
                  <a:gd name="connsiteX220" fmla="*/ 274066 w 288417"/>
                  <a:gd name="connsiteY220" fmla="*/ 207391 h 331723"/>
                  <a:gd name="connsiteX221" fmla="*/ 274701 w 288417"/>
                  <a:gd name="connsiteY221" fmla="*/ 206121 h 331723"/>
                  <a:gd name="connsiteX222" fmla="*/ 275590 w 288417"/>
                  <a:gd name="connsiteY222" fmla="*/ 204343 h 331723"/>
                  <a:gd name="connsiteX223" fmla="*/ 276225 w 288417"/>
                  <a:gd name="connsiteY223" fmla="*/ 203073 h 331723"/>
                  <a:gd name="connsiteX224" fmla="*/ 276987 w 288417"/>
                  <a:gd name="connsiteY224" fmla="*/ 201295 h 331723"/>
                  <a:gd name="connsiteX225" fmla="*/ 277622 w 288417"/>
                  <a:gd name="connsiteY225" fmla="*/ 199898 h 331723"/>
                  <a:gd name="connsiteX226" fmla="*/ 278384 w 288417"/>
                  <a:gd name="connsiteY226" fmla="*/ 198120 h 331723"/>
                  <a:gd name="connsiteX227" fmla="*/ 278892 w 288417"/>
                  <a:gd name="connsiteY227" fmla="*/ 196723 h 331723"/>
                  <a:gd name="connsiteX228" fmla="*/ 279527 w 288417"/>
                  <a:gd name="connsiteY228" fmla="*/ 194945 h 331723"/>
                  <a:gd name="connsiteX229" fmla="*/ 280035 w 288417"/>
                  <a:gd name="connsiteY229" fmla="*/ 193548 h 331723"/>
                  <a:gd name="connsiteX230" fmla="*/ 280670 w 288417"/>
                  <a:gd name="connsiteY230" fmla="*/ 191770 h 331723"/>
                  <a:gd name="connsiteX231" fmla="*/ 281178 w 288417"/>
                  <a:gd name="connsiteY231" fmla="*/ 190373 h 331723"/>
                  <a:gd name="connsiteX232" fmla="*/ 281813 w 288417"/>
                  <a:gd name="connsiteY232" fmla="*/ 188468 h 331723"/>
                  <a:gd name="connsiteX233" fmla="*/ 282194 w 288417"/>
                  <a:gd name="connsiteY233" fmla="*/ 187071 h 331723"/>
                  <a:gd name="connsiteX234" fmla="*/ 282829 w 288417"/>
                  <a:gd name="connsiteY234" fmla="*/ 185039 h 331723"/>
                  <a:gd name="connsiteX235" fmla="*/ 283210 w 288417"/>
                  <a:gd name="connsiteY235" fmla="*/ 183896 h 331723"/>
                  <a:gd name="connsiteX236" fmla="*/ 283972 w 288417"/>
                  <a:gd name="connsiteY236" fmla="*/ 181229 h 331723"/>
                  <a:gd name="connsiteX237" fmla="*/ 284099 w 288417"/>
                  <a:gd name="connsiteY237" fmla="*/ 180594 h 331723"/>
                  <a:gd name="connsiteX238" fmla="*/ 284861 w 288417"/>
                  <a:gd name="connsiteY238" fmla="*/ 177292 h 331723"/>
                  <a:gd name="connsiteX239" fmla="*/ 285115 w 288417"/>
                  <a:gd name="connsiteY239" fmla="*/ 176276 h 331723"/>
                  <a:gd name="connsiteX240" fmla="*/ 285623 w 288417"/>
                  <a:gd name="connsiteY240" fmla="*/ 173990 h 331723"/>
                  <a:gd name="connsiteX241" fmla="*/ 285877 w 288417"/>
                  <a:gd name="connsiteY241" fmla="*/ 172720 h 331723"/>
                  <a:gd name="connsiteX242" fmla="*/ 286258 w 288417"/>
                  <a:gd name="connsiteY242" fmla="*/ 170688 h 331723"/>
                  <a:gd name="connsiteX243" fmla="*/ 286512 w 288417"/>
                  <a:gd name="connsiteY243" fmla="*/ 169291 h 331723"/>
                  <a:gd name="connsiteX244" fmla="*/ 286893 w 288417"/>
                  <a:gd name="connsiteY244" fmla="*/ 167259 h 331723"/>
                  <a:gd name="connsiteX245" fmla="*/ 287147 w 288417"/>
                  <a:gd name="connsiteY245" fmla="*/ 165735 h 331723"/>
                  <a:gd name="connsiteX246" fmla="*/ 287401 w 288417"/>
                  <a:gd name="connsiteY246" fmla="*/ 163703 h 331723"/>
                  <a:gd name="connsiteX247" fmla="*/ 287528 w 288417"/>
                  <a:gd name="connsiteY247" fmla="*/ 162179 h 331723"/>
                  <a:gd name="connsiteX248" fmla="*/ 287782 w 288417"/>
                  <a:gd name="connsiteY248" fmla="*/ 160147 h 331723"/>
                  <a:gd name="connsiteX249" fmla="*/ 287909 w 288417"/>
                  <a:gd name="connsiteY249" fmla="*/ 158623 h 331723"/>
                  <a:gd name="connsiteX250" fmla="*/ 288036 w 288417"/>
                  <a:gd name="connsiteY250" fmla="*/ 156591 h 331723"/>
                  <a:gd name="connsiteX251" fmla="*/ 288036 w 288417"/>
                  <a:gd name="connsiteY251" fmla="*/ 155067 h 331723"/>
                  <a:gd name="connsiteX252" fmla="*/ 288163 w 288417"/>
                  <a:gd name="connsiteY252" fmla="*/ 152908 h 331723"/>
                  <a:gd name="connsiteX253" fmla="*/ 288163 w 288417"/>
                  <a:gd name="connsiteY253" fmla="*/ 151511 h 331723"/>
                  <a:gd name="connsiteX254" fmla="*/ 288163 w 288417"/>
                  <a:gd name="connsiteY254" fmla="*/ 149098 h 331723"/>
                  <a:gd name="connsiteX255" fmla="*/ 288163 w 288417"/>
                  <a:gd name="connsiteY255" fmla="*/ 147955 h 331723"/>
                  <a:gd name="connsiteX256" fmla="*/ 288163 w 288417"/>
                  <a:gd name="connsiteY256" fmla="*/ 144399 h 331723"/>
                  <a:gd name="connsiteX257" fmla="*/ 288163 w 288417"/>
                  <a:gd name="connsiteY257" fmla="*/ 144399 h 331723"/>
                  <a:gd name="connsiteX258" fmla="*/ 288163 w 288417"/>
                  <a:gd name="connsiteY258" fmla="*/ 140843 h 331723"/>
                  <a:gd name="connsiteX259" fmla="*/ 288163 w 288417"/>
                  <a:gd name="connsiteY259" fmla="*/ 139700 h 33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288417" h="331723">
                    <a:moveTo>
                      <a:pt x="288417" y="138811"/>
                    </a:moveTo>
                    <a:cubicBezTo>
                      <a:pt x="288417" y="138049"/>
                      <a:pt x="288417" y="137287"/>
                      <a:pt x="288417" y="136398"/>
                    </a:cubicBezTo>
                    <a:cubicBezTo>
                      <a:pt x="288417" y="135890"/>
                      <a:pt x="288417" y="135509"/>
                      <a:pt x="288417" y="135001"/>
                    </a:cubicBezTo>
                    <a:cubicBezTo>
                      <a:pt x="288417" y="134239"/>
                      <a:pt x="288417" y="133604"/>
                      <a:pt x="288290" y="132842"/>
                    </a:cubicBezTo>
                    <a:cubicBezTo>
                      <a:pt x="288290" y="132334"/>
                      <a:pt x="288290" y="131826"/>
                      <a:pt x="288290" y="131318"/>
                    </a:cubicBezTo>
                    <a:cubicBezTo>
                      <a:pt x="288290" y="130683"/>
                      <a:pt x="288290" y="129921"/>
                      <a:pt x="288163" y="129286"/>
                    </a:cubicBezTo>
                    <a:cubicBezTo>
                      <a:pt x="288163" y="128778"/>
                      <a:pt x="288163" y="128270"/>
                      <a:pt x="288036" y="127762"/>
                    </a:cubicBezTo>
                    <a:cubicBezTo>
                      <a:pt x="288036" y="127127"/>
                      <a:pt x="287909" y="126492"/>
                      <a:pt x="287782" y="125730"/>
                    </a:cubicBezTo>
                    <a:cubicBezTo>
                      <a:pt x="287782" y="125222"/>
                      <a:pt x="287782" y="124714"/>
                      <a:pt x="287655" y="124206"/>
                    </a:cubicBezTo>
                    <a:cubicBezTo>
                      <a:pt x="287655" y="123571"/>
                      <a:pt x="287528" y="122936"/>
                      <a:pt x="287401" y="122174"/>
                    </a:cubicBezTo>
                    <a:cubicBezTo>
                      <a:pt x="287401" y="121666"/>
                      <a:pt x="287274" y="121158"/>
                      <a:pt x="287147" y="120650"/>
                    </a:cubicBezTo>
                    <a:cubicBezTo>
                      <a:pt x="287147" y="120015"/>
                      <a:pt x="286893" y="119253"/>
                      <a:pt x="286766" y="118618"/>
                    </a:cubicBezTo>
                    <a:cubicBezTo>
                      <a:pt x="286766" y="118110"/>
                      <a:pt x="286639" y="117729"/>
                      <a:pt x="286512" y="117221"/>
                    </a:cubicBezTo>
                    <a:cubicBezTo>
                      <a:pt x="286512" y="116586"/>
                      <a:pt x="286258" y="115824"/>
                      <a:pt x="286131" y="115189"/>
                    </a:cubicBezTo>
                    <a:cubicBezTo>
                      <a:pt x="286131" y="114808"/>
                      <a:pt x="286004" y="114300"/>
                      <a:pt x="285877" y="113919"/>
                    </a:cubicBezTo>
                    <a:cubicBezTo>
                      <a:pt x="285750" y="113157"/>
                      <a:pt x="285496" y="112395"/>
                      <a:pt x="285369" y="111633"/>
                    </a:cubicBezTo>
                    <a:cubicBezTo>
                      <a:pt x="285369" y="111252"/>
                      <a:pt x="285242" y="110871"/>
                      <a:pt x="285115" y="110617"/>
                    </a:cubicBezTo>
                    <a:cubicBezTo>
                      <a:pt x="284861" y="109474"/>
                      <a:pt x="284607" y="108458"/>
                      <a:pt x="284353" y="107315"/>
                    </a:cubicBezTo>
                    <a:cubicBezTo>
                      <a:pt x="284353" y="107188"/>
                      <a:pt x="284353" y="106934"/>
                      <a:pt x="284226" y="106807"/>
                    </a:cubicBezTo>
                    <a:cubicBezTo>
                      <a:pt x="283972" y="105918"/>
                      <a:pt x="283718" y="105029"/>
                      <a:pt x="283464" y="104140"/>
                    </a:cubicBezTo>
                    <a:cubicBezTo>
                      <a:pt x="283464" y="103759"/>
                      <a:pt x="283210" y="103378"/>
                      <a:pt x="283083" y="102997"/>
                    </a:cubicBezTo>
                    <a:cubicBezTo>
                      <a:pt x="282829" y="102362"/>
                      <a:pt x="282702" y="101600"/>
                      <a:pt x="282448" y="100965"/>
                    </a:cubicBezTo>
                    <a:cubicBezTo>
                      <a:pt x="282321" y="100457"/>
                      <a:pt x="282194" y="100076"/>
                      <a:pt x="282067" y="99695"/>
                    </a:cubicBezTo>
                    <a:cubicBezTo>
                      <a:pt x="281813" y="99060"/>
                      <a:pt x="281686" y="98425"/>
                      <a:pt x="281432" y="97790"/>
                    </a:cubicBezTo>
                    <a:cubicBezTo>
                      <a:pt x="281305" y="97282"/>
                      <a:pt x="281178" y="96901"/>
                      <a:pt x="280924" y="96393"/>
                    </a:cubicBezTo>
                    <a:cubicBezTo>
                      <a:pt x="280670" y="95758"/>
                      <a:pt x="280543" y="95123"/>
                      <a:pt x="280289" y="94615"/>
                    </a:cubicBezTo>
                    <a:cubicBezTo>
                      <a:pt x="280162" y="94107"/>
                      <a:pt x="279908" y="93726"/>
                      <a:pt x="279781" y="93218"/>
                    </a:cubicBezTo>
                    <a:cubicBezTo>
                      <a:pt x="279527" y="92583"/>
                      <a:pt x="279400" y="92075"/>
                      <a:pt x="279146" y="91440"/>
                    </a:cubicBezTo>
                    <a:cubicBezTo>
                      <a:pt x="279019" y="90932"/>
                      <a:pt x="278765" y="90551"/>
                      <a:pt x="278638" y="90043"/>
                    </a:cubicBezTo>
                    <a:cubicBezTo>
                      <a:pt x="278384" y="89408"/>
                      <a:pt x="278130" y="88900"/>
                      <a:pt x="277876" y="88265"/>
                    </a:cubicBezTo>
                    <a:cubicBezTo>
                      <a:pt x="277749" y="87757"/>
                      <a:pt x="277495" y="87376"/>
                      <a:pt x="277241" y="86868"/>
                    </a:cubicBezTo>
                    <a:cubicBezTo>
                      <a:pt x="276987" y="86233"/>
                      <a:pt x="276733" y="85725"/>
                      <a:pt x="276479" y="85090"/>
                    </a:cubicBezTo>
                    <a:cubicBezTo>
                      <a:pt x="276225" y="84709"/>
                      <a:pt x="276098" y="84201"/>
                      <a:pt x="275844" y="83820"/>
                    </a:cubicBezTo>
                    <a:cubicBezTo>
                      <a:pt x="275590" y="83185"/>
                      <a:pt x="275336" y="82677"/>
                      <a:pt x="274955" y="82042"/>
                    </a:cubicBezTo>
                    <a:cubicBezTo>
                      <a:pt x="274701" y="81661"/>
                      <a:pt x="274574" y="81153"/>
                      <a:pt x="274320" y="80772"/>
                    </a:cubicBezTo>
                    <a:cubicBezTo>
                      <a:pt x="273939" y="80137"/>
                      <a:pt x="273685" y="79502"/>
                      <a:pt x="273304" y="78740"/>
                    </a:cubicBezTo>
                    <a:cubicBezTo>
                      <a:pt x="273177" y="78359"/>
                      <a:pt x="272923" y="78105"/>
                      <a:pt x="272796" y="77724"/>
                    </a:cubicBezTo>
                    <a:cubicBezTo>
                      <a:pt x="272288" y="76708"/>
                      <a:pt x="271780" y="75819"/>
                      <a:pt x="271272" y="74803"/>
                    </a:cubicBezTo>
                    <a:cubicBezTo>
                      <a:pt x="271145" y="74549"/>
                      <a:pt x="270891" y="74168"/>
                      <a:pt x="270764" y="73914"/>
                    </a:cubicBezTo>
                    <a:cubicBezTo>
                      <a:pt x="270383" y="73279"/>
                      <a:pt x="270002" y="72644"/>
                      <a:pt x="269621" y="72009"/>
                    </a:cubicBezTo>
                    <a:cubicBezTo>
                      <a:pt x="269367" y="71628"/>
                      <a:pt x="269113" y="71247"/>
                      <a:pt x="268859" y="70739"/>
                    </a:cubicBezTo>
                    <a:cubicBezTo>
                      <a:pt x="268478" y="70231"/>
                      <a:pt x="268224" y="69596"/>
                      <a:pt x="267843" y="69088"/>
                    </a:cubicBezTo>
                    <a:cubicBezTo>
                      <a:pt x="267589" y="68707"/>
                      <a:pt x="267335" y="68199"/>
                      <a:pt x="267081" y="67818"/>
                    </a:cubicBezTo>
                    <a:cubicBezTo>
                      <a:pt x="266700" y="67310"/>
                      <a:pt x="266446" y="66802"/>
                      <a:pt x="266065" y="66294"/>
                    </a:cubicBezTo>
                    <a:cubicBezTo>
                      <a:pt x="265811" y="65913"/>
                      <a:pt x="265557" y="65405"/>
                      <a:pt x="265176" y="65024"/>
                    </a:cubicBezTo>
                    <a:cubicBezTo>
                      <a:pt x="264795" y="64516"/>
                      <a:pt x="264541" y="64008"/>
                      <a:pt x="264160" y="63500"/>
                    </a:cubicBezTo>
                    <a:cubicBezTo>
                      <a:pt x="263906" y="63119"/>
                      <a:pt x="263525" y="62611"/>
                      <a:pt x="263271" y="62230"/>
                    </a:cubicBezTo>
                    <a:cubicBezTo>
                      <a:pt x="262890" y="61722"/>
                      <a:pt x="262636" y="61214"/>
                      <a:pt x="262255" y="60833"/>
                    </a:cubicBezTo>
                    <a:cubicBezTo>
                      <a:pt x="262001" y="60452"/>
                      <a:pt x="261620" y="59944"/>
                      <a:pt x="261366" y="59563"/>
                    </a:cubicBezTo>
                    <a:cubicBezTo>
                      <a:pt x="260985" y="59055"/>
                      <a:pt x="260731" y="58674"/>
                      <a:pt x="260350" y="58166"/>
                    </a:cubicBezTo>
                    <a:cubicBezTo>
                      <a:pt x="260096" y="57785"/>
                      <a:pt x="259715" y="57277"/>
                      <a:pt x="259461" y="56896"/>
                    </a:cubicBezTo>
                    <a:cubicBezTo>
                      <a:pt x="259080" y="56388"/>
                      <a:pt x="258699" y="56007"/>
                      <a:pt x="258445" y="55499"/>
                    </a:cubicBezTo>
                    <a:cubicBezTo>
                      <a:pt x="258064" y="55118"/>
                      <a:pt x="257810" y="54610"/>
                      <a:pt x="257429" y="54229"/>
                    </a:cubicBezTo>
                    <a:cubicBezTo>
                      <a:pt x="257048" y="53721"/>
                      <a:pt x="256667" y="53340"/>
                      <a:pt x="256286" y="52832"/>
                    </a:cubicBezTo>
                    <a:cubicBezTo>
                      <a:pt x="255905" y="52451"/>
                      <a:pt x="255651" y="52070"/>
                      <a:pt x="255270" y="51689"/>
                    </a:cubicBezTo>
                    <a:cubicBezTo>
                      <a:pt x="254889" y="51181"/>
                      <a:pt x="254508" y="50673"/>
                      <a:pt x="254000" y="50165"/>
                    </a:cubicBezTo>
                    <a:cubicBezTo>
                      <a:pt x="253746" y="49784"/>
                      <a:pt x="253365" y="49403"/>
                      <a:pt x="253111" y="49149"/>
                    </a:cubicBezTo>
                    <a:cubicBezTo>
                      <a:pt x="252476" y="48387"/>
                      <a:pt x="251714" y="47498"/>
                      <a:pt x="250952" y="46736"/>
                    </a:cubicBezTo>
                    <a:cubicBezTo>
                      <a:pt x="250571" y="46355"/>
                      <a:pt x="250317" y="45974"/>
                      <a:pt x="249936" y="45593"/>
                    </a:cubicBezTo>
                    <a:cubicBezTo>
                      <a:pt x="249555" y="45212"/>
                      <a:pt x="249174" y="44704"/>
                      <a:pt x="248793" y="44323"/>
                    </a:cubicBezTo>
                    <a:cubicBezTo>
                      <a:pt x="248412" y="43942"/>
                      <a:pt x="248031" y="43561"/>
                      <a:pt x="247650" y="43180"/>
                    </a:cubicBezTo>
                    <a:cubicBezTo>
                      <a:pt x="247269" y="42799"/>
                      <a:pt x="246888" y="42418"/>
                      <a:pt x="246507" y="42037"/>
                    </a:cubicBezTo>
                    <a:cubicBezTo>
                      <a:pt x="246126" y="41656"/>
                      <a:pt x="245745" y="41275"/>
                      <a:pt x="245364" y="40894"/>
                    </a:cubicBezTo>
                    <a:cubicBezTo>
                      <a:pt x="244983" y="40513"/>
                      <a:pt x="244602" y="40132"/>
                      <a:pt x="244221" y="39751"/>
                    </a:cubicBezTo>
                    <a:cubicBezTo>
                      <a:pt x="243840" y="39370"/>
                      <a:pt x="243459" y="38989"/>
                      <a:pt x="242951" y="38608"/>
                    </a:cubicBezTo>
                    <a:cubicBezTo>
                      <a:pt x="242570" y="38227"/>
                      <a:pt x="242189" y="37846"/>
                      <a:pt x="241808" y="37465"/>
                    </a:cubicBezTo>
                    <a:cubicBezTo>
                      <a:pt x="241427" y="37084"/>
                      <a:pt x="240919" y="36703"/>
                      <a:pt x="240538" y="36322"/>
                    </a:cubicBezTo>
                    <a:cubicBezTo>
                      <a:pt x="240157" y="35941"/>
                      <a:pt x="239776" y="35560"/>
                      <a:pt x="239395" y="35306"/>
                    </a:cubicBezTo>
                    <a:cubicBezTo>
                      <a:pt x="239014" y="34925"/>
                      <a:pt x="238506" y="34544"/>
                      <a:pt x="238125" y="34163"/>
                    </a:cubicBezTo>
                    <a:cubicBezTo>
                      <a:pt x="237744" y="33782"/>
                      <a:pt x="237363" y="33528"/>
                      <a:pt x="236982" y="33147"/>
                    </a:cubicBezTo>
                    <a:cubicBezTo>
                      <a:pt x="236601" y="32766"/>
                      <a:pt x="236093" y="32385"/>
                      <a:pt x="235712" y="32004"/>
                    </a:cubicBezTo>
                    <a:cubicBezTo>
                      <a:pt x="235331" y="31623"/>
                      <a:pt x="234950" y="31369"/>
                      <a:pt x="234442" y="30988"/>
                    </a:cubicBezTo>
                    <a:cubicBezTo>
                      <a:pt x="233934" y="30607"/>
                      <a:pt x="233553" y="30226"/>
                      <a:pt x="233045" y="29845"/>
                    </a:cubicBezTo>
                    <a:cubicBezTo>
                      <a:pt x="232664" y="29591"/>
                      <a:pt x="232283" y="29210"/>
                      <a:pt x="231902" y="28956"/>
                    </a:cubicBezTo>
                    <a:cubicBezTo>
                      <a:pt x="231394" y="28575"/>
                      <a:pt x="231013" y="28194"/>
                      <a:pt x="230505" y="27813"/>
                    </a:cubicBezTo>
                    <a:cubicBezTo>
                      <a:pt x="229997" y="27432"/>
                      <a:pt x="229489" y="27051"/>
                      <a:pt x="228981" y="26797"/>
                    </a:cubicBezTo>
                    <a:cubicBezTo>
                      <a:pt x="228092" y="26162"/>
                      <a:pt x="227203" y="25527"/>
                      <a:pt x="226314" y="24892"/>
                    </a:cubicBezTo>
                    <a:cubicBezTo>
                      <a:pt x="225933" y="24638"/>
                      <a:pt x="225552" y="24384"/>
                      <a:pt x="225171" y="24130"/>
                    </a:cubicBezTo>
                    <a:cubicBezTo>
                      <a:pt x="224663" y="23749"/>
                      <a:pt x="224155" y="23495"/>
                      <a:pt x="223647" y="23114"/>
                    </a:cubicBezTo>
                    <a:cubicBezTo>
                      <a:pt x="223266" y="22860"/>
                      <a:pt x="222885" y="22606"/>
                      <a:pt x="222504" y="22352"/>
                    </a:cubicBezTo>
                    <a:cubicBezTo>
                      <a:pt x="221996" y="21971"/>
                      <a:pt x="221488" y="21717"/>
                      <a:pt x="220980" y="21336"/>
                    </a:cubicBezTo>
                    <a:cubicBezTo>
                      <a:pt x="220599" y="21082"/>
                      <a:pt x="220091" y="20828"/>
                      <a:pt x="219710" y="20574"/>
                    </a:cubicBezTo>
                    <a:cubicBezTo>
                      <a:pt x="219202" y="20193"/>
                      <a:pt x="218694" y="19939"/>
                      <a:pt x="218186" y="19685"/>
                    </a:cubicBezTo>
                    <a:cubicBezTo>
                      <a:pt x="217805" y="19431"/>
                      <a:pt x="217297" y="19177"/>
                      <a:pt x="216916" y="18923"/>
                    </a:cubicBezTo>
                    <a:cubicBezTo>
                      <a:pt x="216408" y="18669"/>
                      <a:pt x="215900" y="18288"/>
                      <a:pt x="215265" y="18034"/>
                    </a:cubicBezTo>
                    <a:cubicBezTo>
                      <a:pt x="214884" y="17780"/>
                      <a:pt x="214376" y="17526"/>
                      <a:pt x="213995" y="17272"/>
                    </a:cubicBezTo>
                    <a:cubicBezTo>
                      <a:pt x="213487" y="17018"/>
                      <a:pt x="212979" y="16637"/>
                      <a:pt x="212344" y="16383"/>
                    </a:cubicBezTo>
                    <a:cubicBezTo>
                      <a:pt x="211963" y="16129"/>
                      <a:pt x="211455" y="15875"/>
                      <a:pt x="211074" y="15748"/>
                    </a:cubicBezTo>
                    <a:cubicBezTo>
                      <a:pt x="210566" y="15494"/>
                      <a:pt x="209931" y="15240"/>
                      <a:pt x="209423" y="14859"/>
                    </a:cubicBezTo>
                    <a:cubicBezTo>
                      <a:pt x="209042" y="14605"/>
                      <a:pt x="208534" y="14478"/>
                      <a:pt x="208153" y="14224"/>
                    </a:cubicBezTo>
                    <a:cubicBezTo>
                      <a:pt x="207645" y="13970"/>
                      <a:pt x="207010" y="13716"/>
                      <a:pt x="206502" y="13462"/>
                    </a:cubicBezTo>
                    <a:cubicBezTo>
                      <a:pt x="206121" y="13208"/>
                      <a:pt x="205613" y="13081"/>
                      <a:pt x="205232" y="12827"/>
                    </a:cubicBezTo>
                    <a:cubicBezTo>
                      <a:pt x="204597" y="12573"/>
                      <a:pt x="204089" y="12319"/>
                      <a:pt x="203454" y="12065"/>
                    </a:cubicBezTo>
                    <a:cubicBezTo>
                      <a:pt x="203073" y="11938"/>
                      <a:pt x="202692" y="11684"/>
                      <a:pt x="202311" y="11557"/>
                    </a:cubicBezTo>
                    <a:cubicBezTo>
                      <a:pt x="201676" y="11303"/>
                      <a:pt x="201041" y="11049"/>
                      <a:pt x="200406" y="10795"/>
                    </a:cubicBezTo>
                    <a:cubicBezTo>
                      <a:pt x="200152" y="10795"/>
                      <a:pt x="199898" y="10541"/>
                      <a:pt x="199644" y="10541"/>
                    </a:cubicBezTo>
                    <a:cubicBezTo>
                      <a:pt x="198247" y="9906"/>
                      <a:pt x="196723" y="9398"/>
                      <a:pt x="195326" y="8890"/>
                    </a:cubicBezTo>
                    <a:cubicBezTo>
                      <a:pt x="194945" y="8890"/>
                      <a:pt x="194691" y="8636"/>
                      <a:pt x="194310" y="8509"/>
                    </a:cubicBezTo>
                    <a:cubicBezTo>
                      <a:pt x="193675" y="8255"/>
                      <a:pt x="193040" y="8001"/>
                      <a:pt x="192405" y="7874"/>
                    </a:cubicBezTo>
                    <a:cubicBezTo>
                      <a:pt x="192024" y="7747"/>
                      <a:pt x="191643" y="7620"/>
                      <a:pt x="191135" y="7493"/>
                    </a:cubicBezTo>
                    <a:cubicBezTo>
                      <a:pt x="190500" y="7239"/>
                      <a:pt x="189865" y="7112"/>
                      <a:pt x="189230" y="6858"/>
                    </a:cubicBezTo>
                    <a:cubicBezTo>
                      <a:pt x="188849" y="6731"/>
                      <a:pt x="188341" y="6604"/>
                      <a:pt x="187960" y="6477"/>
                    </a:cubicBezTo>
                    <a:cubicBezTo>
                      <a:pt x="187325" y="6223"/>
                      <a:pt x="186690" y="6096"/>
                      <a:pt x="186055" y="5969"/>
                    </a:cubicBezTo>
                    <a:cubicBezTo>
                      <a:pt x="185547" y="5842"/>
                      <a:pt x="185166" y="5715"/>
                      <a:pt x="184658" y="5588"/>
                    </a:cubicBezTo>
                    <a:cubicBezTo>
                      <a:pt x="184023" y="5461"/>
                      <a:pt x="183388" y="5207"/>
                      <a:pt x="182753" y="5080"/>
                    </a:cubicBezTo>
                    <a:cubicBezTo>
                      <a:pt x="182245" y="4953"/>
                      <a:pt x="181864" y="4826"/>
                      <a:pt x="181356" y="4699"/>
                    </a:cubicBezTo>
                    <a:cubicBezTo>
                      <a:pt x="180721" y="4572"/>
                      <a:pt x="180086" y="4318"/>
                      <a:pt x="179451" y="4191"/>
                    </a:cubicBezTo>
                    <a:cubicBezTo>
                      <a:pt x="178943" y="4191"/>
                      <a:pt x="178562" y="3937"/>
                      <a:pt x="178054" y="3810"/>
                    </a:cubicBezTo>
                    <a:cubicBezTo>
                      <a:pt x="177419" y="3683"/>
                      <a:pt x="176784" y="3556"/>
                      <a:pt x="176149" y="3429"/>
                    </a:cubicBezTo>
                    <a:cubicBezTo>
                      <a:pt x="175641" y="3429"/>
                      <a:pt x="175260" y="3175"/>
                      <a:pt x="174752" y="3175"/>
                    </a:cubicBezTo>
                    <a:cubicBezTo>
                      <a:pt x="174117" y="3048"/>
                      <a:pt x="173482" y="2921"/>
                      <a:pt x="172847" y="2794"/>
                    </a:cubicBezTo>
                    <a:cubicBezTo>
                      <a:pt x="172339" y="2794"/>
                      <a:pt x="171958" y="2667"/>
                      <a:pt x="171450" y="2540"/>
                    </a:cubicBezTo>
                    <a:cubicBezTo>
                      <a:pt x="170815" y="2540"/>
                      <a:pt x="170180" y="2286"/>
                      <a:pt x="169418" y="2159"/>
                    </a:cubicBezTo>
                    <a:cubicBezTo>
                      <a:pt x="169037" y="2159"/>
                      <a:pt x="168529" y="2032"/>
                      <a:pt x="168148" y="1905"/>
                    </a:cubicBezTo>
                    <a:cubicBezTo>
                      <a:pt x="167386" y="1905"/>
                      <a:pt x="166751" y="1651"/>
                      <a:pt x="165989" y="1524"/>
                    </a:cubicBezTo>
                    <a:cubicBezTo>
                      <a:pt x="165989" y="1524"/>
                      <a:pt x="165989" y="1524"/>
                      <a:pt x="165989" y="1524"/>
                    </a:cubicBezTo>
                    <a:lnTo>
                      <a:pt x="165989" y="1524"/>
                    </a:lnTo>
                    <a:cubicBezTo>
                      <a:pt x="162306" y="1016"/>
                      <a:pt x="158496" y="508"/>
                      <a:pt x="154813" y="254"/>
                    </a:cubicBezTo>
                    <a:lnTo>
                      <a:pt x="154813" y="254"/>
                    </a:lnTo>
                    <a:cubicBezTo>
                      <a:pt x="154813" y="254"/>
                      <a:pt x="154559" y="254"/>
                      <a:pt x="154432" y="254"/>
                    </a:cubicBezTo>
                    <a:cubicBezTo>
                      <a:pt x="153162" y="254"/>
                      <a:pt x="151892" y="127"/>
                      <a:pt x="150622" y="0"/>
                    </a:cubicBezTo>
                    <a:cubicBezTo>
                      <a:pt x="149987" y="0"/>
                      <a:pt x="149352" y="0"/>
                      <a:pt x="148717" y="0"/>
                    </a:cubicBezTo>
                    <a:cubicBezTo>
                      <a:pt x="148336" y="0"/>
                      <a:pt x="147828" y="0"/>
                      <a:pt x="147447" y="0"/>
                    </a:cubicBezTo>
                    <a:cubicBezTo>
                      <a:pt x="146431" y="0"/>
                      <a:pt x="145288" y="0"/>
                      <a:pt x="144272" y="0"/>
                    </a:cubicBezTo>
                    <a:cubicBezTo>
                      <a:pt x="128143" y="0"/>
                      <a:pt x="112522" y="2667"/>
                      <a:pt x="98044" y="7620"/>
                    </a:cubicBezTo>
                    <a:cubicBezTo>
                      <a:pt x="95758" y="8382"/>
                      <a:pt x="93599" y="9144"/>
                      <a:pt x="91440" y="10033"/>
                    </a:cubicBezTo>
                    <a:cubicBezTo>
                      <a:pt x="89281" y="10922"/>
                      <a:pt x="87122" y="11811"/>
                      <a:pt x="84963" y="12827"/>
                    </a:cubicBezTo>
                    <a:cubicBezTo>
                      <a:pt x="83947" y="13335"/>
                      <a:pt x="82804" y="13843"/>
                      <a:pt x="81788" y="14351"/>
                    </a:cubicBezTo>
                    <a:cubicBezTo>
                      <a:pt x="79629" y="15367"/>
                      <a:pt x="77597" y="16383"/>
                      <a:pt x="75565" y="17526"/>
                    </a:cubicBezTo>
                    <a:cubicBezTo>
                      <a:pt x="74549" y="18034"/>
                      <a:pt x="73533" y="18669"/>
                      <a:pt x="72517" y="19177"/>
                    </a:cubicBezTo>
                    <a:cubicBezTo>
                      <a:pt x="60452" y="26162"/>
                      <a:pt x="49530" y="34798"/>
                      <a:pt x="39878" y="44704"/>
                    </a:cubicBezTo>
                    <a:cubicBezTo>
                      <a:pt x="39116" y="45593"/>
                      <a:pt x="38354" y="46355"/>
                      <a:pt x="37465" y="47244"/>
                    </a:cubicBezTo>
                    <a:cubicBezTo>
                      <a:pt x="35179" y="49784"/>
                      <a:pt x="32893" y="52451"/>
                      <a:pt x="30734" y="55118"/>
                    </a:cubicBezTo>
                    <a:cubicBezTo>
                      <a:pt x="29972" y="56007"/>
                      <a:pt x="29337" y="56896"/>
                      <a:pt x="28575" y="57912"/>
                    </a:cubicBezTo>
                    <a:cubicBezTo>
                      <a:pt x="10541" y="81915"/>
                      <a:pt x="0" y="111760"/>
                      <a:pt x="0" y="144145"/>
                    </a:cubicBezTo>
                    <a:lnTo>
                      <a:pt x="0" y="144145"/>
                    </a:lnTo>
                    <a:cubicBezTo>
                      <a:pt x="0" y="177800"/>
                      <a:pt x="2667" y="197231"/>
                      <a:pt x="21336" y="225933"/>
                    </a:cubicBezTo>
                    <a:cubicBezTo>
                      <a:pt x="36576" y="249174"/>
                      <a:pt x="56388" y="268859"/>
                      <a:pt x="79502" y="284353"/>
                    </a:cubicBezTo>
                    <a:cubicBezTo>
                      <a:pt x="103251" y="300228"/>
                      <a:pt x="137541" y="321310"/>
                      <a:pt x="165735" y="331724"/>
                    </a:cubicBezTo>
                    <a:lnTo>
                      <a:pt x="165735" y="286639"/>
                    </a:lnTo>
                    <a:cubicBezTo>
                      <a:pt x="165735" y="286639"/>
                      <a:pt x="165735" y="286639"/>
                      <a:pt x="165735" y="286639"/>
                    </a:cubicBezTo>
                    <a:cubicBezTo>
                      <a:pt x="166497" y="286639"/>
                      <a:pt x="167132" y="286385"/>
                      <a:pt x="167894" y="286258"/>
                    </a:cubicBezTo>
                    <a:cubicBezTo>
                      <a:pt x="168275" y="286258"/>
                      <a:pt x="168783" y="286131"/>
                      <a:pt x="169164" y="286004"/>
                    </a:cubicBezTo>
                    <a:cubicBezTo>
                      <a:pt x="169799" y="286004"/>
                      <a:pt x="170434" y="285750"/>
                      <a:pt x="171196" y="285623"/>
                    </a:cubicBezTo>
                    <a:cubicBezTo>
                      <a:pt x="171704" y="285623"/>
                      <a:pt x="172085" y="285496"/>
                      <a:pt x="172593" y="285369"/>
                    </a:cubicBezTo>
                    <a:cubicBezTo>
                      <a:pt x="173228" y="285242"/>
                      <a:pt x="173863" y="285115"/>
                      <a:pt x="174498" y="284988"/>
                    </a:cubicBezTo>
                    <a:cubicBezTo>
                      <a:pt x="175006" y="284988"/>
                      <a:pt x="175387" y="284734"/>
                      <a:pt x="175895" y="284734"/>
                    </a:cubicBezTo>
                    <a:cubicBezTo>
                      <a:pt x="176530" y="284607"/>
                      <a:pt x="177165" y="284480"/>
                      <a:pt x="177800" y="284353"/>
                    </a:cubicBezTo>
                    <a:cubicBezTo>
                      <a:pt x="178308" y="284353"/>
                      <a:pt x="178689" y="284099"/>
                      <a:pt x="179197" y="283972"/>
                    </a:cubicBezTo>
                    <a:cubicBezTo>
                      <a:pt x="179832" y="283845"/>
                      <a:pt x="180467" y="283718"/>
                      <a:pt x="181102" y="283464"/>
                    </a:cubicBezTo>
                    <a:cubicBezTo>
                      <a:pt x="181610" y="283464"/>
                      <a:pt x="181991" y="283210"/>
                      <a:pt x="182499" y="283083"/>
                    </a:cubicBezTo>
                    <a:cubicBezTo>
                      <a:pt x="183134" y="282956"/>
                      <a:pt x="183769" y="282702"/>
                      <a:pt x="184404" y="282575"/>
                    </a:cubicBezTo>
                    <a:cubicBezTo>
                      <a:pt x="184912" y="282448"/>
                      <a:pt x="185293" y="282321"/>
                      <a:pt x="185801" y="282194"/>
                    </a:cubicBezTo>
                    <a:cubicBezTo>
                      <a:pt x="186436" y="282067"/>
                      <a:pt x="187071" y="281813"/>
                      <a:pt x="187706" y="281686"/>
                    </a:cubicBezTo>
                    <a:cubicBezTo>
                      <a:pt x="188087" y="281559"/>
                      <a:pt x="188595" y="281432"/>
                      <a:pt x="188976" y="281305"/>
                    </a:cubicBezTo>
                    <a:cubicBezTo>
                      <a:pt x="189611" y="281051"/>
                      <a:pt x="190246" y="280924"/>
                      <a:pt x="190881" y="280670"/>
                    </a:cubicBezTo>
                    <a:cubicBezTo>
                      <a:pt x="191262" y="280543"/>
                      <a:pt x="191643" y="280416"/>
                      <a:pt x="192151" y="280289"/>
                    </a:cubicBezTo>
                    <a:cubicBezTo>
                      <a:pt x="192786" y="280035"/>
                      <a:pt x="193421" y="279781"/>
                      <a:pt x="194056" y="279654"/>
                    </a:cubicBezTo>
                    <a:cubicBezTo>
                      <a:pt x="194437" y="279654"/>
                      <a:pt x="194691" y="279400"/>
                      <a:pt x="195072" y="279273"/>
                    </a:cubicBezTo>
                    <a:cubicBezTo>
                      <a:pt x="196469" y="278765"/>
                      <a:pt x="197993" y="278130"/>
                      <a:pt x="199390" y="277622"/>
                    </a:cubicBezTo>
                    <a:cubicBezTo>
                      <a:pt x="199644" y="277622"/>
                      <a:pt x="199898" y="277368"/>
                      <a:pt x="200152" y="277368"/>
                    </a:cubicBezTo>
                    <a:cubicBezTo>
                      <a:pt x="200787" y="277114"/>
                      <a:pt x="201422" y="276860"/>
                      <a:pt x="202057" y="276606"/>
                    </a:cubicBezTo>
                    <a:cubicBezTo>
                      <a:pt x="202438" y="276479"/>
                      <a:pt x="202819" y="276225"/>
                      <a:pt x="203200" y="276098"/>
                    </a:cubicBezTo>
                    <a:cubicBezTo>
                      <a:pt x="203835" y="275844"/>
                      <a:pt x="204343" y="275590"/>
                      <a:pt x="204978" y="275336"/>
                    </a:cubicBezTo>
                    <a:cubicBezTo>
                      <a:pt x="205359" y="275082"/>
                      <a:pt x="205867" y="274955"/>
                      <a:pt x="206248" y="274701"/>
                    </a:cubicBezTo>
                    <a:cubicBezTo>
                      <a:pt x="206756" y="274447"/>
                      <a:pt x="207391" y="274193"/>
                      <a:pt x="207899" y="273939"/>
                    </a:cubicBezTo>
                    <a:cubicBezTo>
                      <a:pt x="208280" y="273685"/>
                      <a:pt x="208788" y="273558"/>
                      <a:pt x="209169" y="273304"/>
                    </a:cubicBezTo>
                    <a:cubicBezTo>
                      <a:pt x="209677" y="273050"/>
                      <a:pt x="210312" y="272796"/>
                      <a:pt x="210820" y="272415"/>
                    </a:cubicBezTo>
                    <a:cubicBezTo>
                      <a:pt x="211201" y="272161"/>
                      <a:pt x="211709" y="271907"/>
                      <a:pt x="212090" y="271780"/>
                    </a:cubicBezTo>
                    <a:cubicBezTo>
                      <a:pt x="212598" y="271526"/>
                      <a:pt x="213233" y="271145"/>
                      <a:pt x="213741" y="270891"/>
                    </a:cubicBezTo>
                    <a:cubicBezTo>
                      <a:pt x="214122" y="270637"/>
                      <a:pt x="214630" y="270383"/>
                      <a:pt x="215011" y="270129"/>
                    </a:cubicBezTo>
                    <a:cubicBezTo>
                      <a:pt x="215519" y="269875"/>
                      <a:pt x="216027" y="269494"/>
                      <a:pt x="216662" y="269240"/>
                    </a:cubicBezTo>
                    <a:cubicBezTo>
                      <a:pt x="217043" y="268986"/>
                      <a:pt x="217551" y="268732"/>
                      <a:pt x="217932" y="268478"/>
                    </a:cubicBezTo>
                    <a:cubicBezTo>
                      <a:pt x="218440" y="268224"/>
                      <a:pt x="218948" y="267843"/>
                      <a:pt x="219456" y="267589"/>
                    </a:cubicBezTo>
                    <a:cubicBezTo>
                      <a:pt x="219837" y="267335"/>
                      <a:pt x="220345" y="267081"/>
                      <a:pt x="220726" y="266827"/>
                    </a:cubicBezTo>
                    <a:cubicBezTo>
                      <a:pt x="221234" y="266446"/>
                      <a:pt x="221742" y="266192"/>
                      <a:pt x="222250" y="265811"/>
                    </a:cubicBezTo>
                    <a:cubicBezTo>
                      <a:pt x="222631" y="265557"/>
                      <a:pt x="223012" y="265303"/>
                      <a:pt x="223393" y="265049"/>
                    </a:cubicBezTo>
                    <a:cubicBezTo>
                      <a:pt x="223901" y="264668"/>
                      <a:pt x="224409" y="264414"/>
                      <a:pt x="224917" y="264033"/>
                    </a:cubicBezTo>
                    <a:cubicBezTo>
                      <a:pt x="225298" y="263779"/>
                      <a:pt x="225679" y="263525"/>
                      <a:pt x="226060" y="263271"/>
                    </a:cubicBezTo>
                    <a:cubicBezTo>
                      <a:pt x="226949" y="262636"/>
                      <a:pt x="227838" y="262128"/>
                      <a:pt x="228600" y="261493"/>
                    </a:cubicBezTo>
                    <a:cubicBezTo>
                      <a:pt x="229108" y="261112"/>
                      <a:pt x="229616" y="260731"/>
                      <a:pt x="230124" y="260350"/>
                    </a:cubicBezTo>
                    <a:cubicBezTo>
                      <a:pt x="230632" y="259969"/>
                      <a:pt x="231013" y="259588"/>
                      <a:pt x="231521" y="259207"/>
                    </a:cubicBezTo>
                    <a:cubicBezTo>
                      <a:pt x="231902" y="258953"/>
                      <a:pt x="232283" y="258572"/>
                      <a:pt x="232664" y="258318"/>
                    </a:cubicBezTo>
                    <a:cubicBezTo>
                      <a:pt x="233172" y="257937"/>
                      <a:pt x="233553" y="257556"/>
                      <a:pt x="234061" y="257175"/>
                    </a:cubicBezTo>
                    <a:cubicBezTo>
                      <a:pt x="234442" y="256794"/>
                      <a:pt x="234823" y="256540"/>
                      <a:pt x="235331" y="256159"/>
                    </a:cubicBezTo>
                    <a:cubicBezTo>
                      <a:pt x="235839" y="255778"/>
                      <a:pt x="236220" y="255397"/>
                      <a:pt x="236728" y="255016"/>
                    </a:cubicBezTo>
                    <a:cubicBezTo>
                      <a:pt x="237109" y="254635"/>
                      <a:pt x="237490" y="254381"/>
                      <a:pt x="237871" y="254000"/>
                    </a:cubicBezTo>
                    <a:cubicBezTo>
                      <a:pt x="238252" y="253619"/>
                      <a:pt x="238760" y="253238"/>
                      <a:pt x="239141" y="252857"/>
                    </a:cubicBezTo>
                    <a:cubicBezTo>
                      <a:pt x="239522" y="252476"/>
                      <a:pt x="239903" y="252222"/>
                      <a:pt x="240284" y="251841"/>
                    </a:cubicBezTo>
                    <a:cubicBezTo>
                      <a:pt x="240665" y="251460"/>
                      <a:pt x="241173" y="251079"/>
                      <a:pt x="241554" y="250698"/>
                    </a:cubicBezTo>
                    <a:cubicBezTo>
                      <a:pt x="241935" y="250317"/>
                      <a:pt x="242316" y="249936"/>
                      <a:pt x="242697" y="249555"/>
                    </a:cubicBezTo>
                    <a:cubicBezTo>
                      <a:pt x="243078" y="249174"/>
                      <a:pt x="243459" y="248793"/>
                      <a:pt x="243967" y="248412"/>
                    </a:cubicBezTo>
                    <a:cubicBezTo>
                      <a:pt x="244348" y="248031"/>
                      <a:pt x="244729" y="247650"/>
                      <a:pt x="245110" y="247269"/>
                    </a:cubicBezTo>
                    <a:cubicBezTo>
                      <a:pt x="245491" y="246888"/>
                      <a:pt x="245872" y="246507"/>
                      <a:pt x="246253" y="246126"/>
                    </a:cubicBezTo>
                    <a:cubicBezTo>
                      <a:pt x="246634" y="245745"/>
                      <a:pt x="247015" y="245364"/>
                      <a:pt x="247396" y="244983"/>
                    </a:cubicBezTo>
                    <a:cubicBezTo>
                      <a:pt x="247777" y="244602"/>
                      <a:pt x="248158" y="244221"/>
                      <a:pt x="248539" y="243840"/>
                    </a:cubicBezTo>
                    <a:cubicBezTo>
                      <a:pt x="248920" y="243459"/>
                      <a:pt x="249301" y="242951"/>
                      <a:pt x="249682" y="242570"/>
                    </a:cubicBezTo>
                    <a:cubicBezTo>
                      <a:pt x="250063" y="242189"/>
                      <a:pt x="250444" y="241808"/>
                      <a:pt x="250698" y="241427"/>
                    </a:cubicBezTo>
                    <a:cubicBezTo>
                      <a:pt x="251460" y="240665"/>
                      <a:pt x="252095" y="239903"/>
                      <a:pt x="252857" y="239014"/>
                    </a:cubicBezTo>
                    <a:cubicBezTo>
                      <a:pt x="253111" y="238633"/>
                      <a:pt x="253492" y="238252"/>
                      <a:pt x="253746" y="237998"/>
                    </a:cubicBezTo>
                    <a:cubicBezTo>
                      <a:pt x="254127" y="237490"/>
                      <a:pt x="254635" y="236982"/>
                      <a:pt x="255016" y="236601"/>
                    </a:cubicBezTo>
                    <a:cubicBezTo>
                      <a:pt x="255397" y="236220"/>
                      <a:pt x="255651" y="235839"/>
                      <a:pt x="256032" y="235458"/>
                    </a:cubicBezTo>
                    <a:cubicBezTo>
                      <a:pt x="256413" y="234950"/>
                      <a:pt x="256794" y="234569"/>
                      <a:pt x="257175" y="234061"/>
                    </a:cubicBezTo>
                    <a:cubicBezTo>
                      <a:pt x="257556" y="233680"/>
                      <a:pt x="257810" y="233172"/>
                      <a:pt x="258191" y="232791"/>
                    </a:cubicBezTo>
                    <a:cubicBezTo>
                      <a:pt x="258572" y="232283"/>
                      <a:pt x="258953" y="231902"/>
                      <a:pt x="259207" y="231394"/>
                    </a:cubicBezTo>
                    <a:cubicBezTo>
                      <a:pt x="259588" y="231013"/>
                      <a:pt x="259842" y="230505"/>
                      <a:pt x="260096" y="230124"/>
                    </a:cubicBezTo>
                    <a:cubicBezTo>
                      <a:pt x="260477" y="229616"/>
                      <a:pt x="260731" y="229235"/>
                      <a:pt x="261112" y="228727"/>
                    </a:cubicBezTo>
                    <a:cubicBezTo>
                      <a:pt x="261366" y="228346"/>
                      <a:pt x="261747" y="227838"/>
                      <a:pt x="262001" y="227457"/>
                    </a:cubicBezTo>
                    <a:cubicBezTo>
                      <a:pt x="262382" y="226949"/>
                      <a:pt x="262636" y="226568"/>
                      <a:pt x="263017" y="226060"/>
                    </a:cubicBezTo>
                    <a:cubicBezTo>
                      <a:pt x="263271" y="225679"/>
                      <a:pt x="263652" y="225171"/>
                      <a:pt x="263906" y="224790"/>
                    </a:cubicBezTo>
                    <a:cubicBezTo>
                      <a:pt x="264287" y="224282"/>
                      <a:pt x="264541" y="223774"/>
                      <a:pt x="264922" y="223266"/>
                    </a:cubicBezTo>
                    <a:cubicBezTo>
                      <a:pt x="265176" y="222885"/>
                      <a:pt x="265430" y="222377"/>
                      <a:pt x="265811" y="221996"/>
                    </a:cubicBezTo>
                    <a:cubicBezTo>
                      <a:pt x="266192" y="221488"/>
                      <a:pt x="266446" y="220980"/>
                      <a:pt x="266827" y="220472"/>
                    </a:cubicBezTo>
                    <a:cubicBezTo>
                      <a:pt x="267081" y="220091"/>
                      <a:pt x="267335" y="219583"/>
                      <a:pt x="267589" y="219202"/>
                    </a:cubicBezTo>
                    <a:cubicBezTo>
                      <a:pt x="267970" y="218694"/>
                      <a:pt x="268224" y="218059"/>
                      <a:pt x="268605" y="217551"/>
                    </a:cubicBezTo>
                    <a:cubicBezTo>
                      <a:pt x="268859" y="217170"/>
                      <a:pt x="269113" y="216789"/>
                      <a:pt x="269367" y="216281"/>
                    </a:cubicBezTo>
                    <a:cubicBezTo>
                      <a:pt x="269748" y="215646"/>
                      <a:pt x="270129" y="215011"/>
                      <a:pt x="270510" y="214376"/>
                    </a:cubicBezTo>
                    <a:cubicBezTo>
                      <a:pt x="270637" y="213995"/>
                      <a:pt x="270891" y="213741"/>
                      <a:pt x="271018" y="213360"/>
                    </a:cubicBezTo>
                    <a:cubicBezTo>
                      <a:pt x="271526" y="212344"/>
                      <a:pt x="272034" y="211455"/>
                      <a:pt x="272542" y="210439"/>
                    </a:cubicBezTo>
                    <a:cubicBezTo>
                      <a:pt x="272669" y="210058"/>
                      <a:pt x="272923" y="209804"/>
                      <a:pt x="273050" y="209423"/>
                    </a:cubicBezTo>
                    <a:cubicBezTo>
                      <a:pt x="273431" y="208788"/>
                      <a:pt x="273685" y="208153"/>
                      <a:pt x="274066" y="207391"/>
                    </a:cubicBezTo>
                    <a:cubicBezTo>
                      <a:pt x="274320" y="207010"/>
                      <a:pt x="274447" y="206502"/>
                      <a:pt x="274701" y="206121"/>
                    </a:cubicBezTo>
                    <a:cubicBezTo>
                      <a:pt x="274955" y="205486"/>
                      <a:pt x="275209" y="204978"/>
                      <a:pt x="275590" y="204343"/>
                    </a:cubicBezTo>
                    <a:cubicBezTo>
                      <a:pt x="275844" y="203962"/>
                      <a:pt x="275971" y="203454"/>
                      <a:pt x="276225" y="203073"/>
                    </a:cubicBezTo>
                    <a:cubicBezTo>
                      <a:pt x="276479" y="202438"/>
                      <a:pt x="276733" y="201930"/>
                      <a:pt x="276987" y="201295"/>
                    </a:cubicBezTo>
                    <a:cubicBezTo>
                      <a:pt x="277241" y="200787"/>
                      <a:pt x="277368" y="200406"/>
                      <a:pt x="277622" y="199898"/>
                    </a:cubicBezTo>
                    <a:cubicBezTo>
                      <a:pt x="277876" y="199263"/>
                      <a:pt x="278130" y="198755"/>
                      <a:pt x="278384" y="198120"/>
                    </a:cubicBezTo>
                    <a:cubicBezTo>
                      <a:pt x="278511" y="197612"/>
                      <a:pt x="278765" y="197231"/>
                      <a:pt x="278892" y="196723"/>
                    </a:cubicBezTo>
                    <a:cubicBezTo>
                      <a:pt x="279146" y="196088"/>
                      <a:pt x="279400" y="195580"/>
                      <a:pt x="279527" y="194945"/>
                    </a:cubicBezTo>
                    <a:cubicBezTo>
                      <a:pt x="279654" y="194437"/>
                      <a:pt x="279908" y="194056"/>
                      <a:pt x="280035" y="193548"/>
                    </a:cubicBezTo>
                    <a:cubicBezTo>
                      <a:pt x="280289" y="192913"/>
                      <a:pt x="280416" y="192405"/>
                      <a:pt x="280670" y="191770"/>
                    </a:cubicBezTo>
                    <a:cubicBezTo>
                      <a:pt x="280797" y="191262"/>
                      <a:pt x="281051" y="190881"/>
                      <a:pt x="281178" y="190373"/>
                    </a:cubicBezTo>
                    <a:cubicBezTo>
                      <a:pt x="281432" y="189738"/>
                      <a:pt x="281559" y="189103"/>
                      <a:pt x="281813" y="188468"/>
                    </a:cubicBezTo>
                    <a:cubicBezTo>
                      <a:pt x="281940" y="187960"/>
                      <a:pt x="282067" y="187579"/>
                      <a:pt x="282194" y="187071"/>
                    </a:cubicBezTo>
                    <a:cubicBezTo>
                      <a:pt x="282448" y="186436"/>
                      <a:pt x="282575" y="185674"/>
                      <a:pt x="282829" y="185039"/>
                    </a:cubicBezTo>
                    <a:cubicBezTo>
                      <a:pt x="282829" y="184658"/>
                      <a:pt x="283083" y="184277"/>
                      <a:pt x="283210" y="183896"/>
                    </a:cubicBezTo>
                    <a:cubicBezTo>
                      <a:pt x="283464" y="183007"/>
                      <a:pt x="283718" y="182118"/>
                      <a:pt x="283972" y="181229"/>
                    </a:cubicBezTo>
                    <a:cubicBezTo>
                      <a:pt x="283972" y="180975"/>
                      <a:pt x="283972" y="180848"/>
                      <a:pt x="284099" y="180594"/>
                    </a:cubicBezTo>
                    <a:cubicBezTo>
                      <a:pt x="284353" y="179451"/>
                      <a:pt x="284607" y="178435"/>
                      <a:pt x="284861" y="177292"/>
                    </a:cubicBezTo>
                    <a:cubicBezTo>
                      <a:pt x="284861" y="176911"/>
                      <a:pt x="284988" y="176530"/>
                      <a:pt x="285115" y="176276"/>
                    </a:cubicBezTo>
                    <a:cubicBezTo>
                      <a:pt x="285242" y="175514"/>
                      <a:pt x="285496" y="174752"/>
                      <a:pt x="285623" y="173990"/>
                    </a:cubicBezTo>
                    <a:cubicBezTo>
                      <a:pt x="285623" y="173609"/>
                      <a:pt x="285750" y="173101"/>
                      <a:pt x="285877" y="172720"/>
                    </a:cubicBezTo>
                    <a:cubicBezTo>
                      <a:pt x="286004" y="172085"/>
                      <a:pt x="286131" y="171323"/>
                      <a:pt x="286258" y="170688"/>
                    </a:cubicBezTo>
                    <a:cubicBezTo>
                      <a:pt x="286258" y="170180"/>
                      <a:pt x="286385" y="169799"/>
                      <a:pt x="286512" y="169291"/>
                    </a:cubicBezTo>
                    <a:cubicBezTo>
                      <a:pt x="286512" y="168656"/>
                      <a:pt x="286766" y="168021"/>
                      <a:pt x="286893" y="167259"/>
                    </a:cubicBezTo>
                    <a:cubicBezTo>
                      <a:pt x="286893" y="166751"/>
                      <a:pt x="287020" y="166243"/>
                      <a:pt x="287147" y="165735"/>
                    </a:cubicBezTo>
                    <a:cubicBezTo>
                      <a:pt x="287147" y="165100"/>
                      <a:pt x="287274" y="164465"/>
                      <a:pt x="287401" y="163703"/>
                    </a:cubicBezTo>
                    <a:cubicBezTo>
                      <a:pt x="287401" y="163195"/>
                      <a:pt x="287528" y="162687"/>
                      <a:pt x="287528" y="162179"/>
                    </a:cubicBezTo>
                    <a:cubicBezTo>
                      <a:pt x="287528" y="161544"/>
                      <a:pt x="287655" y="160909"/>
                      <a:pt x="287782" y="160147"/>
                    </a:cubicBezTo>
                    <a:cubicBezTo>
                      <a:pt x="287782" y="159639"/>
                      <a:pt x="287782" y="159131"/>
                      <a:pt x="287909" y="158623"/>
                    </a:cubicBezTo>
                    <a:cubicBezTo>
                      <a:pt x="287909" y="157988"/>
                      <a:pt x="287909" y="157226"/>
                      <a:pt x="288036" y="156591"/>
                    </a:cubicBezTo>
                    <a:cubicBezTo>
                      <a:pt x="288036" y="156083"/>
                      <a:pt x="288036" y="155575"/>
                      <a:pt x="288036" y="155067"/>
                    </a:cubicBezTo>
                    <a:cubicBezTo>
                      <a:pt x="288036" y="154305"/>
                      <a:pt x="288036" y="153670"/>
                      <a:pt x="288163" y="152908"/>
                    </a:cubicBezTo>
                    <a:cubicBezTo>
                      <a:pt x="288163" y="152400"/>
                      <a:pt x="288163" y="152019"/>
                      <a:pt x="288163" y="151511"/>
                    </a:cubicBezTo>
                    <a:cubicBezTo>
                      <a:pt x="288163" y="150749"/>
                      <a:pt x="288163" y="149987"/>
                      <a:pt x="288163" y="149098"/>
                    </a:cubicBezTo>
                    <a:cubicBezTo>
                      <a:pt x="288163" y="148717"/>
                      <a:pt x="288163" y="148336"/>
                      <a:pt x="288163" y="147955"/>
                    </a:cubicBezTo>
                    <a:cubicBezTo>
                      <a:pt x="288163" y="146812"/>
                      <a:pt x="288163" y="145542"/>
                      <a:pt x="288163" y="144399"/>
                    </a:cubicBezTo>
                    <a:lnTo>
                      <a:pt x="288163" y="144399"/>
                    </a:lnTo>
                    <a:cubicBezTo>
                      <a:pt x="288163" y="143256"/>
                      <a:pt x="288163" y="141986"/>
                      <a:pt x="288163" y="140843"/>
                    </a:cubicBezTo>
                    <a:cubicBezTo>
                      <a:pt x="288163" y="140462"/>
                      <a:pt x="288163" y="140081"/>
                      <a:pt x="288163" y="139700"/>
                    </a:cubicBezTo>
                    <a:close/>
                  </a:path>
                </a:pathLst>
              </a:custGeom>
              <a:solidFill>
                <a:srgbClr val="FFFFFF"/>
              </a:solidFill>
              <a:ln w="0" cap="flat">
                <a:noFill/>
                <a:prstDash val="solid"/>
                <a:miter/>
              </a:ln>
            </p:spPr>
            <p:txBody>
              <a:bodyPr rtlCol="0" anchor="ctr"/>
              <a:lstStyle/>
              <a:p>
                <a:endParaRPr lang="nl-NL"/>
              </a:p>
            </p:txBody>
          </p:sp>
          <p:sp>
            <p:nvSpPr>
              <p:cNvPr id="62" name="Vrije vorm: vorm 61">
                <a:extLst>
                  <a:ext uri="{FF2B5EF4-FFF2-40B4-BE49-F238E27FC236}">
                    <a16:creationId xmlns:a16="http://schemas.microsoft.com/office/drawing/2014/main" id="{48F1276C-8A29-5CFE-1E39-0A16FF54AA1A}"/>
                  </a:ext>
                </a:extLst>
              </p:cNvPr>
              <p:cNvSpPr/>
              <p:nvPr/>
            </p:nvSpPr>
            <p:spPr>
              <a:xfrm>
                <a:off x="11222353" y="5999988"/>
                <a:ext cx="34797" cy="34797"/>
              </a:xfrm>
              <a:custGeom>
                <a:avLst/>
                <a:gdLst>
                  <a:gd name="connsiteX0" fmla="*/ 17399 w 34797"/>
                  <a:gd name="connsiteY0" fmla="*/ 0 h 34797"/>
                  <a:gd name="connsiteX1" fmla="*/ 17399 w 34797"/>
                  <a:gd name="connsiteY1" fmla="*/ 0 h 34797"/>
                  <a:gd name="connsiteX2" fmla="*/ 0 w 34797"/>
                  <a:gd name="connsiteY2" fmla="*/ 17399 h 34797"/>
                  <a:gd name="connsiteX3" fmla="*/ 0 w 34797"/>
                  <a:gd name="connsiteY3" fmla="*/ 17399 h 34797"/>
                  <a:gd name="connsiteX4" fmla="*/ 17399 w 34797"/>
                  <a:gd name="connsiteY4" fmla="*/ 34798 h 34797"/>
                  <a:gd name="connsiteX5" fmla="*/ 17399 w 34797"/>
                  <a:gd name="connsiteY5" fmla="*/ 34798 h 34797"/>
                  <a:gd name="connsiteX6" fmla="*/ 34798 w 34797"/>
                  <a:gd name="connsiteY6" fmla="*/ 17399 h 34797"/>
                  <a:gd name="connsiteX7" fmla="*/ 34798 w 34797"/>
                  <a:gd name="connsiteY7" fmla="*/ 17399 h 34797"/>
                  <a:gd name="connsiteX8" fmla="*/ 17399 w 34797"/>
                  <a:gd name="connsiteY8" fmla="*/ 0 h 34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797" h="34797">
                    <a:moveTo>
                      <a:pt x="17399" y="0"/>
                    </a:moveTo>
                    <a:lnTo>
                      <a:pt x="17399" y="0"/>
                    </a:lnTo>
                    <a:cubicBezTo>
                      <a:pt x="7874" y="0"/>
                      <a:pt x="0" y="7747"/>
                      <a:pt x="0" y="17399"/>
                    </a:cubicBezTo>
                    <a:lnTo>
                      <a:pt x="0" y="17399"/>
                    </a:lnTo>
                    <a:cubicBezTo>
                      <a:pt x="0" y="26924"/>
                      <a:pt x="7747" y="34798"/>
                      <a:pt x="17399" y="34798"/>
                    </a:cubicBezTo>
                    <a:lnTo>
                      <a:pt x="17399" y="34798"/>
                    </a:lnTo>
                    <a:cubicBezTo>
                      <a:pt x="26924" y="34798"/>
                      <a:pt x="34798" y="27051"/>
                      <a:pt x="34798" y="17399"/>
                    </a:cubicBezTo>
                    <a:lnTo>
                      <a:pt x="34798" y="17399"/>
                    </a:lnTo>
                    <a:cubicBezTo>
                      <a:pt x="34798" y="7874"/>
                      <a:pt x="27051" y="0"/>
                      <a:pt x="17399" y="0"/>
                    </a:cubicBezTo>
                    <a:close/>
                  </a:path>
                </a:pathLst>
              </a:custGeom>
              <a:solidFill>
                <a:srgbClr val="F59C00"/>
              </a:solidFill>
              <a:ln w="0" cap="flat">
                <a:noFill/>
                <a:prstDash val="solid"/>
                <a:miter/>
              </a:ln>
            </p:spPr>
            <p:txBody>
              <a:bodyPr rtlCol="0" anchor="ctr"/>
              <a:lstStyle/>
              <a:p>
                <a:endParaRPr lang="nl-NL"/>
              </a:p>
            </p:txBody>
          </p:sp>
          <p:sp>
            <p:nvSpPr>
              <p:cNvPr id="63" name="Vrije vorm: vorm 62">
                <a:extLst>
                  <a:ext uri="{FF2B5EF4-FFF2-40B4-BE49-F238E27FC236}">
                    <a16:creationId xmlns:a16="http://schemas.microsoft.com/office/drawing/2014/main" id="{1D868845-E30E-1C99-DEFA-12EB8D8FC19A}"/>
                  </a:ext>
                </a:extLst>
              </p:cNvPr>
              <p:cNvSpPr/>
              <p:nvPr/>
            </p:nvSpPr>
            <p:spPr>
              <a:xfrm>
                <a:off x="11208255" y="6049009"/>
                <a:ext cx="62484" cy="112141"/>
              </a:xfrm>
              <a:custGeom>
                <a:avLst/>
                <a:gdLst>
                  <a:gd name="connsiteX0" fmla="*/ 62357 w 62484"/>
                  <a:gd name="connsiteY0" fmla="*/ 104648 h 112141"/>
                  <a:gd name="connsiteX1" fmla="*/ 54864 w 62484"/>
                  <a:gd name="connsiteY1" fmla="*/ 97155 h 112141"/>
                  <a:gd name="connsiteX2" fmla="*/ 48514 w 62484"/>
                  <a:gd name="connsiteY2" fmla="*/ 97155 h 112141"/>
                  <a:gd name="connsiteX3" fmla="*/ 48514 w 62484"/>
                  <a:gd name="connsiteY3" fmla="*/ 7493 h 112141"/>
                  <a:gd name="connsiteX4" fmla="*/ 41022 w 62484"/>
                  <a:gd name="connsiteY4" fmla="*/ 0 h 112141"/>
                  <a:gd name="connsiteX5" fmla="*/ 7493 w 62484"/>
                  <a:gd name="connsiteY5" fmla="*/ 0 h 112141"/>
                  <a:gd name="connsiteX6" fmla="*/ 0 w 62484"/>
                  <a:gd name="connsiteY6" fmla="*/ 7493 h 112141"/>
                  <a:gd name="connsiteX7" fmla="*/ 0 w 62484"/>
                  <a:gd name="connsiteY7" fmla="*/ 7493 h 112141"/>
                  <a:gd name="connsiteX8" fmla="*/ 7493 w 62484"/>
                  <a:gd name="connsiteY8" fmla="*/ 14986 h 112141"/>
                  <a:gd name="connsiteX9" fmla="*/ 13843 w 62484"/>
                  <a:gd name="connsiteY9" fmla="*/ 14986 h 112141"/>
                  <a:gd name="connsiteX10" fmla="*/ 13843 w 62484"/>
                  <a:gd name="connsiteY10" fmla="*/ 97155 h 112141"/>
                  <a:gd name="connsiteX11" fmla="*/ 7493 w 62484"/>
                  <a:gd name="connsiteY11" fmla="*/ 97155 h 112141"/>
                  <a:gd name="connsiteX12" fmla="*/ 0 w 62484"/>
                  <a:gd name="connsiteY12" fmla="*/ 104648 h 112141"/>
                  <a:gd name="connsiteX13" fmla="*/ 0 w 62484"/>
                  <a:gd name="connsiteY13" fmla="*/ 104648 h 112141"/>
                  <a:gd name="connsiteX14" fmla="*/ 7493 w 62484"/>
                  <a:gd name="connsiteY14" fmla="*/ 112141 h 112141"/>
                  <a:gd name="connsiteX15" fmla="*/ 54991 w 62484"/>
                  <a:gd name="connsiteY15" fmla="*/ 112141 h 112141"/>
                  <a:gd name="connsiteX16" fmla="*/ 62485 w 62484"/>
                  <a:gd name="connsiteY16" fmla="*/ 104648 h 112141"/>
                  <a:gd name="connsiteX17" fmla="*/ 62485 w 62484"/>
                  <a:gd name="connsiteY17" fmla="*/ 104648 h 112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2484" h="112141">
                    <a:moveTo>
                      <a:pt x="62357" y="104648"/>
                    </a:moveTo>
                    <a:cubicBezTo>
                      <a:pt x="62357" y="100457"/>
                      <a:pt x="59055" y="97155"/>
                      <a:pt x="54864" y="97155"/>
                    </a:cubicBezTo>
                    <a:lnTo>
                      <a:pt x="48514" y="97155"/>
                    </a:lnTo>
                    <a:lnTo>
                      <a:pt x="48514" y="7493"/>
                    </a:lnTo>
                    <a:cubicBezTo>
                      <a:pt x="48514" y="3302"/>
                      <a:pt x="45212" y="0"/>
                      <a:pt x="41022" y="0"/>
                    </a:cubicBezTo>
                    <a:lnTo>
                      <a:pt x="7493" y="0"/>
                    </a:lnTo>
                    <a:cubicBezTo>
                      <a:pt x="3302" y="0"/>
                      <a:pt x="0" y="3302"/>
                      <a:pt x="0" y="7493"/>
                    </a:cubicBezTo>
                    <a:lnTo>
                      <a:pt x="0" y="7493"/>
                    </a:lnTo>
                    <a:cubicBezTo>
                      <a:pt x="0" y="11684"/>
                      <a:pt x="3302" y="14986"/>
                      <a:pt x="7493" y="14986"/>
                    </a:cubicBezTo>
                    <a:lnTo>
                      <a:pt x="13843" y="14986"/>
                    </a:lnTo>
                    <a:lnTo>
                      <a:pt x="13843" y="97155"/>
                    </a:lnTo>
                    <a:lnTo>
                      <a:pt x="7493" y="97155"/>
                    </a:lnTo>
                    <a:cubicBezTo>
                      <a:pt x="3302" y="97155"/>
                      <a:pt x="0" y="100457"/>
                      <a:pt x="0" y="104648"/>
                    </a:cubicBezTo>
                    <a:lnTo>
                      <a:pt x="0" y="104648"/>
                    </a:lnTo>
                    <a:cubicBezTo>
                      <a:pt x="0" y="108839"/>
                      <a:pt x="3302" y="112141"/>
                      <a:pt x="7493" y="112141"/>
                    </a:cubicBezTo>
                    <a:lnTo>
                      <a:pt x="54991" y="112141"/>
                    </a:lnTo>
                    <a:cubicBezTo>
                      <a:pt x="59182" y="112141"/>
                      <a:pt x="62485" y="108839"/>
                      <a:pt x="62485" y="104648"/>
                    </a:cubicBezTo>
                    <a:lnTo>
                      <a:pt x="62485" y="104648"/>
                    </a:lnTo>
                    <a:close/>
                  </a:path>
                </a:pathLst>
              </a:custGeom>
              <a:solidFill>
                <a:srgbClr val="F59C00"/>
              </a:solidFill>
              <a:ln w="0" cap="flat">
                <a:noFill/>
                <a:prstDash val="solid"/>
                <a:miter/>
              </a:ln>
            </p:spPr>
            <p:txBody>
              <a:bodyPr rtlCol="0" anchor="ctr"/>
              <a:lstStyle/>
              <a:p>
                <a:endParaRPr lang="nl-NL"/>
              </a:p>
            </p:txBody>
          </p:sp>
        </p:grpSp>
        <p:sp>
          <p:nvSpPr>
            <p:cNvPr id="60" name="Ovaal 59">
              <a:hlinkClick r:id="rId4" action="ppaction://hlinksldjump"/>
              <a:extLst>
                <a:ext uri="{FF2B5EF4-FFF2-40B4-BE49-F238E27FC236}">
                  <a16:creationId xmlns:a16="http://schemas.microsoft.com/office/drawing/2014/main" id="{495969D1-9185-7774-BF19-EEA788F1A1EE}"/>
                </a:ext>
              </a:extLst>
            </p:cNvPr>
            <p:cNvSpPr/>
            <p:nvPr/>
          </p:nvSpPr>
          <p:spPr>
            <a:xfrm>
              <a:off x="11008109" y="5885117"/>
              <a:ext cx="488317" cy="488442"/>
            </a:xfrm>
            <a:prstGeom prst="ellipse">
              <a:avLst/>
            </a:prstGeom>
            <a:solidFill>
              <a:srgbClr val="F59C00">
                <a:alpha val="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31" name="Groep 30">
            <a:extLst>
              <a:ext uri="{FF2B5EF4-FFF2-40B4-BE49-F238E27FC236}">
                <a16:creationId xmlns:a16="http://schemas.microsoft.com/office/drawing/2014/main" id="{ACBC1E64-22C9-CD21-E58F-85C5027386B2}"/>
              </a:ext>
            </a:extLst>
          </p:cNvPr>
          <p:cNvGrpSpPr>
            <a:grpSpLocks noChangeAspect="1"/>
          </p:cNvGrpSpPr>
          <p:nvPr/>
        </p:nvGrpSpPr>
        <p:grpSpPr>
          <a:xfrm>
            <a:off x="1270001" y="3772089"/>
            <a:ext cx="320428" cy="320428"/>
            <a:chOff x="10393429" y="5885117"/>
            <a:chExt cx="488691" cy="488442"/>
          </a:xfrm>
        </p:grpSpPr>
        <p:grpSp>
          <p:nvGrpSpPr>
            <p:cNvPr id="32" name="Groep 31">
              <a:extLst>
                <a:ext uri="{FF2B5EF4-FFF2-40B4-BE49-F238E27FC236}">
                  <a16:creationId xmlns:a16="http://schemas.microsoft.com/office/drawing/2014/main" id="{1FB6883A-8E9E-0CDA-EF44-BE5C9B3C3240}"/>
                </a:ext>
              </a:extLst>
            </p:cNvPr>
            <p:cNvGrpSpPr/>
            <p:nvPr/>
          </p:nvGrpSpPr>
          <p:grpSpPr>
            <a:xfrm>
              <a:off x="10393678" y="5885117"/>
              <a:ext cx="488442" cy="488442"/>
              <a:chOff x="6054415" y="3387415"/>
              <a:chExt cx="1277577" cy="1277577"/>
            </a:xfrm>
          </p:grpSpPr>
          <p:sp>
            <p:nvSpPr>
              <p:cNvPr id="34" name="Vrije vorm: vorm 33">
                <a:extLst>
                  <a:ext uri="{FF2B5EF4-FFF2-40B4-BE49-F238E27FC236}">
                    <a16:creationId xmlns:a16="http://schemas.microsoft.com/office/drawing/2014/main" id="{F5603A9E-B16E-251D-B0DD-0DF107B06BC2}"/>
                  </a:ext>
                </a:extLst>
              </p:cNvPr>
              <p:cNvSpPr/>
              <p:nvPr/>
            </p:nvSpPr>
            <p:spPr>
              <a:xfrm>
                <a:off x="6054415" y="3387415"/>
                <a:ext cx="1277577" cy="1277577"/>
              </a:xfrm>
              <a:custGeom>
                <a:avLst/>
                <a:gdLst>
                  <a:gd name="connsiteX0" fmla="*/ 1277577 w 1277577"/>
                  <a:gd name="connsiteY0" fmla="*/ 638789 h 1277577"/>
                  <a:gd name="connsiteX1" fmla="*/ 638789 w 1277577"/>
                  <a:gd name="connsiteY1" fmla="*/ 1277577 h 1277577"/>
                  <a:gd name="connsiteX2" fmla="*/ 0 w 1277577"/>
                  <a:gd name="connsiteY2" fmla="*/ 638789 h 1277577"/>
                  <a:gd name="connsiteX3" fmla="*/ 638789 w 1277577"/>
                  <a:gd name="connsiteY3" fmla="*/ 0 h 1277577"/>
                  <a:gd name="connsiteX4" fmla="*/ 1277577 w 1277577"/>
                  <a:gd name="connsiteY4" fmla="*/ 638789 h 1277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577" h="1277577">
                    <a:moveTo>
                      <a:pt x="1277577" y="638789"/>
                    </a:moveTo>
                    <a:cubicBezTo>
                      <a:pt x="1277577" y="991582"/>
                      <a:pt x="991582" y="1277577"/>
                      <a:pt x="638789" y="1277577"/>
                    </a:cubicBezTo>
                    <a:cubicBezTo>
                      <a:pt x="285995" y="1277577"/>
                      <a:pt x="0" y="991582"/>
                      <a:pt x="0" y="638789"/>
                    </a:cubicBezTo>
                    <a:cubicBezTo>
                      <a:pt x="0" y="285995"/>
                      <a:pt x="285995" y="0"/>
                      <a:pt x="638789" y="0"/>
                    </a:cubicBezTo>
                    <a:cubicBezTo>
                      <a:pt x="991582" y="0"/>
                      <a:pt x="1277577" y="285995"/>
                      <a:pt x="1277577" y="638789"/>
                    </a:cubicBezTo>
                    <a:close/>
                  </a:path>
                </a:pathLst>
              </a:custGeom>
              <a:solidFill>
                <a:srgbClr val="B90083"/>
              </a:solidFill>
              <a:ln w="0" cap="flat">
                <a:noFill/>
                <a:prstDash val="solid"/>
                <a:miter/>
              </a:ln>
            </p:spPr>
            <p:txBody>
              <a:bodyPr rtlCol="0" anchor="ctr"/>
              <a:lstStyle/>
              <a:p>
                <a:endParaRPr lang="nl-NL"/>
              </a:p>
            </p:txBody>
          </p:sp>
          <p:sp>
            <p:nvSpPr>
              <p:cNvPr id="35" name="Vrije vorm: vorm 34">
                <a:extLst>
                  <a:ext uri="{FF2B5EF4-FFF2-40B4-BE49-F238E27FC236}">
                    <a16:creationId xmlns:a16="http://schemas.microsoft.com/office/drawing/2014/main" id="{F20D3B18-7049-AD36-D1CD-54E0453DD120}"/>
                  </a:ext>
                </a:extLst>
              </p:cNvPr>
              <p:cNvSpPr/>
              <p:nvPr/>
            </p:nvSpPr>
            <p:spPr>
              <a:xfrm>
                <a:off x="6588898" y="4264379"/>
                <a:ext cx="209939" cy="35875"/>
              </a:xfrm>
              <a:custGeom>
                <a:avLst/>
                <a:gdLst>
                  <a:gd name="connsiteX0" fmla="*/ 209940 w 209939"/>
                  <a:gd name="connsiteY0" fmla="*/ 17938 h 35875"/>
                  <a:gd name="connsiteX1" fmla="*/ 202632 w 209939"/>
                  <a:gd name="connsiteY1" fmla="*/ 32222 h 35875"/>
                  <a:gd name="connsiteX2" fmla="*/ 201967 w 209939"/>
                  <a:gd name="connsiteY2" fmla="*/ 32886 h 35875"/>
                  <a:gd name="connsiteX3" fmla="*/ 192002 w 209939"/>
                  <a:gd name="connsiteY3" fmla="*/ 35876 h 35875"/>
                  <a:gd name="connsiteX4" fmla="*/ 18270 w 209939"/>
                  <a:gd name="connsiteY4" fmla="*/ 35876 h 35875"/>
                  <a:gd name="connsiteX5" fmla="*/ 8305 w 209939"/>
                  <a:gd name="connsiteY5" fmla="*/ 32886 h 35875"/>
                  <a:gd name="connsiteX6" fmla="*/ 8305 w 209939"/>
                  <a:gd name="connsiteY6" fmla="*/ 32886 h 35875"/>
                  <a:gd name="connsiteX7" fmla="*/ 7308 w 209939"/>
                  <a:gd name="connsiteY7" fmla="*/ 32222 h 35875"/>
                  <a:gd name="connsiteX8" fmla="*/ 7308 w 209939"/>
                  <a:gd name="connsiteY8" fmla="*/ 32222 h 35875"/>
                  <a:gd name="connsiteX9" fmla="*/ 5315 w 209939"/>
                  <a:gd name="connsiteY9" fmla="*/ 30561 h 35875"/>
                  <a:gd name="connsiteX10" fmla="*/ 0 w 209939"/>
                  <a:gd name="connsiteY10" fmla="*/ 17938 h 35875"/>
                  <a:gd name="connsiteX11" fmla="*/ 17938 w 209939"/>
                  <a:gd name="connsiteY11" fmla="*/ 0 h 35875"/>
                  <a:gd name="connsiteX12" fmla="*/ 191670 w 209939"/>
                  <a:gd name="connsiteY12" fmla="*/ 0 h 35875"/>
                  <a:gd name="connsiteX13" fmla="*/ 204293 w 209939"/>
                  <a:gd name="connsiteY13" fmla="*/ 5315 h 35875"/>
                  <a:gd name="connsiteX14" fmla="*/ 209608 w 209939"/>
                  <a:gd name="connsiteY14" fmla="*/ 17938 h 3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9939" h="35875">
                    <a:moveTo>
                      <a:pt x="209940" y="17938"/>
                    </a:moveTo>
                    <a:cubicBezTo>
                      <a:pt x="209940" y="23917"/>
                      <a:pt x="206950" y="28900"/>
                      <a:pt x="202632" y="32222"/>
                    </a:cubicBezTo>
                    <a:cubicBezTo>
                      <a:pt x="202632" y="32222"/>
                      <a:pt x="201967" y="32554"/>
                      <a:pt x="201967" y="32886"/>
                    </a:cubicBezTo>
                    <a:cubicBezTo>
                      <a:pt x="198978" y="34879"/>
                      <a:pt x="195656" y="35876"/>
                      <a:pt x="192002" y="35876"/>
                    </a:cubicBezTo>
                    <a:lnTo>
                      <a:pt x="18270" y="35876"/>
                    </a:lnTo>
                    <a:cubicBezTo>
                      <a:pt x="14616" y="35876"/>
                      <a:pt x="11294" y="34879"/>
                      <a:pt x="8305" y="32886"/>
                    </a:cubicBezTo>
                    <a:cubicBezTo>
                      <a:pt x="8305" y="32886"/>
                      <a:pt x="8305" y="32886"/>
                      <a:pt x="8305" y="32886"/>
                    </a:cubicBezTo>
                    <a:cubicBezTo>
                      <a:pt x="8305" y="32886"/>
                      <a:pt x="7640" y="32554"/>
                      <a:pt x="7308" y="32222"/>
                    </a:cubicBezTo>
                    <a:cubicBezTo>
                      <a:pt x="7308" y="32222"/>
                      <a:pt x="7308" y="32222"/>
                      <a:pt x="7308" y="32222"/>
                    </a:cubicBezTo>
                    <a:cubicBezTo>
                      <a:pt x="6644" y="31890"/>
                      <a:pt x="5979" y="31225"/>
                      <a:pt x="5315" y="30561"/>
                    </a:cubicBezTo>
                    <a:cubicBezTo>
                      <a:pt x="1993" y="27239"/>
                      <a:pt x="0" y="22921"/>
                      <a:pt x="0" y="17938"/>
                    </a:cubicBezTo>
                    <a:cubicBezTo>
                      <a:pt x="0" y="7972"/>
                      <a:pt x="7972" y="0"/>
                      <a:pt x="17938" y="0"/>
                    </a:cubicBezTo>
                    <a:lnTo>
                      <a:pt x="191670" y="0"/>
                    </a:lnTo>
                    <a:cubicBezTo>
                      <a:pt x="196653" y="0"/>
                      <a:pt x="200971" y="1993"/>
                      <a:pt x="204293" y="5315"/>
                    </a:cubicBezTo>
                    <a:cubicBezTo>
                      <a:pt x="207615" y="8637"/>
                      <a:pt x="209608" y="12955"/>
                      <a:pt x="209608" y="17938"/>
                    </a:cubicBezTo>
                    <a:close/>
                  </a:path>
                </a:pathLst>
              </a:custGeom>
              <a:solidFill>
                <a:srgbClr val="E895CE"/>
              </a:solidFill>
              <a:ln w="0" cap="flat">
                <a:noFill/>
                <a:prstDash val="solid"/>
                <a:miter/>
              </a:ln>
            </p:spPr>
            <p:txBody>
              <a:bodyPr rtlCol="0" anchor="ctr"/>
              <a:lstStyle/>
              <a:p>
                <a:endParaRPr lang="nl-NL"/>
              </a:p>
            </p:txBody>
          </p:sp>
          <p:sp>
            <p:nvSpPr>
              <p:cNvPr id="36" name="Vrije vorm: vorm 35">
                <a:extLst>
                  <a:ext uri="{FF2B5EF4-FFF2-40B4-BE49-F238E27FC236}">
                    <a16:creationId xmlns:a16="http://schemas.microsoft.com/office/drawing/2014/main" id="{16BA5B34-6D41-880A-E5CE-808B9CC08734}"/>
                  </a:ext>
                </a:extLst>
              </p:cNvPr>
              <p:cNvSpPr/>
              <p:nvPr/>
            </p:nvSpPr>
            <p:spPr>
              <a:xfrm>
                <a:off x="6589230" y="4307562"/>
                <a:ext cx="209607" cy="32886"/>
              </a:xfrm>
              <a:custGeom>
                <a:avLst/>
                <a:gdLst>
                  <a:gd name="connsiteX0" fmla="*/ 209608 w 209607"/>
                  <a:gd name="connsiteY0" fmla="*/ 16277 h 32886"/>
                  <a:gd name="connsiteX1" fmla="*/ 202632 w 209607"/>
                  <a:gd name="connsiteY1" fmla="*/ 29897 h 32886"/>
                  <a:gd name="connsiteX2" fmla="*/ 202632 w 209607"/>
                  <a:gd name="connsiteY2" fmla="*/ 29897 h 32886"/>
                  <a:gd name="connsiteX3" fmla="*/ 201635 w 209607"/>
                  <a:gd name="connsiteY3" fmla="*/ 30561 h 32886"/>
                  <a:gd name="connsiteX4" fmla="*/ 192999 w 209607"/>
                  <a:gd name="connsiteY4" fmla="*/ 32886 h 32886"/>
                  <a:gd name="connsiteX5" fmla="*/ 16609 w 209607"/>
                  <a:gd name="connsiteY5" fmla="*/ 32886 h 32886"/>
                  <a:gd name="connsiteX6" fmla="*/ 7972 w 209607"/>
                  <a:gd name="connsiteY6" fmla="*/ 30561 h 32886"/>
                  <a:gd name="connsiteX7" fmla="*/ 7972 w 209607"/>
                  <a:gd name="connsiteY7" fmla="*/ 30561 h 32886"/>
                  <a:gd name="connsiteX8" fmla="*/ 7972 w 209607"/>
                  <a:gd name="connsiteY8" fmla="*/ 30561 h 32886"/>
                  <a:gd name="connsiteX9" fmla="*/ 7308 w 209607"/>
                  <a:gd name="connsiteY9" fmla="*/ 29897 h 32886"/>
                  <a:gd name="connsiteX10" fmla="*/ 7308 w 209607"/>
                  <a:gd name="connsiteY10" fmla="*/ 29897 h 32886"/>
                  <a:gd name="connsiteX11" fmla="*/ 4983 w 209607"/>
                  <a:gd name="connsiteY11" fmla="*/ 27903 h 32886"/>
                  <a:gd name="connsiteX12" fmla="*/ 0 w 209607"/>
                  <a:gd name="connsiteY12" fmla="*/ 16277 h 32886"/>
                  <a:gd name="connsiteX13" fmla="*/ 7308 w 209607"/>
                  <a:gd name="connsiteY13" fmla="*/ 2658 h 32886"/>
                  <a:gd name="connsiteX14" fmla="*/ 7308 w 209607"/>
                  <a:gd name="connsiteY14" fmla="*/ 2658 h 32886"/>
                  <a:gd name="connsiteX15" fmla="*/ 7640 w 209607"/>
                  <a:gd name="connsiteY15" fmla="*/ 2658 h 32886"/>
                  <a:gd name="connsiteX16" fmla="*/ 7640 w 209607"/>
                  <a:gd name="connsiteY16" fmla="*/ 2658 h 32886"/>
                  <a:gd name="connsiteX17" fmla="*/ 16609 w 209607"/>
                  <a:gd name="connsiteY17" fmla="*/ 0 h 32886"/>
                  <a:gd name="connsiteX18" fmla="*/ 192999 w 209607"/>
                  <a:gd name="connsiteY18" fmla="*/ 0 h 32886"/>
                  <a:gd name="connsiteX19" fmla="*/ 201967 w 209607"/>
                  <a:gd name="connsiteY19" fmla="*/ 2658 h 32886"/>
                  <a:gd name="connsiteX20" fmla="*/ 201967 w 209607"/>
                  <a:gd name="connsiteY20" fmla="*/ 2658 h 32886"/>
                  <a:gd name="connsiteX21" fmla="*/ 204293 w 209607"/>
                  <a:gd name="connsiteY21" fmla="*/ 4651 h 32886"/>
                  <a:gd name="connsiteX22" fmla="*/ 209275 w 209607"/>
                  <a:gd name="connsiteY22" fmla="*/ 16277 h 3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9607" h="32886">
                    <a:moveTo>
                      <a:pt x="209608" y="16277"/>
                    </a:moveTo>
                    <a:cubicBezTo>
                      <a:pt x="209608" y="21924"/>
                      <a:pt x="206950" y="26907"/>
                      <a:pt x="202632" y="29897"/>
                    </a:cubicBezTo>
                    <a:cubicBezTo>
                      <a:pt x="202632" y="29897"/>
                      <a:pt x="202632" y="29897"/>
                      <a:pt x="202632" y="29897"/>
                    </a:cubicBezTo>
                    <a:cubicBezTo>
                      <a:pt x="202300" y="29897"/>
                      <a:pt x="201967" y="30229"/>
                      <a:pt x="201635" y="30561"/>
                    </a:cubicBezTo>
                    <a:cubicBezTo>
                      <a:pt x="199310" y="32222"/>
                      <a:pt x="196320" y="32886"/>
                      <a:pt x="192999" y="32886"/>
                    </a:cubicBezTo>
                    <a:lnTo>
                      <a:pt x="16609" y="32886"/>
                    </a:lnTo>
                    <a:cubicBezTo>
                      <a:pt x="13620" y="32886"/>
                      <a:pt x="10630" y="31890"/>
                      <a:pt x="7972" y="30561"/>
                    </a:cubicBezTo>
                    <a:lnTo>
                      <a:pt x="7972" y="30561"/>
                    </a:lnTo>
                    <a:cubicBezTo>
                      <a:pt x="7972" y="30561"/>
                      <a:pt x="7972" y="30561"/>
                      <a:pt x="7972" y="30561"/>
                    </a:cubicBezTo>
                    <a:cubicBezTo>
                      <a:pt x="7972" y="30561"/>
                      <a:pt x="7308" y="30229"/>
                      <a:pt x="7308" y="29897"/>
                    </a:cubicBezTo>
                    <a:cubicBezTo>
                      <a:pt x="7308" y="29897"/>
                      <a:pt x="7308" y="29897"/>
                      <a:pt x="7308" y="29897"/>
                    </a:cubicBezTo>
                    <a:cubicBezTo>
                      <a:pt x="6644" y="29232"/>
                      <a:pt x="5647" y="28568"/>
                      <a:pt x="4983" y="27903"/>
                    </a:cubicBezTo>
                    <a:cubicBezTo>
                      <a:pt x="1993" y="24914"/>
                      <a:pt x="0" y="20595"/>
                      <a:pt x="0" y="16277"/>
                    </a:cubicBezTo>
                    <a:cubicBezTo>
                      <a:pt x="0" y="10630"/>
                      <a:pt x="2990" y="5647"/>
                      <a:pt x="7308" y="2658"/>
                    </a:cubicBezTo>
                    <a:cubicBezTo>
                      <a:pt x="7308" y="2658"/>
                      <a:pt x="7308" y="2658"/>
                      <a:pt x="7308" y="2658"/>
                    </a:cubicBezTo>
                    <a:cubicBezTo>
                      <a:pt x="7308" y="2658"/>
                      <a:pt x="7308" y="2658"/>
                      <a:pt x="7640" y="2658"/>
                    </a:cubicBezTo>
                    <a:cubicBezTo>
                      <a:pt x="7640" y="2658"/>
                      <a:pt x="7640" y="2658"/>
                      <a:pt x="7640" y="2658"/>
                    </a:cubicBezTo>
                    <a:cubicBezTo>
                      <a:pt x="10298" y="997"/>
                      <a:pt x="13287" y="0"/>
                      <a:pt x="16609" y="0"/>
                    </a:cubicBezTo>
                    <a:lnTo>
                      <a:pt x="192999" y="0"/>
                    </a:lnTo>
                    <a:cubicBezTo>
                      <a:pt x="196320" y="0"/>
                      <a:pt x="199310" y="997"/>
                      <a:pt x="201967" y="2658"/>
                    </a:cubicBezTo>
                    <a:cubicBezTo>
                      <a:pt x="201967" y="2658"/>
                      <a:pt x="201967" y="2658"/>
                      <a:pt x="201967" y="2658"/>
                    </a:cubicBezTo>
                    <a:cubicBezTo>
                      <a:pt x="202964" y="3322"/>
                      <a:pt x="203628" y="3986"/>
                      <a:pt x="204293" y="4651"/>
                    </a:cubicBezTo>
                    <a:cubicBezTo>
                      <a:pt x="207282" y="7640"/>
                      <a:pt x="209275" y="11626"/>
                      <a:pt x="209275" y="16277"/>
                    </a:cubicBezTo>
                    <a:close/>
                  </a:path>
                </a:pathLst>
              </a:custGeom>
              <a:solidFill>
                <a:srgbClr val="E895CE"/>
              </a:solidFill>
              <a:ln w="0" cap="flat">
                <a:noFill/>
                <a:prstDash val="solid"/>
                <a:miter/>
              </a:ln>
            </p:spPr>
            <p:txBody>
              <a:bodyPr rtlCol="0" anchor="ctr"/>
              <a:lstStyle/>
              <a:p>
                <a:endParaRPr lang="nl-NL"/>
              </a:p>
            </p:txBody>
          </p:sp>
          <p:sp>
            <p:nvSpPr>
              <p:cNvPr id="37" name="Vrije vorm: vorm 36">
                <a:extLst>
                  <a:ext uri="{FF2B5EF4-FFF2-40B4-BE49-F238E27FC236}">
                    <a16:creationId xmlns:a16="http://schemas.microsoft.com/office/drawing/2014/main" id="{08BCBAFB-36E7-88C2-CD0C-1281D789AC72}"/>
                  </a:ext>
                </a:extLst>
              </p:cNvPr>
              <p:cNvSpPr/>
              <p:nvPr/>
            </p:nvSpPr>
            <p:spPr>
              <a:xfrm>
                <a:off x="6589230" y="4350082"/>
                <a:ext cx="209607" cy="28567"/>
              </a:xfrm>
              <a:custGeom>
                <a:avLst/>
                <a:gdLst>
                  <a:gd name="connsiteX0" fmla="*/ 209608 w 209607"/>
                  <a:gd name="connsiteY0" fmla="*/ 14284 h 28567"/>
                  <a:gd name="connsiteX1" fmla="*/ 203961 w 209607"/>
                  <a:gd name="connsiteY1" fmla="*/ 25910 h 28567"/>
                  <a:gd name="connsiteX2" fmla="*/ 203961 w 209607"/>
                  <a:gd name="connsiteY2" fmla="*/ 25910 h 28567"/>
                  <a:gd name="connsiteX3" fmla="*/ 203296 w 209607"/>
                  <a:gd name="connsiteY3" fmla="*/ 26243 h 28567"/>
                  <a:gd name="connsiteX4" fmla="*/ 195324 w 209607"/>
                  <a:gd name="connsiteY4" fmla="*/ 28568 h 28567"/>
                  <a:gd name="connsiteX5" fmla="*/ 14616 w 209607"/>
                  <a:gd name="connsiteY5" fmla="*/ 28568 h 28567"/>
                  <a:gd name="connsiteX6" fmla="*/ 6644 w 209607"/>
                  <a:gd name="connsiteY6" fmla="*/ 26243 h 28567"/>
                  <a:gd name="connsiteX7" fmla="*/ 5979 w 209607"/>
                  <a:gd name="connsiteY7" fmla="*/ 25910 h 28567"/>
                  <a:gd name="connsiteX8" fmla="*/ 4318 w 209607"/>
                  <a:gd name="connsiteY8" fmla="*/ 24581 h 28567"/>
                  <a:gd name="connsiteX9" fmla="*/ 0 w 209607"/>
                  <a:gd name="connsiteY9" fmla="*/ 14284 h 28567"/>
                  <a:gd name="connsiteX10" fmla="*/ 6976 w 209607"/>
                  <a:gd name="connsiteY10" fmla="*/ 1993 h 28567"/>
                  <a:gd name="connsiteX11" fmla="*/ 6976 w 209607"/>
                  <a:gd name="connsiteY11" fmla="*/ 1993 h 28567"/>
                  <a:gd name="connsiteX12" fmla="*/ 14284 w 209607"/>
                  <a:gd name="connsiteY12" fmla="*/ 0 h 28567"/>
                  <a:gd name="connsiteX13" fmla="*/ 194992 w 209607"/>
                  <a:gd name="connsiteY13" fmla="*/ 0 h 28567"/>
                  <a:gd name="connsiteX14" fmla="*/ 202300 w 209607"/>
                  <a:gd name="connsiteY14" fmla="*/ 1993 h 28567"/>
                  <a:gd name="connsiteX15" fmla="*/ 202632 w 209607"/>
                  <a:gd name="connsiteY15" fmla="*/ 1993 h 28567"/>
                  <a:gd name="connsiteX16" fmla="*/ 205289 w 209607"/>
                  <a:gd name="connsiteY16" fmla="*/ 3986 h 28567"/>
                  <a:gd name="connsiteX17" fmla="*/ 209608 w 209607"/>
                  <a:gd name="connsiteY17" fmla="*/ 14284 h 28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9607" h="28567">
                    <a:moveTo>
                      <a:pt x="209608" y="14284"/>
                    </a:moveTo>
                    <a:cubicBezTo>
                      <a:pt x="209608" y="18934"/>
                      <a:pt x="207282" y="23253"/>
                      <a:pt x="203961" y="25910"/>
                    </a:cubicBezTo>
                    <a:cubicBezTo>
                      <a:pt x="203961" y="25910"/>
                      <a:pt x="203961" y="25910"/>
                      <a:pt x="203961" y="25910"/>
                    </a:cubicBezTo>
                    <a:cubicBezTo>
                      <a:pt x="203961" y="25910"/>
                      <a:pt x="203628" y="25910"/>
                      <a:pt x="203296" y="26243"/>
                    </a:cubicBezTo>
                    <a:cubicBezTo>
                      <a:pt x="200971" y="27903"/>
                      <a:pt x="198313" y="28568"/>
                      <a:pt x="195324" y="28568"/>
                    </a:cubicBezTo>
                    <a:lnTo>
                      <a:pt x="14616" y="28568"/>
                    </a:lnTo>
                    <a:cubicBezTo>
                      <a:pt x="11626" y="28568"/>
                      <a:pt x="8969" y="27571"/>
                      <a:pt x="6644" y="26243"/>
                    </a:cubicBezTo>
                    <a:cubicBezTo>
                      <a:pt x="6644" y="26243"/>
                      <a:pt x="6312" y="26243"/>
                      <a:pt x="5979" y="25910"/>
                    </a:cubicBezTo>
                    <a:cubicBezTo>
                      <a:pt x="5315" y="25578"/>
                      <a:pt x="4983" y="24914"/>
                      <a:pt x="4318" y="24581"/>
                    </a:cubicBezTo>
                    <a:cubicBezTo>
                      <a:pt x="1661" y="21924"/>
                      <a:pt x="0" y="18270"/>
                      <a:pt x="0" y="14284"/>
                    </a:cubicBezTo>
                    <a:cubicBezTo>
                      <a:pt x="0" y="8969"/>
                      <a:pt x="2657" y="4318"/>
                      <a:pt x="6976" y="1993"/>
                    </a:cubicBezTo>
                    <a:cubicBezTo>
                      <a:pt x="6976" y="1993"/>
                      <a:pt x="6976" y="1993"/>
                      <a:pt x="6976" y="1993"/>
                    </a:cubicBezTo>
                    <a:cubicBezTo>
                      <a:pt x="9301" y="664"/>
                      <a:pt x="11626" y="0"/>
                      <a:pt x="14284" y="0"/>
                    </a:cubicBezTo>
                    <a:lnTo>
                      <a:pt x="194992" y="0"/>
                    </a:lnTo>
                    <a:cubicBezTo>
                      <a:pt x="197649" y="0"/>
                      <a:pt x="199974" y="664"/>
                      <a:pt x="202300" y="1993"/>
                    </a:cubicBezTo>
                    <a:cubicBezTo>
                      <a:pt x="202300" y="1993"/>
                      <a:pt x="202300" y="1993"/>
                      <a:pt x="202632" y="1993"/>
                    </a:cubicBezTo>
                    <a:cubicBezTo>
                      <a:pt x="203628" y="2657"/>
                      <a:pt x="204625" y="3322"/>
                      <a:pt x="205289" y="3986"/>
                    </a:cubicBezTo>
                    <a:cubicBezTo>
                      <a:pt x="207947" y="6644"/>
                      <a:pt x="209608" y="10298"/>
                      <a:pt x="209608" y="14284"/>
                    </a:cubicBezTo>
                    <a:close/>
                  </a:path>
                </a:pathLst>
              </a:custGeom>
              <a:solidFill>
                <a:srgbClr val="E895CE"/>
              </a:solidFill>
              <a:ln w="0" cap="flat">
                <a:noFill/>
                <a:prstDash val="solid"/>
                <a:miter/>
              </a:ln>
            </p:spPr>
            <p:txBody>
              <a:bodyPr rtlCol="0" anchor="ctr"/>
              <a:lstStyle/>
              <a:p>
                <a:endParaRPr lang="nl-NL"/>
              </a:p>
            </p:txBody>
          </p:sp>
          <p:sp>
            <p:nvSpPr>
              <p:cNvPr id="38" name="Vrije vorm: vorm 37">
                <a:extLst>
                  <a:ext uri="{FF2B5EF4-FFF2-40B4-BE49-F238E27FC236}">
                    <a16:creationId xmlns:a16="http://schemas.microsoft.com/office/drawing/2014/main" id="{1268A975-76EB-5CAD-47AC-651AB7A2A26D}"/>
                  </a:ext>
                </a:extLst>
              </p:cNvPr>
              <p:cNvSpPr/>
              <p:nvPr/>
            </p:nvSpPr>
            <p:spPr>
              <a:xfrm>
                <a:off x="6603181" y="4387619"/>
                <a:ext cx="182036" cy="36207"/>
              </a:xfrm>
              <a:custGeom>
                <a:avLst/>
                <a:gdLst>
                  <a:gd name="connsiteX0" fmla="*/ 182036 w 182036"/>
                  <a:gd name="connsiteY0" fmla="*/ 664 h 36207"/>
                  <a:gd name="connsiteX1" fmla="*/ 182036 w 182036"/>
                  <a:gd name="connsiteY1" fmla="*/ 2325 h 36207"/>
                  <a:gd name="connsiteX2" fmla="*/ 182036 w 182036"/>
                  <a:gd name="connsiteY2" fmla="*/ 2325 h 36207"/>
                  <a:gd name="connsiteX3" fmla="*/ 146161 w 182036"/>
                  <a:gd name="connsiteY3" fmla="*/ 36208 h 36207"/>
                  <a:gd name="connsiteX4" fmla="*/ 35876 w 182036"/>
                  <a:gd name="connsiteY4" fmla="*/ 36208 h 36207"/>
                  <a:gd name="connsiteX5" fmla="*/ 10298 w 182036"/>
                  <a:gd name="connsiteY5" fmla="*/ 25578 h 36207"/>
                  <a:gd name="connsiteX6" fmla="*/ 0 w 182036"/>
                  <a:gd name="connsiteY6" fmla="*/ 2658 h 36207"/>
                  <a:gd name="connsiteX7" fmla="*/ 0 w 182036"/>
                  <a:gd name="connsiteY7" fmla="*/ 1329 h 36207"/>
                  <a:gd name="connsiteX8" fmla="*/ 0 w 182036"/>
                  <a:gd name="connsiteY8" fmla="*/ 0 h 36207"/>
                  <a:gd name="connsiteX9" fmla="*/ 182036 w 182036"/>
                  <a:gd name="connsiteY9" fmla="*/ 0 h 3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036" h="36207">
                    <a:moveTo>
                      <a:pt x="182036" y="664"/>
                    </a:moveTo>
                    <a:cubicBezTo>
                      <a:pt x="182036" y="664"/>
                      <a:pt x="182036" y="1993"/>
                      <a:pt x="182036" y="2325"/>
                    </a:cubicBezTo>
                    <a:cubicBezTo>
                      <a:pt x="182036" y="2325"/>
                      <a:pt x="182036" y="2325"/>
                      <a:pt x="182036" y="2325"/>
                    </a:cubicBezTo>
                    <a:cubicBezTo>
                      <a:pt x="181040" y="21260"/>
                      <a:pt x="165427" y="36208"/>
                      <a:pt x="146161" y="36208"/>
                    </a:cubicBezTo>
                    <a:lnTo>
                      <a:pt x="35876" y="36208"/>
                    </a:lnTo>
                    <a:cubicBezTo>
                      <a:pt x="25910" y="36208"/>
                      <a:pt x="16941" y="32222"/>
                      <a:pt x="10298" y="25578"/>
                    </a:cubicBezTo>
                    <a:cubicBezTo>
                      <a:pt x="4318" y="19599"/>
                      <a:pt x="332" y="11626"/>
                      <a:pt x="0" y="2658"/>
                    </a:cubicBezTo>
                    <a:cubicBezTo>
                      <a:pt x="0" y="2325"/>
                      <a:pt x="0" y="1993"/>
                      <a:pt x="0" y="1329"/>
                    </a:cubicBezTo>
                    <a:cubicBezTo>
                      <a:pt x="0" y="997"/>
                      <a:pt x="0" y="332"/>
                      <a:pt x="0" y="0"/>
                    </a:cubicBezTo>
                    <a:lnTo>
                      <a:pt x="182036" y="0"/>
                    </a:lnTo>
                    <a:close/>
                  </a:path>
                </a:pathLst>
              </a:custGeom>
              <a:solidFill>
                <a:srgbClr val="E895CE"/>
              </a:solidFill>
              <a:ln w="0" cap="flat">
                <a:noFill/>
                <a:prstDash val="solid"/>
                <a:miter/>
              </a:ln>
            </p:spPr>
            <p:txBody>
              <a:bodyPr rtlCol="0" anchor="ctr"/>
              <a:lstStyle/>
              <a:p>
                <a:endParaRPr lang="nl-NL"/>
              </a:p>
            </p:txBody>
          </p:sp>
          <p:sp>
            <p:nvSpPr>
              <p:cNvPr id="39" name="Vrije vorm: vorm 38">
                <a:extLst>
                  <a:ext uri="{FF2B5EF4-FFF2-40B4-BE49-F238E27FC236}">
                    <a16:creationId xmlns:a16="http://schemas.microsoft.com/office/drawing/2014/main" id="{4676884C-8392-F56B-7F75-54A6556B8451}"/>
                  </a:ext>
                </a:extLst>
              </p:cNvPr>
              <p:cNvSpPr/>
              <p:nvPr/>
            </p:nvSpPr>
            <p:spPr>
              <a:xfrm>
                <a:off x="6534420" y="4140142"/>
                <a:ext cx="4650" cy="4650"/>
              </a:xfrm>
              <a:custGeom>
                <a:avLst/>
                <a:gdLst>
                  <a:gd name="connsiteX0" fmla="*/ 4651 w 4650"/>
                  <a:gd name="connsiteY0" fmla="*/ 4651 h 4650"/>
                  <a:gd name="connsiteX1" fmla="*/ 0 w 4650"/>
                  <a:gd name="connsiteY1" fmla="*/ 0 h 4650"/>
                  <a:gd name="connsiteX2" fmla="*/ 0 w 4650"/>
                  <a:gd name="connsiteY2" fmla="*/ 0 h 4650"/>
                  <a:gd name="connsiteX3" fmla="*/ 4651 w 4650"/>
                  <a:gd name="connsiteY3" fmla="*/ 4651 h 4650"/>
                  <a:gd name="connsiteX4" fmla="*/ 4651 w 4650"/>
                  <a:gd name="connsiteY4" fmla="*/ 4651 h 4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0" h="4650">
                    <a:moveTo>
                      <a:pt x="4651" y="4651"/>
                    </a:moveTo>
                    <a:cubicBezTo>
                      <a:pt x="2990" y="2990"/>
                      <a:pt x="1329" y="1329"/>
                      <a:pt x="0" y="0"/>
                    </a:cubicBezTo>
                    <a:lnTo>
                      <a:pt x="0" y="0"/>
                    </a:lnTo>
                    <a:cubicBezTo>
                      <a:pt x="0" y="0"/>
                      <a:pt x="2990" y="2990"/>
                      <a:pt x="4651" y="4651"/>
                    </a:cubicBezTo>
                    <a:lnTo>
                      <a:pt x="4651" y="4651"/>
                    </a:lnTo>
                    <a:close/>
                  </a:path>
                </a:pathLst>
              </a:custGeom>
              <a:solidFill>
                <a:srgbClr val="000000"/>
              </a:solidFill>
              <a:ln w="0" cap="flat">
                <a:noFill/>
                <a:prstDash val="solid"/>
                <a:miter/>
              </a:ln>
            </p:spPr>
            <p:txBody>
              <a:bodyPr rtlCol="0" anchor="ctr"/>
              <a:lstStyle/>
              <a:p>
                <a:endParaRPr lang="nl-NL"/>
              </a:p>
            </p:txBody>
          </p:sp>
          <p:sp>
            <p:nvSpPr>
              <p:cNvPr id="40" name="Vrije vorm: vorm 39">
                <a:extLst>
                  <a:ext uri="{FF2B5EF4-FFF2-40B4-BE49-F238E27FC236}">
                    <a16:creationId xmlns:a16="http://schemas.microsoft.com/office/drawing/2014/main" id="{9A06339B-CB42-B6E9-96E2-FB38C7A6DD8F}"/>
                  </a:ext>
                </a:extLst>
              </p:cNvPr>
              <p:cNvSpPr/>
              <p:nvPr/>
            </p:nvSpPr>
            <p:spPr>
              <a:xfrm>
                <a:off x="6475291" y="3771751"/>
                <a:ext cx="437153" cy="492627"/>
              </a:xfrm>
              <a:custGeom>
                <a:avLst/>
                <a:gdLst>
                  <a:gd name="connsiteX0" fmla="*/ 436821 w 437153"/>
                  <a:gd name="connsiteY0" fmla="*/ 218577 h 492627"/>
                  <a:gd name="connsiteX1" fmla="*/ 372710 w 437153"/>
                  <a:gd name="connsiteY1" fmla="*/ 373042 h 492627"/>
                  <a:gd name="connsiteX2" fmla="*/ 372710 w 437153"/>
                  <a:gd name="connsiteY2" fmla="*/ 373042 h 492627"/>
                  <a:gd name="connsiteX3" fmla="*/ 369720 w 437153"/>
                  <a:gd name="connsiteY3" fmla="*/ 376032 h 492627"/>
                  <a:gd name="connsiteX4" fmla="*/ 331187 w 437153"/>
                  <a:gd name="connsiteY4" fmla="*/ 469707 h 492627"/>
                  <a:gd name="connsiteX5" fmla="*/ 308266 w 437153"/>
                  <a:gd name="connsiteY5" fmla="*/ 492628 h 492627"/>
                  <a:gd name="connsiteX6" fmla="*/ 122243 w 437153"/>
                  <a:gd name="connsiteY6" fmla="*/ 492628 h 492627"/>
                  <a:gd name="connsiteX7" fmla="*/ 99323 w 437153"/>
                  <a:gd name="connsiteY7" fmla="*/ 469707 h 492627"/>
                  <a:gd name="connsiteX8" fmla="*/ 99323 w 437153"/>
                  <a:gd name="connsiteY8" fmla="*/ 463396 h 492627"/>
                  <a:gd name="connsiteX9" fmla="*/ 64111 w 437153"/>
                  <a:gd name="connsiteY9" fmla="*/ 373042 h 492627"/>
                  <a:gd name="connsiteX10" fmla="*/ 59461 w 437153"/>
                  <a:gd name="connsiteY10" fmla="*/ 368391 h 492627"/>
                  <a:gd name="connsiteX11" fmla="*/ 0 w 437153"/>
                  <a:gd name="connsiteY11" fmla="*/ 218577 h 492627"/>
                  <a:gd name="connsiteX12" fmla="*/ 218577 w 437153"/>
                  <a:gd name="connsiteY12" fmla="*/ 0 h 492627"/>
                  <a:gd name="connsiteX13" fmla="*/ 437153 w 437153"/>
                  <a:gd name="connsiteY13" fmla="*/ 218577 h 49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7153" h="492627">
                    <a:moveTo>
                      <a:pt x="436821" y="218577"/>
                    </a:moveTo>
                    <a:cubicBezTo>
                      <a:pt x="436821" y="279034"/>
                      <a:pt x="412240" y="333512"/>
                      <a:pt x="372710" y="373042"/>
                    </a:cubicBezTo>
                    <a:lnTo>
                      <a:pt x="372710" y="373042"/>
                    </a:lnTo>
                    <a:cubicBezTo>
                      <a:pt x="372710" y="373042"/>
                      <a:pt x="370717" y="375035"/>
                      <a:pt x="369720" y="376032"/>
                    </a:cubicBezTo>
                    <a:cubicBezTo>
                      <a:pt x="345803" y="399949"/>
                      <a:pt x="331187" y="433167"/>
                      <a:pt x="331187" y="469707"/>
                    </a:cubicBezTo>
                    <a:cubicBezTo>
                      <a:pt x="331187" y="482330"/>
                      <a:pt x="320889" y="492628"/>
                      <a:pt x="308266" y="492628"/>
                    </a:cubicBezTo>
                    <a:lnTo>
                      <a:pt x="122243" y="492628"/>
                    </a:lnTo>
                    <a:cubicBezTo>
                      <a:pt x="109621" y="492628"/>
                      <a:pt x="99323" y="482330"/>
                      <a:pt x="99323" y="469707"/>
                    </a:cubicBezTo>
                    <a:lnTo>
                      <a:pt x="99323" y="463396"/>
                    </a:lnTo>
                    <a:cubicBezTo>
                      <a:pt x="99323" y="428517"/>
                      <a:pt x="86035" y="396627"/>
                      <a:pt x="64111" y="373042"/>
                    </a:cubicBezTo>
                    <a:cubicBezTo>
                      <a:pt x="62451" y="371381"/>
                      <a:pt x="61122" y="369720"/>
                      <a:pt x="59461" y="368391"/>
                    </a:cubicBezTo>
                    <a:cubicBezTo>
                      <a:pt x="22588" y="329194"/>
                      <a:pt x="0" y="276709"/>
                      <a:pt x="0" y="218577"/>
                    </a:cubicBezTo>
                    <a:cubicBezTo>
                      <a:pt x="0" y="97994"/>
                      <a:pt x="97994" y="0"/>
                      <a:pt x="218577" y="0"/>
                    </a:cubicBezTo>
                    <a:cubicBezTo>
                      <a:pt x="339159" y="0"/>
                      <a:pt x="437153" y="97994"/>
                      <a:pt x="437153" y="218577"/>
                    </a:cubicBezTo>
                    <a:close/>
                  </a:path>
                </a:pathLst>
              </a:custGeom>
              <a:solidFill>
                <a:srgbClr val="FFCFA0"/>
              </a:solidFill>
              <a:ln w="0" cap="flat">
                <a:noFill/>
                <a:prstDash val="solid"/>
                <a:miter/>
              </a:ln>
            </p:spPr>
            <p:txBody>
              <a:bodyPr rtlCol="0" anchor="ctr"/>
              <a:lstStyle/>
              <a:p>
                <a:endParaRPr lang="nl-NL"/>
              </a:p>
            </p:txBody>
          </p:sp>
          <p:sp>
            <p:nvSpPr>
              <p:cNvPr id="41" name="Vrije vorm: vorm 40">
                <a:extLst>
                  <a:ext uri="{FF2B5EF4-FFF2-40B4-BE49-F238E27FC236}">
                    <a16:creationId xmlns:a16="http://schemas.microsoft.com/office/drawing/2014/main" id="{652F381F-9D9C-00F6-887A-EF182669EEF7}"/>
                  </a:ext>
                </a:extLst>
              </p:cNvPr>
              <p:cNvSpPr/>
              <p:nvPr/>
            </p:nvSpPr>
            <p:spPr>
              <a:xfrm>
                <a:off x="6534420" y="4140142"/>
                <a:ext cx="4650" cy="4650"/>
              </a:xfrm>
              <a:custGeom>
                <a:avLst/>
                <a:gdLst>
                  <a:gd name="connsiteX0" fmla="*/ 4651 w 4650"/>
                  <a:gd name="connsiteY0" fmla="*/ 4651 h 4650"/>
                  <a:gd name="connsiteX1" fmla="*/ 0 w 4650"/>
                  <a:gd name="connsiteY1" fmla="*/ 0 h 4650"/>
                  <a:gd name="connsiteX2" fmla="*/ 0 w 4650"/>
                  <a:gd name="connsiteY2" fmla="*/ 0 h 4650"/>
                  <a:gd name="connsiteX3" fmla="*/ 4651 w 4650"/>
                  <a:gd name="connsiteY3" fmla="*/ 4651 h 4650"/>
                  <a:gd name="connsiteX4" fmla="*/ 4651 w 4650"/>
                  <a:gd name="connsiteY4" fmla="*/ 4651 h 4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0" h="4650">
                    <a:moveTo>
                      <a:pt x="4651" y="4651"/>
                    </a:moveTo>
                    <a:cubicBezTo>
                      <a:pt x="2990" y="2990"/>
                      <a:pt x="1329" y="1329"/>
                      <a:pt x="0" y="0"/>
                    </a:cubicBezTo>
                    <a:lnTo>
                      <a:pt x="0" y="0"/>
                    </a:lnTo>
                    <a:cubicBezTo>
                      <a:pt x="0" y="0"/>
                      <a:pt x="2990" y="2990"/>
                      <a:pt x="4651" y="4651"/>
                    </a:cubicBezTo>
                    <a:lnTo>
                      <a:pt x="4651" y="4651"/>
                    </a:lnTo>
                    <a:close/>
                  </a:path>
                </a:pathLst>
              </a:custGeom>
              <a:solidFill>
                <a:srgbClr val="000000"/>
              </a:solidFill>
              <a:ln w="0" cap="flat">
                <a:noFill/>
                <a:prstDash val="solid"/>
                <a:miter/>
              </a:ln>
            </p:spPr>
            <p:txBody>
              <a:bodyPr rtlCol="0" anchor="ctr"/>
              <a:lstStyle/>
              <a:p>
                <a:endParaRPr lang="nl-NL"/>
              </a:p>
            </p:txBody>
          </p:sp>
          <p:sp>
            <p:nvSpPr>
              <p:cNvPr id="42" name="Vrije vorm: vorm 41">
                <a:extLst>
                  <a:ext uri="{FF2B5EF4-FFF2-40B4-BE49-F238E27FC236}">
                    <a16:creationId xmlns:a16="http://schemas.microsoft.com/office/drawing/2014/main" id="{ED943731-5919-15F8-A859-59C7DD39EFD9}"/>
                  </a:ext>
                </a:extLst>
              </p:cNvPr>
              <p:cNvSpPr/>
              <p:nvPr/>
            </p:nvSpPr>
            <p:spPr>
              <a:xfrm>
                <a:off x="6596206" y="4337791"/>
                <a:ext cx="195323" cy="13951"/>
              </a:xfrm>
              <a:custGeom>
                <a:avLst/>
                <a:gdLst>
                  <a:gd name="connsiteX0" fmla="*/ 195324 w 195323"/>
                  <a:gd name="connsiteY0" fmla="*/ 13952 h 13951"/>
                  <a:gd name="connsiteX1" fmla="*/ 188016 w 195323"/>
                  <a:gd name="connsiteY1" fmla="*/ 11959 h 13951"/>
                  <a:gd name="connsiteX2" fmla="*/ 7308 w 195323"/>
                  <a:gd name="connsiteY2" fmla="*/ 11959 h 13951"/>
                  <a:gd name="connsiteX3" fmla="*/ 0 w 195323"/>
                  <a:gd name="connsiteY3" fmla="*/ 13952 h 13951"/>
                  <a:gd name="connsiteX4" fmla="*/ 4318 w 195323"/>
                  <a:gd name="connsiteY4" fmla="*/ 6644 h 13951"/>
                  <a:gd name="connsiteX5" fmla="*/ 997 w 195323"/>
                  <a:gd name="connsiteY5" fmla="*/ 0 h 13951"/>
                  <a:gd name="connsiteX6" fmla="*/ 9633 w 195323"/>
                  <a:gd name="connsiteY6" fmla="*/ 2325 h 13951"/>
                  <a:gd name="connsiteX7" fmla="*/ 186023 w 195323"/>
                  <a:gd name="connsiteY7" fmla="*/ 2325 h 13951"/>
                  <a:gd name="connsiteX8" fmla="*/ 194659 w 195323"/>
                  <a:gd name="connsiteY8" fmla="*/ 0 h 13951"/>
                  <a:gd name="connsiteX9" fmla="*/ 191338 w 195323"/>
                  <a:gd name="connsiteY9" fmla="*/ 6644 h 13951"/>
                  <a:gd name="connsiteX10" fmla="*/ 195324 w 195323"/>
                  <a:gd name="connsiteY10" fmla="*/ 13952 h 1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323" h="13951">
                    <a:moveTo>
                      <a:pt x="195324" y="13952"/>
                    </a:moveTo>
                    <a:cubicBezTo>
                      <a:pt x="193331" y="12623"/>
                      <a:pt x="190673" y="11959"/>
                      <a:pt x="188016" y="11959"/>
                    </a:cubicBezTo>
                    <a:lnTo>
                      <a:pt x="7308" y="11959"/>
                    </a:lnTo>
                    <a:cubicBezTo>
                      <a:pt x="4651" y="11959"/>
                      <a:pt x="1993" y="12623"/>
                      <a:pt x="0" y="13952"/>
                    </a:cubicBezTo>
                    <a:cubicBezTo>
                      <a:pt x="2657" y="12623"/>
                      <a:pt x="4318" y="9633"/>
                      <a:pt x="4318" y="6644"/>
                    </a:cubicBezTo>
                    <a:cubicBezTo>
                      <a:pt x="4318" y="3986"/>
                      <a:pt x="2990" y="1329"/>
                      <a:pt x="997" y="0"/>
                    </a:cubicBezTo>
                    <a:cubicBezTo>
                      <a:pt x="3654" y="1661"/>
                      <a:pt x="6311" y="2325"/>
                      <a:pt x="9633" y="2325"/>
                    </a:cubicBezTo>
                    <a:lnTo>
                      <a:pt x="186023" y="2325"/>
                    </a:lnTo>
                    <a:cubicBezTo>
                      <a:pt x="189012" y="2325"/>
                      <a:pt x="192002" y="1329"/>
                      <a:pt x="194659" y="0"/>
                    </a:cubicBezTo>
                    <a:cubicBezTo>
                      <a:pt x="192666" y="1661"/>
                      <a:pt x="191338" y="3986"/>
                      <a:pt x="191338" y="6644"/>
                    </a:cubicBezTo>
                    <a:cubicBezTo>
                      <a:pt x="191338" y="9633"/>
                      <a:pt x="192999" y="12291"/>
                      <a:pt x="195324" y="13952"/>
                    </a:cubicBezTo>
                    <a:close/>
                  </a:path>
                </a:pathLst>
              </a:custGeom>
              <a:solidFill>
                <a:srgbClr val="95107E"/>
              </a:solidFill>
              <a:ln w="0" cap="flat">
                <a:noFill/>
                <a:prstDash val="solid"/>
                <a:miter/>
              </a:ln>
            </p:spPr>
            <p:txBody>
              <a:bodyPr rtlCol="0" anchor="ctr"/>
              <a:lstStyle/>
              <a:p>
                <a:endParaRPr lang="nl-NL"/>
              </a:p>
            </p:txBody>
          </p:sp>
          <p:sp>
            <p:nvSpPr>
              <p:cNvPr id="43" name="Vrije vorm: vorm 42">
                <a:extLst>
                  <a:ext uri="{FF2B5EF4-FFF2-40B4-BE49-F238E27FC236}">
                    <a16:creationId xmlns:a16="http://schemas.microsoft.com/office/drawing/2014/main" id="{628A7CAB-D531-C950-987B-B521782298B7}"/>
                  </a:ext>
                </a:extLst>
              </p:cNvPr>
              <p:cNvSpPr/>
              <p:nvPr/>
            </p:nvSpPr>
            <p:spPr>
              <a:xfrm>
                <a:off x="6596870" y="4297597"/>
                <a:ext cx="194659" cy="12623"/>
              </a:xfrm>
              <a:custGeom>
                <a:avLst/>
                <a:gdLst>
                  <a:gd name="connsiteX0" fmla="*/ 194327 w 194659"/>
                  <a:gd name="connsiteY0" fmla="*/ 12291 h 12623"/>
                  <a:gd name="connsiteX1" fmla="*/ 185358 w 194659"/>
                  <a:gd name="connsiteY1" fmla="*/ 9633 h 12623"/>
                  <a:gd name="connsiteX2" fmla="*/ 8969 w 194659"/>
                  <a:gd name="connsiteY2" fmla="*/ 9633 h 12623"/>
                  <a:gd name="connsiteX3" fmla="*/ 0 w 194659"/>
                  <a:gd name="connsiteY3" fmla="*/ 12291 h 12623"/>
                  <a:gd name="connsiteX4" fmla="*/ 3322 w 194659"/>
                  <a:gd name="connsiteY4" fmla="*/ 5979 h 12623"/>
                  <a:gd name="connsiteX5" fmla="*/ 664 w 194659"/>
                  <a:gd name="connsiteY5" fmla="*/ 0 h 12623"/>
                  <a:gd name="connsiteX6" fmla="*/ 10630 w 194659"/>
                  <a:gd name="connsiteY6" fmla="*/ 2990 h 12623"/>
                  <a:gd name="connsiteX7" fmla="*/ 184362 w 194659"/>
                  <a:gd name="connsiteY7" fmla="*/ 2990 h 12623"/>
                  <a:gd name="connsiteX8" fmla="*/ 194327 w 194659"/>
                  <a:gd name="connsiteY8" fmla="*/ 0 h 12623"/>
                  <a:gd name="connsiteX9" fmla="*/ 191338 w 194659"/>
                  <a:gd name="connsiteY9" fmla="*/ 5979 h 12623"/>
                  <a:gd name="connsiteX10" fmla="*/ 194659 w 194659"/>
                  <a:gd name="connsiteY10" fmla="*/ 12623 h 12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4659" h="12623">
                    <a:moveTo>
                      <a:pt x="194327" y="12291"/>
                    </a:moveTo>
                    <a:cubicBezTo>
                      <a:pt x="191670" y="10630"/>
                      <a:pt x="188680" y="9633"/>
                      <a:pt x="185358" y="9633"/>
                    </a:cubicBezTo>
                    <a:lnTo>
                      <a:pt x="8969" y="9633"/>
                    </a:lnTo>
                    <a:cubicBezTo>
                      <a:pt x="5647" y="9633"/>
                      <a:pt x="2657" y="10630"/>
                      <a:pt x="0" y="12291"/>
                    </a:cubicBezTo>
                    <a:cubicBezTo>
                      <a:pt x="1993" y="10962"/>
                      <a:pt x="3322" y="8637"/>
                      <a:pt x="3322" y="5979"/>
                    </a:cubicBezTo>
                    <a:cubicBezTo>
                      <a:pt x="3322" y="3654"/>
                      <a:pt x="2325" y="1329"/>
                      <a:pt x="664" y="0"/>
                    </a:cubicBezTo>
                    <a:cubicBezTo>
                      <a:pt x="3654" y="1993"/>
                      <a:pt x="6976" y="2990"/>
                      <a:pt x="10630" y="2990"/>
                    </a:cubicBezTo>
                    <a:lnTo>
                      <a:pt x="184362" y="2990"/>
                    </a:lnTo>
                    <a:cubicBezTo>
                      <a:pt x="188016" y="2990"/>
                      <a:pt x="191338" y="1993"/>
                      <a:pt x="194327" y="0"/>
                    </a:cubicBezTo>
                    <a:cubicBezTo>
                      <a:pt x="192666" y="1329"/>
                      <a:pt x="191338" y="3654"/>
                      <a:pt x="191338" y="5979"/>
                    </a:cubicBezTo>
                    <a:cubicBezTo>
                      <a:pt x="191338" y="8637"/>
                      <a:pt x="192666" y="10962"/>
                      <a:pt x="194659" y="12623"/>
                    </a:cubicBezTo>
                    <a:close/>
                  </a:path>
                </a:pathLst>
              </a:custGeom>
              <a:solidFill>
                <a:srgbClr val="95107E"/>
              </a:solidFill>
              <a:ln w="0" cap="flat">
                <a:noFill/>
                <a:prstDash val="solid"/>
                <a:miter/>
              </a:ln>
            </p:spPr>
            <p:txBody>
              <a:bodyPr rtlCol="0" anchor="ctr"/>
              <a:lstStyle/>
              <a:p>
                <a:endParaRPr lang="nl-NL"/>
              </a:p>
            </p:txBody>
          </p:sp>
          <p:sp>
            <p:nvSpPr>
              <p:cNvPr id="44" name="Vrije vorm: vorm 43">
                <a:extLst>
                  <a:ext uri="{FF2B5EF4-FFF2-40B4-BE49-F238E27FC236}">
                    <a16:creationId xmlns:a16="http://schemas.microsoft.com/office/drawing/2014/main" id="{7EC78DB6-A828-EAD4-B093-0B16EEA7E90C}"/>
                  </a:ext>
                </a:extLst>
              </p:cNvPr>
              <p:cNvSpPr/>
              <p:nvPr/>
            </p:nvSpPr>
            <p:spPr>
              <a:xfrm>
                <a:off x="6595541" y="4376657"/>
                <a:ext cx="196652" cy="13619"/>
              </a:xfrm>
              <a:custGeom>
                <a:avLst/>
                <a:gdLst>
                  <a:gd name="connsiteX0" fmla="*/ 196653 w 196652"/>
                  <a:gd name="connsiteY0" fmla="*/ 0 h 13619"/>
                  <a:gd name="connsiteX1" fmla="*/ 189344 w 196652"/>
                  <a:gd name="connsiteY1" fmla="*/ 13620 h 13619"/>
                  <a:gd name="connsiteX2" fmla="*/ 189344 w 196652"/>
                  <a:gd name="connsiteY2" fmla="*/ 11959 h 13619"/>
                  <a:gd name="connsiteX3" fmla="*/ 7308 w 196652"/>
                  <a:gd name="connsiteY3" fmla="*/ 11959 h 13619"/>
                  <a:gd name="connsiteX4" fmla="*/ 7308 w 196652"/>
                  <a:gd name="connsiteY4" fmla="*/ 13287 h 13619"/>
                  <a:gd name="connsiteX5" fmla="*/ 0 w 196652"/>
                  <a:gd name="connsiteY5" fmla="*/ 0 h 13619"/>
                  <a:gd name="connsiteX6" fmla="*/ 7972 w 196652"/>
                  <a:gd name="connsiteY6" fmla="*/ 2325 h 13619"/>
                  <a:gd name="connsiteX7" fmla="*/ 188680 w 196652"/>
                  <a:gd name="connsiteY7" fmla="*/ 2325 h 13619"/>
                  <a:gd name="connsiteX8" fmla="*/ 196653 w 196652"/>
                  <a:gd name="connsiteY8" fmla="*/ 0 h 1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652" h="13619">
                    <a:moveTo>
                      <a:pt x="196653" y="0"/>
                    </a:moveTo>
                    <a:cubicBezTo>
                      <a:pt x="192334" y="3322"/>
                      <a:pt x="189677" y="7972"/>
                      <a:pt x="189344" y="13620"/>
                    </a:cubicBezTo>
                    <a:cubicBezTo>
                      <a:pt x="189344" y="12955"/>
                      <a:pt x="189344" y="12291"/>
                      <a:pt x="189344" y="11959"/>
                    </a:cubicBezTo>
                    <a:lnTo>
                      <a:pt x="7308" y="11959"/>
                    </a:lnTo>
                    <a:cubicBezTo>
                      <a:pt x="7308" y="11959"/>
                      <a:pt x="7308" y="12955"/>
                      <a:pt x="7308" y="13287"/>
                    </a:cubicBezTo>
                    <a:cubicBezTo>
                      <a:pt x="6976" y="7972"/>
                      <a:pt x="3986" y="2990"/>
                      <a:pt x="0" y="0"/>
                    </a:cubicBezTo>
                    <a:cubicBezTo>
                      <a:pt x="2325" y="1661"/>
                      <a:pt x="4983" y="2325"/>
                      <a:pt x="7972" y="2325"/>
                    </a:cubicBezTo>
                    <a:lnTo>
                      <a:pt x="188680" y="2325"/>
                    </a:lnTo>
                    <a:cubicBezTo>
                      <a:pt x="191670" y="2325"/>
                      <a:pt x="194327" y="1329"/>
                      <a:pt x="196653" y="0"/>
                    </a:cubicBezTo>
                    <a:close/>
                  </a:path>
                </a:pathLst>
              </a:custGeom>
              <a:solidFill>
                <a:srgbClr val="95107E"/>
              </a:solidFill>
              <a:ln w="0" cap="flat">
                <a:noFill/>
                <a:prstDash val="solid"/>
                <a:miter/>
              </a:ln>
            </p:spPr>
            <p:txBody>
              <a:bodyPr rtlCol="0" anchor="ctr"/>
              <a:lstStyle/>
              <a:p>
                <a:endParaRPr lang="nl-NL"/>
              </a:p>
            </p:txBody>
          </p:sp>
          <p:sp>
            <p:nvSpPr>
              <p:cNvPr id="45" name="Vrije vorm: vorm 44">
                <a:extLst>
                  <a:ext uri="{FF2B5EF4-FFF2-40B4-BE49-F238E27FC236}">
                    <a16:creationId xmlns:a16="http://schemas.microsoft.com/office/drawing/2014/main" id="{D8EAC906-9E6F-929C-88B6-CDFBBE1F8583}"/>
                  </a:ext>
                </a:extLst>
              </p:cNvPr>
              <p:cNvSpPr/>
              <p:nvPr/>
            </p:nvSpPr>
            <p:spPr>
              <a:xfrm>
                <a:off x="6640054" y="4424491"/>
                <a:ext cx="108291" cy="30228"/>
              </a:xfrm>
              <a:custGeom>
                <a:avLst/>
                <a:gdLst>
                  <a:gd name="connsiteX0" fmla="*/ 108292 w 108291"/>
                  <a:gd name="connsiteY0" fmla="*/ 0 h 30228"/>
                  <a:gd name="connsiteX1" fmla="*/ 54146 w 108291"/>
                  <a:gd name="connsiteY1" fmla="*/ 30229 h 30228"/>
                  <a:gd name="connsiteX2" fmla="*/ 0 w 108291"/>
                  <a:gd name="connsiteY2" fmla="*/ 0 h 30228"/>
                  <a:gd name="connsiteX3" fmla="*/ 108292 w 108291"/>
                  <a:gd name="connsiteY3" fmla="*/ 0 h 30228"/>
                </a:gdLst>
                <a:ahLst/>
                <a:cxnLst>
                  <a:cxn ang="0">
                    <a:pos x="connsiteX0" y="connsiteY0"/>
                  </a:cxn>
                  <a:cxn ang="0">
                    <a:pos x="connsiteX1" y="connsiteY1"/>
                  </a:cxn>
                  <a:cxn ang="0">
                    <a:pos x="connsiteX2" y="connsiteY2"/>
                  </a:cxn>
                  <a:cxn ang="0">
                    <a:pos x="connsiteX3" y="connsiteY3"/>
                  </a:cxn>
                </a:cxnLst>
                <a:rect l="l" t="t" r="r" b="b"/>
                <a:pathLst>
                  <a:path w="108291" h="30228">
                    <a:moveTo>
                      <a:pt x="108292" y="0"/>
                    </a:moveTo>
                    <a:cubicBezTo>
                      <a:pt x="96998" y="17938"/>
                      <a:pt x="77067" y="30229"/>
                      <a:pt x="54146" y="30229"/>
                    </a:cubicBezTo>
                    <a:cubicBezTo>
                      <a:pt x="31225" y="30229"/>
                      <a:pt x="11294" y="18270"/>
                      <a:pt x="0" y="0"/>
                    </a:cubicBezTo>
                    <a:lnTo>
                      <a:pt x="108292" y="0"/>
                    </a:lnTo>
                    <a:close/>
                  </a:path>
                </a:pathLst>
              </a:custGeom>
              <a:solidFill>
                <a:srgbClr val="95107E"/>
              </a:solidFill>
              <a:ln w="0" cap="flat">
                <a:noFill/>
                <a:prstDash val="solid"/>
                <a:miter/>
              </a:ln>
            </p:spPr>
            <p:txBody>
              <a:bodyPr rtlCol="0" anchor="ctr"/>
              <a:lstStyle/>
              <a:p>
                <a:endParaRPr lang="nl-NL"/>
              </a:p>
            </p:txBody>
          </p:sp>
          <p:sp>
            <p:nvSpPr>
              <p:cNvPr id="46" name="Vrije vorm: vorm 45">
                <a:extLst>
                  <a:ext uri="{FF2B5EF4-FFF2-40B4-BE49-F238E27FC236}">
                    <a16:creationId xmlns:a16="http://schemas.microsoft.com/office/drawing/2014/main" id="{3C31C0F0-F0AF-952D-4019-1BFEDB404940}"/>
                  </a:ext>
                </a:extLst>
              </p:cNvPr>
              <p:cNvSpPr/>
              <p:nvPr/>
            </p:nvSpPr>
            <p:spPr>
              <a:xfrm>
                <a:off x="6680248" y="3598019"/>
                <a:ext cx="37204" cy="132541"/>
              </a:xfrm>
              <a:custGeom>
                <a:avLst/>
                <a:gdLst>
                  <a:gd name="connsiteX0" fmla="*/ 18602 w 37204"/>
                  <a:gd name="connsiteY0" fmla="*/ 0 h 132541"/>
                  <a:gd name="connsiteX1" fmla="*/ 37204 w 37204"/>
                  <a:gd name="connsiteY1" fmla="*/ 18602 h 132541"/>
                  <a:gd name="connsiteX2" fmla="*/ 37204 w 37204"/>
                  <a:gd name="connsiteY2" fmla="*/ 113939 h 132541"/>
                  <a:gd name="connsiteX3" fmla="*/ 18602 w 37204"/>
                  <a:gd name="connsiteY3" fmla="*/ 132541 h 132541"/>
                  <a:gd name="connsiteX4" fmla="*/ 18602 w 37204"/>
                  <a:gd name="connsiteY4" fmla="*/ 132541 h 132541"/>
                  <a:gd name="connsiteX5" fmla="*/ 0 w 37204"/>
                  <a:gd name="connsiteY5" fmla="*/ 113939 h 132541"/>
                  <a:gd name="connsiteX6" fmla="*/ 0 w 37204"/>
                  <a:gd name="connsiteY6" fmla="*/ 18602 h 132541"/>
                  <a:gd name="connsiteX7" fmla="*/ 18602 w 37204"/>
                  <a:gd name="connsiteY7" fmla="*/ 0 h 132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204" h="132541">
                    <a:moveTo>
                      <a:pt x="18602" y="0"/>
                    </a:moveTo>
                    <a:cubicBezTo>
                      <a:pt x="28876" y="0"/>
                      <a:pt x="37204" y="8329"/>
                      <a:pt x="37204" y="18602"/>
                    </a:cubicBezTo>
                    <a:lnTo>
                      <a:pt x="37204" y="113939"/>
                    </a:lnTo>
                    <a:cubicBezTo>
                      <a:pt x="37204" y="124213"/>
                      <a:pt x="28876" y="132541"/>
                      <a:pt x="18602" y="132541"/>
                    </a:cubicBezTo>
                    <a:lnTo>
                      <a:pt x="18602" y="132541"/>
                    </a:lnTo>
                    <a:cubicBezTo>
                      <a:pt x="8328" y="132541"/>
                      <a:pt x="0" y="124213"/>
                      <a:pt x="0" y="113939"/>
                    </a:cubicBezTo>
                    <a:lnTo>
                      <a:pt x="0" y="18602"/>
                    </a:lnTo>
                    <a:cubicBezTo>
                      <a:pt x="0" y="8328"/>
                      <a:pt x="8329" y="0"/>
                      <a:pt x="18602" y="0"/>
                    </a:cubicBezTo>
                    <a:close/>
                  </a:path>
                </a:pathLst>
              </a:custGeom>
              <a:solidFill>
                <a:srgbClr val="FFCFA0"/>
              </a:solidFill>
              <a:ln w="0" cap="flat">
                <a:noFill/>
                <a:prstDash val="solid"/>
                <a:miter/>
              </a:ln>
            </p:spPr>
            <p:txBody>
              <a:bodyPr rtlCol="0" anchor="ctr"/>
              <a:lstStyle/>
              <a:p>
                <a:endParaRPr lang="nl-NL"/>
              </a:p>
            </p:txBody>
          </p:sp>
          <p:sp>
            <p:nvSpPr>
              <p:cNvPr id="47" name="Vrije vorm: vorm 46">
                <a:extLst>
                  <a:ext uri="{FF2B5EF4-FFF2-40B4-BE49-F238E27FC236}">
                    <a16:creationId xmlns:a16="http://schemas.microsoft.com/office/drawing/2014/main" id="{CD49A26C-D3F4-E32E-E69A-02ACF18BE52A}"/>
                  </a:ext>
                </a:extLst>
              </p:cNvPr>
              <p:cNvSpPr/>
              <p:nvPr/>
            </p:nvSpPr>
            <p:spPr>
              <a:xfrm>
                <a:off x="6923572" y="3730726"/>
                <a:ext cx="104637" cy="104637"/>
              </a:xfrm>
              <a:custGeom>
                <a:avLst/>
                <a:gdLst>
                  <a:gd name="connsiteX0" fmla="*/ 5481 w 104637"/>
                  <a:gd name="connsiteY0" fmla="*/ 99157 h 104637"/>
                  <a:gd name="connsiteX1" fmla="*/ 5481 w 104637"/>
                  <a:gd name="connsiteY1" fmla="*/ 99157 h 104637"/>
                  <a:gd name="connsiteX2" fmla="*/ 5481 w 104637"/>
                  <a:gd name="connsiteY2" fmla="*/ 72914 h 104637"/>
                  <a:gd name="connsiteX3" fmla="*/ 72914 w 104637"/>
                  <a:gd name="connsiteY3" fmla="*/ 5481 h 104637"/>
                  <a:gd name="connsiteX4" fmla="*/ 99157 w 104637"/>
                  <a:gd name="connsiteY4" fmla="*/ 5481 h 104637"/>
                  <a:gd name="connsiteX5" fmla="*/ 99157 w 104637"/>
                  <a:gd name="connsiteY5" fmla="*/ 5481 h 104637"/>
                  <a:gd name="connsiteX6" fmla="*/ 99157 w 104637"/>
                  <a:gd name="connsiteY6" fmla="*/ 31724 h 104637"/>
                  <a:gd name="connsiteX7" fmla="*/ 31724 w 104637"/>
                  <a:gd name="connsiteY7" fmla="*/ 99157 h 104637"/>
                  <a:gd name="connsiteX8" fmla="*/ 5481 w 104637"/>
                  <a:gd name="connsiteY8" fmla="*/ 99157 h 104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637" h="104637">
                    <a:moveTo>
                      <a:pt x="5481" y="99157"/>
                    </a:moveTo>
                    <a:lnTo>
                      <a:pt x="5481" y="99157"/>
                    </a:lnTo>
                    <a:cubicBezTo>
                      <a:pt x="-1827" y="91849"/>
                      <a:pt x="-1827" y="80222"/>
                      <a:pt x="5481" y="72914"/>
                    </a:cubicBezTo>
                    <a:lnTo>
                      <a:pt x="72914" y="5481"/>
                    </a:lnTo>
                    <a:cubicBezTo>
                      <a:pt x="80222" y="-1827"/>
                      <a:pt x="91849" y="-1827"/>
                      <a:pt x="99157" y="5481"/>
                    </a:cubicBezTo>
                    <a:lnTo>
                      <a:pt x="99157" y="5481"/>
                    </a:lnTo>
                    <a:cubicBezTo>
                      <a:pt x="106465" y="12789"/>
                      <a:pt x="106465" y="24415"/>
                      <a:pt x="99157" y="31724"/>
                    </a:cubicBezTo>
                    <a:lnTo>
                      <a:pt x="31724" y="99157"/>
                    </a:lnTo>
                    <a:cubicBezTo>
                      <a:pt x="24415" y="106465"/>
                      <a:pt x="12789" y="106465"/>
                      <a:pt x="5481" y="99157"/>
                    </a:cubicBezTo>
                    <a:close/>
                  </a:path>
                </a:pathLst>
              </a:custGeom>
              <a:solidFill>
                <a:srgbClr val="FFCFA0"/>
              </a:solidFill>
              <a:ln w="0" cap="flat">
                <a:noFill/>
                <a:prstDash val="solid"/>
                <a:miter/>
              </a:ln>
            </p:spPr>
            <p:txBody>
              <a:bodyPr rtlCol="0" anchor="ctr"/>
              <a:lstStyle/>
              <a:p>
                <a:endParaRPr lang="nl-NL"/>
              </a:p>
            </p:txBody>
          </p:sp>
          <p:sp>
            <p:nvSpPr>
              <p:cNvPr id="48" name="Vrije vorm: vorm 47">
                <a:extLst>
                  <a:ext uri="{FF2B5EF4-FFF2-40B4-BE49-F238E27FC236}">
                    <a16:creationId xmlns:a16="http://schemas.microsoft.com/office/drawing/2014/main" id="{E0DE3671-B2F5-A2D0-7926-5B1793B12E8F}"/>
                  </a:ext>
                </a:extLst>
              </p:cNvPr>
              <p:cNvSpPr/>
              <p:nvPr/>
            </p:nvSpPr>
            <p:spPr>
              <a:xfrm>
                <a:off x="6969248" y="4044473"/>
                <a:ext cx="132541" cy="37204"/>
              </a:xfrm>
              <a:custGeom>
                <a:avLst/>
                <a:gdLst>
                  <a:gd name="connsiteX0" fmla="*/ 113939 w 132541"/>
                  <a:gd name="connsiteY0" fmla="*/ 0 h 37204"/>
                  <a:gd name="connsiteX1" fmla="*/ 132541 w 132541"/>
                  <a:gd name="connsiteY1" fmla="*/ 18602 h 37204"/>
                  <a:gd name="connsiteX2" fmla="*/ 132541 w 132541"/>
                  <a:gd name="connsiteY2" fmla="*/ 18602 h 37204"/>
                  <a:gd name="connsiteX3" fmla="*/ 113939 w 132541"/>
                  <a:gd name="connsiteY3" fmla="*/ 37205 h 37204"/>
                  <a:gd name="connsiteX4" fmla="*/ 18602 w 132541"/>
                  <a:gd name="connsiteY4" fmla="*/ 37205 h 37204"/>
                  <a:gd name="connsiteX5" fmla="*/ 0 w 132541"/>
                  <a:gd name="connsiteY5" fmla="*/ 18602 h 37204"/>
                  <a:gd name="connsiteX6" fmla="*/ 0 w 132541"/>
                  <a:gd name="connsiteY6" fmla="*/ 18602 h 37204"/>
                  <a:gd name="connsiteX7" fmla="*/ 18602 w 132541"/>
                  <a:gd name="connsiteY7" fmla="*/ 0 h 37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541" h="37204">
                    <a:moveTo>
                      <a:pt x="113939" y="0"/>
                    </a:moveTo>
                    <a:cubicBezTo>
                      <a:pt x="124213" y="0"/>
                      <a:pt x="132541" y="8329"/>
                      <a:pt x="132541" y="18602"/>
                    </a:cubicBezTo>
                    <a:lnTo>
                      <a:pt x="132541" y="18602"/>
                    </a:lnTo>
                    <a:cubicBezTo>
                      <a:pt x="132541" y="28876"/>
                      <a:pt x="124213" y="37205"/>
                      <a:pt x="113939" y="37205"/>
                    </a:cubicBezTo>
                    <a:lnTo>
                      <a:pt x="18602" y="37205"/>
                    </a:lnTo>
                    <a:cubicBezTo>
                      <a:pt x="8328" y="37205"/>
                      <a:pt x="0" y="28876"/>
                      <a:pt x="0" y="18602"/>
                    </a:cubicBezTo>
                    <a:lnTo>
                      <a:pt x="0" y="18602"/>
                    </a:lnTo>
                    <a:cubicBezTo>
                      <a:pt x="0" y="8328"/>
                      <a:pt x="8328" y="0"/>
                      <a:pt x="18602" y="0"/>
                    </a:cubicBezTo>
                    <a:close/>
                  </a:path>
                </a:pathLst>
              </a:custGeom>
              <a:solidFill>
                <a:srgbClr val="FFCFA0"/>
              </a:solidFill>
              <a:ln w="0" cap="flat">
                <a:noFill/>
                <a:prstDash val="solid"/>
                <a:miter/>
              </a:ln>
            </p:spPr>
            <p:txBody>
              <a:bodyPr rtlCol="0" anchor="ctr"/>
              <a:lstStyle/>
              <a:p>
                <a:endParaRPr lang="nl-NL"/>
              </a:p>
            </p:txBody>
          </p:sp>
          <p:sp>
            <p:nvSpPr>
              <p:cNvPr id="49" name="Vrije vorm: vorm 48">
                <a:extLst>
                  <a:ext uri="{FF2B5EF4-FFF2-40B4-BE49-F238E27FC236}">
                    <a16:creationId xmlns:a16="http://schemas.microsoft.com/office/drawing/2014/main" id="{4C93D04C-2210-C581-CA0A-04B73F18A5CE}"/>
                  </a:ext>
                </a:extLst>
              </p:cNvPr>
              <p:cNvSpPr/>
              <p:nvPr/>
            </p:nvSpPr>
            <p:spPr>
              <a:xfrm>
                <a:off x="6916929" y="4259230"/>
                <a:ext cx="104637" cy="104637"/>
              </a:xfrm>
              <a:custGeom>
                <a:avLst/>
                <a:gdLst>
                  <a:gd name="connsiteX0" fmla="*/ 5481 w 104637"/>
                  <a:gd name="connsiteY0" fmla="*/ 5481 h 104637"/>
                  <a:gd name="connsiteX1" fmla="*/ 5481 w 104637"/>
                  <a:gd name="connsiteY1" fmla="*/ 5481 h 104637"/>
                  <a:gd name="connsiteX2" fmla="*/ 31724 w 104637"/>
                  <a:gd name="connsiteY2" fmla="*/ 5481 h 104637"/>
                  <a:gd name="connsiteX3" fmla="*/ 99157 w 104637"/>
                  <a:gd name="connsiteY3" fmla="*/ 72914 h 104637"/>
                  <a:gd name="connsiteX4" fmla="*/ 99157 w 104637"/>
                  <a:gd name="connsiteY4" fmla="*/ 99157 h 104637"/>
                  <a:gd name="connsiteX5" fmla="*/ 99157 w 104637"/>
                  <a:gd name="connsiteY5" fmla="*/ 99157 h 104637"/>
                  <a:gd name="connsiteX6" fmla="*/ 72914 w 104637"/>
                  <a:gd name="connsiteY6" fmla="*/ 99157 h 104637"/>
                  <a:gd name="connsiteX7" fmla="*/ 5481 w 104637"/>
                  <a:gd name="connsiteY7" fmla="*/ 31723 h 104637"/>
                  <a:gd name="connsiteX8" fmla="*/ 5481 w 104637"/>
                  <a:gd name="connsiteY8" fmla="*/ 5481 h 104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637" h="104637">
                    <a:moveTo>
                      <a:pt x="5481" y="5481"/>
                    </a:moveTo>
                    <a:lnTo>
                      <a:pt x="5481" y="5481"/>
                    </a:lnTo>
                    <a:cubicBezTo>
                      <a:pt x="12789" y="-1827"/>
                      <a:pt x="24415" y="-1827"/>
                      <a:pt x="31724" y="5481"/>
                    </a:cubicBezTo>
                    <a:lnTo>
                      <a:pt x="99157" y="72914"/>
                    </a:lnTo>
                    <a:cubicBezTo>
                      <a:pt x="106465" y="80222"/>
                      <a:pt x="106465" y="91849"/>
                      <a:pt x="99157" y="99157"/>
                    </a:cubicBezTo>
                    <a:lnTo>
                      <a:pt x="99157" y="99157"/>
                    </a:lnTo>
                    <a:cubicBezTo>
                      <a:pt x="91849" y="106465"/>
                      <a:pt x="80222" y="106465"/>
                      <a:pt x="72914" y="99157"/>
                    </a:cubicBezTo>
                    <a:lnTo>
                      <a:pt x="5481" y="31723"/>
                    </a:lnTo>
                    <a:cubicBezTo>
                      <a:pt x="-1827" y="24415"/>
                      <a:pt x="-1827" y="12789"/>
                      <a:pt x="5481" y="5481"/>
                    </a:cubicBezTo>
                    <a:close/>
                  </a:path>
                </a:pathLst>
              </a:custGeom>
              <a:solidFill>
                <a:srgbClr val="FFCFA0"/>
              </a:solidFill>
              <a:ln w="0" cap="flat">
                <a:noFill/>
                <a:prstDash val="solid"/>
                <a:miter/>
              </a:ln>
            </p:spPr>
            <p:txBody>
              <a:bodyPr rtlCol="0" anchor="ctr"/>
              <a:lstStyle/>
              <a:p>
                <a:endParaRPr lang="nl-NL"/>
              </a:p>
            </p:txBody>
          </p:sp>
          <p:sp>
            <p:nvSpPr>
              <p:cNvPr id="50" name="Vrije vorm: vorm 49">
                <a:extLst>
                  <a:ext uri="{FF2B5EF4-FFF2-40B4-BE49-F238E27FC236}">
                    <a16:creationId xmlns:a16="http://schemas.microsoft.com/office/drawing/2014/main" id="{6F47ADE7-6DE3-1E46-9CA1-C2206083E7E7}"/>
                  </a:ext>
                </a:extLst>
              </p:cNvPr>
              <p:cNvSpPr/>
              <p:nvPr/>
            </p:nvSpPr>
            <p:spPr>
              <a:xfrm>
                <a:off x="6359857" y="4259230"/>
                <a:ext cx="104637" cy="104637"/>
              </a:xfrm>
              <a:custGeom>
                <a:avLst/>
                <a:gdLst>
                  <a:gd name="connsiteX0" fmla="*/ 99157 w 104637"/>
                  <a:gd name="connsiteY0" fmla="*/ 5481 h 104637"/>
                  <a:gd name="connsiteX1" fmla="*/ 99157 w 104637"/>
                  <a:gd name="connsiteY1" fmla="*/ 5481 h 104637"/>
                  <a:gd name="connsiteX2" fmla="*/ 99157 w 104637"/>
                  <a:gd name="connsiteY2" fmla="*/ 31723 h 104637"/>
                  <a:gd name="connsiteX3" fmla="*/ 31723 w 104637"/>
                  <a:gd name="connsiteY3" fmla="*/ 99157 h 104637"/>
                  <a:gd name="connsiteX4" fmla="*/ 5481 w 104637"/>
                  <a:gd name="connsiteY4" fmla="*/ 99157 h 104637"/>
                  <a:gd name="connsiteX5" fmla="*/ 5481 w 104637"/>
                  <a:gd name="connsiteY5" fmla="*/ 99157 h 104637"/>
                  <a:gd name="connsiteX6" fmla="*/ 5481 w 104637"/>
                  <a:gd name="connsiteY6" fmla="*/ 72914 h 104637"/>
                  <a:gd name="connsiteX7" fmla="*/ 72914 w 104637"/>
                  <a:gd name="connsiteY7" fmla="*/ 5481 h 104637"/>
                  <a:gd name="connsiteX8" fmla="*/ 99157 w 104637"/>
                  <a:gd name="connsiteY8" fmla="*/ 5481 h 104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637" h="104637">
                    <a:moveTo>
                      <a:pt x="99157" y="5481"/>
                    </a:moveTo>
                    <a:lnTo>
                      <a:pt x="99157" y="5481"/>
                    </a:lnTo>
                    <a:cubicBezTo>
                      <a:pt x="106465" y="12789"/>
                      <a:pt x="106465" y="24415"/>
                      <a:pt x="99157" y="31723"/>
                    </a:cubicBezTo>
                    <a:lnTo>
                      <a:pt x="31723" y="99157"/>
                    </a:lnTo>
                    <a:cubicBezTo>
                      <a:pt x="24415" y="106465"/>
                      <a:pt x="12789" y="106465"/>
                      <a:pt x="5481" y="99157"/>
                    </a:cubicBezTo>
                    <a:lnTo>
                      <a:pt x="5481" y="99157"/>
                    </a:lnTo>
                    <a:cubicBezTo>
                      <a:pt x="-1827" y="91849"/>
                      <a:pt x="-1827" y="80222"/>
                      <a:pt x="5481" y="72914"/>
                    </a:cubicBezTo>
                    <a:lnTo>
                      <a:pt x="72914" y="5481"/>
                    </a:lnTo>
                    <a:cubicBezTo>
                      <a:pt x="80222" y="-1827"/>
                      <a:pt x="91849" y="-1827"/>
                      <a:pt x="99157" y="5481"/>
                    </a:cubicBezTo>
                    <a:close/>
                  </a:path>
                </a:pathLst>
              </a:custGeom>
              <a:solidFill>
                <a:srgbClr val="FFCFA0"/>
              </a:solidFill>
              <a:ln w="0" cap="flat">
                <a:noFill/>
                <a:prstDash val="solid"/>
                <a:miter/>
              </a:ln>
            </p:spPr>
            <p:txBody>
              <a:bodyPr rtlCol="0" anchor="ctr"/>
              <a:lstStyle/>
              <a:p>
                <a:endParaRPr lang="nl-NL"/>
              </a:p>
            </p:txBody>
          </p:sp>
          <p:sp>
            <p:nvSpPr>
              <p:cNvPr id="51" name="Vrije vorm: vorm 50">
                <a:extLst>
                  <a:ext uri="{FF2B5EF4-FFF2-40B4-BE49-F238E27FC236}">
                    <a16:creationId xmlns:a16="http://schemas.microsoft.com/office/drawing/2014/main" id="{2092065D-DCCF-FB6B-6764-C76929A529ED}"/>
                  </a:ext>
                </a:extLst>
              </p:cNvPr>
              <p:cNvSpPr/>
              <p:nvPr/>
            </p:nvSpPr>
            <p:spPr>
              <a:xfrm>
                <a:off x="6284618" y="4035172"/>
                <a:ext cx="132541" cy="37204"/>
              </a:xfrm>
              <a:custGeom>
                <a:avLst/>
                <a:gdLst>
                  <a:gd name="connsiteX0" fmla="*/ 113939 w 132541"/>
                  <a:gd name="connsiteY0" fmla="*/ 0 h 37204"/>
                  <a:gd name="connsiteX1" fmla="*/ 132541 w 132541"/>
                  <a:gd name="connsiteY1" fmla="*/ 18602 h 37204"/>
                  <a:gd name="connsiteX2" fmla="*/ 132541 w 132541"/>
                  <a:gd name="connsiteY2" fmla="*/ 18602 h 37204"/>
                  <a:gd name="connsiteX3" fmla="*/ 113939 w 132541"/>
                  <a:gd name="connsiteY3" fmla="*/ 37204 h 37204"/>
                  <a:gd name="connsiteX4" fmla="*/ 18602 w 132541"/>
                  <a:gd name="connsiteY4" fmla="*/ 37204 h 37204"/>
                  <a:gd name="connsiteX5" fmla="*/ 0 w 132541"/>
                  <a:gd name="connsiteY5" fmla="*/ 18602 h 37204"/>
                  <a:gd name="connsiteX6" fmla="*/ 0 w 132541"/>
                  <a:gd name="connsiteY6" fmla="*/ 18602 h 37204"/>
                  <a:gd name="connsiteX7" fmla="*/ 18602 w 132541"/>
                  <a:gd name="connsiteY7" fmla="*/ 0 h 37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541" h="37204">
                    <a:moveTo>
                      <a:pt x="113939" y="0"/>
                    </a:moveTo>
                    <a:cubicBezTo>
                      <a:pt x="124213" y="0"/>
                      <a:pt x="132541" y="8329"/>
                      <a:pt x="132541" y="18602"/>
                    </a:cubicBezTo>
                    <a:lnTo>
                      <a:pt x="132541" y="18602"/>
                    </a:lnTo>
                    <a:cubicBezTo>
                      <a:pt x="132541" y="28876"/>
                      <a:pt x="124213" y="37204"/>
                      <a:pt x="113939" y="37204"/>
                    </a:cubicBezTo>
                    <a:lnTo>
                      <a:pt x="18602" y="37204"/>
                    </a:lnTo>
                    <a:cubicBezTo>
                      <a:pt x="8329" y="37204"/>
                      <a:pt x="0" y="28876"/>
                      <a:pt x="0" y="18602"/>
                    </a:cubicBezTo>
                    <a:lnTo>
                      <a:pt x="0" y="18602"/>
                    </a:lnTo>
                    <a:cubicBezTo>
                      <a:pt x="0" y="8328"/>
                      <a:pt x="8329" y="0"/>
                      <a:pt x="18602" y="0"/>
                    </a:cubicBezTo>
                    <a:close/>
                  </a:path>
                </a:pathLst>
              </a:custGeom>
              <a:solidFill>
                <a:srgbClr val="FFCFA0"/>
              </a:solidFill>
              <a:ln w="0" cap="flat">
                <a:noFill/>
                <a:prstDash val="solid"/>
                <a:miter/>
              </a:ln>
            </p:spPr>
            <p:txBody>
              <a:bodyPr rtlCol="0" anchor="ctr"/>
              <a:lstStyle/>
              <a:p>
                <a:endParaRPr lang="nl-NL"/>
              </a:p>
            </p:txBody>
          </p:sp>
          <p:sp>
            <p:nvSpPr>
              <p:cNvPr id="52" name="Vrije vorm: vorm 51">
                <a:extLst>
                  <a:ext uri="{FF2B5EF4-FFF2-40B4-BE49-F238E27FC236}">
                    <a16:creationId xmlns:a16="http://schemas.microsoft.com/office/drawing/2014/main" id="{19130E04-34CF-518E-35CD-65C07D5E0E52}"/>
                  </a:ext>
                </a:extLst>
              </p:cNvPr>
              <p:cNvSpPr/>
              <p:nvPr/>
            </p:nvSpPr>
            <p:spPr>
              <a:xfrm>
                <a:off x="6366501" y="3724082"/>
                <a:ext cx="104637" cy="104637"/>
              </a:xfrm>
              <a:custGeom>
                <a:avLst/>
                <a:gdLst>
                  <a:gd name="connsiteX0" fmla="*/ 99157 w 104637"/>
                  <a:gd name="connsiteY0" fmla="*/ 99157 h 104637"/>
                  <a:gd name="connsiteX1" fmla="*/ 99157 w 104637"/>
                  <a:gd name="connsiteY1" fmla="*/ 99157 h 104637"/>
                  <a:gd name="connsiteX2" fmla="*/ 72914 w 104637"/>
                  <a:gd name="connsiteY2" fmla="*/ 99157 h 104637"/>
                  <a:gd name="connsiteX3" fmla="*/ 5481 w 104637"/>
                  <a:gd name="connsiteY3" fmla="*/ 31724 h 104637"/>
                  <a:gd name="connsiteX4" fmla="*/ 5481 w 104637"/>
                  <a:gd name="connsiteY4" fmla="*/ 5481 h 104637"/>
                  <a:gd name="connsiteX5" fmla="*/ 5481 w 104637"/>
                  <a:gd name="connsiteY5" fmla="*/ 5481 h 104637"/>
                  <a:gd name="connsiteX6" fmla="*/ 31724 w 104637"/>
                  <a:gd name="connsiteY6" fmla="*/ 5481 h 104637"/>
                  <a:gd name="connsiteX7" fmla="*/ 99157 w 104637"/>
                  <a:gd name="connsiteY7" fmla="*/ 72914 h 104637"/>
                  <a:gd name="connsiteX8" fmla="*/ 99157 w 104637"/>
                  <a:gd name="connsiteY8" fmla="*/ 99157 h 104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637" h="104637">
                    <a:moveTo>
                      <a:pt x="99157" y="99157"/>
                    </a:moveTo>
                    <a:lnTo>
                      <a:pt x="99157" y="99157"/>
                    </a:lnTo>
                    <a:cubicBezTo>
                      <a:pt x="91849" y="106465"/>
                      <a:pt x="80222" y="106465"/>
                      <a:pt x="72914" y="99157"/>
                    </a:cubicBezTo>
                    <a:lnTo>
                      <a:pt x="5481" y="31724"/>
                    </a:lnTo>
                    <a:cubicBezTo>
                      <a:pt x="-1827" y="24415"/>
                      <a:pt x="-1827" y="12789"/>
                      <a:pt x="5481" y="5481"/>
                    </a:cubicBezTo>
                    <a:lnTo>
                      <a:pt x="5481" y="5481"/>
                    </a:lnTo>
                    <a:cubicBezTo>
                      <a:pt x="12789" y="-1827"/>
                      <a:pt x="24416" y="-1827"/>
                      <a:pt x="31724" y="5481"/>
                    </a:cubicBezTo>
                    <a:lnTo>
                      <a:pt x="99157" y="72914"/>
                    </a:lnTo>
                    <a:cubicBezTo>
                      <a:pt x="106465" y="80222"/>
                      <a:pt x="106465" y="91849"/>
                      <a:pt x="99157" y="99157"/>
                    </a:cubicBezTo>
                    <a:close/>
                  </a:path>
                </a:pathLst>
              </a:custGeom>
              <a:solidFill>
                <a:srgbClr val="FFCFA0"/>
              </a:solidFill>
              <a:ln w="0" cap="flat">
                <a:noFill/>
                <a:prstDash val="solid"/>
                <a:miter/>
              </a:ln>
            </p:spPr>
            <p:txBody>
              <a:bodyPr rtlCol="0" anchor="ctr"/>
              <a:lstStyle/>
              <a:p>
                <a:endParaRPr lang="nl-NL"/>
              </a:p>
            </p:txBody>
          </p:sp>
          <p:sp>
            <p:nvSpPr>
              <p:cNvPr id="53" name="Vrije vorm: vorm 52">
                <a:extLst>
                  <a:ext uri="{FF2B5EF4-FFF2-40B4-BE49-F238E27FC236}">
                    <a16:creationId xmlns:a16="http://schemas.microsoft.com/office/drawing/2014/main" id="{8176D1B7-1A54-8F3B-98D8-EE43D9AA8108}"/>
                  </a:ext>
                </a:extLst>
              </p:cNvPr>
              <p:cNvSpPr/>
              <p:nvPr/>
            </p:nvSpPr>
            <p:spPr>
              <a:xfrm>
                <a:off x="6658656" y="4082674"/>
                <a:ext cx="68097" cy="16609"/>
              </a:xfrm>
              <a:custGeom>
                <a:avLst/>
                <a:gdLst>
                  <a:gd name="connsiteX0" fmla="*/ 68098 w 68097"/>
                  <a:gd name="connsiteY0" fmla="*/ 0 h 16609"/>
                  <a:gd name="connsiteX1" fmla="*/ 66437 w 68097"/>
                  <a:gd name="connsiteY1" fmla="*/ 16609 h 16609"/>
                  <a:gd name="connsiteX2" fmla="*/ 1329 w 68097"/>
                  <a:gd name="connsiteY2" fmla="*/ 16609 h 16609"/>
                  <a:gd name="connsiteX3" fmla="*/ 0 w 68097"/>
                  <a:gd name="connsiteY3" fmla="*/ 0 h 16609"/>
                  <a:gd name="connsiteX4" fmla="*/ 68098 w 68097"/>
                  <a:gd name="connsiteY4" fmla="*/ 0 h 166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97" h="16609">
                    <a:moveTo>
                      <a:pt x="68098" y="0"/>
                    </a:moveTo>
                    <a:lnTo>
                      <a:pt x="66437" y="16609"/>
                    </a:lnTo>
                    <a:lnTo>
                      <a:pt x="1329" y="16609"/>
                    </a:lnTo>
                    <a:lnTo>
                      <a:pt x="0" y="0"/>
                    </a:lnTo>
                    <a:lnTo>
                      <a:pt x="68098" y="0"/>
                    </a:lnTo>
                    <a:close/>
                  </a:path>
                </a:pathLst>
              </a:custGeom>
              <a:solidFill>
                <a:srgbClr val="FF7300"/>
              </a:solidFill>
              <a:ln w="0" cap="flat">
                <a:noFill/>
                <a:prstDash val="solid"/>
                <a:miter/>
              </a:ln>
            </p:spPr>
            <p:txBody>
              <a:bodyPr rtlCol="0" anchor="ctr"/>
              <a:lstStyle/>
              <a:p>
                <a:endParaRPr lang="nl-NL"/>
              </a:p>
            </p:txBody>
          </p:sp>
          <p:sp>
            <p:nvSpPr>
              <p:cNvPr id="54" name="Vrije vorm: vorm 53">
                <a:extLst>
                  <a:ext uri="{FF2B5EF4-FFF2-40B4-BE49-F238E27FC236}">
                    <a16:creationId xmlns:a16="http://schemas.microsoft.com/office/drawing/2014/main" id="{A1E59405-A5CE-6B26-BB95-95E5C55F791E}"/>
                  </a:ext>
                </a:extLst>
              </p:cNvPr>
              <p:cNvSpPr/>
              <p:nvPr/>
            </p:nvSpPr>
            <p:spPr>
              <a:xfrm>
                <a:off x="6744027" y="4082010"/>
                <a:ext cx="332" cy="664"/>
              </a:xfrm>
              <a:custGeom>
                <a:avLst/>
                <a:gdLst>
                  <a:gd name="connsiteX0" fmla="*/ 0 w 332"/>
                  <a:gd name="connsiteY0" fmla="*/ 0 h 664"/>
                  <a:gd name="connsiteX1" fmla="*/ 0 w 332"/>
                  <a:gd name="connsiteY1" fmla="*/ 664 h 664"/>
                  <a:gd name="connsiteX2" fmla="*/ 332 w 332"/>
                  <a:gd name="connsiteY2" fmla="*/ 664 h 664"/>
                  <a:gd name="connsiteX3" fmla="*/ 0 w 332"/>
                  <a:gd name="connsiteY3" fmla="*/ 0 h 664"/>
                </a:gdLst>
                <a:ahLst/>
                <a:cxnLst>
                  <a:cxn ang="0">
                    <a:pos x="connsiteX0" y="connsiteY0"/>
                  </a:cxn>
                  <a:cxn ang="0">
                    <a:pos x="connsiteX1" y="connsiteY1"/>
                  </a:cxn>
                  <a:cxn ang="0">
                    <a:pos x="connsiteX2" y="connsiteY2"/>
                  </a:cxn>
                  <a:cxn ang="0">
                    <a:pos x="connsiteX3" y="connsiteY3"/>
                  </a:cxn>
                </a:cxnLst>
                <a:rect l="l" t="t" r="r" b="b"/>
                <a:pathLst>
                  <a:path w="332" h="664">
                    <a:moveTo>
                      <a:pt x="0" y="0"/>
                    </a:moveTo>
                    <a:lnTo>
                      <a:pt x="0" y="664"/>
                    </a:lnTo>
                    <a:cubicBezTo>
                      <a:pt x="0" y="664"/>
                      <a:pt x="332" y="664"/>
                      <a:pt x="332" y="664"/>
                    </a:cubicBezTo>
                    <a:cubicBezTo>
                      <a:pt x="332" y="664"/>
                      <a:pt x="332" y="332"/>
                      <a:pt x="0" y="0"/>
                    </a:cubicBezTo>
                    <a:close/>
                  </a:path>
                </a:pathLst>
              </a:custGeom>
              <a:solidFill>
                <a:srgbClr val="FF7300"/>
              </a:solidFill>
              <a:ln w="0" cap="flat">
                <a:noFill/>
                <a:prstDash val="solid"/>
                <a:miter/>
              </a:ln>
            </p:spPr>
            <p:txBody>
              <a:bodyPr rtlCol="0" anchor="ctr"/>
              <a:lstStyle/>
              <a:p>
                <a:endParaRPr lang="nl-NL"/>
              </a:p>
            </p:txBody>
          </p:sp>
          <p:sp>
            <p:nvSpPr>
              <p:cNvPr id="55" name="Vrije vorm: vorm 54">
                <a:extLst>
                  <a:ext uri="{FF2B5EF4-FFF2-40B4-BE49-F238E27FC236}">
                    <a16:creationId xmlns:a16="http://schemas.microsoft.com/office/drawing/2014/main" id="{4A40F86E-3CE4-67A8-372A-443A77946B8D}"/>
                  </a:ext>
                </a:extLst>
              </p:cNvPr>
              <p:cNvSpPr/>
              <p:nvPr/>
            </p:nvSpPr>
            <p:spPr>
              <a:xfrm>
                <a:off x="6566641" y="4014245"/>
                <a:ext cx="106963" cy="249801"/>
              </a:xfrm>
              <a:custGeom>
                <a:avLst/>
                <a:gdLst>
                  <a:gd name="connsiteX0" fmla="*/ 93344 w 106963"/>
                  <a:gd name="connsiteY0" fmla="*/ 85039 h 249801"/>
                  <a:gd name="connsiteX1" fmla="*/ 92015 w 106963"/>
                  <a:gd name="connsiteY1" fmla="*/ 68430 h 249801"/>
                  <a:gd name="connsiteX2" fmla="*/ 90022 w 106963"/>
                  <a:gd name="connsiteY2" fmla="*/ 42852 h 249801"/>
                  <a:gd name="connsiteX3" fmla="*/ 90022 w 106963"/>
                  <a:gd name="connsiteY3" fmla="*/ 42852 h 249801"/>
                  <a:gd name="connsiteX4" fmla="*/ 47834 w 106963"/>
                  <a:gd name="connsiteY4" fmla="*/ 0 h 249801"/>
                  <a:gd name="connsiteX5" fmla="*/ 42519 w 106963"/>
                  <a:gd name="connsiteY5" fmla="*/ 0 h 249801"/>
                  <a:gd name="connsiteX6" fmla="*/ 0 w 106963"/>
                  <a:gd name="connsiteY6" fmla="*/ 42519 h 249801"/>
                  <a:gd name="connsiteX7" fmla="*/ 8969 w 106963"/>
                  <a:gd name="connsiteY7" fmla="*/ 68430 h 249801"/>
                  <a:gd name="connsiteX8" fmla="*/ 42852 w 106963"/>
                  <a:gd name="connsiteY8" fmla="*/ 85039 h 249801"/>
                  <a:gd name="connsiteX9" fmla="*/ 74741 w 106963"/>
                  <a:gd name="connsiteY9" fmla="*/ 85039 h 249801"/>
                  <a:gd name="connsiteX10" fmla="*/ 90022 w 106963"/>
                  <a:gd name="connsiteY10" fmla="*/ 249802 h 249801"/>
                  <a:gd name="connsiteX11" fmla="*/ 106963 w 106963"/>
                  <a:gd name="connsiteY11" fmla="*/ 249802 h 249801"/>
                  <a:gd name="connsiteX12" fmla="*/ 94008 w 106963"/>
                  <a:gd name="connsiteY12" fmla="*/ 85039 h 249801"/>
                  <a:gd name="connsiteX13" fmla="*/ 43184 w 106963"/>
                  <a:gd name="connsiteY13" fmla="*/ 68430 h 249801"/>
                  <a:gd name="connsiteX14" fmla="*/ 15945 w 106963"/>
                  <a:gd name="connsiteY14" fmla="*/ 41191 h 249801"/>
                  <a:gd name="connsiteX15" fmla="*/ 43184 w 106963"/>
                  <a:gd name="connsiteY15" fmla="*/ 13952 h 249801"/>
                  <a:gd name="connsiteX16" fmla="*/ 70423 w 106963"/>
                  <a:gd name="connsiteY16" fmla="*/ 41191 h 249801"/>
                  <a:gd name="connsiteX17" fmla="*/ 70423 w 106963"/>
                  <a:gd name="connsiteY17" fmla="*/ 42187 h 249801"/>
                  <a:gd name="connsiteX18" fmla="*/ 70423 w 106963"/>
                  <a:gd name="connsiteY18" fmla="*/ 42187 h 249801"/>
                  <a:gd name="connsiteX19" fmla="*/ 72748 w 106963"/>
                  <a:gd name="connsiteY19" fmla="*/ 68430 h 249801"/>
                  <a:gd name="connsiteX20" fmla="*/ 43184 w 106963"/>
                  <a:gd name="connsiteY20" fmla="*/ 68430 h 249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6963" h="249801">
                    <a:moveTo>
                      <a:pt x="93344" y="85039"/>
                    </a:moveTo>
                    <a:lnTo>
                      <a:pt x="92015" y="68430"/>
                    </a:lnTo>
                    <a:lnTo>
                      <a:pt x="90022" y="42852"/>
                    </a:lnTo>
                    <a:lnTo>
                      <a:pt x="90022" y="42852"/>
                    </a:lnTo>
                    <a:cubicBezTo>
                      <a:pt x="90022" y="18934"/>
                      <a:pt x="71087" y="0"/>
                      <a:pt x="47834" y="0"/>
                    </a:cubicBezTo>
                    <a:lnTo>
                      <a:pt x="42519" y="0"/>
                    </a:lnTo>
                    <a:cubicBezTo>
                      <a:pt x="18934" y="0"/>
                      <a:pt x="0" y="18934"/>
                      <a:pt x="0" y="42519"/>
                    </a:cubicBezTo>
                    <a:cubicBezTo>
                      <a:pt x="0" y="52153"/>
                      <a:pt x="3322" y="61122"/>
                      <a:pt x="8969" y="68430"/>
                    </a:cubicBezTo>
                    <a:cubicBezTo>
                      <a:pt x="16609" y="78395"/>
                      <a:pt x="28900" y="85039"/>
                      <a:pt x="42852" y="85039"/>
                    </a:cubicBezTo>
                    <a:lnTo>
                      <a:pt x="74741" y="85039"/>
                    </a:lnTo>
                    <a:lnTo>
                      <a:pt x="90022" y="249802"/>
                    </a:lnTo>
                    <a:lnTo>
                      <a:pt x="106963" y="249802"/>
                    </a:lnTo>
                    <a:lnTo>
                      <a:pt x="94008" y="85039"/>
                    </a:lnTo>
                    <a:close/>
                    <a:moveTo>
                      <a:pt x="43184" y="68430"/>
                    </a:moveTo>
                    <a:cubicBezTo>
                      <a:pt x="28236" y="68430"/>
                      <a:pt x="15945" y="56139"/>
                      <a:pt x="15945" y="41191"/>
                    </a:cubicBezTo>
                    <a:cubicBezTo>
                      <a:pt x="15945" y="26242"/>
                      <a:pt x="28236" y="13952"/>
                      <a:pt x="43184" y="13952"/>
                    </a:cubicBezTo>
                    <a:cubicBezTo>
                      <a:pt x="58132" y="13952"/>
                      <a:pt x="70423" y="26242"/>
                      <a:pt x="70423" y="41191"/>
                    </a:cubicBezTo>
                    <a:cubicBezTo>
                      <a:pt x="70423" y="41191"/>
                      <a:pt x="70423" y="41855"/>
                      <a:pt x="70423" y="42187"/>
                    </a:cubicBezTo>
                    <a:lnTo>
                      <a:pt x="70423" y="42187"/>
                    </a:lnTo>
                    <a:cubicBezTo>
                      <a:pt x="70423" y="42187"/>
                      <a:pt x="72748" y="68430"/>
                      <a:pt x="72748" y="68430"/>
                    </a:cubicBezTo>
                    <a:lnTo>
                      <a:pt x="43184" y="68430"/>
                    </a:lnTo>
                    <a:close/>
                  </a:path>
                </a:pathLst>
              </a:custGeom>
              <a:solidFill>
                <a:srgbClr val="FF7300"/>
              </a:solidFill>
              <a:ln w="0" cap="flat">
                <a:noFill/>
                <a:prstDash val="solid"/>
                <a:miter/>
              </a:ln>
            </p:spPr>
            <p:txBody>
              <a:bodyPr rtlCol="0" anchor="ctr"/>
              <a:lstStyle/>
              <a:p>
                <a:endParaRPr lang="nl-NL"/>
              </a:p>
            </p:txBody>
          </p:sp>
          <p:sp>
            <p:nvSpPr>
              <p:cNvPr id="56" name="Vrije vorm: vorm 55">
                <a:extLst>
                  <a:ext uri="{FF2B5EF4-FFF2-40B4-BE49-F238E27FC236}">
                    <a16:creationId xmlns:a16="http://schemas.microsoft.com/office/drawing/2014/main" id="{7D7AD9B4-F7B7-E65D-4AD6-75B1BDD610CD}"/>
                  </a:ext>
                </a:extLst>
              </p:cNvPr>
              <p:cNvSpPr/>
              <p:nvPr/>
            </p:nvSpPr>
            <p:spPr>
              <a:xfrm>
                <a:off x="6709812" y="4013912"/>
                <a:ext cx="110949" cy="249801"/>
              </a:xfrm>
              <a:custGeom>
                <a:avLst/>
                <a:gdLst>
                  <a:gd name="connsiteX0" fmla="*/ 68430 w 110949"/>
                  <a:gd name="connsiteY0" fmla="*/ 0 h 249801"/>
                  <a:gd name="connsiteX1" fmla="*/ 61786 w 110949"/>
                  <a:gd name="connsiteY1" fmla="*/ 0 h 249801"/>
                  <a:gd name="connsiteX2" fmla="*/ 19267 w 110949"/>
                  <a:gd name="connsiteY2" fmla="*/ 42519 h 249801"/>
                  <a:gd name="connsiteX3" fmla="*/ 16941 w 110949"/>
                  <a:gd name="connsiteY3" fmla="*/ 68430 h 249801"/>
                  <a:gd name="connsiteX4" fmla="*/ 15280 w 110949"/>
                  <a:gd name="connsiteY4" fmla="*/ 85039 h 249801"/>
                  <a:gd name="connsiteX5" fmla="*/ 0 w 110949"/>
                  <a:gd name="connsiteY5" fmla="*/ 249802 h 249801"/>
                  <a:gd name="connsiteX6" fmla="*/ 19267 w 110949"/>
                  <a:gd name="connsiteY6" fmla="*/ 249802 h 249801"/>
                  <a:gd name="connsiteX7" fmla="*/ 32554 w 110949"/>
                  <a:gd name="connsiteY7" fmla="*/ 85039 h 249801"/>
                  <a:gd name="connsiteX8" fmla="*/ 68098 w 110949"/>
                  <a:gd name="connsiteY8" fmla="*/ 85039 h 249801"/>
                  <a:gd name="connsiteX9" fmla="*/ 101980 w 110949"/>
                  <a:gd name="connsiteY9" fmla="*/ 68430 h 249801"/>
                  <a:gd name="connsiteX10" fmla="*/ 110949 w 110949"/>
                  <a:gd name="connsiteY10" fmla="*/ 42519 h 249801"/>
                  <a:gd name="connsiteX11" fmla="*/ 68430 w 110949"/>
                  <a:gd name="connsiteY11" fmla="*/ 0 h 249801"/>
                  <a:gd name="connsiteX12" fmla="*/ 63115 w 110949"/>
                  <a:gd name="connsiteY12" fmla="*/ 68762 h 249801"/>
                  <a:gd name="connsiteX13" fmla="*/ 34215 w 110949"/>
                  <a:gd name="connsiteY13" fmla="*/ 68762 h 249801"/>
                  <a:gd name="connsiteX14" fmla="*/ 34215 w 110949"/>
                  <a:gd name="connsiteY14" fmla="*/ 68098 h 249801"/>
                  <a:gd name="connsiteX15" fmla="*/ 36208 w 110949"/>
                  <a:gd name="connsiteY15" fmla="*/ 43848 h 249801"/>
                  <a:gd name="connsiteX16" fmla="*/ 36208 w 110949"/>
                  <a:gd name="connsiteY16" fmla="*/ 41523 h 249801"/>
                  <a:gd name="connsiteX17" fmla="*/ 63447 w 110949"/>
                  <a:gd name="connsiteY17" fmla="*/ 14284 h 249801"/>
                  <a:gd name="connsiteX18" fmla="*/ 90686 w 110949"/>
                  <a:gd name="connsiteY18" fmla="*/ 41523 h 249801"/>
                  <a:gd name="connsiteX19" fmla="*/ 63447 w 110949"/>
                  <a:gd name="connsiteY19" fmla="*/ 68762 h 249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0949" h="249801">
                    <a:moveTo>
                      <a:pt x="68430" y="0"/>
                    </a:moveTo>
                    <a:lnTo>
                      <a:pt x="61786" y="0"/>
                    </a:lnTo>
                    <a:cubicBezTo>
                      <a:pt x="38201" y="0"/>
                      <a:pt x="19267" y="18934"/>
                      <a:pt x="19267" y="42519"/>
                    </a:cubicBezTo>
                    <a:lnTo>
                      <a:pt x="16941" y="68430"/>
                    </a:lnTo>
                    <a:lnTo>
                      <a:pt x="15280" y="85039"/>
                    </a:lnTo>
                    <a:lnTo>
                      <a:pt x="0" y="249802"/>
                    </a:lnTo>
                    <a:lnTo>
                      <a:pt x="19267" y="249802"/>
                    </a:lnTo>
                    <a:lnTo>
                      <a:pt x="32554" y="85039"/>
                    </a:lnTo>
                    <a:lnTo>
                      <a:pt x="68098" y="85039"/>
                    </a:lnTo>
                    <a:cubicBezTo>
                      <a:pt x="81717" y="85039"/>
                      <a:pt x="94008" y="78395"/>
                      <a:pt x="101980" y="68430"/>
                    </a:cubicBezTo>
                    <a:cubicBezTo>
                      <a:pt x="107627" y="61122"/>
                      <a:pt x="110949" y="52153"/>
                      <a:pt x="110949" y="42519"/>
                    </a:cubicBezTo>
                    <a:cubicBezTo>
                      <a:pt x="110949" y="18934"/>
                      <a:pt x="92015" y="0"/>
                      <a:pt x="68430" y="0"/>
                    </a:cubicBezTo>
                    <a:close/>
                    <a:moveTo>
                      <a:pt x="63115" y="68762"/>
                    </a:moveTo>
                    <a:lnTo>
                      <a:pt x="34215" y="68762"/>
                    </a:lnTo>
                    <a:lnTo>
                      <a:pt x="34215" y="68098"/>
                    </a:lnTo>
                    <a:cubicBezTo>
                      <a:pt x="34215" y="68098"/>
                      <a:pt x="36208" y="43848"/>
                      <a:pt x="36208" y="43848"/>
                    </a:cubicBezTo>
                    <a:cubicBezTo>
                      <a:pt x="36208" y="43184"/>
                      <a:pt x="36208" y="42187"/>
                      <a:pt x="36208" y="41523"/>
                    </a:cubicBezTo>
                    <a:cubicBezTo>
                      <a:pt x="36208" y="26575"/>
                      <a:pt x="48499" y="14284"/>
                      <a:pt x="63447" y="14284"/>
                    </a:cubicBezTo>
                    <a:cubicBezTo>
                      <a:pt x="78395" y="14284"/>
                      <a:pt x="90686" y="26575"/>
                      <a:pt x="90686" y="41523"/>
                    </a:cubicBezTo>
                    <a:cubicBezTo>
                      <a:pt x="90686" y="56471"/>
                      <a:pt x="78395" y="68762"/>
                      <a:pt x="63447" y="68762"/>
                    </a:cubicBezTo>
                    <a:close/>
                  </a:path>
                </a:pathLst>
              </a:custGeom>
              <a:solidFill>
                <a:srgbClr val="FF7300"/>
              </a:solidFill>
              <a:ln w="0" cap="flat">
                <a:noFill/>
                <a:prstDash val="solid"/>
                <a:miter/>
              </a:ln>
            </p:spPr>
            <p:txBody>
              <a:bodyPr rtlCol="0" anchor="ctr"/>
              <a:lstStyle/>
              <a:p>
                <a:endParaRPr lang="nl-NL"/>
              </a:p>
            </p:txBody>
          </p:sp>
        </p:grpSp>
        <p:sp>
          <p:nvSpPr>
            <p:cNvPr id="33" name="Ovaal 32">
              <a:hlinkClick r:id="rId5" action="ppaction://hlinksldjump"/>
              <a:extLst>
                <a:ext uri="{FF2B5EF4-FFF2-40B4-BE49-F238E27FC236}">
                  <a16:creationId xmlns:a16="http://schemas.microsoft.com/office/drawing/2014/main" id="{78648A2A-5F4B-F805-42D2-3CFA273572F2}"/>
                </a:ext>
              </a:extLst>
            </p:cNvPr>
            <p:cNvSpPr/>
            <p:nvPr/>
          </p:nvSpPr>
          <p:spPr>
            <a:xfrm>
              <a:off x="10393429" y="5885117"/>
              <a:ext cx="488317" cy="488442"/>
            </a:xfrm>
            <a:prstGeom prst="ellipse">
              <a:avLst/>
            </a:prstGeom>
            <a:solidFill>
              <a:schemeClr val="accent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1892941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1">
            <a:extLst>
              <a:ext uri="{FF2B5EF4-FFF2-40B4-BE49-F238E27FC236}">
                <a16:creationId xmlns:a16="http://schemas.microsoft.com/office/drawing/2014/main" id="{DBB40D5D-2383-73DF-97A9-04A15282CB24}"/>
              </a:ext>
            </a:extLst>
          </p:cNvPr>
          <p:cNvGrpSpPr/>
          <p:nvPr/>
        </p:nvGrpSpPr>
        <p:grpSpPr>
          <a:xfrm>
            <a:off x="12252960" y="893825"/>
            <a:ext cx="2783458" cy="4589145"/>
            <a:chOff x="9408542" y="893825"/>
            <a:chExt cx="2783458" cy="4589145"/>
          </a:xfrm>
        </p:grpSpPr>
        <p:sp>
          <p:nvSpPr>
            <p:cNvPr id="3" name="Vrije vorm: vorm 2">
              <a:extLst>
                <a:ext uri="{FF2B5EF4-FFF2-40B4-BE49-F238E27FC236}">
                  <a16:creationId xmlns:a16="http://schemas.microsoft.com/office/drawing/2014/main" id="{ECE923F2-9A8A-C637-4327-311BE6E7BA28}"/>
                </a:ext>
              </a:extLst>
            </p:cNvPr>
            <p:cNvSpPr/>
            <p:nvPr/>
          </p:nvSpPr>
          <p:spPr>
            <a:xfrm>
              <a:off x="9408542" y="893825"/>
              <a:ext cx="2783458" cy="4589145"/>
            </a:xfrm>
            <a:custGeom>
              <a:avLst/>
              <a:gdLst>
                <a:gd name="connsiteX0" fmla="*/ 573277 w 2783458"/>
                <a:gd name="connsiteY0" fmla="*/ 0 h 4589145"/>
                <a:gd name="connsiteX1" fmla="*/ 2783459 w 2783458"/>
                <a:gd name="connsiteY1" fmla="*/ 0 h 4589145"/>
                <a:gd name="connsiteX2" fmla="*/ 2783459 w 2783458"/>
                <a:gd name="connsiteY2" fmla="*/ 4589145 h 4589145"/>
                <a:gd name="connsiteX3" fmla="*/ 573277 w 2783458"/>
                <a:gd name="connsiteY3" fmla="*/ 4589145 h 4589145"/>
                <a:gd name="connsiteX4" fmla="*/ 0 w 2783458"/>
                <a:gd name="connsiteY4" fmla="*/ 4015867 h 4589145"/>
                <a:gd name="connsiteX5" fmla="*/ 0 w 2783458"/>
                <a:gd name="connsiteY5" fmla="*/ 573278 h 4589145"/>
                <a:gd name="connsiteX6" fmla="*/ 573277 w 2783458"/>
                <a:gd name="connsiteY6" fmla="*/ 0 h 458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3458" h="4589145">
                  <a:moveTo>
                    <a:pt x="573277" y="0"/>
                  </a:moveTo>
                  <a:lnTo>
                    <a:pt x="2783459" y="0"/>
                  </a:lnTo>
                  <a:lnTo>
                    <a:pt x="2783459" y="4589145"/>
                  </a:lnTo>
                  <a:lnTo>
                    <a:pt x="573277" y="4589145"/>
                  </a:lnTo>
                  <a:cubicBezTo>
                    <a:pt x="256921" y="4589145"/>
                    <a:pt x="0" y="4332351"/>
                    <a:pt x="0" y="4015867"/>
                  </a:cubicBezTo>
                  <a:lnTo>
                    <a:pt x="0" y="573278"/>
                  </a:lnTo>
                  <a:cubicBezTo>
                    <a:pt x="0" y="256921"/>
                    <a:pt x="256794" y="0"/>
                    <a:pt x="573277" y="0"/>
                  </a:cubicBezTo>
                  <a:close/>
                </a:path>
              </a:pathLst>
            </a:custGeom>
            <a:solidFill>
              <a:srgbClr val="A91480"/>
            </a:solidFill>
            <a:ln w="0" cap="flat">
              <a:noFill/>
              <a:prstDash val="solid"/>
              <a:miter/>
            </a:ln>
            <a:effectLst>
              <a:outerShdw blurRad="190500" algn="ctr" rotWithShape="0">
                <a:prstClr val="black">
                  <a:alpha val="15000"/>
                </a:prstClr>
              </a:outerShdw>
            </a:effectLst>
          </p:spPr>
          <p:txBody>
            <a:bodyPr lIns="396000" tIns="864000" rIns="432000" rtlCol="0" anchor="t"/>
            <a:lstStyle/>
            <a:p>
              <a:r>
                <a:rPr lang="nl-NL" sz="1300" b="1" dirty="0">
                  <a:solidFill>
                    <a:schemeClr val="bg1"/>
                  </a:solidFill>
                  <a:latin typeface="Calibri" panose="020F0502020204030204" pitchFamily="34" charset="0"/>
                </a:rPr>
                <a:t>Missie &amp; impact</a:t>
              </a:r>
            </a:p>
            <a:p>
              <a:pPr>
                <a:lnSpc>
                  <a:spcPts val="1300"/>
                </a:lnSpc>
              </a:pPr>
              <a:endParaRPr lang="nl-NL" sz="900" b="1" dirty="0">
                <a:solidFill>
                  <a:schemeClr val="bg1"/>
                </a:solidFill>
                <a:latin typeface="Calibri" panose="020F0502020204030204" pitchFamily="34" charset="0"/>
              </a:endParaRPr>
            </a:p>
            <a:p>
              <a:pPr>
                <a:lnSpc>
                  <a:spcPts val="1300"/>
                </a:lnSpc>
              </a:pPr>
              <a:r>
                <a:rPr lang="nl-NL" sz="900" b="1" dirty="0">
                  <a:solidFill>
                    <a:schemeClr val="bg1"/>
                  </a:solidFill>
                  <a:latin typeface="Calibri" panose="020F0502020204030204" pitchFamily="34" charset="0"/>
                </a:rPr>
                <a:t>Wij geloven erin dat ieder mens meetelt en vanuit diens eigen talenten mee kan doen aan onze samenleving. </a:t>
              </a:r>
            </a:p>
            <a:p>
              <a:pPr>
                <a:lnSpc>
                  <a:spcPts val="1300"/>
                </a:lnSpc>
              </a:pPr>
              <a:endParaRPr lang="nl-NL" sz="900" dirty="0">
                <a:solidFill>
                  <a:schemeClr val="bg1"/>
                </a:solidFill>
                <a:latin typeface="Calibri" panose="020F0502020204030204" pitchFamily="34" charset="0"/>
              </a:endParaRPr>
            </a:p>
            <a:p>
              <a:pPr>
                <a:lnSpc>
                  <a:spcPts val="1300"/>
                </a:lnSpc>
              </a:pPr>
              <a:r>
                <a:rPr lang="nl-NL" sz="900" dirty="0">
                  <a:solidFill>
                    <a:schemeClr val="bg1"/>
                  </a:solidFill>
                  <a:latin typeface="Calibri" panose="020F0502020204030204" pitchFamily="34" charset="0"/>
                </a:rPr>
                <a:t>Vanuit deze overtuiging dragen wij bij aan een samenleving waarin wij werken aan verbinding, veerkracht veiligheid en bestaanszekerheid in leefbare buurten. Onze unieke werkwijze resulteert in gemeenschappen van mensen die zichzelf kennen, handelen vanuit hun eigen kracht, elkaar helpen, en minder afhankelijk zijn van (zorg)instanties en voorzieningen.</a:t>
              </a:r>
            </a:p>
          </p:txBody>
        </p:sp>
        <p:grpSp>
          <p:nvGrpSpPr>
            <p:cNvPr id="4" name="Groep 3">
              <a:extLst>
                <a:ext uri="{FF2B5EF4-FFF2-40B4-BE49-F238E27FC236}">
                  <a16:creationId xmlns:a16="http://schemas.microsoft.com/office/drawing/2014/main" id="{638568FA-F854-59F8-A11F-2E91A826FFFB}"/>
                </a:ext>
              </a:extLst>
            </p:cNvPr>
            <p:cNvGrpSpPr/>
            <p:nvPr/>
          </p:nvGrpSpPr>
          <p:grpSpPr>
            <a:xfrm>
              <a:off x="9810962" y="1322260"/>
              <a:ext cx="312420" cy="327533"/>
              <a:chOff x="6284618" y="3598019"/>
              <a:chExt cx="817171" cy="856700"/>
            </a:xfrm>
          </p:grpSpPr>
          <p:sp>
            <p:nvSpPr>
              <p:cNvPr id="5" name="Vrije vorm: vorm 4">
                <a:extLst>
                  <a:ext uri="{FF2B5EF4-FFF2-40B4-BE49-F238E27FC236}">
                    <a16:creationId xmlns:a16="http://schemas.microsoft.com/office/drawing/2014/main" id="{D04D2ED1-0FF3-9DA4-9E06-F6AEC9A4EC36}"/>
                  </a:ext>
                </a:extLst>
              </p:cNvPr>
              <p:cNvSpPr/>
              <p:nvPr/>
            </p:nvSpPr>
            <p:spPr>
              <a:xfrm>
                <a:off x="6588898" y="4264379"/>
                <a:ext cx="209939" cy="35875"/>
              </a:xfrm>
              <a:custGeom>
                <a:avLst/>
                <a:gdLst>
                  <a:gd name="connsiteX0" fmla="*/ 209940 w 209939"/>
                  <a:gd name="connsiteY0" fmla="*/ 17938 h 35875"/>
                  <a:gd name="connsiteX1" fmla="*/ 202632 w 209939"/>
                  <a:gd name="connsiteY1" fmla="*/ 32222 h 35875"/>
                  <a:gd name="connsiteX2" fmla="*/ 201967 w 209939"/>
                  <a:gd name="connsiteY2" fmla="*/ 32886 h 35875"/>
                  <a:gd name="connsiteX3" fmla="*/ 192002 w 209939"/>
                  <a:gd name="connsiteY3" fmla="*/ 35876 h 35875"/>
                  <a:gd name="connsiteX4" fmla="*/ 18270 w 209939"/>
                  <a:gd name="connsiteY4" fmla="*/ 35876 h 35875"/>
                  <a:gd name="connsiteX5" fmla="*/ 8305 w 209939"/>
                  <a:gd name="connsiteY5" fmla="*/ 32886 h 35875"/>
                  <a:gd name="connsiteX6" fmla="*/ 8305 w 209939"/>
                  <a:gd name="connsiteY6" fmla="*/ 32886 h 35875"/>
                  <a:gd name="connsiteX7" fmla="*/ 7308 w 209939"/>
                  <a:gd name="connsiteY7" fmla="*/ 32222 h 35875"/>
                  <a:gd name="connsiteX8" fmla="*/ 7308 w 209939"/>
                  <a:gd name="connsiteY8" fmla="*/ 32222 h 35875"/>
                  <a:gd name="connsiteX9" fmla="*/ 5315 w 209939"/>
                  <a:gd name="connsiteY9" fmla="*/ 30561 h 35875"/>
                  <a:gd name="connsiteX10" fmla="*/ 0 w 209939"/>
                  <a:gd name="connsiteY10" fmla="*/ 17938 h 35875"/>
                  <a:gd name="connsiteX11" fmla="*/ 17938 w 209939"/>
                  <a:gd name="connsiteY11" fmla="*/ 0 h 35875"/>
                  <a:gd name="connsiteX12" fmla="*/ 191670 w 209939"/>
                  <a:gd name="connsiteY12" fmla="*/ 0 h 35875"/>
                  <a:gd name="connsiteX13" fmla="*/ 204293 w 209939"/>
                  <a:gd name="connsiteY13" fmla="*/ 5315 h 35875"/>
                  <a:gd name="connsiteX14" fmla="*/ 209608 w 209939"/>
                  <a:gd name="connsiteY14" fmla="*/ 17938 h 3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9939" h="35875">
                    <a:moveTo>
                      <a:pt x="209940" y="17938"/>
                    </a:moveTo>
                    <a:cubicBezTo>
                      <a:pt x="209940" y="23917"/>
                      <a:pt x="206950" y="28900"/>
                      <a:pt x="202632" y="32222"/>
                    </a:cubicBezTo>
                    <a:cubicBezTo>
                      <a:pt x="202632" y="32222"/>
                      <a:pt x="201967" y="32554"/>
                      <a:pt x="201967" y="32886"/>
                    </a:cubicBezTo>
                    <a:cubicBezTo>
                      <a:pt x="198978" y="34879"/>
                      <a:pt x="195656" y="35876"/>
                      <a:pt x="192002" y="35876"/>
                    </a:cubicBezTo>
                    <a:lnTo>
                      <a:pt x="18270" y="35876"/>
                    </a:lnTo>
                    <a:cubicBezTo>
                      <a:pt x="14616" y="35876"/>
                      <a:pt x="11294" y="34879"/>
                      <a:pt x="8305" y="32886"/>
                    </a:cubicBezTo>
                    <a:cubicBezTo>
                      <a:pt x="8305" y="32886"/>
                      <a:pt x="8305" y="32886"/>
                      <a:pt x="8305" y="32886"/>
                    </a:cubicBezTo>
                    <a:cubicBezTo>
                      <a:pt x="8305" y="32886"/>
                      <a:pt x="7640" y="32554"/>
                      <a:pt x="7308" y="32222"/>
                    </a:cubicBezTo>
                    <a:cubicBezTo>
                      <a:pt x="7308" y="32222"/>
                      <a:pt x="7308" y="32222"/>
                      <a:pt x="7308" y="32222"/>
                    </a:cubicBezTo>
                    <a:cubicBezTo>
                      <a:pt x="6644" y="31890"/>
                      <a:pt x="5979" y="31225"/>
                      <a:pt x="5315" y="30561"/>
                    </a:cubicBezTo>
                    <a:cubicBezTo>
                      <a:pt x="1993" y="27239"/>
                      <a:pt x="0" y="22921"/>
                      <a:pt x="0" y="17938"/>
                    </a:cubicBezTo>
                    <a:cubicBezTo>
                      <a:pt x="0" y="7972"/>
                      <a:pt x="7972" y="0"/>
                      <a:pt x="17938" y="0"/>
                    </a:cubicBezTo>
                    <a:lnTo>
                      <a:pt x="191670" y="0"/>
                    </a:lnTo>
                    <a:cubicBezTo>
                      <a:pt x="196653" y="0"/>
                      <a:pt x="200971" y="1993"/>
                      <a:pt x="204293" y="5315"/>
                    </a:cubicBezTo>
                    <a:cubicBezTo>
                      <a:pt x="207615" y="8637"/>
                      <a:pt x="209608" y="12955"/>
                      <a:pt x="209608" y="17938"/>
                    </a:cubicBezTo>
                    <a:close/>
                  </a:path>
                </a:pathLst>
              </a:custGeom>
              <a:solidFill>
                <a:srgbClr val="E895CE"/>
              </a:solidFill>
              <a:ln w="0" cap="flat">
                <a:noFill/>
                <a:prstDash val="solid"/>
                <a:miter/>
              </a:ln>
            </p:spPr>
            <p:txBody>
              <a:bodyPr rtlCol="0" anchor="ctr"/>
              <a:lstStyle/>
              <a:p>
                <a:endParaRPr lang="nl-NL"/>
              </a:p>
            </p:txBody>
          </p:sp>
          <p:sp>
            <p:nvSpPr>
              <p:cNvPr id="6" name="Vrije vorm: vorm 5">
                <a:extLst>
                  <a:ext uri="{FF2B5EF4-FFF2-40B4-BE49-F238E27FC236}">
                    <a16:creationId xmlns:a16="http://schemas.microsoft.com/office/drawing/2014/main" id="{4D11E768-9F2E-F1F2-330B-16390AD8B176}"/>
                  </a:ext>
                </a:extLst>
              </p:cNvPr>
              <p:cNvSpPr/>
              <p:nvPr/>
            </p:nvSpPr>
            <p:spPr>
              <a:xfrm>
                <a:off x="6589230" y="4307562"/>
                <a:ext cx="209607" cy="32886"/>
              </a:xfrm>
              <a:custGeom>
                <a:avLst/>
                <a:gdLst>
                  <a:gd name="connsiteX0" fmla="*/ 209608 w 209607"/>
                  <a:gd name="connsiteY0" fmla="*/ 16277 h 32886"/>
                  <a:gd name="connsiteX1" fmla="*/ 202632 w 209607"/>
                  <a:gd name="connsiteY1" fmla="*/ 29897 h 32886"/>
                  <a:gd name="connsiteX2" fmla="*/ 202632 w 209607"/>
                  <a:gd name="connsiteY2" fmla="*/ 29897 h 32886"/>
                  <a:gd name="connsiteX3" fmla="*/ 201635 w 209607"/>
                  <a:gd name="connsiteY3" fmla="*/ 30561 h 32886"/>
                  <a:gd name="connsiteX4" fmla="*/ 192999 w 209607"/>
                  <a:gd name="connsiteY4" fmla="*/ 32886 h 32886"/>
                  <a:gd name="connsiteX5" fmla="*/ 16609 w 209607"/>
                  <a:gd name="connsiteY5" fmla="*/ 32886 h 32886"/>
                  <a:gd name="connsiteX6" fmla="*/ 7972 w 209607"/>
                  <a:gd name="connsiteY6" fmla="*/ 30561 h 32886"/>
                  <a:gd name="connsiteX7" fmla="*/ 7972 w 209607"/>
                  <a:gd name="connsiteY7" fmla="*/ 30561 h 32886"/>
                  <a:gd name="connsiteX8" fmla="*/ 7972 w 209607"/>
                  <a:gd name="connsiteY8" fmla="*/ 30561 h 32886"/>
                  <a:gd name="connsiteX9" fmla="*/ 7308 w 209607"/>
                  <a:gd name="connsiteY9" fmla="*/ 29897 h 32886"/>
                  <a:gd name="connsiteX10" fmla="*/ 7308 w 209607"/>
                  <a:gd name="connsiteY10" fmla="*/ 29897 h 32886"/>
                  <a:gd name="connsiteX11" fmla="*/ 4983 w 209607"/>
                  <a:gd name="connsiteY11" fmla="*/ 27903 h 32886"/>
                  <a:gd name="connsiteX12" fmla="*/ 0 w 209607"/>
                  <a:gd name="connsiteY12" fmla="*/ 16277 h 32886"/>
                  <a:gd name="connsiteX13" fmla="*/ 7308 w 209607"/>
                  <a:gd name="connsiteY13" fmla="*/ 2658 h 32886"/>
                  <a:gd name="connsiteX14" fmla="*/ 7308 w 209607"/>
                  <a:gd name="connsiteY14" fmla="*/ 2658 h 32886"/>
                  <a:gd name="connsiteX15" fmla="*/ 7640 w 209607"/>
                  <a:gd name="connsiteY15" fmla="*/ 2658 h 32886"/>
                  <a:gd name="connsiteX16" fmla="*/ 7640 w 209607"/>
                  <a:gd name="connsiteY16" fmla="*/ 2658 h 32886"/>
                  <a:gd name="connsiteX17" fmla="*/ 16609 w 209607"/>
                  <a:gd name="connsiteY17" fmla="*/ 0 h 32886"/>
                  <a:gd name="connsiteX18" fmla="*/ 192999 w 209607"/>
                  <a:gd name="connsiteY18" fmla="*/ 0 h 32886"/>
                  <a:gd name="connsiteX19" fmla="*/ 201967 w 209607"/>
                  <a:gd name="connsiteY19" fmla="*/ 2658 h 32886"/>
                  <a:gd name="connsiteX20" fmla="*/ 201967 w 209607"/>
                  <a:gd name="connsiteY20" fmla="*/ 2658 h 32886"/>
                  <a:gd name="connsiteX21" fmla="*/ 204293 w 209607"/>
                  <a:gd name="connsiteY21" fmla="*/ 4651 h 32886"/>
                  <a:gd name="connsiteX22" fmla="*/ 209275 w 209607"/>
                  <a:gd name="connsiteY22" fmla="*/ 16277 h 3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9607" h="32886">
                    <a:moveTo>
                      <a:pt x="209608" y="16277"/>
                    </a:moveTo>
                    <a:cubicBezTo>
                      <a:pt x="209608" y="21924"/>
                      <a:pt x="206950" y="26907"/>
                      <a:pt x="202632" y="29897"/>
                    </a:cubicBezTo>
                    <a:cubicBezTo>
                      <a:pt x="202632" y="29897"/>
                      <a:pt x="202632" y="29897"/>
                      <a:pt x="202632" y="29897"/>
                    </a:cubicBezTo>
                    <a:cubicBezTo>
                      <a:pt x="202300" y="29897"/>
                      <a:pt x="201967" y="30229"/>
                      <a:pt x="201635" y="30561"/>
                    </a:cubicBezTo>
                    <a:cubicBezTo>
                      <a:pt x="199310" y="32222"/>
                      <a:pt x="196320" y="32886"/>
                      <a:pt x="192999" y="32886"/>
                    </a:cubicBezTo>
                    <a:lnTo>
                      <a:pt x="16609" y="32886"/>
                    </a:lnTo>
                    <a:cubicBezTo>
                      <a:pt x="13620" y="32886"/>
                      <a:pt x="10630" y="31890"/>
                      <a:pt x="7972" y="30561"/>
                    </a:cubicBezTo>
                    <a:lnTo>
                      <a:pt x="7972" y="30561"/>
                    </a:lnTo>
                    <a:cubicBezTo>
                      <a:pt x="7972" y="30561"/>
                      <a:pt x="7972" y="30561"/>
                      <a:pt x="7972" y="30561"/>
                    </a:cubicBezTo>
                    <a:cubicBezTo>
                      <a:pt x="7972" y="30561"/>
                      <a:pt x="7308" y="30229"/>
                      <a:pt x="7308" y="29897"/>
                    </a:cubicBezTo>
                    <a:cubicBezTo>
                      <a:pt x="7308" y="29897"/>
                      <a:pt x="7308" y="29897"/>
                      <a:pt x="7308" y="29897"/>
                    </a:cubicBezTo>
                    <a:cubicBezTo>
                      <a:pt x="6644" y="29232"/>
                      <a:pt x="5647" y="28568"/>
                      <a:pt x="4983" y="27903"/>
                    </a:cubicBezTo>
                    <a:cubicBezTo>
                      <a:pt x="1993" y="24914"/>
                      <a:pt x="0" y="20595"/>
                      <a:pt x="0" y="16277"/>
                    </a:cubicBezTo>
                    <a:cubicBezTo>
                      <a:pt x="0" y="10630"/>
                      <a:pt x="2990" y="5647"/>
                      <a:pt x="7308" y="2658"/>
                    </a:cubicBezTo>
                    <a:cubicBezTo>
                      <a:pt x="7308" y="2658"/>
                      <a:pt x="7308" y="2658"/>
                      <a:pt x="7308" y="2658"/>
                    </a:cubicBezTo>
                    <a:cubicBezTo>
                      <a:pt x="7308" y="2658"/>
                      <a:pt x="7308" y="2658"/>
                      <a:pt x="7640" y="2658"/>
                    </a:cubicBezTo>
                    <a:cubicBezTo>
                      <a:pt x="7640" y="2658"/>
                      <a:pt x="7640" y="2658"/>
                      <a:pt x="7640" y="2658"/>
                    </a:cubicBezTo>
                    <a:cubicBezTo>
                      <a:pt x="10298" y="997"/>
                      <a:pt x="13287" y="0"/>
                      <a:pt x="16609" y="0"/>
                    </a:cubicBezTo>
                    <a:lnTo>
                      <a:pt x="192999" y="0"/>
                    </a:lnTo>
                    <a:cubicBezTo>
                      <a:pt x="196320" y="0"/>
                      <a:pt x="199310" y="997"/>
                      <a:pt x="201967" y="2658"/>
                    </a:cubicBezTo>
                    <a:cubicBezTo>
                      <a:pt x="201967" y="2658"/>
                      <a:pt x="201967" y="2658"/>
                      <a:pt x="201967" y="2658"/>
                    </a:cubicBezTo>
                    <a:cubicBezTo>
                      <a:pt x="202964" y="3322"/>
                      <a:pt x="203628" y="3986"/>
                      <a:pt x="204293" y="4651"/>
                    </a:cubicBezTo>
                    <a:cubicBezTo>
                      <a:pt x="207282" y="7640"/>
                      <a:pt x="209275" y="11626"/>
                      <a:pt x="209275" y="16277"/>
                    </a:cubicBezTo>
                    <a:close/>
                  </a:path>
                </a:pathLst>
              </a:custGeom>
              <a:solidFill>
                <a:srgbClr val="E895CE"/>
              </a:solidFill>
              <a:ln w="0" cap="flat">
                <a:noFill/>
                <a:prstDash val="solid"/>
                <a:miter/>
              </a:ln>
            </p:spPr>
            <p:txBody>
              <a:bodyPr rtlCol="0" anchor="ctr"/>
              <a:lstStyle/>
              <a:p>
                <a:endParaRPr lang="nl-NL"/>
              </a:p>
            </p:txBody>
          </p:sp>
          <p:sp>
            <p:nvSpPr>
              <p:cNvPr id="36" name="Vrije vorm: vorm 35">
                <a:extLst>
                  <a:ext uri="{FF2B5EF4-FFF2-40B4-BE49-F238E27FC236}">
                    <a16:creationId xmlns:a16="http://schemas.microsoft.com/office/drawing/2014/main" id="{0283B107-86C9-60D4-8C5B-D710B19BDA99}"/>
                  </a:ext>
                </a:extLst>
              </p:cNvPr>
              <p:cNvSpPr/>
              <p:nvPr/>
            </p:nvSpPr>
            <p:spPr>
              <a:xfrm>
                <a:off x="6589230" y="4350082"/>
                <a:ext cx="209607" cy="28567"/>
              </a:xfrm>
              <a:custGeom>
                <a:avLst/>
                <a:gdLst>
                  <a:gd name="connsiteX0" fmla="*/ 209608 w 209607"/>
                  <a:gd name="connsiteY0" fmla="*/ 14284 h 28567"/>
                  <a:gd name="connsiteX1" fmla="*/ 203961 w 209607"/>
                  <a:gd name="connsiteY1" fmla="*/ 25910 h 28567"/>
                  <a:gd name="connsiteX2" fmla="*/ 203961 w 209607"/>
                  <a:gd name="connsiteY2" fmla="*/ 25910 h 28567"/>
                  <a:gd name="connsiteX3" fmla="*/ 203296 w 209607"/>
                  <a:gd name="connsiteY3" fmla="*/ 26243 h 28567"/>
                  <a:gd name="connsiteX4" fmla="*/ 195324 w 209607"/>
                  <a:gd name="connsiteY4" fmla="*/ 28568 h 28567"/>
                  <a:gd name="connsiteX5" fmla="*/ 14616 w 209607"/>
                  <a:gd name="connsiteY5" fmla="*/ 28568 h 28567"/>
                  <a:gd name="connsiteX6" fmla="*/ 6644 w 209607"/>
                  <a:gd name="connsiteY6" fmla="*/ 26243 h 28567"/>
                  <a:gd name="connsiteX7" fmla="*/ 5979 w 209607"/>
                  <a:gd name="connsiteY7" fmla="*/ 25910 h 28567"/>
                  <a:gd name="connsiteX8" fmla="*/ 4318 w 209607"/>
                  <a:gd name="connsiteY8" fmla="*/ 24581 h 28567"/>
                  <a:gd name="connsiteX9" fmla="*/ 0 w 209607"/>
                  <a:gd name="connsiteY9" fmla="*/ 14284 h 28567"/>
                  <a:gd name="connsiteX10" fmla="*/ 6976 w 209607"/>
                  <a:gd name="connsiteY10" fmla="*/ 1993 h 28567"/>
                  <a:gd name="connsiteX11" fmla="*/ 6976 w 209607"/>
                  <a:gd name="connsiteY11" fmla="*/ 1993 h 28567"/>
                  <a:gd name="connsiteX12" fmla="*/ 14284 w 209607"/>
                  <a:gd name="connsiteY12" fmla="*/ 0 h 28567"/>
                  <a:gd name="connsiteX13" fmla="*/ 194992 w 209607"/>
                  <a:gd name="connsiteY13" fmla="*/ 0 h 28567"/>
                  <a:gd name="connsiteX14" fmla="*/ 202300 w 209607"/>
                  <a:gd name="connsiteY14" fmla="*/ 1993 h 28567"/>
                  <a:gd name="connsiteX15" fmla="*/ 202632 w 209607"/>
                  <a:gd name="connsiteY15" fmla="*/ 1993 h 28567"/>
                  <a:gd name="connsiteX16" fmla="*/ 205289 w 209607"/>
                  <a:gd name="connsiteY16" fmla="*/ 3986 h 28567"/>
                  <a:gd name="connsiteX17" fmla="*/ 209608 w 209607"/>
                  <a:gd name="connsiteY17" fmla="*/ 14284 h 28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9607" h="28567">
                    <a:moveTo>
                      <a:pt x="209608" y="14284"/>
                    </a:moveTo>
                    <a:cubicBezTo>
                      <a:pt x="209608" y="18934"/>
                      <a:pt x="207282" y="23253"/>
                      <a:pt x="203961" y="25910"/>
                    </a:cubicBezTo>
                    <a:cubicBezTo>
                      <a:pt x="203961" y="25910"/>
                      <a:pt x="203961" y="25910"/>
                      <a:pt x="203961" y="25910"/>
                    </a:cubicBezTo>
                    <a:cubicBezTo>
                      <a:pt x="203961" y="25910"/>
                      <a:pt x="203628" y="25910"/>
                      <a:pt x="203296" y="26243"/>
                    </a:cubicBezTo>
                    <a:cubicBezTo>
                      <a:pt x="200971" y="27903"/>
                      <a:pt x="198313" y="28568"/>
                      <a:pt x="195324" y="28568"/>
                    </a:cubicBezTo>
                    <a:lnTo>
                      <a:pt x="14616" y="28568"/>
                    </a:lnTo>
                    <a:cubicBezTo>
                      <a:pt x="11626" y="28568"/>
                      <a:pt x="8969" y="27571"/>
                      <a:pt x="6644" y="26243"/>
                    </a:cubicBezTo>
                    <a:cubicBezTo>
                      <a:pt x="6644" y="26243"/>
                      <a:pt x="6312" y="26243"/>
                      <a:pt x="5979" y="25910"/>
                    </a:cubicBezTo>
                    <a:cubicBezTo>
                      <a:pt x="5315" y="25578"/>
                      <a:pt x="4983" y="24914"/>
                      <a:pt x="4318" y="24581"/>
                    </a:cubicBezTo>
                    <a:cubicBezTo>
                      <a:pt x="1661" y="21924"/>
                      <a:pt x="0" y="18270"/>
                      <a:pt x="0" y="14284"/>
                    </a:cubicBezTo>
                    <a:cubicBezTo>
                      <a:pt x="0" y="8969"/>
                      <a:pt x="2657" y="4318"/>
                      <a:pt x="6976" y="1993"/>
                    </a:cubicBezTo>
                    <a:cubicBezTo>
                      <a:pt x="6976" y="1993"/>
                      <a:pt x="6976" y="1993"/>
                      <a:pt x="6976" y="1993"/>
                    </a:cubicBezTo>
                    <a:cubicBezTo>
                      <a:pt x="9301" y="664"/>
                      <a:pt x="11626" y="0"/>
                      <a:pt x="14284" y="0"/>
                    </a:cubicBezTo>
                    <a:lnTo>
                      <a:pt x="194992" y="0"/>
                    </a:lnTo>
                    <a:cubicBezTo>
                      <a:pt x="197649" y="0"/>
                      <a:pt x="199974" y="664"/>
                      <a:pt x="202300" y="1993"/>
                    </a:cubicBezTo>
                    <a:cubicBezTo>
                      <a:pt x="202300" y="1993"/>
                      <a:pt x="202300" y="1993"/>
                      <a:pt x="202632" y="1993"/>
                    </a:cubicBezTo>
                    <a:cubicBezTo>
                      <a:pt x="203628" y="2657"/>
                      <a:pt x="204625" y="3322"/>
                      <a:pt x="205289" y="3986"/>
                    </a:cubicBezTo>
                    <a:cubicBezTo>
                      <a:pt x="207947" y="6644"/>
                      <a:pt x="209608" y="10298"/>
                      <a:pt x="209608" y="14284"/>
                    </a:cubicBezTo>
                    <a:close/>
                  </a:path>
                </a:pathLst>
              </a:custGeom>
              <a:solidFill>
                <a:srgbClr val="E895CE"/>
              </a:solidFill>
              <a:ln w="0" cap="flat">
                <a:noFill/>
                <a:prstDash val="solid"/>
                <a:miter/>
              </a:ln>
            </p:spPr>
            <p:txBody>
              <a:bodyPr rtlCol="0" anchor="ctr"/>
              <a:lstStyle/>
              <a:p>
                <a:endParaRPr lang="nl-NL"/>
              </a:p>
            </p:txBody>
          </p:sp>
          <p:sp>
            <p:nvSpPr>
              <p:cNvPr id="40" name="Vrije vorm: vorm 39">
                <a:extLst>
                  <a:ext uri="{FF2B5EF4-FFF2-40B4-BE49-F238E27FC236}">
                    <a16:creationId xmlns:a16="http://schemas.microsoft.com/office/drawing/2014/main" id="{C73B0318-B217-7C65-A1F0-B47939A15793}"/>
                  </a:ext>
                </a:extLst>
              </p:cNvPr>
              <p:cNvSpPr/>
              <p:nvPr/>
            </p:nvSpPr>
            <p:spPr>
              <a:xfrm>
                <a:off x="6603181" y="4387619"/>
                <a:ext cx="182036" cy="36207"/>
              </a:xfrm>
              <a:custGeom>
                <a:avLst/>
                <a:gdLst>
                  <a:gd name="connsiteX0" fmla="*/ 182036 w 182036"/>
                  <a:gd name="connsiteY0" fmla="*/ 664 h 36207"/>
                  <a:gd name="connsiteX1" fmla="*/ 182036 w 182036"/>
                  <a:gd name="connsiteY1" fmla="*/ 2325 h 36207"/>
                  <a:gd name="connsiteX2" fmla="*/ 182036 w 182036"/>
                  <a:gd name="connsiteY2" fmla="*/ 2325 h 36207"/>
                  <a:gd name="connsiteX3" fmla="*/ 146161 w 182036"/>
                  <a:gd name="connsiteY3" fmla="*/ 36208 h 36207"/>
                  <a:gd name="connsiteX4" fmla="*/ 35876 w 182036"/>
                  <a:gd name="connsiteY4" fmla="*/ 36208 h 36207"/>
                  <a:gd name="connsiteX5" fmla="*/ 10298 w 182036"/>
                  <a:gd name="connsiteY5" fmla="*/ 25578 h 36207"/>
                  <a:gd name="connsiteX6" fmla="*/ 0 w 182036"/>
                  <a:gd name="connsiteY6" fmla="*/ 2658 h 36207"/>
                  <a:gd name="connsiteX7" fmla="*/ 0 w 182036"/>
                  <a:gd name="connsiteY7" fmla="*/ 1329 h 36207"/>
                  <a:gd name="connsiteX8" fmla="*/ 0 w 182036"/>
                  <a:gd name="connsiteY8" fmla="*/ 0 h 36207"/>
                  <a:gd name="connsiteX9" fmla="*/ 182036 w 182036"/>
                  <a:gd name="connsiteY9" fmla="*/ 0 h 3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036" h="36207">
                    <a:moveTo>
                      <a:pt x="182036" y="664"/>
                    </a:moveTo>
                    <a:cubicBezTo>
                      <a:pt x="182036" y="664"/>
                      <a:pt x="182036" y="1993"/>
                      <a:pt x="182036" y="2325"/>
                    </a:cubicBezTo>
                    <a:cubicBezTo>
                      <a:pt x="182036" y="2325"/>
                      <a:pt x="182036" y="2325"/>
                      <a:pt x="182036" y="2325"/>
                    </a:cubicBezTo>
                    <a:cubicBezTo>
                      <a:pt x="181040" y="21260"/>
                      <a:pt x="165427" y="36208"/>
                      <a:pt x="146161" y="36208"/>
                    </a:cubicBezTo>
                    <a:lnTo>
                      <a:pt x="35876" y="36208"/>
                    </a:lnTo>
                    <a:cubicBezTo>
                      <a:pt x="25910" y="36208"/>
                      <a:pt x="16941" y="32222"/>
                      <a:pt x="10298" y="25578"/>
                    </a:cubicBezTo>
                    <a:cubicBezTo>
                      <a:pt x="4318" y="19599"/>
                      <a:pt x="332" y="11626"/>
                      <a:pt x="0" y="2658"/>
                    </a:cubicBezTo>
                    <a:cubicBezTo>
                      <a:pt x="0" y="2325"/>
                      <a:pt x="0" y="1993"/>
                      <a:pt x="0" y="1329"/>
                    </a:cubicBezTo>
                    <a:cubicBezTo>
                      <a:pt x="0" y="997"/>
                      <a:pt x="0" y="332"/>
                      <a:pt x="0" y="0"/>
                    </a:cubicBezTo>
                    <a:lnTo>
                      <a:pt x="182036" y="0"/>
                    </a:lnTo>
                    <a:close/>
                  </a:path>
                </a:pathLst>
              </a:custGeom>
              <a:solidFill>
                <a:srgbClr val="E895CE"/>
              </a:solidFill>
              <a:ln w="0" cap="flat">
                <a:noFill/>
                <a:prstDash val="solid"/>
                <a:miter/>
              </a:ln>
            </p:spPr>
            <p:txBody>
              <a:bodyPr rtlCol="0" anchor="ctr"/>
              <a:lstStyle/>
              <a:p>
                <a:endParaRPr lang="nl-NL"/>
              </a:p>
            </p:txBody>
          </p:sp>
          <p:sp>
            <p:nvSpPr>
              <p:cNvPr id="41" name="Vrije vorm: vorm 40">
                <a:extLst>
                  <a:ext uri="{FF2B5EF4-FFF2-40B4-BE49-F238E27FC236}">
                    <a16:creationId xmlns:a16="http://schemas.microsoft.com/office/drawing/2014/main" id="{DC074EDB-59D3-8A99-2BC3-D90889C7C5FE}"/>
                  </a:ext>
                </a:extLst>
              </p:cNvPr>
              <p:cNvSpPr/>
              <p:nvPr/>
            </p:nvSpPr>
            <p:spPr>
              <a:xfrm>
                <a:off x="6534420" y="4140142"/>
                <a:ext cx="4650" cy="4650"/>
              </a:xfrm>
              <a:custGeom>
                <a:avLst/>
                <a:gdLst>
                  <a:gd name="connsiteX0" fmla="*/ 4651 w 4650"/>
                  <a:gd name="connsiteY0" fmla="*/ 4651 h 4650"/>
                  <a:gd name="connsiteX1" fmla="*/ 0 w 4650"/>
                  <a:gd name="connsiteY1" fmla="*/ 0 h 4650"/>
                  <a:gd name="connsiteX2" fmla="*/ 0 w 4650"/>
                  <a:gd name="connsiteY2" fmla="*/ 0 h 4650"/>
                  <a:gd name="connsiteX3" fmla="*/ 4651 w 4650"/>
                  <a:gd name="connsiteY3" fmla="*/ 4651 h 4650"/>
                  <a:gd name="connsiteX4" fmla="*/ 4651 w 4650"/>
                  <a:gd name="connsiteY4" fmla="*/ 4651 h 4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0" h="4650">
                    <a:moveTo>
                      <a:pt x="4651" y="4651"/>
                    </a:moveTo>
                    <a:cubicBezTo>
                      <a:pt x="2990" y="2990"/>
                      <a:pt x="1329" y="1329"/>
                      <a:pt x="0" y="0"/>
                    </a:cubicBezTo>
                    <a:lnTo>
                      <a:pt x="0" y="0"/>
                    </a:lnTo>
                    <a:cubicBezTo>
                      <a:pt x="0" y="0"/>
                      <a:pt x="2990" y="2990"/>
                      <a:pt x="4651" y="4651"/>
                    </a:cubicBezTo>
                    <a:lnTo>
                      <a:pt x="4651" y="4651"/>
                    </a:lnTo>
                    <a:close/>
                  </a:path>
                </a:pathLst>
              </a:custGeom>
              <a:solidFill>
                <a:srgbClr val="000000"/>
              </a:solidFill>
              <a:ln w="0" cap="flat">
                <a:noFill/>
                <a:prstDash val="solid"/>
                <a:miter/>
              </a:ln>
            </p:spPr>
            <p:txBody>
              <a:bodyPr rtlCol="0" anchor="ctr"/>
              <a:lstStyle/>
              <a:p>
                <a:endParaRPr lang="nl-NL"/>
              </a:p>
            </p:txBody>
          </p:sp>
          <p:sp>
            <p:nvSpPr>
              <p:cNvPr id="42" name="Vrije vorm: vorm 41">
                <a:extLst>
                  <a:ext uri="{FF2B5EF4-FFF2-40B4-BE49-F238E27FC236}">
                    <a16:creationId xmlns:a16="http://schemas.microsoft.com/office/drawing/2014/main" id="{1CC9ADD9-51AF-51B5-4365-FDC5AE0F56AC}"/>
                  </a:ext>
                </a:extLst>
              </p:cNvPr>
              <p:cNvSpPr/>
              <p:nvPr/>
            </p:nvSpPr>
            <p:spPr>
              <a:xfrm>
                <a:off x="6475291" y="3771751"/>
                <a:ext cx="437153" cy="492627"/>
              </a:xfrm>
              <a:custGeom>
                <a:avLst/>
                <a:gdLst>
                  <a:gd name="connsiteX0" fmla="*/ 436821 w 437153"/>
                  <a:gd name="connsiteY0" fmla="*/ 218577 h 492627"/>
                  <a:gd name="connsiteX1" fmla="*/ 372710 w 437153"/>
                  <a:gd name="connsiteY1" fmla="*/ 373042 h 492627"/>
                  <a:gd name="connsiteX2" fmla="*/ 372710 w 437153"/>
                  <a:gd name="connsiteY2" fmla="*/ 373042 h 492627"/>
                  <a:gd name="connsiteX3" fmla="*/ 369720 w 437153"/>
                  <a:gd name="connsiteY3" fmla="*/ 376032 h 492627"/>
                  <a:gd name="connsiteX4" fmla="*/ 331187 w 437153"/>
                  <a:gd name="connsiteY4" fmla="*/ 469707 h 492627"/>
                  <a:gd name="connsiteX5" fmla="*/ 308266 w 437153"/>
                  <a:gd name="connsiteY5" fmla="*/ 492628 h 492627"/>
                  <a:gd name="connsiteX6" fmla="*/ 122243 w 437153"/>
                  <a:gd name="connsiteY6" fmla="*/ 492628 h 492627"/>
                  <a:gd name="connsiteX7" fmla="*/ 99323 w 437153"/>
                  <a:gd name="connsiteY7" fmla="*/ 469707 h 492627"/>
                  <a:gd name="connsiteX8" fmla="*/ 99323 w 437153"/>
                  <a:gd name="connsiteY8" fmla="*/ 463396 h 492627"/>
                  <a:gd name="connsiteX9" fmla="*/ 64111 w 437153"/>
                  <a:gd name="connsiteY9" fmla="*/ 373042 h 492627"/>
                  <a:gd name="connsiteX10" fmla="*/ 59461 w 437153"/>
                  <a:gd name="connsiteY10" fmla="*/ 368391 h 492627"/>
                  <a:gd name="connsiteX11" fmla="*/ 0 w 437153"/>
                  <a:gd name="connsiteY11" fmla="*/ 218577 h 492627"/>
                  <a:gd name="connsiteX12" fmla="*/ 218577 w 437153"/>
                  <a:gd name="connsiteY12" fmla="*/ 0 h 492627"/>
                  <a:gd name="connsiteX13" fmla="*/ 437153 w 437153"/>
                  <a:gd name="connsiteY13" fmla="*/ 218577 h 49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7153" h="492627">
                    <a:moveTo>
                      <a:pt x="436821" y="218577"/>
                    </a:moveTo>
                    <a:cubicBezTo>
                      <a:pt x="436821" y="279034"/>
                      <a:pt x="412240" y="333512"/>
                      <a:pt x="372710" y="373042"/>
                    </a:cubicBezTo>
                    <a:lnTo>
                      <a:pt x="372710" y="373042"/>
                    </a:lnTo>
                    <a:cubicBezTo>
                      <a:pt x="372710" y="373042"/>
                      <a:pt x="370717" y="375035"/>
                      <a:pt x="369720" y="376032"/>
                    </a:cubicBezTo>
                    <a:cubicBezTo>
                      <a:pt x="345803" y="399949"/>
                      <a:pt x="331187" y="433167"/>
                      <a:pt x="331187" y="469707"/>
                    </a:cubicBezTo>
                    <a:cubicBezTo>
                      <a:pt x="331187" y="482330"/>
                      <a:pt x="320889" y="492628"/>
                      <a:pt x="308266" y="492628"/>
                    </a:cubicBezTo>
                    <a:lnTo>
                      <a:pt x="122243" y="492628"/>
                    </a:lnTo>
                    <a:cubicBezTo>
                      <a:pt x="109621" y="492628"/>
                      <a:pt x="99323" y="482330"/>
                      <a:pt x="99323" y="469707"/>
                    </a:cubicBezTo>
                    <a:lnTo>
                      <a:pt x="99323" y="463396"/>
                    </a:lnTo>
                    <a:cubicBezTo>
                      <a:pt x="99323" y="428517"/>
                      <a:pt x="86035" y="396627"/>
                      <a:pt x="64111" y="373042"/>
                    </a:cubicBezTo>
                    <a:cubicBezTo>
                      <a:pt x="62451" y="371381"/>
                      <a:pt x="61122" y="369720"/>
                      <a:pt x="59461" y="368391"/>
                    </a:cubicBezTo>
                    <a:cubicBezTo>
                      <a:pt x="22588" y="329194"/>
                      <a:pt x="0" y="276709"/>
                      <a:pt x="0" y="218577"/>
                    </a:cubicBezTo>
                    <a:cubicBezTo>
                      <a:pt x="0" y="97994"/>
                      <a:pt x="97994" y="0"/>
                      <a:pt x="218577" y="0"/>
                    </a:cubicBezTo>
                    <a:cubicBezTo>
                      <a:pt x="339159" y="0"/>
                      <a:pt x="437153" y="97994"/>
                      <a:pt x="437153" y="218577"/>
                    </a:cubicBezTo>
                    <a:close/>
                  </a:path>
                </a:pathLst>
              </a:custGeom>
              <a:solidFill>
                <a:srgbClr val="FFCFA0"/>
              </a:solidFill>
              <a:ln w="0" cap="flat">
                <a:noFill/>
                <a:prstDash val="solid"/>
                <a:miter/>
              </a:ln>
            </p:spPr>
            <p:txBody>
              <a:bodyPr rtlCol="0" anchor="ctr"/>
              <a:lstStyle/>
              <a:p>
                <a:endParaRPr lang="nl-NL"/>
              </a:p>
            </p:txBody>
          </p:sp>
          <p:sp>
            <p:nvSpPr>
              <p:cNvPr id="43" name="Vrije vorm: vorm 42">
                <a:extLst>
                  <a:ext uri="{FF2B5EF4-FFF2-40B4-BE49-F238E27FC236}">
                    <a16:creationId xmlns:a16="http://schemas.microsoft.com/office/drawing/2014/main" id="{E67279C9-8B67-2937-90D3-15094895A117}"/>
                  </a:ext>
                </a:extLst>
              </p:cNvPr>
              <p:cNvSpPr/>
              <p:nvPr/>
            </p:nvSpPr>
            <p:spPr>
              <a:xfrm>
                <a:off x="6534420" y="4140142"/>
                <a:ext cx="4650" cy="4650"/>
              </a:xfrm>
              <a:custGeom>
                <a:avLst/>
                <a:gdLst>
                  <a:gd name="connsiteX0" fmla="*/ 4651 w 4650"/>
                  <a:gd name="connsiteY0" fmla="*/ 4651 h 4650"/>
                  <a:gd name="connsiteX1" fmla="*/ 0 w 4650"/>
                  <a:gd name="connsiteY1" fmla="*/ 0 h 4650"/>
                  <a:gd name="connsiteX2" fmla="*/ 0 w 4650"/>
                  <a:gd name="connsiteY2" fmla="*/ 0 h 4650"/>
                  <a:gd name="connsiteX3" fmla="*/ 4651 w 4650"/>
                  <a:gd name="connsiteY3" fmla="*/ 4651 h 4650"/>
                  <a:gd name="connsiteX4" fmla="*/ 4651 w 4650"/>
                  <a:gd name="connsiteY4" fmla="*/ 4651 h 4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0" h="4650">
                    <a:moveTo>
                      <a:pt x="4651" y="4651"/>
                    </a:moveTo>
                    <a:cubicBezTo>
                      <a:pt x="2990" y="2990"/>
                      <a:pt x="1329" y="1329"/>
                      <a:pt x="0" y="0"/>
                    </a:cubicBezTo>
                    <a:lnTo>
                      <a:pt x="0" y="0"/>
                    </a:lnTo>
                    <a:cubicBezTo>
                      <a:pt x="0" y="0"/>
                      <a:pt x="2990" y="2990"/>
                      <a:pt x="4651" y="4651"/>
                    </a:cubicBezTo>
                    <a:lnTo>
                      <a:pt x="4651" y="4651"/>
                    </a:lnTo>
                    <a:close/>
                  </a:path>
                </a:pathLst>
              </a:custGeom>
              <a:solidFill>
                <a:srgbClr val="000000"/>
              </a:solidFill>
              <a:ln w="0" cap="flat">
                <a:noFill/>
                <a:prstDash val="solid"/>
                <a:miter/>
              </a:ln>
            </p:spPr>
            <p:txBody>
              <a:bodyPr rtlCol="0" anchor="ctr"/>
              <a:lstStyle/>
              <a:p>
                <a:endParaRPr lang="nl-NL"/>
              </a:p>
            </p:txBody>
          </p:sp>
          <p:sp>
            <p:nvSpPr>
              <p:cNvPr id="44" name="Vrije vorm: vorm 43">
                <a:extLst>
                  <a:ext uri="{FF2B5EF4-FFF2-40B4-BE49-F238E27FC236}">
                    <a16:creationId xmlns:a16="http://schemas.microsoft.com/office/drawing/2014/main" id="{FBB46740-D723-1957-BBD0-5346FC8DA9AA}"/>
                  </a:ext>
                </a:extLst>
              </p:cNvPr>
              <p:cNvSpPr/>
              <p:nvPr/>
            </p:nvSpPr>
            <p:spPr>
              <a:xfrm>
                <a:off x="6596206" y="4337791"/>
                <a:ext cx="195323" cy="13951"/>
              </a:xfrm>
              <a:custGeom>
                <a:avLst/>
                <a:gdLst>
                  <a:gd name="connsiteX0" fmla="*/ 195324 w 195323"/>
                  <a:gd name="connsiteY0" fmla="*/ 13952 h 13951"/>
                  <a:gd name="connsiteX1" fmla="*/ 188016 w 195323"/>
                  <a:gd name="connsiteY1" fmla="*/ 11959 h 13951"/>
                  <a:gd name="connsiteX2" fmla="*/ 7308 w 195323"/>
                  <a:gd name="connsiteY2" fmla="*/ 11959 h 13951"/>
                  <a:gd name="connsiteX3" fmla="*/ 0 w 195323"/>
                  <a:gd name="connsiteY3" fmla="*/ 13952 h 13951"/>
                  <a:gd name="connsiteX4" fmla="*/ 4318 w 195323"/>
                  <a:gd name="connsiteY4" fmla="*/ 6644 h 13951"/>
                  <a:gd name="connsiteX5" fmla="*/ 997 w 195323"/>
                  <a:gd name="connsiteY5" fmla="*/ 0 h 13951"/>
                  <a:gd name="connsiteX6" fmla="*/ 9633 w 195323"/>
                  <a:gd name="connsiteY6" fmla="*/ 2325 h 13951"/>
                  <a:gd name="connsiteX7" fmla="*/ 186023 w 195323"/>
                  <a:gd name="connsiteY7" fmla="*/ 2325 h 13951"/>
                  <a:gd name="connsiteX8" fmla="*/ 194659 w 195323"/>
                  <a:gd name="connsiteY8" fmla="*/ 0 h 13951"/>
                  <a:gd name="connsiteX9" fmla="*/ 191338 w 195323"/>
                  <a:gd name="connsiteY9" fmla="*/ 6644 h 13951"/>
                  <a:gd name="connsiteX10" fmla="*/ 195324 w 195323"/>
                  <a:gd name="connsiteY10" fmla="*/ 13952 h 1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323" h="13951">
                    <a:moveTo>
                      <a:pt x="195324" y="13952"/>
                    </a:moveTo>
                    <a:cubicBezTo>
                      <a:pt x="193331" y="12623"/>
                      <a:pt x="190673" y="11959"/>
                      <a:pt x="188016" y="11959"/>
                    </a:cubicBezTo>
                    <a:lnTo>
                      <a:pt x="7308" y="11959"/>
                    </a:lnTo>
                    <a:cubicBezTo>
                      <a:pt x="4651" y="11959"/>
                      <a:pt x="1993" y="12623"/>
                      <a:pt x="0" y="13952"/>
                    </a:cubicBezTo>
                    <a:cubicBezTo>
                      <a:pt x="2657" y="12623"/>
                      <a:pt x="4318" y="9633"/>
                      <a:pt x="4318" y="6644"/>
                    </a:cubicBezTo>
                    <a:cubicBezTo>
                      <a:pt x="4318" y="3986"/>
                      <a:pt x="2990" y="1329"/>
                      <a:pt x="997" y="0"/>
                    </a:cubicBezTo>
                    <a:cubicBezTo>
                      <a:pt x="3654" y="1661"/>
                      <a:pt x="6311" y="2325"/>
                      <a:pt x="9633" y="2325"/>
                    </a:cubicBezTo>
                    <a:lnTo>
                      <a:pt x="186023" y="2325"/>
                    </a:lnTo>
                    <a:cubicBezTo>
                      <a:pt x="189012" y="2325"/>
                      <a:pt x="192002" y="1329"/>
                      <a:pt x="194659" y="0"/>
                    </a:cubicBezTo>
                    <a:cubicBezTo>
                      <a:pt x="192666" y="1661"/>
                      <a:pt x="191338" y="3986"/>
                      <a:pt x="191338" y="6644"/>
                    </a:cubicBezTo>
                    <a:cubicBezTo>
                      <a:pt x="191338" y="9633"/>
                      <a:pt x="192999" y="12291"/>
                      <a:pt x="195324" y="13952"/>
                    </a:cubicBezTo>
                    <a:close/>
                  </a:path>
                </a:pathLst>
              </a:custGeom>
              <a:solidFill>
                <a:srgbClr val="95107E"/>
              </a:solidFill>
              <a:ln w="0" cap="flat">
                <a:noFill/>
                <a:prstDash val="solid"/>
                <a:miter/>
              </a:ln>
            </p:spPr>
            <p:txBody>
              <a:bodyPr rtlCol="0" anchor="ctr"/>
              <a:lstStyle/>
              <a:p>
                <a:endParaRPr lang="nl-NL"/>
              </a:p>
            </p:txBody>
          </p:sp>
          <p:sp>
            <p:nvSpPr>
              <p:cNvPr id="45" name="Vrije vorm: vorm 44">
                <a:extLst>
                  <a:ext uri="{FF2B5EF4-FFF2-40B4-BE49-F238E27FC236}">
                    <a16:creationId xmlns:a16="http://schemas.microsoft.com/office/drawing/2014/main" id="{511A39C7-F9AE-B27D-1D80-1D4C380DAFF9}"/>
                  </a:ext>
                </a:extLst>
              </p:cNvPr>
              <p:cNvSpPr/>
              <p:nvPr/>
            </p:nvSpPr>
            <p:spPr>
              <a:xfrm>
                <a:off x="6596870" y="4297597"/>
                <a:ext cx="194659" cy="12623"/>
              </a:xfrm>
              <a:custGeom>
                <a:avLst/>
                <a:gdLst>
                  <a:gd name="connsiteX0" fmla="*/ 194327 w 194659"/>
                  <a:gd name="connsiteY0" fmla="*/ 12291 h 12623"/>
                  <a:gd name="connsiteX1" fmla="*/ 185358 w 194659"/>
                  <a:gd name="connsiteY1" fmla="*/ 9633 h 12623"/>
                  <a:gd name="connsiteX2" fmla="*/ 8969 w 194659"/>
                  <a:gd name="connsiteY2" fmla="*/ 9633 h 12623"/>
                  <a:gd name="connsiteX3" fmla="*/ 0 w 194659"/>
                  <a:gd name="connsiteY3" fmla="*/ 12291 h 12623"/>
                  <a:gd name="connsiteX4" fmla="*/ 3322 w 194659"/>
                  <a:gd name="connsiteY4" fmla="*/ 5979 h 12623"/>
                  <a:gd name="connsiteX5" fmla="*/ 664 w 194659"/>
                  <a:gd name="connsiteY5" fmla="*/ 0 h 12623"/>
                  <a:gd name="connsiteX6" fmla="*/ 10630 w 194659"/>
                  <a:gd name="connsiteY6" fmla="*/ 2990 h 12623"/>
                  <a:gd name="connsiteX7" fmla="*/ 184362 w 194659"/>
                  <a:gd name="connsiteY7" fmla="*/ 2990 h 12623"/>
                  <a:gd name="connsiteX8" fmla="*/ 194327 w 194659"/>
                  <a:gd name="connsiteY8" fmla="*/ 0 h 12623"/>
                  <a:gd name="connsiteX9" fmla="*/ 191338 w 194659"/>
                  <a:gd name="connsiteY9" fmla="*/ 5979 h 12623"/>
                  <a:gd name="connsiteX10" fmla="*/ 194659 w 194659"/>
                  <a:gd name="connsiteY10" fmla="*/ 12623 h 12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4659" h="12623">
                    <a:moveTo>
                      <a:pt x="194327" y="12291"/>
                    </a:moveTo>
                    <a:cubicBezTo>
                      <a:pt x="191670" y="10630"/>
                      <a:pt x="188680" y="9633"/>
                      <a:pt x="185358" y="9633"/>
                    </a:cubicBezTo>
                    <a:lnTo>
                      <a:pt x="8969" y="9633"/>
                    </a:lnTo>
                    <a:cubicBezTo>
                      <a:pt x="5647" y="9633"/>
                      <a:pt x="2657" y="10630"/>
                      <a:pt x="0" y="12291"/>
                    </a:cubicBezTo>
                    <a:cubicBezTo>
                      <a:pt x="1993" y="10962"/>
                      <a:pt x="3322" y="8637"/>
                      <a:pt x="3322" y="5979"/>
                    </a:cubicBezTo>
                    <a:cubicBezTo>
                      <a:pt x="3322" y="3654"/>
                      <a:pt x="2325" y="1329"/>
                      <a:pt x="664" y="0"/>
                    </a:cubicBezTo>
                    <a:cubicBezTo>
                      <a:pt x="3654" y="1993"/>
                      <a:pt x="6976" y="2990"/>
                      <a:pt x="10630" y="2990"/>
                    </a:cubicBezTo>
                    <a:lnTo>
                      <a:pt x="184362" y="2990"/>
                    </a:lnTo>
                    <a:cubicBezTo>
                      <a:pt x="188016" y="2990"/>
                      <a:pt x="191338" y="1993"/>
                      <a:pt x="194327" y="0"/>
                    </a:cubicBezTo>
                    <a:cubicBezTo>
                      <a:pt x="192666" y="1329"/>
                      <a:pt x="191338" y="3654"/>
                      <a:pt x="191338" y="5979"/>
                    </a:cubicBezTo>
                    <a:cubicBezTo>
                      <a:pt x="191338" y="8637"/>
                      <a:pt x="192666" y="10962"/>
                      <a:pt x="194659" y="12623"/>
                    </a:cubicBezTo>
                    <a:close/>
                  </a:path>
                </a:pathLst>
              </a:custGeom>
              <a:solidFill>
                <a:srgbClr val="95107E"/>
              </a:solidFill>
              <a:ln w="0" cap="flat">
                <a:noFill/>
                <a:prstDash val="solid"/>
                <a:miter/>
              </a:ln>
            </p:spPr>
            <p:txBody>
              <a:bodyPr rtlCol="0" anchor="ctr"/>
              <a:lstStyle/>
              <a:p>
                <a:endParaRPr lang="nl-NL"/>
              </a:p>
            </p:txBody>
          </p:sp>
          <p:sp>
            <p:nvSpPr>
              <p:cNvPr id="46" name="Vrije vorm: vorm 45">
                <a:extLst>
                  <a:ext uri="{FF2B5EF4-FFF2-40B4-BE49-F238E27FC236}">
                    <a16:creationId xmlns:a16="http://schemas.microsoft.com/office/drawing/2014/main" id="{3320D35F-0D75-F5FD-9E5F-81BA9C144FBC}"/>
                  </a:ext>
                </a:extLst>
              </p:cNvPr>
              <p:cNvSpPr/>
              <p:nvPr/>
            </p:nvSpPr>
            <p:spPr>
              <a:xfrm>
                <a:off x="6595541" y="4376657"/>
                <a:ext cx="196652" cy="13619"/>
              </a:xfrm>
              <a:custGeom>
                <a:avLst/>
                <a:gdLst>
                  <a:gd name="connsiteX0" fmla="*/ 196653 w 196652"/>
                  <a:gd name="connsiteY0" fmla="*/ 0 h 13619"/>
                  <a:gd name="connsiteX1" fmla="*/ 189344 w 196652"/>
                  <a:gd name="connsiteY1" fmla="*/ 13620 h 13619"/>
                  <a:gd name="connsiteX2" fmla="*/ 189344 w 196652"/>
                  <a:gd name="connsiteY2" fmla="*/ 11959 h 13619"/>
                  <a:gd name="connsiteX3" fmla="*/ 7308 w 196652"/>
                  <a:gd name="connsiteY3" fmla="*/ 11959 h 13619"/>
                  <a:gd name="connsiteX4" fmla="*/ 7308 w 196652"/>
                  <a:gd name="connsiteY4" fmla="*/ 13287 h 13619"/>
                  <a:gd name="connsiteX5" fmla="*/ 0 w 196652"/>
                  <a:gd name="connsiteY5" fmla="*/ 0 h 13619"/>
                  <a:gd name="connsiteX6" fmla="*/ 7972 w 196652"/>
                  <a:gd name="connsiteY6" fmla="*/ 2325 h 13619"/>
                  <a:gd name="connsiteX7" fmla="*/ 188680 w 196652"/>
                  <a:gd name="connsiteY7" fmla="*/ 2325 h 13619"/>
                  <a:gd name="connsiteX8" fmla="*/ 196653 w 196652"/>
                  <a:gd name="connsiteY8" fmla="*/ 0 h 1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652" h="13619">
                    <a:moveTo>
                      <a:pt x="196653" y="0"/>
                    </a:moveTo>
                    <a:cubicBezTo>
                      <a:pt x="192334" y="3322"/>
                      <a:pt x="189677" y="7972"/>
                      <a:pt x="189344" y="13620"/>
                    </a:cubicBezTo>
                    <a:cubicBezTo>
                      <a:pt x="189344" y="12955"/>
                      <a:pt x="189344" y="12291"/>
                      <a:pt x="189344" y="11959"/>
                    </a:cubicBezTo>
                    <a:lnTo>
                      <a:pt x="7308" y="11959"/>
                    </a:lnTo>
                    <a:cubicBezTo>
                      <a:pt x="7308" y="11959"/>
                      <a:pt x="7308" y="12955"/>
                      <a:pt x="7308" y="13287"/>
                    </a:cubicBezTo>
                    <a:cubicBezTo>
                      <a:pt x="6976" y="7972"/>
                      <a:pt x="3986" y="2990"/>
                      <a:pt x="0" y="0"/>
                    </a:cubicBezTo>
                    <a:cubicBezTo>
                      <a:pt x="2325" y="1661"/>
                      <a:pt x="4983" y="2325"/>
                      <a:pt x="7972" y="2325"/>
                    </a:cubicBezTo>
                    <a:lnTo>
                      <a:pt x="188680" y="2325"/>
                    </a:lnTo>
                    <a:cubicBezTo>
                      <a:pt x="191670" y="2325"/>
                      <a:pt x="194327" y="1329"/>
                      <a:pt x="196653" y="0"/>
                    </a:cubicBezTo>
                    <a:close/>
                  </a:path>
                </a:pathLst>
              </a:custGeom>
              <a:solidFill>
                <a:srgbClr val="95107E"/>
              </a:solidFill>
              <a:ln w="0" cap="flat">
                <a:noFill/>
                <a:prstDash val="solid"/>
                <a:miter/>
              </a:ln>
            </p:spPr>
            <p:txBody>
              <a:bodyPr rtlCol="0" anchor="ctr"/>
              <a:lstStyle/>
              <a:p>
                <a:endParaRPr lang="nl-NL"/>
              </a:p>
            </p:txBody>
          </p:sp>
          <p:sp>
            <p:nvSpPr>
              <p:cNvPr id="47" name="Vrije vorm: vorm 46">
                <a:extLst>
                  <a:ext uri="{FF2B5EF4-FFF2-40B4-BE49-F238E27FC236}">
                    <a16:creationId xmlns:a16="http://schemas.microsoft.com/office/drawing/2014/main" id="{DEFFDD92-CE4B-923B-5D9A-B735B8CF25CE}"/>
                  </a:ext>
                </a:extLst>
              </p:cNvPr>
              <p:cNvSpPr/>
              <p:nvPr/>
            </p:nvSpPr>
            <p:spPr>
              <a:xfrm>
                <a:off x="6640054" y="4424491"/>
                <a:ext cx="108291" cy="30228"/>
              </a:xfrm>
              <a:custGeom>
                <a:avLst/>
                <a:gdLst>
                  <a:gd name="connsiteX0" fmla="*/ 108292 w 108291"/>
                  <a:gd name="connsiteY0" fmla="*/ 0 h 30228"/>
                  <a:gd name="connsiteX1" fmla="*/ 54146 w 108291"/>
                  <a:gd name="connsiteY1" fmla="*/ 30229 h 30228"/>
                  <a:gd name="connsiteX2" fmla="*/ 0 w 108291"/>
                  <a:gd name="connsiteY2" fmla="*/ 0 h 30228"/>
                  <a:gd name="connsiteX3" fmla="*/ 108292 w 108291"/>
                  <a:gd name="connsiteY3" fmla="*/ 0 h 30228"/>
                </a:gdLst>
                <a:ahLst/>
                <a:cxnLst>
                  <a:cxn ang="0">
                    <a:pos x="connsiteX0" y="connsiteY0"/>
                  </a:cxn>
                  <a:cxn ang="0">
                    <a:pos x="connsiteX1" y="connsiteY1"/>
                  </a:cxn>
                  <a:cxn ang="0">
                    <a:pos x="connsiteX2" y="connsiteY2"/>
                  </a:cxn>
                  <a:cxn ang="0">
                    <a:pos x="connsiteX3" y="connsiteY3"/>
                  </a:cxn>
                </a:cxnLst>
                <a:rect l="l" t="t" r="r" b="b"/>
                <a:pathLst>
                  <a:path w="108291" h="30228">
                    <a:moveTo>
                      <a:pt x="108292" y="0"/>
                    </a:moveTo>
                    <a:cubicBezTo>
                      <a:pt x="96998" y="17938"/>
                      <a:pt x="77067" y="30229"/>
                      <a:pt x="54146" y="30229"/>
                    </a:cubicBezTo>
                    <a:cubicBezTo>
                      <a:pt x="31225" y="30229"/>
                      <a:pt x="11294" y="18270"/>
                      <a:pt x="0" y="0"/>
                    </a:cubicBezTo>
                    <a:lnTo>
                      <a:pt x="108292" y="0"/>
                    </a:lnTo>
                    <a:close/>
                  </a:path>
                </a:pathLst>
              </a:custGeom>
              <a:solidFill>
                <a:srgbClr val="95107E"/>
              </a:solidFill>
              <a:ln w="0" cap="flat">
                <a:noFill/>
                <a:prstDash val="solid"/>
                <a:miter/>
              </a:ln>
            </p:spPr>
            <p:txBody>
              <a:bodyPr rtlCol="0" anchor="ctr"/>
              <a:lstStyle/>
              <a:p>
                <a:endParaRPr lang="nl-NL"/>
              </a:p>
            </p:txBody>
          </p:sp>
          <p:sp>
            <p:nvSpPr>
              <p:cNvPr id="48" name="Vrije vorm: vorm 47">
                <a:extLst>
                  <a:ext uri="{FF2B5EF4-FFF2-40B4-BE49-F238E27FC236}">
                    <a16:creationId xmlns:a16="http://schemas.microsoft.com/office/drawing/2014/main" id="{E446376F-BC7B-32FC-B17B-0E7ABC2F8A71}"/>
                  </a:ext>
                </a:extLst>
              </p:cNvPr>
              <p:cNvSpPr/>
              <p:nvPr/>
            </p:nvSpPr>
            <p:spPr>
              <a:xfrm>
                <a:off x="6680248" y="3598019"/>
                <a:ext cx="37204" cy="132541"/>
              </a:xfrm>
              <a:custGeom>
                <a:avLst/>
                <a:gdLst>
                  <a:gd name="connsiteX0" fmla="*/ 18602 w 37204"/>
                  <a:gd name="connsiteY0" fmla="*/ 0 h 132541"/>
                  <a:gd name="connsiteX1" fmla="*/ 37204 w 37204"/>
                  <a:gd name="connsiteY1" fmla="*/ 18602 h 132541"/>
                  <a:gd name="connsiteX2" fmla="*/ 37204 w 37204"/>
                  <a:gd name="connsiteY2" fmla="*/ 113939 h 132541"/>
                  <a:gd name="connsiteX3" fmla="*/ 18602 w 37204"/>
                  <a:gd name="connsiteY3" fmla="*/ 132541 h 132541"/>
                  <a:gd name="connsiteX4" fmla="*/ 18602 w 37204"/>
                  <a:gd name="connsiteY4" fmla="*/ 132541 h 132541"/>
                  <a:gd name="connsiteX5" fmla="*/ 0 w 37204"/>
                  <a:gd name="connsiteY5" fmla="*/ 113939 h 132541"/>
                  <a:gd name="connsiteX6" fmla="*/ 0 w 37204"/>
                  <a:gd name="connsiteY6" fmla="*/ 18602 h 132541"/>
                  <a:gd name="connsiteX7" fmla="*/ 18602 w 37204"/>
                  <a:gd name="connsiteY7" fmla="*/ 0 h 132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204" h="132541">
                    <a:moveTo>
                      <a:pt x="18602" y="0"/>
                    </a:moveTo>
                    <a:cubicBezTo>
                      <a:pt x="28876" y="0"/>
                      <a:pt x="37204" y="8329"/>
                      <a:pt x="37204" y="18602"/>
                    </a:cubicBezTo>
                    <a:lnTo>
                      <a:pt x="37204" y="113939"/>
                    </a:lnTo>
                    <a:cubicBezTo>
                      <a:pt x="37204" y="124213"/>
                      <a:pt x="28876" y="132541"/>
                      <a:pt x="18602" y="132541"/>
                    </a:cubicBezTo>
                    <a:lnTo>
                      <a:pt x="18602" y="132541"/>
                    </a:lnTo>
                    <a:cubicBezTo>
                      <a:pt x="8328" y="132541"/>
                      <a:pt x="0" y="124213"/>
                      <a:pt x="0" y="113939"/>
                    </a:cubicBezTo>
                    <a:lnTo>
                      <a:pt x="0" y="18602"/>
                    </a:lnTo>
                    <a:cubicBezTo>
                      <a:pt x="0" y="8328"/>
                      <a:pt x="8329" y="0"/>
                      <a:pt x="18602" y="0"/>
                    </a:cubicBezTo>
                    <a:close/>
                  </a:path>
                </a:pathLst>
              </a:custGeom>
              <a:solidFill>
                <a:srgbClr val="FFCFA0"/>
              </a:solidFill>
              <a:ln w="0" cap="flat">
                <a:noFill/>
                <a:prstDash val="solid"/>
                <a:miter/>
              </a:ln>
            </p:spPr>
            <p:txBody>
              <a:bodyPr rtlCol="0" anchor="ctr"/>
              <a:lstStyle/>
              <a:p>
                <a:endParaRPr lang="nl-NL"/>
              </a:p>
            </p:txBody>
          </p:sp>
          <p:sp>
            <p:nvSpPr>
              <p:cNvPr id="49" name="Vrije vorm: vorm 48">
                <a:extLst>
                  <a:ext uri="{FF2B5EF4-FFF2-40B4-BE49-F238E27FC236}">
                    <a16:creationId xmlns:a16="http://schemas.microsoft.com/office/drawing/2014/main" id="{CEFC3B48-2973-A8F1-A9E4-4945617A964F}"/>
                  </a:ext>
                </a:extLst>
              </p:cNvPr>
              <p:cNvSpPr/>
              <p:nvPr/>
            </p:nvSpPr>
            <p:spPr>
              <a:xfrm>
                <a:off x="6923572" y="3730726"/>
                <a:ext cx="104637" cy="104637"/>
              </a:xfrm>
              <a:custGeom>
                <a:avLst/>
                <a:gdLst>
                  <a:gd name="connsiteX0" fmla="*/ 5481 w 104637"/>
                  <a:gd name="connsiteY0" fmla="*/ 99157 h 104637"/>
                  <a:gd name="connsiteX1" fmla="*/ 5481 w 104637"/>
                  <a:gd name="connsiteY1" fmla="*/ 99157 h 104637"/>
                  <a:gd name="connsiteX2" fmla="*/ 5481 w 104637"/>
                  <a:gd name="connsiteY2" fmla="*/ 72914 h 104637"/>
                  <a:gd name="connsiteX3" fmla="*/ 72914 w 104637"/>
                  <a:gd name="connsiteY3" fmla="*/ 5481 h 104637"/>
                  <a:gd name="connsiteX4" fmla="*/ 99157 w 104637"/>
                  <a:gd name="connsiteY4" fmla="*/ 5481 h 104637"/>
                  <a:gd name="connsiteX5" fmla="*/ 99157 w 104637"/>
                  <a:gd name="connsiteY5" fmla="*/ 5481 h 104637"/>
                  <a:gd name="connsiteX6" fmla="*/ 99157 w 104637"/>
                  <a:gd name="connsiteY6" fmla="*/ 31724 h 104637"/>
                  <a:gd name="connsiteX7" fmla="*/ 31724 w 104637"/>
                  <a:gd name="connsiteY7" fmla="*/ 99157 h 104637"/>
                  <a:gd name="connsiteX8" fmla="*/ 5481 w 104637"/>
                  <a:gd name="connsiteY8" fmla="*/ 99157 h 104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637" h="104637">
                    <a:moveTo>
                      <a:pt x="5481" y="99157"/>
                    </a:moveTo>
                    <a:lnTo>
                      <a:pt x="5481" y="99157"/>
                    </a:lnTo>
                    <a:cubicBezTo>
                      <a:pt x="-1827" y="91849"/>
                      <a:pt x="-1827" y="80222"/>
                      <a:pt x="5481" y="72914"/>
                    </a:cubicBezTo>
                    <a:lnTo>
                      <a:pt x="72914" y="5481"/>
                    </a:lnTo>
                    <a:cubicBezTo>
                      <a:pt x="80222" y="-1827"/>
                      <a:pt x="91849" y="-1827"/>
                      <a:pt x="99157" y="5481"/>
                    </a:cubicBezTo>
                    <a:lnTo>
                      <a:pt x="99157" y="5481"/>
                    </a:lnTo>
                    <a:cubicBezTo>
                      <a:pt x="106465" y="12789"/>
                      <a:pt x="106465" y="24415"/>
                      <a:pt x="99157" y="31724"/>
                    </a:cubicBezTo>
                    <a:lnTo>
                      <a:pt x="31724" y="99157"/>
                    </a:lnTo>
                    <a:cubicBezTo>
                      <a:pt x="24415" y="106465"/>
                      <a:pt x="12789" y="106465"/>
                      <a:pt x="5481" y="99157"/>
                    </a:cubicBezTo>
                    <a:close/>
                  </a:path>
                </a:pathLst>
              </a:custGeom>
              <a:solidFill>
                <a:srgbClr val="FFCFA0"/>
              </a:solidFill>
              <a:ln w="0" cap="flat">
                <a:noFill/>
                <a:prstDash val="solid"/>
                <a:miter/>
              </a:ln>
            </p:spPr>
            <p:txBody>
              <a:bodyPr rtlCol="0" anchor="ctr"/>
              <a:lstStyle/>
              <a:p>
                <a:endParaRPr lang="nl-NL"/>
              </a:p>
            </p:txBody>
          </p:sp>
          <p:sp>
            <p:nvSpPr>
              <p:cNvPr id="50" name="Vrije vorm: vorm 49">
                <a:extLst>
                  <a:ext uri="{FF2B5EF4-FFF2-40B4-BE49-F238E27FC236}">
                    <a16:creationId xmlns:a16="http://schemas.microsoft.com/office/drawing/2014/main" id="{1D969189-8689-B486-A3D7-3E40DE8BEB37}"/>
                  </a:ext>
                </a:extLst>
              </p:cNvPr>
              <p:cNvSpPr/>
              <p:nvPr/>
            </p:nvSpPr>
            <p:spPr>
              <a:xfrm>
                <a:off x="6969248" y="4044473"/>
                <a:ext cx="132541" cy="37204"/>
              </a:xfrm>
              <a:custGeom>
                <a:avLst/>
                <a:gdLst>
                  <a:gd name="connsiteX0" fmla="*/ 113939 w 132541"/>
                  <a:gd name="connsiteY0" fmla="*/ 0 h 37204"/>
                  <a:gd name="connsiteX1" fmla="*/ 132541 w 132541"/>
                  <a:gd name="connsiteY1" fmla="*/ 18602 h 37204"/>
                  <a:gd name="connsiteX2" fmla="*/ 132541 w 132541"/>
                  <a:gd name="connsiteY2" fmla="*/ 18602 h 37204"/>
                  <a:gd name="connsiteX3" fmla="*/ 113939 w 132541"/>
                  <a:gd name="connsiteY3" fmla="*/ 37205 h 37204"/>
                  <a:gd name="connsiteX4" fmla="*/ 18602 w 132541"/>
                  <a:gd name="connsiteY4" fmla="*/ 37205 h 37204"/>
                  <a:gd name="connsiteX5" fmla="*/ 0 w 132541"/>
                  <a:gd name="connsiteY5" fmla="*/ 18602 h 37204"/>
                  <a:gd name="connsiteX6" fmla="*/ 0 w 132541"/>
                  <a:gd name="connsiteY6" fmla="*/ 18602 h 37204"/>
                  <a:gd name="connsiteX7" fmla="*/ 18602 w 132541"/>
                  <a:gd name="connsiteY7" fmla="*/ 0 h 37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541" h="37204">
                    <a:moveTo>
                      <a:pt x="113939" y="0"/>
                    </a:moveTo>
                    <a:cubicBezTo>
                      <a:pt x="124213" y="0"/>
                      <a:pt x="132541" y="8329"/>
                      <a:pt x="132541" y="18602"/>
                    </a:cubicBezTo>
                    <a:lnTo>
                      <a:pt x="132541" y="18602"/>
                    </a:lnTo>
                    <a:cubicBezTo>
                      <a:pt x="132541" y="28876"/>
                      <a:pt x="124213" y="37205"/>
                      <a:pt x="113939" y="37205"/>
                    </a:cubicBezTo>
                    <a:lnTo>
                      <a:pt x="18602" y="37205"/>
                    </a:lnTo>
                    <a:cubicBezTo>
                      <a:pt x="8328" y="37205"/>
                      <a:pt x="0" y="28876"/>
                      <a:pt x="0" y="18602"/>
                    </a:cubicBezTo>
                    <a:lnTo>
                      <a:pt x="0" y="18602"/>
                    </a:lnTo>
                    <a:cubicBezTo>
                      <a:pt x="0" y="8328"/>
                      <a:pt x="8328" y="0"/>
                      <a:pt x="18602" y="0"/>
                    </a:cubicBezTo>
                    <a:close/>
                  </a:path>
                </a:pathLst>
              </a:custGeom>
              <a:solidFill>
                <a:srgbClr val="FFCFA0"/>
              </a:solidFill>
              <a:ln w="0" cap="flat">
                <a:noFill/>
                <a:prstDash val="solid"/>
                <a:miter/>
              </a:ln>
            </p:spPr>
            <p:txBody>
              <a:bodyPr rtlCol="0" anchor="ctr"/>
              <a:lstStyle/>
              <a:p>
                <a:endParaRPr lang="nl-NL"/>
              </a:p>
            </p:txBody>
          </p:sp>
          <p:sp>
            <p:nvSpPr>
              <p:cNvPr id="51" name="Vrije vorm: vorm 50">
                <a:extLst>
                  <a:ext uri="{FF2B5EF4-FFF2-40B4-BE49-F238E27FC236}">
                    <a16:creationId xmlns:a16="http://schemas.microsoft.com/office/drawing/2014/main" id="{605F7B78-279E-FE23-8318-492FFDA12173}"/>
                  </a:ext>
                </a:extLst>
              </p:cNvPr>
              <p:cNvSpPr/>
              <p:nvPr/>
            </p:nvSpPr>
            <p:spPr>
              <a:xfrm>
                <a:off x="6916929" y="4259230"/>
                <a:ext cx="104637" cy="104637"/>
              </a:xfrm>
              <a:custGeom>
                <a:avLst/>
                <a:gdLst>
                  <a:gd name="connsiteX0" fmla="*/ 5481 w 104637"/>
                  <a:gd name="connsiteY0" fmla="*/ 5481 h 104637"/>
                  <a:gd name="connsiteX1" fmla="*/ 5481 w 104637"/>
                  <a:gd name="connsiteY1" fmla="*/ 5481 h 104637"/>
                  <a:gd name="connsiteX2" fmla="*/ 31724 w 104637"/>
                  <a:gd name="connsiteY2" fmla="*/ 5481 h 104637"/>
                  <a:gd name="connsiteX3" fmla="*/ 99157 w 104637"/>
                  <a:gd name="connsiteY3" fmla="*/ 72914 h 104637"/>
                  <a:gd name="connsiteX4" fmla="*/ 99157 w 104637"/>
                  <a:gd name="connsiteY4" fmla="*/ 99157 h 104637"/>
                  <a:gd name="connsiteX5" fmla="*/ 99157 w 104637"/>
                  <a:gd name="connsiteY5" fmla="*/ 99157 h 104637"/>
                  <a:gd name="connsiteX6" fmla="*/ 72914 w 104637"/>
                  <a:gd name="connsiteY6" fmla="*/ 99157 h 104637"/>
                  <a:gd name="connsiteX7" fmla="*/ 5481 w 104637"/>
                  <a:gd name="connsiteY7" fmla="*/ 31723 h 104637"/>
                  <a:gd name="connsiteX8" fmla="*/ 5481 w 104637"/>
                  <a:gd name="connsiteY8" fmla="*/ 5481 h 104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637" h="104637">
                    <a:moveTo>
                      <a:pt x="5481" y="5481"/>
                    </a:moveTo>
                    <a:lnTo>
                      <a:pt x="5481" y="5481"/>
                    </a:lnTo>
                    <a:cubicBezTo>
                      <a:pt x="12789" y="-1827"/>
                      <a:pt x="24415" y="-1827"/>
                      <a:pt x="31724" y="5481"/>
                    </a:cubicBezTo>
                    <a:lnTo>
                      <a:pt x="99157" y="72914"/>
                    </a:lnTo>
                    <a:cubicBezTo>
                      <a:pt x="106465" y="80222"/>
                      <a:pt x="106465" y="91849"/>
                      <a:pt x="99157" y="99157"/>
                    </a:cubicBezTo>
                    <a:lnTo>
                      <a:pt x="99157" y="99157"/>
                    </a:lnTo>
                    <a:cubicBezTo>
                      <a:pt x="91849" y="106465"/>
                      <a:pt x="80222" y="106465"/>
                      <a:pt x="72914" y="99157"/>
                    </a:cubicBezTo>
                    <a:lnTo>
                      <a:pt x="5481" y="31723"/>
                    </a:lnTo>
                    <a:cubicBezTo>
                      <a:pt x="-1827" y="24415"/>
                      <a:pt x="-1827" y="12789"/>
                      <a:pt x="5481" y="5481"/>
                    </a:cubicBezTo>
                    <a:close/>
                  </a:path>
                </a:pathLst>
              </a:custGeom>
              <a:solidFill>
                <a:srgbClr val="FFCFA0"/>
              </a:solidFill>
              <a:ln w="0" cap="flat">
                <a:noFill/>
                <a:prstDash val="solid"/>
                <a:miter/>
              </a:ln>
            </p:spPr>
            <p:txBody>
              <a:bodyPr rtlCol="0" anchor="ctr"/>
              <a:lstStyle/>
              <a:p>
                <a:endParaRPr lang="nl-NL"/>
              </a:p>
            </p:txBody>
          </p:sp>
          <p:sp>
            <p:nvSpPr>
              <p:cNvPr id="57" name="Vrije vorm: vorm 56">
                <a:extLst>
                  <a:ext uri="{FF2B5EF4-FFF2-40B4-BE49-F238E27FC236}">
                    <a16:creationId xmlns:a16="http://schemas.microsoft.com/office/drawing/2014/main" id="{D31F9365-2F5C-3733-E298-94E476E5C48A}"/>
                  </a:ext>
                </a:extLst>
              </p:cNvPr>
              <p:cNvSpPr/>
              <p:nvPr/>
            </p:nvSpPr>
            <p:spPr>
              <a:xfrm>
                <a:off x="6359857" y="4259230"/>
                <a:ext cx="104637" cy="104637"/>
              </a:xfrm>
              <a:custGeom>
                <a:avLst/>
                <a:gdLst>
                  <a:gd name="connsiteX0" fmla="*/ 99157 w 104637"/>
                  <a:gd name="connsiteY0" fmla="*/ 5481 h 104637"/>
                  <a:gd name="connsiteX1" fmla="*/ 99157 w 104637"/>
                  <a:gd name="connsiteY1" fmla="*/ 5481 h 104637"/>
                  <a:gd name="connsiteX2" fmla="*/ 99157 w 104637"/>
                  <a:gd name="connsiteY2" fmla="*/ 31723 h 104637"/>
                  <a:gd name="connsiteX3" fmla="*/ 31723 w 104637"/>
                  <a:gd name="connsiteY3" fmla="*/ 99157 h 104637"/>
                  <a:gd name="connsiteX4" fmla="*/ 5481 w 104637"/>
                  <a:gd name="connsiteY4" fmla="*/ 99157 h 104637"/>
                  <a:gd name="connsiteX5" fmla="*/ 5481 w 104637"/>
                  <a:gd name="connsiteY5" fmla="*/ 99157 h 104637"/>
                  <a:gd name="connsiteX6" fmla="*/ 5481 w 104637"/>
                  <a:gd name="connsiteY6" fmla="*/ 72914 h 104637"/>
                  <a:gd name="connsiteX7" fmla="*/ 72914 w 104637"/>
                  <a:gd name="connsiteY7" fmla="*/ 5481 h 104637"/>
                  <a:gd name="connsiteX8" fmla="*/ 99157 w 104637"/>
                  <a:gd name="connsiteY8" fmla="*/ 5481 h 104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637" h="104637">
                    <a:moveTo>
                      <a:pt x="99157" y="5481"/>
                    </a:moveTo>
                    <a:lnTo>
                      <a:pt x="99157" y="5481"/>
                    </a:lnTo>
                    <a:cubicBezTo>
                      <a:pt x="106465" y="12789"/>
                      <a:pt x="106465" y="24415"/>
                      <a:pt x="99157" y="31723"/>
                    </a:cubicBezTo>
                    <a:lnTo>
                      <a:pt x="31723" y="99157"/>
                    </a:lnTo>
                    <a:cubicBezTo>
                      <a:pt x="24415" y="106465"/>
                      <a:pt x="12789" y="106465"/>
                      <a:pt x="5481" y="99157"/>
                    </a:cubicBezTo>
                    <a:lnTo>
                      <a:pt x="5481" y="99157"/>
                    </a:lnTo>
                    <a:cubicBezTo>
                      <a:pt x="-1827" y="91849"/>
                      <a:pt x="-1827" y="80222"/>
                      <a:pt x="5481" y="72914"/>
                    </a:cubicBezTo>
                    <a:lnTo>
                      <a:pt x="72914" y="5481"/>
                    </a:lnTo>
                    <a:cubicBezTo>
                      <a:pt x="80222" y="-1827"/>
                      <a:pt x="91849" y="-1827"/>
                      <a:pt x="99157" y="5481"/>
                    </a:cubicBezTo>
                    <a:close/>
                  </a:path>
                </a:pathLst>
              </a:custGeom>
              <a:solidFill>
                <a:srgbClr val="FFCFA0"/>
              </a:solidFill>
              <a:ln w="0" cap="flat">
                <a:noFill/>
                <a:prstDash val="solid"/>
                <a:miter/>
              </a:ln>
            </p:spPr>
            <p:txBody>
              <a:bodyPr rtlCol="0" anchor="ctr"/>
              <a:lstStyle/>
              <a:p>
                <a:endParaRPr lang="nl-NL"/>
              </a:p>
            </p:txBody>
          </p:sp>
          <p:sp>
            <p:nvSpPr>
              <p:cNvPr id="58" name="Vrije vorm: vorm 57">
                <a:extLst>
                  <a:ext uri="{FF2B5EF4-FFF2-40B4-BE49-F238E27FC236}">
                    <a16:creationId xmlns:a16="http://schemas.microsoft.com/office/drawing/2014/main" id="{B846A5D7-453E-AA4A-C593-3C19A3C805DA}"/>
                  </a:ext>
                </a:extLst>
              </p:cNvPr>
              <p:cNvSpPr/>
              <p:nvPr/>
            </p:nvSpPr>
            <p:spPr>
              <a:xfrm>
                <a:off x="6284618" y="4035172"/>
                <a:ext cx="132541" cy="37204"/>
              </a:xfrm>
              <a:custGeom>
                <a:avLst/>
                <a:gdLst>
                  <a:gd name="connsiteX0" fmla="*/ 113939 w 132541"/>
                  <a:gd name="connsiteY0" fmla="*/ 0 h 37204"/>
                  <a:gd name="connsiteX1" fmla="*/ 132541 w 132541"/>
                  <a:gd name="connsiteY1" fmla="*/ 18602 h 37204"/>
                  <a:gd name="connsiteX2" fmla="*/ 132541 w 132541"/>
                  <a:gd name="connsiteY2" fmla="*/ 18602 h 37204"/>
                  <a:gd name="connsiteX3" fmla="*/ 113939 w 132541"/>
                  <a:gd name="connsiteY3" fmla="*/ 37204 h 37204"/>
                  <a:gd name="connsiteX4" fmla="*/ 18602 w 132541"/>
                  <a:gd name="connsiteY4" fmla="*/ 37204 h 37204"/>
                  <a:gd name="connsiteX5" fmla="*/ 0 w 132541"/>
                  <a:gd name="connsiteY5" fmla="*/ 18602 h 37204"/>
                  <a:gd name="connsiteX6" fmla="*/ 0 w 132541"/>
                  <a:gd name="connsiteY6" fmla="*/ 18602 h 37204"/>
                  <a:gd name="connsiteX7" fmla="*/ 18602 w 132541"/>
                  <a:gd name="connsiteY7" fmla="*/ 0 h 37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541" h="37204">
                    <a:moveTo>
                      <a:pt x="113939" y="0"/>
                    </a:moveTo>
                    <a:cubicBezTo>
                      <a:pt x="124213" y="0"/>
                      <a:pt x="132541" y="8329"/>
                      <a:pt x="132541" y="18602"/>
                    </a:cubicBezTo>
                    <a:lnTo>
                      <a:pt x="132541" y="18602"/>
                    </a:lnTo>
                    <a:cubicBezTo>
                      <a:pt x="132541" y="28876"/>
                      <a:pt x="124213" y="37204"/>
                      <a:pt x="113939" y="37204"/>
                    </a:cubicBezTo>
                    <a:lnTo>
                      <a:pt x="18602" y="37204"/>
                    </a:lnTo>
                    <a:cubicBezTo>
                      <a:pt x="8329" y="37204"/>
                      <a:pt x="0" y="28876"/>
                      <a:pt x="0" y="18602"/>
                    </a:cubicBezTo>
                    <a:lnTo>
                      <a:pt x="0" y="18602"/>
                    </a:lnTo>
                    <a:cubicBezTo>
                      <a:pt x="0" y="8328"/>
                      <a:pt x="8329" y="0"/>
                      <a:pt x="18602" y="0"/>
                    </a:cubicBezTo>
                    <a:close/>
                  </a:path>
                </a:pathLst>
              </a:custGeom>
              <a:solidFill>
                <a:srgbClr val="FFCFA0"/>
              </a:solidFill>
              <a:ln w="0" cap="flat">
                <a:noFill/>
                <a:prstDash val="solid"/>
                <a:miter/>
              </a:ln>
            </p:spPr>
            <p:txBody>
              <a:bodyPr rtlCol="0" anchor="ctr"/>
              <a:lstStyle/>
              <a:p>
                <a:endParaRPr lang="nl-NL"/>
              </a:p>
            </p:txBody>
          </p:sp>
          <p:sp>
            <p:nvSpPr>
              <p:cNvPr id="59" name="Vrije vorm: vorm 58">
                <a:extLst>
                  <a:ext uri="{FF2B5EF4-FFF2-40B4-BE49-F238E27FC236}">
                    <a16:creationId xmlns:a16="http://schemas.microsoft.com/office/drawing/2014/main" id="{967679B5-53C1-0048-7A1E-523C927DD33A}"/>
                  </a:ext>
                </a:extLst>
              </p:cNvPr>
              <p:cNvSpPr/>
              <p:nvPr/>
            </p:nvSpPr>
            <p:spPr>
              <a:xfrm>
                <a:off x="6366501" y="3724082"/>
                <a:ext cx="104637" cy="104637"/>
              </a:xfrm>
              <a:custGeom>
                <a:avLst/>
                <a:gdLst>
                  <a:gd name="connsiteX0" fmla="*/ 99157 w 104637"/>
                  <a:gd name="connsiteY0" fmla="*/ 99157 h 104637"/>
                  <a:gd name="connsiteX1" fmla="*/ 99157 w 104637"/>
                  <a:gd name="connsiteY1" fmla="*/ 99157 h 104637"/>
                  <a:gd name="connsiteX2" fmla="*/ 72914 w 104637"/>
                  <a:gd name="connsiteY2" fmla="*/ 99157 h 104637"/>
                  <a:gd name="connsiteX3" fmla="*/ 5481 w 104637"/>
                  <a:gd name="connsiteY3" fmla="*/ 31724 h 104637"/>
                  <a:gd name="connsiteX4" fmla="*/ 5481 w 104637"/>
                  <a:gd name="connsiteY4" fmla="*/ 5481 h 104637"/>
                  <a:gd name="connsiteX5" fmla="*/ 5481 w 104637"/>
                  <a:gd name="connsiteY5" fmla="*/ 5481 h 104637"/>
                  <a:gd name="connsiteX6" fmla="*/ 31724 w 104637"/>
                  <a:gd name="connsiteY6" fmla="*/ 5481 h 104637"/>
                  <a:gd name="connsiteX7" fmla="*/ 99157 w 104637"/>
                  <a:gd name="connsiteY7" fmla="*/ 72914 h 104637"/>
                  <a:gd name="connsiteX8" fmla="*/ 99157 w 104637"/>
                  <a:gd name="connsiteY8" fmla="*/ 99157 h 104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637" h="104637">
                    <a:moveTo>
                      <a:pt x="99157" y="99157"/>
                    </a:moveTo>
                    <a:lnTo>
                      <a:pt x="99157" y="99157"/>
                    </a:lnTo>
                    <a:cubicBezTo>
                      <a:pt x="91849" y="106465"/>
                      <a:pt x="80222" y="106465"/>
                      <a:pt x="72914" y="99157"/>
                    </a:cubicBezTo>
                    <a:lnTo>
                      <a:pt x="5481" y="31724"/>
                    </a:lnTo>
                    <a:cubicBezTo>
                      <a:pt x="-1827" y="24415"/>
                      <a:pt x="-1827" y="12789"/>
                      <a:pt x="5481" y="5481"/>
                    </a:cubicBezTo>
                    <a:lnTo>
                      <a:pt x="5481" y="5481"/>
                    </a:lnTo>
                    <a:cubicBezTo>
                      <a:pt x="12789" y="-1827"/>
                      <a:pt x="24416" y="-1827"/>
                      <a:pt x="31724" y="5481"/>
                    </a:cubicBezTo>
                    <a:lnTo>
                      <a:pt x="99157" y="72914"/>
                    </a:lnTo>
                    <a:cubicBezTo>
                      <a:pt x="106465" y="80222"/>
                      <a:pt x="106465" y="91849"/>
                      <a:pt x="99157" y="99157"/>
                    </a:cubicBezTo>
                    <a:close/>
                  </a:path>
                </a:pathLst>
              </a:custGeom>
              <a:solidFill>
                <a:srgbClr val="FFCFA0"/>
              </a:solidFill>
              <a:ln w="0" cap="flat">
                <a:noFill/>
                <a:prstDash val="solid"/>
                <a:miter/>
              </a:ln>
            </p:spPr>
            <p:txBody>
              <a:bodyPr rtlCol="0" anchor="ctr"/>
              <a:lstStyle/>
              <a:p>
                <a:endParaRPr lang="nl-NL"/>
              </a:p>
            </p:txBody>
          </p:sp>
          <p:sp>
            <p:nvSpPr>
              <p:cNvPr id="60" name="Vrije vorm: vorm 59">
                <a:extLst>
                  <a:ext uri="{FF2B5EF4-FFF2-40B4-BE49-F238E27FC236}">
                    <a16:creationId xmlns:a16="http://schemas.microsoft.com/office/drawing/2014/main" id="{EEC61399-3412-C7AE-36CE-8ADDE1138469}"/>
                  </a:ext>
                </a:extLst>
              </p:cNvPr>
              <p:cNvSpPr/>
              <p:nvPr/>
            </p:nvSpPr>
            <p:spPr>
              <a:xfrm>
                <a:off x="6658656" y="4082674"/>
                <a:ext cx="68097" cy="16609"/>
              </a:xfrm>
              <a:custGeom>
                <a:avLst/>
                <a:gdLst>
                  <a:gd name="connsiteX0" fmla="*/ 68098 w 68097"/>
                  <a:gd name="connsiteY0" fmla="*/ 0 h 16609"/>
                  <a:gd name="connsiteX1" fmla="*/ 66437 w 68097"/>
                  <a:gd name="connsiteY1" fmla="*/ 16609 h 16609"/>
                  <a:gd name="connsiteX2" fmla="*/ 1329 w 68097"/>
                  <a:gd name="connsiteY2" fmla="*/ 16609 h 16609"/>
                  <a:gd name="connsiteX3" fmla="*/ 0 w 68097"/>
                  <a:gd name="connsiteY3" fmla="*/ 0 h 16609"/>
                  <a:gd name="connsiteX4" fmla="*/ 68098 w 68097"/>
                  <a:gd name="connsiteY4" fmla="*/ 0 h 166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97" h="16609">
                    <a:moveTo>
                      <a:pt x="68098" y="0"/>
                    </a:moveTo>
                    <a:lnTo>
                      <a:pt x="66437" y="16609"/>
                    </a:lnTo>
                    <a:lnTo>
                      <a:pt x="1329" y="16609"/>
                    </a:lnTo>
                    <a:lnTo>
                      <a:pt x="0" y="0"/>
                    </a:lnTo>
                    <a:lnTo>
                      <a:pt x="68098" y="0"/>
                    </a:lnTo>
                    <a:close/>
                  </a:path>
                </a:pathLst>
              </a:custGeom>
              <a:solidFill>
                <a:srgbClr val="FF7300"/>
              </a:solidFill>
              <a:ln w="0" cap="flat">
                <a:noFill/>
                <a:prstDash val="solid"/>
                <a:miter/>
              </a:ln>
            </p:spPr>
            <p:txBody>
              <a:bodyPr rtlCol="0" anchor="ctr"/>
              <a:lstStyle/>
              <a:p>
                <a:endParaRPr lang="nl-NL"/>
              </a:p>
            </p:txBody>
          </p:sp>
          <p:sp>
            <p:nvSpPr>
              <p:cNvPr id="61" name="Vrije vorm: vorm 60">
                <a:extLst>
                  <a:ext uri="{FF2B5EF4-FFF2-40B4-BE49-F238E27FC236}">
                    <a16:creationId xmlns:a16="http://schemas.microsoft.com/office/drawing/2014/main" id="{04CE9889-3618-12F2-FA33-DE4B6B2CA26E}"/>
                  </a:ext>
                </a:extLst>
              </p:cNvPr>
              <p:cNvSpPr/>
              <p:nvPr/>
            </p:nvSpPr>
            <p:spPr>
              <a:xfrm>
                <a:off x="6744027" y="4082010"/>
                <a:ext cx="332" cy="664"/>
              </a:xfrm>
              <a:custGeom>
                <a:avLst/>
                <a:gdLst>
                  <a:gd name="connsiteX0" fmla="*/ 0 w 332"/>
                  <a:gd name="connsiteY0" fmla="*/ 0 h 664"/>
                  <a:gd name="connsiteX1" fmla="*/ 0 w 332"/>
                  <a:gd name="connsiteY1" fmla="*/ 664 h 664"/>
                  <a:gd name="connsiteX2" fmla="*/ 332 w 332"/>
                  <a:gd name="connsiteY2" fmla="*/ 664 h 664"/>
                  <a:gd name="connsiteX3" fmla="*/ 0 w 332"/>
                  <a:gd name="connsiteY3" fmla="*/ 0 h 664"/>
                </a:gdLst>
                <a:ahLst/>
                <a:cxnLst>
                  <a:cxn ang="0">
                    <a:pos x="connsiteX0" y="connsiteY0"/>
                  </a:cxn>
                  <a:cxn ang="0">
                    <a:pos x="connsiteX1" y="connsiteY1"/>
                  </a:cxn>
                  <a:cxn ang="0">
                    <a:pos x="connsiteX2" y="connsiteY2"/>
                  </a:cxn>
                  <a:cxn ang="0">
                    <a:pos x="connsiteX3" y="connsiteY3"/>
                  </a:cxn>
                </a:cxnLst>
                <a:rect l="l" t="t" r="r" b="b"/>
                <a:pathLst>
                  <a:path w="332" h="664">
                    <a:moveTo>
                      <a:pt x="0" y="0"/>
                    </a:moveTo>
                    <a:lnTo>
                      <a:pt x="0" y="664"/>
                    </a:lnTo>
                    <a:cubicBezTo>
                      <a:pt x="0" y="664"/>
                      <a:pt x="332" y="664"/>
                      <a:pt x="332" y="664"/>
                    </a:cubicBezTo>
                    <a:cubicBezTo>
                      <a:pt x="332" y="664"/>
                      <a:pt x="332" y="332"/>
                      <a:pt x="0" y="0"/>
                    </a:cubicBezTo>
                    <a:close/>
                  </a:path>
                </a:pathLst>
              </a:custGeom>
              <a:solidFill>
                <a:srgbClr val="FF7300"/>
              </a:solidFill>
              <a:ln w="0" cap="flat">
                <a:noFill/>
                <a:prstDash val="solid"/>
                <a:miter/>
              </a:ln>
            </p:spPr>
            <p:txBody>
              <a:bodyPr rtlCol="0" anchor="ctr"/>
              <a:lstStyle/>
              <a:p>
                <a:endParaRPr lang="nl-NL"/>
              </a:p>
            </p:txBody>
          </p:sp>
          <p:sp>
            <p:nvSpPr>
              <p:cNvPr id="62" name="Vrije vorm: vorm 61">
                <a:extLst>
                  <a:ext uri="{FF2B5EF4-FFF2-40B4-BE49-F238E27FC236}">
                    <a16:creationId xmlns:a16="http://schemas.microsoft.com/office/drawing/2014/main" id="{E5845C30-FD43-A61A-312C-1B55BFE398AF}"/>
                  </a:ext>
                </a:extLst>
              </p:cNvPr>
              <p:cNvSpPr/>
              <p:nvPr/>
            </p:nvSpPr>
            <p:spPr>
              <a:xfrm>
                <a:off x="6566641" y="4014245"/>
                <a:ext cx="106963" cy="249801"/>
              </a:xfrm>
              <a:custGeom>
                <a:avLst/>
                <a:gdLst>
                  <a:gd name="connsiteX0" fmla="*/ 93344 w 106963"/>
                  <a:gd name="connsiteY0" fmla="*/ 85039 h 249801"/>
                  <a:gd name="connsiteX1" fmla="*/ 92015 w 106963"/>
                  <a:gd name="connsiteY1" fmla="*/ 68430 h 249801"/>
                  <a:gd name="connsiteX2" fmla="*/ 90022 w 106963"/>
                  <a:gd name="connsiteY2" fmla="*/ 42852 h 249801"/>
                  <a:gd name="connsiteX3" fmla="*/ 90022 w 106963"/>
                  <a:gd name="connsiteY3" fmla="*/ 42852 h 249801"/>
                  <a:gd name="connsiteX4" fmla="*/ 47834 w 106963"/>
                  <a:gd name="connsiteY4" fmla="*/ 0 h 249801"/>
                  <a:gd name="connsiteX5" fmla="*/ 42519 w 106963"/>
                  <a:gd name="connsiteY5" fmla="*/ 0 h 249801"/>
                  <a:gd name="connsiteX6" fmla="*/ 0 w 106963"/>
                  <a:gd name="connsiteY6" fmla="*/ 42519 h 249801"/>
                  <a:gd name="connsiteX7" fmla="*/ 8969 w 106963"/>
                  <a:gd name="connsiteY7" fmla="*/ 68430 h 249801"/>
                  <a:gd name="connsiteX8" fmla="*/ 42852 w 106963"/>
                  <a:gd name="connsiteY8" fmla="*/ 85039 h 249801"/>
                  <a:gd name="connsiteX9" fmla="*/ 74741 w 106963"/>
                  <a:gd name="connsiteY9" fmla="*/ 85039 h 249801"/>
                  <a:gd name="connsiteX10" fmla="*/ 90022 w 106963"/>
                  <a:gd name="connsiteY10" fmla="*/ 249802 h 249801"/>
                  <a:gd name="connsiteX11" fmla="*/ 106963 w 106963"/>
                  <a:gd name="connsiteY11" fmla="*/ 249802 h 249801"/>
                  <a:gd name="connsiteX12" fmla="*/ 94008 w 106963"/>
                  <a:gd name="connsiteY12" fmla="*/ 85039 h 249801"/>
                  <a:gd name="connsiteX13" fmla="*/ 43184 w 106963"/>
                  <a:gd name="connsiteY13" fmla="*/ 68430 h 249801"/>
                  <a:gd name="connsiteX14" fmla="*/ 15945 w 106963"/>
                  <a:gd name="connsiteY14" fmla="*/ 41191 h 249801"/>
                  <a:gd name="connsiteX15" fmla="*/ 43184 w 106963"/>
                  <a:gd name="connsiteY15" fmla="*/ 13952 h 249801"/>
                  <a:gd name="connsiteX16" fmla="*/ 70423 w 106963"/>
                  <a:gd name="connsiteY16" fmla="*/ 41191 h 249801"/>
                  <a:gd name="connsiteX17" fmla="*/ 70423 w 106963"/>
                  <a:gd name="connsiteY17" fmla="*/ 42187 h 249801"/>
                  <a:gd name="connsiteX18" fmla="*/ 70423 w 106963"/>
                  <a:gd name="connsiteY18" fmla="*/ 42187 h 249801"/>
                  <a:gd name="connsiteX19" fmla="*/ 72748 w 106963"/>
                  <a:gd name="connsiteY19" fmla="*/ 68430 h 249801"/>
                  <a:gd name="connsiteX20" fmla="*/ 43184 w 106963"/>
                  <a:gd name="connsiteY20" fmla="*/ 68430 h 249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6963" h="249801">
                    <a:moveTo>
                      <a:pt x="93344" y="85039"/>
                    </a:moveTo>
                    <a:lnTo>
                      <a:pt x="92015" y="68430"/>
                    </a:lnTo>
                    <a:lnTo>
                      <a:pt x="90022" y="42852"/>
                    </a:lnTo>
                    <a:lnTo>
                      <a:pt x="90022" y="42852"/>
                    </a:lnTo>
                    <a:cubicBezTo>
                      <a:pt x="90022" y="18934"/>
                      <a:pt x="71087" y="0"/>
                      <a:pt x="47834" y="0"/>
                    </a:cubicBezTo>
                    <a:lnTo>
                      <a:pt x="42519" y="0"/>
                    </a:lnTo>
                    <a:cubicBezTo>
                      <a:pt x="18934" y="0"/>
                      <a:pt x="0" y="18934"/>
                      <a:pt x="0" y="42519"/>
                    </a:cubicBezTo>
                    <a:cubicBezTo>
                      <a:pt x="0" y="52153"/>
                      <a:pt x="3322" y="61122"/>
                      <a:pt x="8969" y="68430"/>
                    </a:cubicBezTo>
                    <a:cubicBezTo>
                      <a:pt x="16609" y="78395"/>
                      <a:pt x="28900" y="85039"/>
                      <a:pt x="42852" y="85039"/>
                    </a:cubicBezTo>
                    <a:lnTo>
                      <a:pt x="74741" y="85039"/>
                    </a:lnTo>
                    <a:lnTo>
                      <a:pt x="90022" y="249802"/>
                    </a:lnTo>
                    <a:lnTo>
                      <a:pt x="106963" y="249802"/>
                    </a:lnTo>
                    <a:lnTo>
                      <a:pt x="94008" y="85039"/>
                    </a:lnTo>
                    <a:close/>
                    <a:moveTo>
                      <a:pt x="43184" y="68430"/>
                    </a:moveTo>
                    <a:cubicBezTo>
                      <a:pt x="28236" y="68430"/>
                      <a:pt x="15945" y="56139"/>
                      <a:pt x="15945" y="41191"/>
                    </a:cubicBezTo>
                    <a:cubicBezTo>
                      <a:pt x="15945" y="26242"/>
                      <a:pt x="28236" y="13952"/>
                      <a:pt x="43184" y="13952"/>
                    </a:cubicBezTo>
                    <a:cubicBezTo>
                      <a:pt x="58132" y="13952"/>
                      <a:pt x="70423" y="26242"/>
                      <a:pt x="70423" y="41191"/>
                    </a:cubicBezTo>
                    <a:cubicBezTo>
                      <a:pt x="70423" y="41191"/>
                      <a:pt x="70423" y="41855"/>
                      <a:pt x="70423" y="42187"/>
                    </a:cubicBezTo>
                    <a:lnTo>
                      <a:pt x="70423" y="42187"/>
                    </a:lnTo>
                    <a:cubicBezTo>
                      <a:pt x="70423" y="42187"/>
                      <a:pt x="72748" y="68430"/>
                      <a:pt x="72748" y="68430"/>
                    </a:cubicBezTo>
                    <a:lnTo>
                      <a:pt x="43184" y="68430"/>
                    </a:lnTo>
                    <a:close/>
                  </a:path>
                </a:pathLst>
              </a:custGeom>
              <a:solidFill>
                <a:srgbClr val="FF7300"/>
              </a:solidFill>
              <a:ln w="0" cap="flat">
                <a:noFill/>
                <a:prstDash val="solid"/>
                <a:miter/>
              </a:ln>
            </p:spPr>
            <p:txBody>
              <a:bodyPr rtlCol="0" anchor="ctr"/>
              <a:lstStyle/>
              <a:p>
                <a:endParaRPr lang="nl-NL"/>
              </a:p>
            </p:txBody>
          </p:sp>
          <p:sp>
            <p:nvSpPr>
              <p:cNvPr id="63" name="Vrije vorm: vorm 62">
                <a:extLst>
                  <a:ext uri="{FF2B5EF4-FFF2-40B4-BE49-F238E27FC236}">
                    <a16:creationId xmlns:a16="http://schemas.microsoft.com/office/drawing/2014/main" id="{61F5A0E5-67EB-B7FC-32AA-6CF8EA1C8733}"/>
                  </a:ext>
                </a:extLst>
              </p:cNvPr>
              <p:cNvSpPr/>
              <p:nvPr/>
            </p:nvSpPr>
            <p:spPr>
              <a:xfrm>
                <a:off x="6709812" y="4013912"/>
                <a:ext cx="110949" cy="249801"/>
              </a:xfrm>
              <a:custGeom>
                <a:avLst/>
                <a:gdLst>
                  <a:gd name="connsiteX0" fmla="*/ 68430 w 110949"/>
                  <a:gd name="connsiteY0" fmla="*/ 0 h 249801"/>
                  <a:gd name="connsiteX1" fmla="*/ 61786 w 110949"/>
                  <a:gd name="connsiteY1" fmla="*/ 0 h 249801"/>
                  <a:gd name="connsiteX2" fmla="*/ 19267 w 110949"/>
                  <a:gd name="connsiteY2" fmla="*/ 42519 h 249801"/>
                  <a:gd name="connsiteX3" fmla="*/ 16941 w 110949"/>
                  <a:gd name="connsiteY3" fmla="*/ 68430 h 249801"/>
                  <a:gd name="connsiteX4" fmla="*/ 15280 w 110949"/>
                  <a:gd name="connsiteY4" fmla="*/ 85039 h 249801"/>
                  <a:gd name="connsiteX5" fmla="*/ 0 w 110949"/>
                  <a:gd name="connsiteY5" fmla="*/ 249802 h 249801"/>
                  <a:gd name="connsiteX6" fmla="*/ 19267 w 110949"/>
                  <a:gd name="connsiteY6" fmla="*/ 249802 h 249801"/>
                  <a:gd name="connsiteX7" fmla="*/ 32554 w 110949"/>
                  <a:gd name="connsiteY7" fmla="*/ 85039 h 249801"/>
                  <a:gd name="connsiteX8" fmla="*/ 68098 w 110949"/>
                  <a:gd name="connsiteY8" fmla="*/ 85039 h 249801"/>
                  <a:gd name="connsiteX9" fmla="*/ 101980 w 110949"/>
                  <a:gd name="connsiteY9" fmla="*/ 68430 h 249801"/>
                  <a:gd name="connsiteX10" fmla="*/ 110949 w 110949"/>
                  <a:gd name="connsiteY10" fmla="*/ 42519 h 249801"/>
                  <a:gd name="connsiteX11" fmla="*/ 68430 w 110949"/>
                  <a:gd name="connsiteY11" fmla="*/ 0 h 249801"/>
                  <a:gd name="connsiteX12" fmla="*/ 63115 w 110949"/>
                  <a:gd name="connsiteY12" fmla="*/ 68762 h 249801"/>
                  <a:gd name="connsiteX13" fmla="*/ 34215 w 110949"/>
                  <a:gd name="connsiteY13" fmla="*/ 68762 h 249801"/>
                  <a:gd name="connsiteX14" fmla="*/ 34215 w 110949"/>
                  <a:gd name="connsiteY14" fmla="*/ 68098 h 249801"/>
                  <a:gd name="connsiteX15" fmla="*/ 36208 w 110949"/>
                  <a:gd name="connsiteY15" fmla="*/ 43848 h 249801"/>
                  <a:gd name="connsiteX16" fmla="*/ 36208 w 110949"/>
                  <a:gd name="connsiteY16" fmla="*/ 41523 h 249801"/>
                  <a:gd name="connsiteX17" fmla="*/ 63447 w 110949"/>
                  <a:gd name="connsiteY17" fmla="*/ 14284 h 249801"/>
                  <a:gd name="connsiteX18" fmla="*/ 90686 w 110949"/>
                  <a:gd name="connsiteY18" fmla="*/ 41523 h 249801"/>
                  <a:gd name="connsiteX19" fmla="*/ 63447 w 110949"/>
                  <a:gd name="connsiteY19" fmla="*/ 68762 h 249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0949" h="249801">
                    <a:moveTo>
                      <a:pt x="68430" y="0"/>
                    </a:moveTo>
                    <a:lnTo>
                      <a:pt x="61786" y="0"/>
                    </a:lnTo>
                    <a:cubicBezTo>
                      <a:pt x="38201" y="0"/>
                      <a:pt x="19267" y="18934"/>
                      <a:pt x="19267" y="42519"/>
                    </a:cubicBezTo>
                    <a:lnTo>
                      <a:pt x="16941" y="68430"/>
                    </a:lnTo>
                    <a:lnTo>
                      <a:pt x="15280" y="85039"/>
                    </a:lnTo>
                    <a:lnTo>
                      <a:pt x="0" y="249802"/>
                    </a:lnTo>
                    <a:lnTo>
                      <a:pt x="19267" y="249802"/>
                    </a:lnTo>
                    <a:lnTo>
                      <a:pt x="32554" y="85039"/>
                    </a:lnTo>
                    <a:lnTo>
                      <a:pt x="68098" y="85039"/>
                    </a:lnTo>
                    <a:cubicBezTo>
                      <a:pt x="81717" y="85039"/>
                      <a:pt x="94008" y="78395"/>
                      <a:pt x="101980" y="68430"/>
                    </a:cubicBezTo>
                    <a:cubicBezTo>
                      <a:pt x="107627" y="61122"/>
                      <a:pt x="110949" y="52153"/>
                      <a:pt x="110949" y="42519"/>
                    </a:cubicBezTo>
                    <a:cubicBezTo>
                      <a:pt x="110949" y="18934"/>
                      <a:pt x="92015" y="0"/>
                      <a:pt x="68430" y="0"/>
                    </a:cubicBezTo>
                    <a:close/>
                    <a:moveTo>
                      <a:pt x="63115" y="68762"/>
                    </a:moveTo>
                    <a:lnTo>
                      <a:pt x="34215" y="68762"/>
                    </a:lnTo>
                    <a:lnTo>
                      <a:pt x="34215" y="68098"/>
                    </a:lnTo>
                    <a:cubicBezTo>
                      <a:pt x="34215" y="68098"/>
                      <a:pt x="36208" y="43848"/>
                      <a:pt x="36208" y="43848"/>
                    </a:cubicBezTo>
                    <a:cubicBezTo>
                      <a:pt x="36208" y="43184"/>
                      <a:pt x="36208" y="42187"/>
                      <a:pt x="36208" y="41523"/>
                    </a:cubicBezTo>
                    <a:cubicBezTo>
                      <a:pt x="36208" y="26575"/>
                      <a:pt x="48499" y="14284"/>
                      <a:pt x="63447" y="14284"/>
                    </a:cubicBezTo>
                    <a:cubicBezTo>
                      <a:pt x="78395" y="14284"/>
                      <a:pt x="90686" y="26575"/>
                      <a:pt x="90686" y="41523"/>
                    </a:cubicBezTo>
                    <a:cubicBezTo>
                      <a:pt x="90686" y="56471"/>
                      <a:pt x="78395" y="68762"/>
                      <a:pt x="63447" y="68762"/>
                    </a:cubicBezTo>
                    <a:close/>
                  </a:path>
                </a:pathLst>
              </a:custGeom>
              <a:solidFill>
                <a:srgbClr val="FF7300"/>
              </a:solidFill>
              <a:ln w="0" cap="flat">
                <a:noFill/>
                <a:prstDash val="solid"/>
                <a:miter/>
              </a:ln>
            </p:spPr>
            <p:txBody>
              <a:bodyPr rtlCol="0" anchor="ctr"/>
              <a:lstStyle/>
              <a:p>
                <a:endParaRPr lang="nl-NL"/>
              </a:p>
            </p:txBody>
          </p:sp>
        </p:grpSp>
      </p:grpSp>
      <p:sp>
        <p:nvSpPr>
          <p:cNvPr id="11" name="Vrije vorm: vorm 10">
            <a:extLst>
              <a:ext uri="{FF2B5EF4-FFF2-40B4-BE49-F238E27FC236}">
                <a16:creationId xmlns:a16="http://schemas.microsoft.com/office/drawing/2014/main" id="{D4A0682D-5523-3C40-716F-78E4770EA666}"/>
              </a:ext>
            </a:extLst>
          </p:cNvPr>
          <p:cNvSpPr/>
          <p:nvPr/>
        </p:nvSpPr>
        <p:spPr>
          <a:xfrm>
            <a:off x="3337432" y="659956"/>
            <a:ext cx="5517136" cy="5538088"/>
          </a:xfrm>
          <a:custGeom>
            <a:avLst/>
            <a:gdLst>
              <a:gd name="connsiteX0" fmla="*/ 2546773 w 5517136"/>
              <a:gd name="connsiteY0" fmla="*/ 5538089 h 5538088"/>
              <a:gd name="connsiteX1" fmla="*/ 1132629 w 5517136"/>
              <a:gd name="connsiteY1" fmla="*/ 5100828 h 5538088"/>
              <a:gd name="connsiteX2" fmla="*/ 1018836 w 5517136"/>
              <a:gd name="connsiteY2" fmla="*/ 5018151 h 5538088"/>
              <a:gd name="connsiteX3" fmla="*/ 1010454 w 5517136"/>
              <a:gd name="connsiteY3" fmla="*/ 4964938 h 5538088"/>
              <a:gd name="connsiteX4" fmla="*/ 1078019 w 5517136"/>
              <a:gd name="connsiteY4" fmla="*/ 4872101 h 5538088"/>
              <a:gd name="connsiteX5" fmla="*/ 1071669 w 5517136"/>
              <a:gd name="connsiteY5" fmla="*/ 4820539 h 5538088"/>
              <a:gd name="connsiteX6" fmla="*/ 205783 w 5517136"/>
              <a:gd name="connsiteY6" fmla="*/ 3635121 h 5538088"/>
              <a:gd name="connsiteX7" fmla="*/ 108501 w 5517136"/>
              <a:gd name="connsiteY7" fmla="*/ 1948307 h 5538088"/>
              <a:gd name="connsiteX8" fmla="*/ 151935 w 5517136"/>
              <a:gd name="connsiteY8" fmla="*/ 1814576 h 5538088"/>
              <a:gd name="connsiteX9" fmla="*/ 199941 w 5517136"/>
              <a:gd name="connsiteY9" fmla="*/ 1790065 h 5538088"/>
              <a:gd name="connsiteX10" fmla="*/ 309161 w 5517136"/>
              <a:gd name="connsiteY10" fmla="*/ 1825625 h 5538088"/>
              <a:gd name="connsiteX11" fmla="*/ 356151 w 5517136"/>
              <a:gd name="connsiteY11" fmla="*/ 1803654 h 5538088"/>
              <a:gd name="connsiteX12" fmla="*/ 1215941 w 5517136"/>
              <a:gd name="connsiteY12" fmla="*/ 613791 h 5538088"/>
              <a:gd name="connsiteX13" fmla="*/ 2789979 w 5517136"/>
              <a:gd name="connsiteY13" fmla="*/ 0 h 5538088"/>
              <a:gd name="connsiteX14" fmla="*/ 2930694 w 5517136"/>
              <a:gd name="connsiteY14" fmla="*/ 0 h 5538088"/>
              <a:gd name="connsiteX15" fmla="*/ 2968794 w 5517136"/>
              <a:gd name="connsiteY15" fmla="*/ 38100 h 5538088"/>
              <a:gd name="connsiteX16" fmla="*/ 2968794 w 5517136"/>
              <a:gd name="connsiteY16" fmla="*/ 152908 h 5538088"/>
              <a:gd name="connsiteX17" fmla="*/ 3004227 w 5517136"/>
              <a:gd name="connsiteY17" fmla="*/ 190754 h 5538088"/>
              <a:gd name="connsiteX18" fmla="*/ 4401863 w 5517136"/>
              <a:gd name="connsiteY18" fmla="*/ 640842 h 5538088"/>
              <a:gd name="connsiteX19" fmla="*/ 5471837 w 5517136"/>
              <a:gd name="connsiteY19" fmla="*/ 1948180 h 5538088"/>
              <a:gd name="connsiteX20" fmla="*/ 5515271 w 5517136"/>
              <a:gd name="connsiteY20" fmla="*/ 2081911 h 5538088"/>
              <a:gd name="connsiteX21" fmla="*/ 5490760 w 5517136"/>
              <a:gd name="connsiteY21" fmla="*/ 2129917 h 5538088"/>
              <a:gd name="connsiteX22" fmla="*/ 5381540 w 5517136"/>
              <a:gd name="connsiteY22" fmla="*/ 2165477 h 5538088"/>
              <a:gd name="connsiteX23" fmla="*/ 5356394 w 5517136"/>
              <a:gd name="connsiteY23" fmla="*/ 2210943 h 5538088"/>
              <a:gd name="connsiteX24" fmla="*/ 5360204 w 5517136"/>
              <a:gd name="connsiteY24" fmla="*/ 3678936 h 5538088"/>
              <a:gd name="connsiteX25" fmla="*/ 4447455 w 5517136"/>
              <a:gd name="connsiteY25" fmla="*/ 5100828 h 5538088"/>
              <a:gd name="connsiteX26" fmla="*/ 4333664 w 5517136"/>
              <a:gd name="connsiteY26" fmla="*/ 5183505 h 5538088"/>
              <a:gd name="connsiteX27" fmla="*/ 4280451 w 5517136"/>
              <a:gd name="connsiteY27" fmla="*/ 5175123 h 5538088"/>
              <a:gd name="connsiteX28" fmla="*/ 4212887 w 5517136"/>
              <a:gd name="connsiteY28" fmla="*/ 5082159 h 5538088"/>
              <a:gd name="connsiteX29" fmla="*/ 4161959 w 5517136"/>
              <a:gd name="connsiteY29" fmla="*/ 5072253 h 5538088"/>
              <a:gd name="connsiteX30" fmla="*/ 2546773 w 5517136"/>
              <a:gd name="connsiteY30" fmla="*/ 5538089 h 5538088"/>
              <a:gd name="connsiteX31" fmla="*/ 2790360 w 5517136"/>
              <a:gd name="connsiteY31" fmla="*/ 2129409 h 5538088"/>
              <a:gd name="connsiteX32" fmla="*/ 2133769 w 5517136"/>
              <a:gd name="connsiteY32" fmla="*/ 2606167 h 5538088"/>
              <a:gd name="connsiteX33" fmla="*/ 2384341 w 5517136"/>
              <a:gd name="connsiteY33" fmla="*/ 3377819 h 5538088"/>
              <a:gd name="connsiteX34" fmla="*/ 2788962 w 5517136"/>
              <a:gd name="connsiteY34" fmla="*/ 3509645 h 5538088"/>
              <a:gd name="connsiteX35" fmla="*/ 3195616 w 5517136"/>
              <a:gd name="connsiteY35" fmla="*/ 3377819 h 5538088"/>
              <a:gd name="connsiteX36" fmla="*/ 3446568 w 5517136"/>
              <a:gd name="connsiteY36" fmla="*/ 2606802 h 5538088"/>
              <a:gd name="connsiteX37" fmla="*/ 3446188 w 5517136"/>
              <a:gd name="connsiteY37" fmla="*/ 2605659 h 5538088"/>
              <a:gd name="connsiteX38" fmla="*/ 2790232 w 5517136"/>
              <a:gd name="connsiteY38" fmla="*/ 2129282 h 553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517136" h="5538088">
                <a:moveTo>
                  <a:pt x="2546773" y="5538089"/>
                </a:moveTo>
                <a:cubicBezTo>
                  <a:pt x="2015405" y="5538089"/>
                  <a:pt x="1526329" y="5386832"/>
                  <a:pt x="1132629" y="5100828"/>
                </a:cubicBezTo>
                <a:lnTo>
                  <a:pt x="1018836" y="5018151"/>
                </a:lnTo>
                <a:cubicBezTo>
                  <a:pt x="1001819" y="5005832"/>
                  <a:pt x="998009" y="4981956"/>
                  <a:pt x="1010454" y="4964938"/>
                </a:cubicBezTo>
                <a:lnTo>
                  <a:pt x="1078019" y="4872101"/>
                </a:lnTo>
                <a:cubicBezTo>
                  <a:pt x="1089829" y="4855845"/>
                  <a:pt x="1086909" y="4833493"/>
                  <a:pt x="1071669" y="4820539"/>
                </a:cubicBezTo>
                <a:cubicBezTo>
                  <a:pt x="696892" y="4504055"/>
                  <a:pt x="393235" y="4089908"/>
                  <a:pt x="205783" y="3635121"/>
                </a:cubicBezTo>
                <a:cubicBezTo>
                  <a:pt x="-30310" y="3062351"/>
                  <a:pt x="-63965" y="2479040"/>
                  <a:pt x="108501" y="1948307"/>
                </a:cubicBezTo>
                <a:lnTo>
                  <a:pt x="151935" y="1814576"/>
                </a:lnTo>
                <a:cubicBezTo>
                  <a:pt x="158412" y="1794510"/>
                  <a:pt x="179875" y="1783588"/>
                  <a:pt x="199941" y="1790065"/>
                </a:cubicBezTo>
                <a:lnTo>
                  <a:pt x="309161" y="1825625"/>
                </a:lnTo>
                <a:cubicBezTo>
                  <a:pt x="328211" y="1831848"/>
                  <a:pt x="348658" y="1822196"/>
                  <a:pt x="356151" y="1803654"/>
                </a:cubicBezTo>
                <a:cubicBezTo>
                  <a:pt x="541317" y="1349375"/>
                  <a:pt x="841417" y="932561"/>
                  <a:pt x="1215941" y="613791"/>
                </a:cubicBezTo>
                <a:cubicBezTo>
                  <a:pt x="1687618" y="212217"/>
                  <a:pt x="2232067" y="0"/>
                  <a:pt x="2789979" y="0"/>
                </a:cubicBezTo>
                <a:lnTo>
                  <a:pt x="2930694" y="0"/>
                </a:lnTo>
                <a:cubicBezTo>
                  <a:pt x="2951776" y="0"/>
                  <a:pt x="2968794" y="17018"/>
                  <a:pt x="2968794" y="38100"/>
                </a:cubicBezTo>
                <a:lnTo>
                  <a:pt x="2968794" y="152908"/>
                </a:lnTo>
                <a:cubicBezTo>
                  <a:pt x="2968794" y="172974"/>
                  <a:pt x="2984288" y="189357"/>
                  <a:pt x="3004227" y="190754"/>
                </a:cubicBezTo>
                <a:cubicBezTo>
                  <a:pt x="3493813" y="226441"/>
                  <a:pt x="3982889" y="383159"/>
                  <a:pt x="4401863" y="640842"/>
                </a:cubicBezTo>
                <a:cubicBezTo>
                  <a:pt x="4929420" y="965454"/>
                  <a:pt x="5299498" y="1417574"/>
                  <a:pt x="5471837" y="1948180"/>
                </a:cubicBezTo>
                <a:lnTo>
                  <a:pt x="5515271" y="2081911"/>
                </a:lnTo>
                <a:cubicBezTo>
                  <a:pt x="5521748" y="2101977"/>
                  <a:pt x="5510826" y="2123440"/>
                  <a:pt x="5490760" y="2129917"/>
                </a:cubicBezTo>
                <a:lnTo>
                  <a:pt x="5381540" y="2165477"/>
                </a:lnTo>
                <a:cubicBezTo>
                  <a:pt x="5362490" y="2171700"/>
                  <a:pt x="5351695" y="2191512"/>
                  <a:pt x="5356394" y="2210943"/>
                </a:cubicBezTo>
                <a:cubicBezTo>
                  <a:pt x="5473615" y="2687320"/>
                  <a:pt x="5475901" y="3200908"/>
                  <a:pt x="5360204" y="3678936"/>
                </a:cubicBezTo>
                <a:cubicBezTo>
                  <a:pt x="5214535" y="4281043"/>
                  <a:pt x="4898940" y="4772787"/>
                  <a:pt x="4447455" y="5100828"/>
                </a:cubicBezTo>
                <a:lnTo>
                  <a:pt x="4333664" y="5183505"/>
                </a:lnTo>
                <a:cubicBezTo>
                  <a:pt x="4316645" y="5195824"/>
                  <a:pt x="4292769" y="5192141"/>
                  <a:pt x="4280451" y="5175123"/>
                </a:cubicBezTo>
                <a:lnTo>
                  <a:pt x="4212887" y="5082159"/>
                </a:lnTo>
                <a:cubicBezTo>
                  <a:pt x="4201076" y="5066030"/>
                  <a:pt x="4178977" y="5061712"/>
                  <a:pt x="4161959" y="5072253"/>
                </a:cubicBezTo>
                <a:cubicBezTo>
                  <a:pt x="3681264" y="5370068"/>
                  <a:pt x="3103922" y="5538089"/>
                  <a:pt x="2546773" y="5538089"/>
                </a:cubicBezTo>
                <a:close/>
                <a:moveTo>
                  <a:pt x="2790360" y="2129409"/>
                </a:moveTo>
                <a:cubicBezTo>
                  <a:pt x="2490004" y="2129409"/>
                  <a:pt x="2226225" y="2321052"/>
                  <a:pt x="2133769" y="2606167"/>
                </a:cubicBezTo>
                <a:cubicBezTo>
                  <a:pt x="2041060" y="2891536"/>
                  <a:pt x="2141771" y="3201670"/>
                  <a:pt x="2384341" y="3377819"/>
                </a:cubicBezTo>
                <a:cubicBezTo>
                  <a:pt x="2502958" y="3464052"/>
                  <a:pt x="2642912" y="3509645"/>
                  <a:pt x="2788962" y="3509645"/>
                </a:cubicBezTo>
                <a:cubicBezTo>
                  <a:pt x="2935012" y="3509645"/>
                  <a:pt x="3078776" y="3462909"/>
                  <a:pt x="3195616" y="3377819"/>
                </a:cubicBezTo>
                <a:cubicBezTo>
                  <a:pt x="3438187" y="3201543"/>
                  <a:pt x="3538897" y="2891790"/>
                  <a:pt x="3446568" y="2606802"/>
                </a:cubicBezTo>
                <a:lnTo>
                  <a:pt x="3446188" y="2605659"/>
                </a:lnTo>
                <a:cubicBezTo>
                  <a:pt x="3353477" y="2320671"/>
                  <a:pt x="3089952" y="2129282"/>
                  <a:pt x="2790232" y="2129282"/>
                </a:cubicBezTo>
                <a:close/>
              </a:path>
            </a:pathLst>
          </a:custGeom>
          <a:solidFill>
            <a:srgbClr val="FFFFFF"/>
          </a:solidFill>
          <a:ln w="0" cap="flat">
            <a:noFill/>
            <a:prstDash val="solid"/>
            <a:miter/>
          </a:ln>
          <a:effectLst>
            <a:outerShdw blurRad="190500" algn="ctr" rotWithShape="0">
              <a:prstClr val="black">
                <a:alpha val="15000"/>
              </a:prstClr>
            </a:outerShdw>
          </a:effectLst>
        </p:spPr>
        <p:txBody>
          <a:bodyPr rtlCol="0" anchor="ctr"/>
          <a:lstStyle/>
          <a:p>
            <a:endParaRPr lang="nl-NL"/>
          </a:p>
        </p:txBody>
      </p:sp>
      <p:sp>
        <p:nvSpPr>
          <p:cNvPr id="12" name="Vrije vorm: vorm 11">
            <a:extLst>
              <a:ext uri="{FF2B5EF4-FFF2-40B4-BE49-F238E27FC236}">
                <a16:creationId xmlns:a16="http://schemas.microsoft.com/office/drawing/2014/main" id="{6A1D5ABA-87E2-C9AA-8DA4-CB72A62E3D9E}"/>
              </a:ext>
            </a:extLst>
          </p:cNvPr>
          <p:cNvSpPr/>
          <p:nvPr/>
        </p:nvSpPr>
        <p:spPr>
          <a:xfrm>
            <a:off x="6150698" y="1023329"/>
            <a:ext cx="2501522" cy="2189480"/>
          </a:xfrm>
          <a:custGeom>
            <a:avLst/>
            <a:gdLst>
              <a:gd name="connsiteX0" fmla="*/ 826262 w 2501522"/>
              <a:gd name="connsiteY0" fmla="*/ 2189480 h 2189480"/>
              <a:gd name="connsiteX1" fmla="*/ 2475103 w 2501522"/>
              <a:gd name="connsiteY1" fmla="*/ 1653794 h 2189480"/>
              <a:gd name="connsiteX2" fmla="*/ 2499487 w 2501522"/>
              <a:gd name="connsiteY2" fmla="*/ 1605407 h 2189480"/>
              <a:gd name="connsiteX3" fmla="*/ 0 w 2501522"/>
              <a:gd name="connsiteY3" fmla="*/ 0 h 2189480"/>
              <a:gd name="connsiteX4" fmla="*/ 0 w 2501522"/>
              <a:gd name="connsiteY4" fmla="*/ 1589151 h 2189480"/>
              <a:gd name="connsiteX5" fmla="*/ 826262 w 2501522"/>
              <a:gd name="connsiteY5" fmla="*/ 2189480 h 2189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01522" h="2189480">
                <a:moveTo>
                  <a:pt x="826262" y="2189480"/>
                </a:moveTo>
                <a:lnTo>
                  <a:pt x="2475103" y="1653794"/>
                </a:lnTo>
                <a:cubicBezTo>
                  <a:pt x="2495295" y="1647190"/>
                  <a:pt x="2506344" y="1625473"/>
                  <a:pt x="2499487" y="1605407"/>
                </a:cubicBezTo>
                <a:cubicBezTo>
                  <a:pt x="2147442" y="589153"/>
                  <a:pt x="1023874" y="-127"/>
                  <a:pt x="0" y="0"/>
                </a:cubicBezTo>
                <a:lnTo>
                  <a:pt x="0" y="1589151"/>
                </a:lnTo>
                <a:cubicBezTo>
                  <a:pt x="366268" y="1589151"/>
                  <a:pt x="707009" y="1822323"/>
                  <a:pt x="826262" y="2189480"/>
                </a:cubicBezTo>
                <a:close/>
              </a:path>
            </a:pathLst>
          </a:custGeom>
          <a:solidFill>
            <a:srgbClr val="EF7900"/>
          </a:solidFill>
          <a:ln w="0" cap="flat">
            <a:noFill/>
            <a:prstDash val="solid"/>
            <a:miter/>
          </a:ln>
        </p:spPr>
        <p:txBody>
          <a:bodyPr rtlCol="0" anchor="ctr"/>
          <a:lstStyle/>
          <a:p>
            <a:endParaRPr lang="nl-NL"/>
          </a:p>
        </p:txBody>
      </p:sp>
      <p:sp>
        <p:nvSpPr>
          <p:cNvPr id="13" name="Vrije vorm: vorm 12">
            <a:extLst>
              <a:ext uri="{FF2B5EF4-FFF2-40B4-BE49-F238E27FC236}">
                <a16:creationId xmlns:a16="http://schemas.microsoft.com/office/drawing/2014/main" id="{CF9B7BE7-31CD-6BFA-ECC8-2CA3209664C8}"/>
              </a:ext>
            </a:extLst>
          </p:cNvPr>
          <p:cNvSpPr/>
          <p:nvPr/>
        </p:nvSpPr>
        <p:spPr>
          <a:xfrm>
            <a:off x="3812883" y="840696"/>
            <a:ext cx="2337688" cy="2372112"/>
          </a:xfrm>
          <a:custGeom>
            <a:avLst/>
            <a:gdLst>
              <a:gd name="connsiteX0" fmla="*/ 2337689 w 2337688"/>
              <a:gd name="connsiteY0" fmla="*/ 1771783 h 2372112"/>
              <a:gd name="connsiteX1" fmla="*/ 2337689 w 2337688"/>
              <a:gd name="connsiteY1" fmla="*/ 38106 h 2372112"/>
              <a:gd name="connsiteX2" fmla="*/ 2299208 w 2337688"/>
              <a:gd name="connsiteY2" fmla="*/ 6 h 2372112"/>
              <a:gd name="connsiteX3" fmla="*/ 0 w 2337688"/>
              <a:gd name="connsiteY3" fmla="*/ 1881130 h 2372112"/>
              <a:gd name="connsiteX4" fmla="*/ 1511300 w 2337688"/>
              <a:gd name="connsiteY4" fmla="*/ 2372112 h 2372112"/>
              <a:gd name="connsiteX5" fmla="*/ 2337562 w 2337688"/>
              <a:gd name="connsiteY5" fmla="*/ 1771783 h 237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7688" h="2372112">
                <a:moveTo>
                  <a:pt x="2337689" y="1771783"/>
                </a:moveTo>
                <a:lnTo>
                  <a:pt x="2337689" y="38106"/>
                </a:lnTo>
                <a:cubicBezTo>
                  <a:pt x="2337689" y="16897"/>
                  <a:pt x="2320417" y="-375"/>
                  <a:pt x="2299208" y="6"/>
                </a:cubicBezTo>
                <a:cubicBezTo>
                  <a:pt x="1223772" y="20707"/>
                  <a:pt x="316230" y="907294"/>
                  <a:pt x="0" y="1881130"/>
                </a:cubicBezTo>
                <a:lnTo>
                  <a:pt x="1511300" y="2372112"/>
                </a:lnTo>
                <a:cubicBezTo>
                  <a:pt x="1624330" y="2023751"/>
                  <a:pt x="1951482" y="1771783"/>
                  <a:pt x="2337562" y="1771783"/>
                </a:cubicBezTo>
                <a:close/>
              </a:path>
            </a:pathLst>
          </a:custGeom>
          <a:solidFill>
            <a:srgbClr val="F59C00"/>
          </a:solidFill>
          <a:ln w="0" cap="flat">
            <a:noFill/>
            <a:prstDash val="solid"/>
            <a:miter/>
          </a:ln>
        </p:spPr>
        <p:txBody>
          <a:bodyPr rtlCol="0" anchor="ctr"/>
          <a:lstStyle/>
          <a:p>
            <a:endParaRPr lang="nl-NL" dirty="0"/>
          </a:p>
        </p:txBody>
      </p:sp>
      <p:sp>
        <p:nvSpPr>
          <p:cNvPr id="14" name="Vrije vorm: vorm 13">
            <a:extLst>
              <a:ext uri="{FF2B5EF4-FFF2-40B4-BE49-F238E27FC236}">
                <a16:creationId xmlns:a16="http://schemas.microsoft.com/office/drawing/2014/main" id="{BA56780D-2EFD-96BC-F59C-F9B81F7CAE19}"/>
              </a:ext>
            </a:extLst>
          </p:cNvPr>
          <p:cNvSpPr/>
          <p:nvPr/>
        </p:nvSpPr>
        <p:spPr>
          <a:xfrm>
            <a:off x="4613553" y="4180421"/>
            <a:ext cx="2981897" cy="1836884"/>
          </a:xfrm>
          <a:custGeom>
            <a:avLst/>
            <a:gdLst>
              <a:gd name="connsiteX0" fmla="*/ 1026352 w 2981897"/>
              <a:gd name="connsiteY0" fmla="*/ 0 h 1836884"/>
              <a:gd name="connsiteX1" fmla="*/ 7304 w 2981897"/>
              <a:gd name="connsiteY1" fmla="*/ 1402588 h 1836884"/>
              <a:gd name="connsiteX2" fmla="*/ 16067 w 2981897"/>
              <a:gd name="connsiteY2" fmla="*/ 1456055 h 1836884"/>
              <a:gd name="connsiteX3" fmla="*/ 2981898 w 2981897"/>
              <a:gd name="connsiteY3" fmla="*/ 1285621 h 1836884"/>
              <a:gd name="connsiteX4" fmla="*/ 2047813 w 2981897"/>
              <a:gd name="connsiteY4" fmla="*/ 0 h 1836884"/>
              <a:gd name="connsiteX5" fmla="*/ 1026352 w 2981897"/>
              <a:gd name="connsiteY5" fmla="*/ 0 h 183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1897" h="1836884">
                <a:moveTo>
                  <a:pt x="1026352" y="0"/>
                </a:moveTo>
                <a:lnTo>
                  <a:pt x="7304" y="1402588"/>
                </a:lnTo>
                <a:cubicBezTo>
                  <a:pt x="-5142" y="1419733"/>
                  <a:pt x="-1332" y="1443990"/>
                  <a:pt x="16067" y="1456055"/>
                </a:cubicBezTo>
                <a:cubicBezTo>
                  <a:pt x="898209" y="2071370"/>
                  <a:pt x="2153603" y="1887728"/>
                  <a:pt x="2981898" y="1285621"/>
                </a:cubicBezTo>
                <a:lnTo>
                  <a:pt x="2047813" y="0"/>
                </a:lnTo>
                <a:cubicBezTo>
                  <a:pt x="1751522" y="215392"/>
                  <a:pt x="1338772" y="226949"/>
                  <a:pt x="1026352" y="0"/>
                </a:cubicBezTo>
                <a:close/>
              </a:path>
            </a:pathLst>
          </a:custGeom>
          <a:solidFill>
            <a:srgbClr val="A91480"/>
          </a:solidFill>
          <a:ln w="0" cap="flat">
            <a:noFill/>
            <a:prstDash val="solid"/>
            <a:miter/>
          </a:ln>
        </p:spPr>
        <p:txBody>
          <a:bodyPr rtlCol="0" anchor="ctr"/>
          <a:lstStyle/>
          <a:p>
            <a:endParaRPr lang="nl-NL"/>
          </a:p>
        </p:txBody>
      </p:sp>
      <p:sp>
        <p:nvSpPr>
          <p:cNvPr id="15" name="Vrije vorm: vorm 14">
            <a:extLst>
              <a:ext uri="{FF2B5EF4-FFF2-40B4-BE49-F238E27FC236}">
                <a16:creationId xmlns:a16="http://schemas.microsoft.com/office/drawing/2014/main" id="{3C14FCD9-2739-F1AD-2245-7C8480B1564E}"/>
              </a:ext>
            </a:extLst>
          </p:cNvPr>
          <p:cNvSpPr/>
          <p:nvPr/>
        </p:nvSpPr>
        <p:spPr>
          <a:xfrm>
            <a:off x="6659461" y="2719922"/>
            <a:ext cx="1965996" cy="2880766"/>
          </a:xfrm>
          <a:custGeom>
            <a:avLst/>
            <a:gdLst>
              <a:gd name="connsiteX0" fmla="*/ 0 w 1965996"/>
              <a:gd name="connsiteY0" fmla="*/ 1462405 h 2880766"/>
              <a:gd name="connsiteX1" fmla="*/ 1019048 w 1965996"/>
              <a:gd name="connsiteY1" fmla="*/ 2864993 h 2880766"/>
              <a:gd name="connsiteX2" fmla="*/ 1072641 w 1965996"/>
              <a:gd name="connsiteY2" fmla="*/ 2873248 h 2880766"/>
              <a:gd name="connsiteX3" fmla="*/ 1827022 w 1965996"/>
              <a:gd name="connsiteY3" fmla="*/ 0 h 2880766"/>
              <a:gd name="connsiteX4" fmla="*/ 315722 w 1965996"/>
              <a:gd name="connsiteY4" fmla="*/ 491109 h 2880766"/>
              <a:gd name="connsiteX5" fmla="*/ 126 w 1965996"/>
              <a:gd name="connsiteY5" fmla="*/ 1462532 h 2880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5996" h="2880766">
                <a:moveTo>
                  <a:pt x="0" y="1462405"/>
                </a:moveTo>
                <a:lnTo>
                  <a:pt x="1019048" y="2864993"/>
                </a:lnTo>
                <a:cubicBezTo>
                  <a:pt x="1031493" y="2882138"/>
                  <a:pt x="1055750" y="2885948"/>
                  <a:pt x="1072641" y="2873248"/>
                </a:cubicBezTo>
                <a:cubicBezTo>
                  <a:pt x="1930400" y="2224405"/>
                  <a:pt x="2143632" y="973709"/>
                  <a:pt x="1827022" y="0"/>
                </a:cubicBezTo>
                <a:lnTo>
                  <a:pt x="315722" y="491109"/>
                </a:lnTo>
                <a:cubicBezTo>
                  <a:pt x="429006" y="839470"/>
                  <a:pt x="312547" y="1235583"/>
                  <a:pt x="126" y="1462532"/>
                </a:cubicBezTo>
                <a:close/>
              </a:path>
            </a:pathLst>
          </a:custGeom>
          <a:solidFill>
            <a:srgbClr val="E84E0F"/>
          </a:solidFill>
          <a:ln w="0" cap="flat">
            <a:noFill/>
            <a:prstDash val="solid"/>
            <a:miter/>
          </a:ln>
        </p:spPr>
        <p:txBody>
          <a:bodyPr rtlCol="0" anchor="ctr"/>
          <a:lstStyle/>
          <a:p>
            <a:endParaRPr lang="nl-NL"/>
          </a:p>
        </p:txBody>
      </p:sp>
      <p:sp>
        <p:nvSpPr>
          <p:cNvPr id="16" name="Vrije vorm: vorm 15">
            <a:extLst>
              <a:ext uri="{FF2B5EF4-FFF2-40B4-BE49-F238E27FC236}">
                <a16:creationId xmlns:a16="http://schemas.microsoft.com/office/drawing/2014/main" id="{4B884F65-5512-01E7-631D-7669A3C77F47}"/>
              </a:ext>
            </a:extLst>
          </p:cNvPr>
          <p:cNvSpPr/>
          <p:nvPr/>
        </p:nvSpPr>
        <p:spPr>
          <a:xfrm>
            <a:off x="3541686" y="2673318"/>
            <a:ext cx="2100123" cy="2794756"/>
          </a:xfrm>
          <a:custGeom>
            <a:avLst/>
            <a:gdLst>
              <a:gd name="connsiteX0" fmla="*/ 1784529 w 2100123"/>
              <a:gd name="connsiteY0" fmla="*/ 537585 h 2794756"/>
              <a:gd name="connsiteX1" fmla="*/ 135688 w 2100123"/>
              <a:gd name="connsiteY1" fmla="*/ 1899 h 2794756"/>
              <a:gd name="connsiteX2" fmla="*/ 87555 w 2100123"/>
              <a:gd name="connsiteY2" fmla="*/ 26791 h 2794756"/>
              <a:gd name="connsiteX3" fmla="*/ 1166166 w 2100123"/>
              <a:gd name="connsiteY3" fmla="*/ 2794756 h 2794756"/>
              <a:gd name="connsiteX4" fmla="*/ 2100124 w 2100123"/>
              <a:gd name="connsiteY4" fmla="*/ 1509135 h 2794756"/>
              <a:gd name="connsiteX5" fmla="*/ 1784529 w 2100123"/>
              <a:gd name="connsiteY5" fmla="*/ 537712 h 2794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0123" h="2794756">
                <a:moveTo>
                  <a:pt x="1784529" y="537585"/>
                </a:moveTo>
                <a:lnTo>
                  <a:pt x="135688" y="1899"/>
                </a:lnTo>
                <a:cubicBezTo>
                  <a:pt x="115495" y="-4705"/>
                  <a:pt x="93651" y="6471"/>
                  <a:pt x="87555" y="26791"/>
                </a:cubicBezTo>
                <a:cubicBezTo>
                  <a:pt x="-224992" y="1055872"/>
                  <a:pt x="337618" y="2193157"/>
                  <a:pt x="1166166" y="2794756"/>
                </a:cubicBezTo>
                <a:lnTo>
                  <a:pt x="2100124" y="1509135"/>
                </a:lnTo>
                <a:cubicBezTo>
                  <a:pt x="1803832" y="1293870"/>
                  <a:pt x="1665149" y="904996"/>
                  <a:pt x="1784529" y="537712"/>
                </a:cubicBezTo>
                <a:close/>
              </a:path>
            </a:pathLst>
          </a:custGeom>
          <a:solidFill>
            <a:srgbClr val="883D90"/>
          </a:solidFill>
          <a:ln w="0" cap="flat">
            <a:noFill/>
            <a:prstDash val="solid"/>
            <a:miter/>
          </a:ln>
        </p:spPr>
        <p:txBody>
          <a:bodyPr rtlCol="0" anchor="ctr"/>
          <a:lstStyle/>
          <a:p>
            <a:endParaRPr lang="nl-NL"/>
          </a:p>
        </p:txBody>
      </p:sp>
      <p:grpSp>
        <p:nvGrpSpPr>
          <p:cNvPr id="76" name="Groep 75">
            <a:extLst>
              <a:ext uri="{FF2B5EF4-FFF2-40B4-BE49-F238E27FC236}">
                <a16:creationId xmlns:a16="http://schemas.microsoft.com/office/drawing/2014/main" id="{D56D1DA1-9248-BA27-24DD-C0589226DFA8}"/>
              </a:ext>
            </a:extLst>
          </p:cNvPr>
          <p:cNvGrpSpPr/>
          <p:nvPr/>
        </p:nvGrpSpPr>
        <p:grpSpPr>
          <a:xfrm>
            <a:off x="4521764" y="1662664"/>
            <a:ext cx="1176028" cy="867894"/>
            <a:chOff x="4560306" y="1837112"/>
            <a:chExt cx="1176028" cy="867894"/>
          </a:xfrm>
        </p:grpSpPr>
        <p:sp>
          <p:nvSpPr>
            <p:cNvPr id="77" name="Vrije vorm: vorm 76">
              <a:hlinkClick r:id="rId2" action="ppaction://hlinksldjump"/>
              <a:extLst>
                <a:ext uri="{FF2B5EF4-FFF2-40B4-BE49-F238E27FC236}">
                  <a16:creationId xmlns:a16="http://schemas.microsoft.com/office/drawing/2014/main" id="{6E340FB6-A9AD-479B-B36A-485769EF54B7}"/>
                </a:ext>
              </a:extLst>
            </p:cNvPr>
            <p:cNvSpPr/>
            <p:nvPr/>
          </p:nvSpPr>
          <p:spPr>
            <a:xfrm>
              <a:off x="5082852" y="2543936"/>
              <a:ext cx="130936" cy="130936"/>
            </a:xfrm>
            <a:custGeom>
              <a:avLst/>
              <a:gdLst>
                <a:gd name="connsiteX0" fmla="*/ 65405 w 130936"/>
                <a:gd name="connsiteY0" fmla="*/ 0 h 130936"/>
                <a:gd name="connsiteX1" fmla="*/ 111760 w 130936"/>
                <a:gd name="connsiteY1" fmla="*/ 19177 h 130936"/>
                <a:gd name="connsiteX2" fmla="*/ 130937 w 130936"/>
                <a:gd name="connsiteY2" fmla="*/ 65405 h 130936"/>
                <a:gd name="connsiteX3" fmla="*/ 111760 w 130936"/>
                <a:gd name="connsiteY3" fmla="*/ 111760 h 130936"/>
                <a:gd name="connsiteX4" fmla="*/ 65405 w 130936"/>
                <a:gd name="connsiteY4" fmla="*/ 130937 h 130936"/>
                <a:gd name="connsiteX5" fmla="*/ 19177 w 130936"/>
                <a:gd name="connsiteY5" fmla="*/ 111760 h 130936"/>
                <a:gd name="connsiteX6" fmla="*/ 0 w 130936"/>
                <a:gd name="connsiteY6" fmla="*/ 65405 h 130936"/>
                <a:gd name="connsiteX7" fmla="*/ 19177 w 130936"/>
                <a:gd name="connsiteY7" fmla="*/ 19177 h 130936"/>
                <a:gd name="connsiteX8" fmla="*/ 65405 w 130936"/>
                <a:gd name="connsiteY8" fmla="*/ 0 h 130936"/>
                <a:gd name="connsiteX9" fmla="*/ 65405 w 130936"/>
                <a:gd name="connsiteY9" fmla="*/ 0 h 130936"/>
                <a:gd name="connsiteX10" fmla="*/ 56515 w 130936"/>
                <a:gd name="connsiteY10" fmla="*/ 99314 h 130936"/>
                <a:gd name="connsiteX11" fmla="*/ 50419 w 130936"/>
                <a:gd name="connsiteY11" fmla="*/ 99314 h 130936"/>
                <a:gd name="connsiteX12" fmla="*/ 50419 w 130936"/>
                <a:gd name="connsiteY12" fmla="*/ 93218 h 130936"/>
                <a:gd name="connsiteX13" fmla="*/ 78232 w 130936"/>
                <a:gd name="connsiteY13" fmla="*/ 65405 h 130936"/>
                <a:gd name="connsiteX14" fmla="*/ 50419 w 130936"/>
                <a:gd name="connsiteY14" fmla="*/ 37592 h 130936"/>
                <a:gd name="connsiteX15" fmla="*/ 50419 w 130936"/>
                <a:gd name="connsiteY15" fmla="*/ 31496 h 130936"/>
                <a:gd name="connsiteX16" fmla="*/ 56515 w 130936"/>
                <a:gd name="connsiteY16" fmla="*/ 31496 h 130936"/>
                <a:gd name="connsiteX17" fmla="*/ 87376 w 130936"/>
                <a:gd name="connsiteY17" fmla="*/ 62357 h 130936"/>
                <a:gd name="connsiteX18" fmla="*/ 87376 w 130936"/>
                <a:gd name="connsiteY18" fmla="*/ 68453 h 130936"/>
                <a:gd name="connsiteX19" fmla="*/ 56515 w 130936"/>
                <a:gd name="connsiteY19" fmla="*/ 99314 h 130936"/>
                <a:gd name="connsiteX20" fmla="*/ 56515 w 130936"/>
                <a:gd name="connsiteY20" fmla="*/ 99314 h 130936"/>
                <a:gd name="connsiteX21" fmla="*/ 105664 w 130936"/>
                <a:gd name="connsiteY21" fmla="*/ 25273 h 130936"/>
                <a:gd name="connsiteX22" fmla="*/ 65405 w 130936"/>
                <a:gd name="connsiteY22" fmla="*/ 8636 h 130936"/>
                <a:gd name="connsiteX23" fmla="*/ 25146 w 130936"/>
                <a:gd name="connsiteY23" fmla="*/ 25273 h 130936"/>
                <a:gd name="connsiteX24" fmla="*/ 8509 w 130936"/>
                <a:gd name="connsiteY24" fmla="*/ 65532 h 130936"/>
                <a:gd name="connsiteX25" fmla="*/ 25146 w 130936"/>
                <a:gd name="connsiteY25" fmla="*/ 105791 h 130936"/>
                <a:gd name="connsiteX26" fmla="*/ 65405 w 130936"/>
                <a:gd name="connsiteY26" fmla="*/ 122428 h 130936"/>
                <a:gd name="connsiteX27" fmla="*/ 105664 w 130936"/>
                <a:gd name="connsiteY27" fmla="*/ 105791 h 130936"/>
                <a:gd name="connsiteX28" fmla="*/ 122301 w 130936"/>
                <a:gd name="connsiteY28" fmla="*/ 65532 h 130936"/>
                <a:gd name="connsiteX29" fmla="*/ 105664 w 130936"/>
                <a:gd name="connsiteY29" fmla="*/ 25273 h 130936"/>
                <a:gd name="connsiteX30" fmla="*/ 105664 w 130936"/>
                <a:gd name="connsiteY30" fmla="*/ 25273 h 130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0936" h="130936">
                  <a:moveTo>
                    <a:pt x="65405" y="0"/>
                  </a:moveTo>
                  <a:cubicBezTo>
                    <a:pt x="83439" y="0"/>
                    <a:pt x="99822" y="7366"/>
                    <a:pt x="111760" y="19177"/>
                  </a:cubicBezTo>
                  <a:cubicBezTo>
                    <a:pt x="123698" y="30988"/>
                    <a:pt x="130937" y="47371"/>
                    <a:pt x="130937" y="65405"/>
                  </a:cubicBezTo>
                  <a:cubicBezTo>
                    <a:pt x="130937" y="83439"/>
                    <a:pt x="123571" y="99822"/>
                    <a:pt x="111760" y="111760"/>
                  </a:cubicBezTo>
                  <a:cubicBezTo>
                    <a:pt x="99949" y="123571"/>
                    <a:pt x="83566" y="130937"/>
                    <a:pt x="65405" y="130937"/>
                  </a:cubicBezTo>
                  <a:cubicBezTo>
                    <a:pt x="47244" y="130937"/>
                    <a:pt x="30988" y="123571"/>
                    <a:pt x="19177" y="111760"/>
                  </a:cubicBezTo>
                  <a:cubicBezTo>
                    <a:pt x="7366" y="99949"/>
                    <a:pt x="0" y="83566"/>
                    <a:pt x="0" y="65405"/>
                  </a:cubicBezTo>
                  <a:cubicBezTo>
                    <a:pt x="0" y="47244"/>
                    <a:pt x="7366" y="30988"/>
                    <a:pt x="19177" y="19177"/>
                  </a:cubicBezTo>
                  <a:cubicBezTo>
                    <a:pt x="30988" y="7366"/>
                    <a:pt x="47371" y="0"/>
                    <a:pt x="65405" y="0"/>
                  </a:cubicBezTo>
                  <a:lnTo>
                    <a:pt x="65405" y="0"/>
                  </a:lnTo>
                  <a:close/>
                  <a:moveTo>
                    <a:pt x="56515" y="99314"/>
                  </a:moveTo>
                  <a:cubicBezTo>
                    <a:pt x="54864" y="100965"/>
                    <a:pt x="52070" y="100965"/>
                    <a:pt x="50419" y="99314"/>
                  </a:cubicBezTo>
                  <a:cubicBezTo>
                    <a:pt x="48768" y="97663"/>
                    <a:pt x="48768" y="94869"/>
                    <a:pt x="50419" y="93218"/>
                  </a:cubicBezTo>
                  <a:lnTo>
                    <a:pt x="78232" y="65405"/>
                  </a:lnTo>
                  <a:lnTo>
                    <a:pt x="50419" y="37592"/>
                  </a:lnTo>
                  <a:cubicBezTo>
                    <a:pt x="48768" y="35941"/>
                    <a:pt x="48768" y="33147"/>
                    <a:pt x="50419" y="31496"/>
                  </a:cubicBezTo>
                  <a:cubicBezTo>
                    <a:pt x="52070" y="29845"/>
                    <a:pt x="54864" y="29845"/>
                    <a:pt x="56515" y="31496"/>
                  </a:cubicBezTo>
                  <a:lnTo>
                    <a:pt x="87376" y="62357"/>
                  </a:lnTo>
                  <a:cubicBezTo>
                    <a:pt x="89027" y="64008"/>
                    <a:pt x="89027" y="66675"/>
                    <a:pt x="87376" y="68453"/>
                  </a:cubicBezTo>
                  <a:lnTo>
                    <a:pt x="56515" y="99314"/>
                  </a:lnTo>
                  <a:lnTo>
                    <a:pt x="56515" y="99314"/>
                  </a:lnTo>
                  <a:close/>
                  <a:moveTo>
                    <a:pt x="105664" y="25273"/>
                  </a:moveTo>
                  <a:cubicBezTo>
                    <a:pt x="95377" y="14986"/>
                    <a:pt x="81153" y="8636"/>
                    <a:pt x="65405" y="8636"/>
                  </a:cubicBezTo>
                  <a:cubicBezTo>
                    <a:pt x="49657" y="8636"/>
                    <a:pt x="35433" y="14986"/>
                    <a:pt x="25146" y="25273"/>
                  </a:cubicBezTo>
                  <a:cubicBezTo>
                    <a:pt x="14859" y="35560"/>
                    <a:pt x="8509" y="49784"/>
                    <a:pt x="8509" y="65532"/>
                  </a:cubicBezTo>
                  <a:cubicBezTo>
                    <a:pt x="8509" y="81280"/>
                    <a:pt x="14859" y="95504"/>
                    <a:pt x="25146" y="105791"/>
                  </a:cubicBezTo>
                  <a:cubicBezTo>
                    <a:pt x="35433" y="116078"/>
                    <a:pt x="49657" y="122428"/>
                    <a:pt x="65405" y="122428"/>
                  </a:cubicBezTo>
                  <a:cubicBezTo>
                    <a:pt x="81153" y="122428"/>
                    <a:pt x="95377" y="116078"/>
                    <a:pt x="105664" y="105791"/>
                  </a:cubicBezTo>
                  <a:cubicBezTo>
                    <a:pt x="115951" y="95504"/>
                    <a:pt x="122301" y="81280"/>
                    <a:pt x="122301" y="65532"/>
                  </a:cubicBezTo>
                  <a:cubicBezTo>
                    <a:pt x="122301" y="49784"/>
                    <a:pt x="115951" y="35560"/>
                    <a:pt x="105664" y="25273"/>
                  </a:cubicBezTo>
                  <a:lnTo>
                    <a:pt x="105664" y="25273"/>
                  </a:lnTo>
                  <a:close/>
                </a:path>
              </a:pathLst>
            </a:custGeom>
            <a:solidFill>
              <a:srgbClr val="FFFFFF"/>
            </a:solidFill>
            <a:ln w="0" cap="flat">
              <a:noFill/>
              <a:prstDash val="solid"/>
              <a:miter/>
            </a:ln>
          </p:spPr>
          <p:txBody>
            <a:bodyPr rtlCol="0" anchor="ctr"/>
            <a:lstStyle/>
            <a:p>
              <a:endParaRPr lang="nl-NL" dirty="0"/>
            </a:p>
          </p:txBody>
        </p:sp>
        <p:sp>
          <p:nvSpPr>
            <p:cNvPr id="78" name="Tekstvak 77">
              <a:hlinkClick r:id="rId2" action="ppaction://hlinksldjump"/>
              <a:extLst>
                <a:ext uri="{FF2B5EF4-FFF2-40B4-BE49-F238E27FC236}">
                  <a16:creationId xmlns:a16="http://schemas.microsoft.com/office/drawing/2014/main" id="{9E2F4B00-1BE8-F139-AF1D-B99419C683E4}"/>
                </a:ext>
              </a:extLst>
            </p:cNvPr>
            <p:cNvSpPr txBox="1"/>
            <p:nvPr/>
          </p:nvSpPr>
          <p:spPr>
            <a:xfrm>
              <a:off x="4560306" y="1837112"/>
              <a:ext cx="1176028" cy="867894"/>
            </a:xfrm>
            <a:prstGeom prst="rect">
              <a:avLst/>
            </a:prstGeom>
            <a:noFill/>
          </p:spPr>
          <p:txBody>
            <a:bodyPr wrap="square" lIns="0" tIns="0" rIns="0" bIns="288000" rtlCol="0" anchor="t">
              <a:spAutoFit/>
            </a:bodyPr>
            <a:lstStyle/>
            <a:p>
              <a:pPr algn="ctr">
                <a:lnSpc>
                  <a:spcPts val="1500"/>
                </a:lnSpc>
              </a:pPr>
              <a:r>
                <a:rPr lang="nl-NL" sz="1300" b="1" dirty="0">
                  <a:solidFill>
                    <a:schemeClr val="bg1"/>
                  </a:solidFill>
                  <a:latin typeface="Calibri" panose="020F0502020204030204" pitchFamily="34" charset="0"/>
                </a:rPr>
                <a:t>Wij boren</a:t>
              </a:r>
              <a:br>
                <a:rPr lang="nl-NL" sz="1300" b="1" dirty="0">
                  <a:solidFill>
                    <a:schemeClr val="bg1"/>
                  </a:solidFill>
                  <a:latin typeface="Calibri" panose="020F0502020204030204" pitchFamily="34" charset="0"/>
                </a:rPr>
              </a:br>
              <a:r>
                <a:rPr lang="nl-NL" sz="1300" b="1" dirty="0">
                  <a:solidFill>
                    <a:schemeClr val="bg1"/>
                  </a:solidFill>
                  <a:latin typeface="Calibri" panose="020F0502020204030204" pitchFamily="34" charset="0"/>
                </a:rPr>
                <a:t>de kracht in </a:t>
              </a:r>
              <a:br>
                <a:rPr lang="nl-NL" sz="1300" b="1" dirty="0">
                  <a:solidFill>
                    <a:schemeClr val="bg1"/>
                  </a:solidFill>
                  <a:latin typeface="Calibri" panose="020F0502020204030204" pitchFamily="34" charset="0"/>
                </a:rPr>
              </a:br>
              <a:r>
                <a:rPr lang="nl-NL" sz="1300" b="1" dirty="0">
                  <a:solidFill>
                    <a:schemeClr val="bg1"/>
                  </a:solidFill>
                  <a:latin typeface="Calibri" panose="020F0502020204030204" pitchFamily="34" charset="0"/>
                </a:rPr>
                <a:t>mensen aan</a:t>
              </a:r>
            </a:p>
          </p:txBody>
        </p:sp>
      </p:grpSp>
      <p:grpSp>
        <p:nvGrpSpPr>
          <p:cNvPr id="79" name="Groep 78">
            <a:extLst>
              <a:ext uri="{FF2B5EF4-FFF2-40B4-BE49-F238E27FC236}">
                <a16:creationId xmlns:a16="http://schemas.microsoft.com/office/drawing/2014/main" id="{1DF561F6-2FBC-F126-EAE9-66BE49EC21C5}"/>
              </a:ext>
            </a:extLst>
          </p:cNvPr>
          <p:cNvGrpSpPr/>
          <p:nvPr/>
        </p:nvGrpSpPr>
        <p:grpSpPr>
          <a:xfrm>
            <a:off x="6602545" y="1758844"/>
            <a:ext cx="1176028" cy="675533"/>
            <a:chOff x="4560306" y="2029472"/>
            <a:chExt cx="1176028" cy="675533"/>
          </a:xfrm>
        </p:grpSpPr>
        <p:sp>
          <p:nvSpPr>
            <p:cNvPr id="80" name="Vrije vorm: vorm 79">
              <a:hlinkClick r:id="rId3" action="ppaction://hlinksldjump"/>
              <a:extLst>
                <a:ext uri="{FF2B5EF4-FFF2-40B4-BE49-F238E27FC236}">
                  <a16:creationId xmlns:a16="http://schemas.microsoft.com/office/drawing/2014/main" id="{B3EF249B-12F8-E9CF-5C1C-29EE38028628}"/>
                </a:ext>
              </a:extLst>
            </p:cNvPr>
            <p:cNvSpPr/>
            <p:nvPr/>
          </p:nvSpPr>
          <p:spPr>
            <a:xfrm>
              <a:off x="5082852" y="2543936"/>
              <a:ext cx="130936" cy="130936"/>
            </a:xfrm>
            <a:custGeom>
              <a:avLst/>
              <a:gdLst>
                <a:gd name="connsiteX0" fmla="*/ 65405 w 130936"/>
                <a:gd name="connsiteY0" fmla="*/ 0 h 130936"/>
                <a:gd name="connsiteX1" fmla="*/ 111760 w 130936"/>
                <a:gd name="connsiteY1" fmla="*/ 19177 h 130936"/>
                <a:gd name="connsiteX2" fmla="*/ 130937 w 130936"/>
                <a:gd name="connsiteY2" fmla="*/ 65405 h 130936"/>
                <a:gd name="connsiteX3" fmla="*/ 111760 w 130936"/>
                <a:gd name="connsiteY3" fmla="*/ 111760 h 130936"/>
                <a:gd name="connsiteX4" fmla="*/ 65405 w 130936"/>
                <a:gd name="connsiteY4" fmla="*/ 130937 h 130936"/>
                <a:gd name="connsiteX5" fmla="*/ 19177 w 130936"/>
                <a:gd name="connsiteY5" fmla="*/ 111760 h 130936"/>
                <a:gd name="connsiteX6" fmla="*/ 0 w 130936"/>
                <a:gd name="connsiteY6" fmla="*/ 65405 h 130936"/>
                <a:gd name="connsiteX7" fmla="*/ 19177 w 130936"/>
                <a:gd name="connsiteY7" fmla="*/ 19177 h 130936"/>
                <a:gd name="connsiteX8" fmla="*/ 65405 w 130936"/>
                <a:gd name="connsiteY8" fmla="*/ 0 h 130936"/>
                <a:gd name="connsiteX9" fmla="*/ 65405 w 130936"/>
                <a:gd name="connsiteY9" fmla="*/ 0 h 130936"/>
                <a:gd name="connsiteX10" fmla="*/ 56515 w 130936"/>
                <a:gd name="connsiteY10" fmla="*/ 99314 h 130936"/>
                <a:gd name="connsiteX11" fmla="*/ 50419 w 130936"/>
                <a:gd name="connsiteY11" fmla="*/ 99314 h 130936"/>
                <a:gd name="connsiteX12" fmla="*/ 50419 w 130936"/>
                <a:gd name="connsiteY12" fmla="*/ 93218 h 130936"/>
                <a:gd name="connsiteX13" fmla="*/ 78232 w 130936"/>
                <a:gd name="connsiteY13" fmla="*/ 65405 h 130936"/>
                <a:gd name="connsiteX14" fmla="*/ 50419 w 130936"/>
                <a:gd name="connsiteY14" fmla="*/ 37592 h 130936"/>
                <a:gd name="connsiteX15" fmla="*/ 50419 w 130936"/>
                <a:gd name="connsiteY15" fmla="*/ 31496 h 130936"/>
                <a:gd name="connsiteX16" fmla="*/ 56515 w 130936"/>
                <a:gd name="connsiteY16" fmla="*/ 31496 h 130936"/>
                <a:gd name="connsiteX17" fmla="*/ 87376 w 130936"/>
                <a:gd name="connsiteY17" fmla="*/ 62357 h 130936"/>
                <a:gd name="connsiteX18" fmla="*/ 87376 w 130936"/>
                <a:gd name="connsiteY18" fmla="*/ 68453 h 130936"/>
                <a:gd name="connsiteX19" fmla="*/ 56515 w 130936"/>
                <a:gd name="connsiteY19" fmla="*/ 99314 h 130936"/>
                <a:gd name="connsiteX20" fmla="*/ 56515 w 130936"/>
                <a:gd name="connsiteY20" fmla="*/ 99314 h 130936"/>
                <a:gd name="connsiteX21" fmla="*/ 105664 w 130936"/>
                <a:gd name="connsiteY21" fmla="*/ 25273 h 130936"/>
                <a:gd name="connsiteX22" fmla="*/ 65405 w 130936"/>
                <a:gd name="connsiteY22" fmla="*/ 8636 h 130936"/>
                <a:gd name="connsiteX23" fmla="*/ 25146 w 130936"/>
                <a:gd name="connsiteY23" fmla="*/ 25273 h 130936"/>
                <a:gd name="connsiteX24" fmla="*/ 8509 w 130936"/>
                <a:gd name="connsiteY24" fmla="*/ 65532 h 130936"/>
                <a:gd name="connsiteX25" fmla="*/ 25146 w 130936"/>
                <a:gd name="connsiteY25" fmla="*/ 105791 h 130936"/>
                <a:gd name="connsiteX26" fmla="*/ 65405 w 130936"/>
                <a:gd name="connsiteY26" fmla="*/ 122428 h 130936"/>
                <a:gd name="connsiteX27" fmla="*/ 105664 w 130936"/>
                <a:gd name="connsiteY27" fmla="*/ 105791 h 130936"/>
                <a:gd name="connsiteX28" fmla="*/ 122301 w 130936"/>
                <a:gd name="connsiteY28" fmla="*/ 65532 h 130936"/>
                <a:gd name="connsiteX29" fmla="*/ 105664 w 130936"/>
                <a:gd name="connsiteY29" fmla="*/ 25273 h 130936"/>
                <a:gd name="connsiteX30" fmla="*/ 105664 w 130936"/>
                <a:gd name="connsiteY30" fmla="*/ 25273 h 130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0936" h="130936">
                  <a:moveTo>
                    <a:pt x="65405" y="0"/>
                  </a:moveTo>
                  <a:cubicBezTo>
                    <a:pt x="83439" y="0"/>
                    <a:pt x="99822" y="7366"/>
                    <a:pt x="111760" y="19177"/>
                  </a:cubicBezTo>
                  <a:cubicBezTo>
                    <a:pt x="123698" y="30988"/>
                    <a:pt x="130937" y="47371"/>
                    <a:pt x="130937" y="65405"/>
                  </a:cubicBezTo>
                  <a:cubicBezTo>
                    <a:pt x="130937" y="83439"/>
                    <a:pt x="123571" y="99822"/>
                    <a:pt x="111760" y="111760"/>
                  </a:cubicBezTo>
                  <a:cubicBezTo>
                    <a:pt x="99949" y="123571"/>
                    <a:pt x="83566" y="130937"/>
                    <a:pt x="65405" y="130937"/>
                  </a:cubicBezTo>
                  <a:cubicBezTo>
                    <a:pt x="47244" y="130937"/>
                    <a:pt x="30988" y="123571"/>
                    <a:pt x="19177" y="111760"/>
                  </a:cubicBezTo>
                  <a:cubicBezTo>
                    <a:pt x="7366" y="99949"/>
                    <a:pt x="0" y="83566"/>
                    <a:pt x="0" y="65405"/>
                  </a:cubicBezTo>
                  <a:cubicBezTo>
                    <a:pt x="0" y="47244"/>
                    <a:pt x="7366" y="30988"/>
                    <a:pt x="19177" y="19177"/>
                  </a:cubicBezTo>
                  <a:cubicBezTo>
                    <a:pt x="30988" y="7366"/>
                    <a:pt x="47371" y="0"/>
                    <a:pt x="65405" y="0"/>
                  </a:cubicBezTo>
                  <a:lnTo>
                    <a:pt x="65405" y="0"/>
                  </a:lnTo>
                  <a:close/>
                  <a:moveTo>
                    <a:pt x="56515" y="99314"/>
                  </a:moveTo>
                  <a:cubicBezTo>
                    <a:pt x="54864" y="100965"/>
                    <a:pt x="52070" y="100965"/>
                    <a:pt x="50419" y="99314"/>
                  </a:cubicBezTo>
                  <a:cubicBezTo>
                    <a:pt x="48768" y="97663"/>
                    <a:pt x="48768" y="94869"/>
                    <a:pt x="50419" y="93218"/>
                  </a:cubicBezTo>
                  <a:lnTo>
                    <a:pt x="78232" y="65405"/>
                  </a:lnTo>
                  <a:lnTo>
                    <a:pt x="50419" y="37592"/>
                  </a:lnTo>
                  <a:cubicBezTo>
                    <a:pt x="48768" y="35941"/>
                    <a:pt x="48768" y="33147"/>
                    <a:pt x="50419" y="31496"/>
                  </a:cubicBezTo>
                  <a:cubicBezTo>
                    <a:pt x="52070" y="29845"/>
                    <a:pt x="54864" y="29845"/>
                    <a:pt x="56515" y="31496"/>
                  </a:cubicBezTo>
                  <a:lnTo>
                    <a:pt x="87376" y="62357"/>
                  </a:lnTo>
                  <a:cubicBezTo>
                    <a:pt x="89027" y="64008"/>
                    <a:pt x="89027" y="66675"/>
                    <a:pt x="87376" y="68453"/>
                  </a:cubicBezTo>
                  <a:lnTo>
                    <a:pt x="56515" y="99314"/>
                  </a:lnTo>
                  <a:lnTo>
                    <a:pt x="56515" y="99314"/>
                  </a:lnTo>
                  <a:close/>
                  <a:moveTo>
                    <a:pt x="105664" y="25273"/>
                  </a:moveTo>
                  <a:cubicBezTo>
                    <a:pt x="95377" y="14986"/>
                    <a:pt x="81153" y="8636"/>
                    <a:pt x="65405" y="8636"/>
                  </a:cubicBezTo>
                  <a:cubicBezTo>
                    <a:pt x="49657" y="8636"/>
                    <a:pt x="35433" y="14986"/>
                    <a:pt x="25146" y="25273"/>
                  </a:cubicBezTo>
                  <a:cubicBezTo>
                    <a:pt x="14859" y="35560"/>
                    <a:pt x="8509" y="49784"/>
                    <a:pt x="8509" y="65532"/>
                  </a:cubicBezTo>
                  <a:cubicBezTo>
                    <a:pt x="8509" y="81280"/>
                    <a:pt x="14859" y="95504"/>
                    <a:pt x="25146" y="105791"/>
                  </a:cubicBezTo>
                  <a:cubicBezTo>
                    <a:pt x="35433" y="116078"/>
                    <a:pt x="49657" y="122428"/>
                    <a:pt x="65405" y="122428"/>
                  </a:cubicBezTo>
                  <a:cubicBezTo>
                    <a:pt x="81153" y="122428"/>
                    <a:pt x="95377" y="116078"/>
                    <a:pt x="105664" y="105791"/>
                  </a:cubicBezTo>
                  <a:cubicBezTo>
                    <a:pt x="115951" y="95504"/>
                    <a:pt x="122301" y="81280"/>
                    <a:pt x="122301" y="65532"/>
                  </a:cubicBezTo>
                  <a:cubicBezTo>
                    <a:pt x="122301" y="49784"/>
                    <a:pt x="115951" y="35560"/>
                    <a:pt x="105664" y="25273"/>
                  </a:cubicBezTo>
                  <a:lnTo>
                    <a:pt x="105664" y="25273"/>
                  </a:lnTo>
                  <a:close/>
                </a:path>
              </a:pathLst>
            </a:custGeom>
            <a:solidFill>
              <a:srgbClr val="FFFFFF"/>
            </a:solidFill>
            <a:ln w="0" cap="flat">
              <a:noFill/>
              <a:prstDash val="solid"/>
              <a:miter/>
            </a:ln>
          </p:spPr>
          <p:txBody>
            <a:bodyPr rtlCol="0" anchor="ctr"/>
            <a:lstStyle/>
            <a:p>
              <a:endParaRPr lang="nl-NL"/>
            </a:p>
          </p:txBody>
        </p:sp>
        <p:sp>
          <p:nvSpPr>
            <p:cNvPr id="81" name="Tekstvak 80">
              <a:hlinkClick r:id="rId3" action="ppaction://hlinksldjump"/>
              <a:extLst>
                <a:ext uri="{FF2B5EF4-FFF2-40B4-BE49-F238E27FC236}">
                  <a16:creationId xmlns:a16="http://schemas.microsoft.com/office/drawing/2014/main" id="{9F94C397-93E5-3345-D989-7D8AAAF6A5C1}"/>
                </a:ext>
              </a:extLst>
            </p:cNvPr>
            <p:cNvSpPr txBox="1"/>
            <p:nvPr/>
          </p:nvSpPr>
          <p:spPr>
            <a:xfrm>
              <a:off x="4560306" y="2029472"/>
              <a:ext cx="1176028" cy="675533"/>
            </a:xfrm>
            <a:prstGeom prst="rect">
              <a:avLst/>
            </a:prstGeom>
            <a:noFill/>
          </p:spPr>
          <p:txBody>
            <a:bodyPr wrap="square" lIns="0" tIns="0" rIns="0" bIns="288000" rtlCol="0" anchor="t">
              <a:spAutoFit/>
            </a:bodyPr>
            <a:lstStyle/>
            <a:p>
              <a:pPr algn="ctr">
                <a:lnSpc>
                  <a:spcPts val="1500"/>
                </a:lnSpc>
              </a:pPr>
              <a:r>
                <a:rPr lang="nl-NL" sz="1300" b="1" dirty="0">
                  <a:solidFill>
                    <a:schemeClr val="bg1"/>
                  </a:solidFill>
                  <a:latin typeface="Calibri" panose="020F0502020204030204" pitchFamily="34" charset="0"/>
                </a:rPr>
                <a:t>Wij zien </a:t>
              </a:r>
            </a:p>
            <a:p>
              <a:pPr algn="ctr">
                <a:lnSpc>
                  <a:spcPts val="1500"/>
                </a:lnSpc>
              </a:pPr>
              <a:r>
                <a:rPr lang="nl-NL" sz="1300" b="1" dirty="0">
                  <a:solidFill>
                    <a:schemeClr val="bg1"/>
                  </a:solidFill>
                  <a:latin typeface="Calibri" panose="020F0502020204030204" pitchFamily="34" charset="0"/>
                </a:rPr>
                <a:t>mensen</a:t>
              </a:r>
            </a:p>
          </p:txBody>
        </p:sp>
      </p:grpSp>
      <p:grpSp>
        <p:nvGrpSpPr>
          <p:cNvPr id="93" name="Groep 92">
            <a:extLst>
              <a:ext uri="{FF2B5EF4-FFF2-40B4-BE49-F238E27FC236}">
                <a16:creationId xmlns:a16="http://schemas.microsoft.com/office/drawing/2014/main" id="{98FEC0B8-B247-5995-509F-152724BEF426}"/>
              </a:ext>
            </a:extLst>
          </p:cNvPr>
          <p:cNvGrpSpPr/>
          <p:nvPr/>
        </p:nvGrpSpPr>
        <p:grpSpPr>
          <a:xfrm>
            <a:off x="3864105" y="3701452"/>
            <a:ext cx="1176028" cy="867894"/>
            <a:chOff x="4560306" y="1837112"/>
            <a:chExt cx="1176028" cy="867894"/>
          </a:xfrm>
        </p:grpSpPr>
        <p:sp>
          <p:nvSpPr>
            <p:cNvPr id="94" name="Vrije vorm: vorm 93">
              <a:extLst>
                <a:ext uri="{FF2B5EF4-FFF2-40B4-BE49-F238E27FC236}">
                  <a16:creationId xmlns:a16="http://schemas.microsoft.com/office/drawing/2014/main" id="{2555C1E5-4921-7343-EB7B-F74337C0F876}"/>
                </a:ext>
              </a:extLst>
            </p:cNvPr>
            <p:cNvSpPr/>
            <p:nvPr/>
          </p:nvSpPr>
          <p:spPr>
            <a:xfrm>
              <a:off x="5082852" y="2543936"/>
              <a:ext cx="130936" cy="130936"/>
            </a:xfrm>
            <a:custGeom>
              <a:avLst/>
              <a:gdLst>
                <a:gd name="connsiteX0" fmla="*/ 65405 w 130936"/>
                <a:gd name="connsiteY0" fmla="*/ 0 h 130936"/>
                <a:gd name="connsiteX1" fmla="*/ 111760 w 130936"/>
                <a:gd name="connsiteY1" fmla="*/ 19177 h 130936"/>
                <a:gd name="connsiteX2" fmla="*/ 130937 w 130936"/>
                <a:gd name="connsiteY2" fmla="*/ 65405 h 130936"/>
                <a:gd name="connsiteX3" fmla="*/ 111760 w 130936"/>
                <a:gd name="connsiteY3" fmla="*/ 111760 h 130936"/>
                <a:gd name="connsiteX4" fmla="*/ 65405 w 130936"/>
                <a:gd name="connsiteY4" fmla="*/ 130937 h 130936"/>
                <a:gd name="connsiteX5" fmla="*/ 19177 w 130936"/>
                <a:gd name="connsiteY5" fmla="*/ 111760 h 130936"/>
                <a:gd name="connsiteX6" fmla="*/ 0 w 130936"/>
                <a:gd name="connsiteY6" fmla="*/ 65405 h 130936"/>
                <a:gd name="connsiteX7" fmla="*/ 19177 w 130936"/>
                <a:gd name="connsiteY7" fmla="*/ 19177 h 130936"/>
                <a:gd name="connsiteX8" fmla="*/ 65405 w 130936"/>
                <a:gd name="connsiteY8" fmla="*/ 0 h 130936"/>
                <a:gd name="connsiteX9" fmla="*/ 65405 w 130936"/>
                <a:gd name="connsiteY9" fmla="*/ 0 h 130936"/>
                <a:gd name="connsiteX10" fmla="*/ 56515 w 130936"/>
                <a:gd name="connsiteY10" fmla="*/ 99314 h 130936"/>
                <a:gd name="connsiteX11" fmla="*/ 50419 w 130936"/>
                <a:gd name="connsiteY11" fmla="*/ 99314 h 130936"/>
                <a:gd name="connsiteX12" fmla="*/ 50419 w 130936"/>
                <a:gd name="connsiteY12" fmla="*/ 93218 h 130936"/>
                <a:gd name="connsiteX13" fmla="*/ 78232 w 130936"/>
                <a:gd name="connsiteY13" fmla="*/ 65405 h 130936"/>
                <a:gd name="connsiteX14" fmla="*/ 50419 w 130936"/>
                <a:gd name="connsiteY14" fmla="*/ 37592 h 130936"/>
                <a:gd name="connsiteX15" fmla="*/ 50419 w 130936"/>
                <a:gd name="connsiteY15" fmla="*/ 31496 h 130936"/>
                <a:gd name="connsiteX16" fmla="*/ 56515 w 130936"/>
                <a:gd name="connsiteY16" fmla="*/ 31496 h 130936"/>
                <a:gd name="connsiteX17" fmla="*/ 87376 w 130936"/>
                <a:gd name="connsiteY17" fmla="*/ 62357 h 130936"/>
                <a:gd name="connsiteX18" fmla="*/ 87376 w 130936"/>
                <a:gd name="connsiteY18" fmla="*/ 68453 h 130936"/>
                <a:gd name="connsiteX19" fmla="*/ 56515 w 130936"/>
                <a:gd name="connsiteY19" fmla="*/ 99314 h 130936"/>
                <a:gd name="connsiteX20" fmla="*/ 56515 w 130936"/>
                <a:gd name="connsiteY20" fmla="*/ 99314 h 130936"/>
                <a:gd name="connsiteX21" fmla="*/ 105664 w 130936"/>
                <a:gd name="connsiteY21" fmla="*/ 25273 h 130936"/>
                <a:gd name="connsiteX22" fmla="*/ 65405 w 130936"/>
                <a:gd name="connsiteY22" fmla="*/ 8636 h 130936"/>
                <a:gd name="connsiteX23" fmla="*/ 25146 w 130936"/>
                <a:gd name="connsiteY23" fmla="*/ 25273 h 130936"/>
                <a:gd name="connsiteX24" fmla="*/ 8509 w 130936"/>
                <a:gd name="connsiteY24" fmla="*/ 65532 h 130936"/>
                <a:gd name="connsiteX25" fmla="*/ 25146 w 130936"/>
                <a:gd name="connsiteY25" fmla="*/ 105791 h 130936"/>
                <a:gd name="connsiteX26" fmla="*/ 65405 w 130936"/>
                <a:gd name="connsiteY26" fmla="*/ 122428 h 130936"/>
                <a:gd name="connsiteX27" fmla="*/ 105664 w 130936"/>
                <a:gd name="connsiteY27" fmla="*/ 105791 h 130936"/>
                <a:gd name="connsiteX28" fmla="*/ 122301 w 130936"/>
                <a:gd name="connsiteY28" fmla="*/ 65532 h 130936"/>
                <a:gd name="connsiteX29" fmla="*/ 105664 w 130936"/>
                <a:gd name="connsiteY29" fmla="*/ 25273 h 130936"/>
                <a:gd name="connsiteX30" fmla="*/ 105664 w 130936"/>
                <a:gd name="connsiteY30" fmla="*/ 25273 h 130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0936" h="130936">
                  <a:moveTo>
                    <a:pt x="65405" y="0"/>
                  </a:moveTo>
                  <a:cubicBezTo>
                    <a:pt x="83439" y="0"/>
                    <a:pt x="99822" y="7366"/>
                    <a:pt x="111760" y="19177"/>
                  </a:cubicBezTo>
                  <a:cubicBezTo>
                    <a:pt x="123698" y="30988"/>
                    <a:pt x="130937" y="47371"/>
                    <a:pt x="130937" y="65405"/>
                  </a:cubicBezTo>
                  <a:cubicBezTo>
                    <a:pt x="130937" y="83439"/>
                    <a:pt x="123571" y="99822"/>
                    <a:pt x="111760" y="111760"/>
                  </a:cubicBezTo>
                  <a:cubicBezTo>
                    <a:pt x="99949" y="123571"/>
                    <a:pt x="83566" y="130937"/>
                    <a:pt x="65405" y="130937"/>
                  </a:cubicBezTo>
                  <a:cubicBezTo>
                    <a:pt x="47244" y="130937"/>
                    <a:pt x="30988" y="123571"/>
                    <a:pt x="19177" y="111760"/>
                  </a:cubicBezTo>
                  <a:cubicBezTo>
                    <a:pt x="7366" y="99949"/>
                    <a:pt x="0" y="83566"/>
                    <a:pt x="0" y="65405"/>
                  </a:cubicBezTo>
                  <a:cubicBezTo>
                    <a:pt x="0" y="47244"/>
                    <a:pt x="7366" y="30988"/>
                    <a:pt x="19177" y="19177"/>
                  </a:cubicBezTo>
                  <a:cubicBezTo>
                    <a:pt x="30988" y="7366"/>
                    <a:pt x="47371" y="0"/>
                    <a:pt x="65405" y="0"/>
                  </a:cubicBezTo>
                  <a:lnTo>
                    <a:pt x="65405" y="0"/>
                  </a:lnTo>
                  <a:close/>
                  <a:moveTo>
                    <a:pt x="56515" y="99314"/>
                  </a:moveTo>
                  <a:cubicBezTo>
                    <a:pt x="54864" y="100965"/>
                    <a:pt x="52070" y="100965"/>
                    <a:pt x="50419" y="99314"/>
                  </a:cubicBezTo>
                  <a:cubicBezTo>
                    <a:pt x="48768" y="97663"/>
                    <a:pt x="48768" y="94869"/>
                    <a:pt x="50419" y="93218"/>
                  </a:cubicBezTo>
                  <a:lnTo>
                    <a:pt x="78232" y="65405"/>
                  </a:lnTo>
                  <a:lnTo>
                    <a:pt x="50419" y="37592"/>
                  </a:lnTo>
                  <a:cubicBezTo>
                    <a:pt x="48768" y="35941"/>
                    <a:pt x="48768" y="33147"/>
                    <a:pt x="50419" y="31496"/>
                  </a:cubicBezTo>
                  <a:cubicBezTo>
                    <a:pt x="52070" y="29845"/>
                    <a:pt x="54864" y="29845"/>
                    <a:pt x="56515" y="31496"/>
                  </a:cubicBezTo>
                  <a:lnTo>
                    <a:pt x="87376" y="62357"/>
                  </a:lnTo>
                  <a:cubicBezTo>
                    <a:pt x="89027" y="64008"/>
                    <a:pt x="89027" y="66675"/>
                    <a:pt x="87376" y="68453"/>
                  </a:cubicBezTo>
                  <a:lnTo>
                    <a:pt x="56515" y="99314"/>
                  </a:lnTo>
                  <a:lnTo>
                    <a:pt x="56515" y="99314"/>
                  </a:lnTo>
                  <a:close/>
                  <a:moveTo>
                    <a:pt x="105664" y="25273"/>
                  </a:moveTo>
                  <a:cubicBezTo>
                    <a:pt x="95377" y="14986"/>
                    <a:pt x="81153" y="8636"/>
                    <a:pt x="65405" y="8636"/>
                  </a:cubicBezTo>
                  <a:cubicBezTo>
                    <a:pt x="49657" y="8636"/>
                    <a:pt x="35433" y="14986"/>
                    <a:pt x="25146" y="25273"/>
                  </a:cubicBezTo>
                  <a:cubicBezTo>
                    <a:pt x="14859" y="35560"/>
                    <a:pt x="8509" y="49784"/>
                    <a:pt x="8509" y="65532"/>
                  </a:cubicBezTo>
                  <a:cubicBezTo>
                    <a:pt x="8509" y="81280"/>
                    <a:pt x="14859" y="95504"/>
                    <a:pt x="25146" y="105791"/>
                  </a:cubicBezTo>
                  <a:cubicBezTo>
                    <a:pt x="35433" y="116078"/>
                    <a:pt x="49657" y="122428"/>
                    <a:pt x="65405" y="122428"/>
                  </a:cubicBezTo>
                  <a:cubicBezTo>
                    <a:pt x="81153" y="122428"/>
                    <a:pt x="95377" y="116078"/>
                    <a:pt x="105664" y="105791"/>
                  </a:cubicBezTo>
                  <a:cubicBezTo>
                    <a:pt x="115951" y="95504"/>
                    <a:pt x="122301" y="81280"/>
                    <a:pt x="122301" y="65532"/>
                  </a:cubicBezTo>
                  <a:cubicBezTo>
                    <a:pt x="122301" y="49784"/>
                    <a:pt x="115951" y="35560"/>
                    <a:pt x="105664" y="25273"/>
                  </a:cubicBezTo>
                  <a:lnTo>
                    <a:pt x="105664" y="25273"/>
                  </a:lnTo>
                  <a:close/>
                </a:path>
              </a:pathLst>
            </a:custGeom>
            <a:solidFill>
              <a:srgbClr val="FFFFFF"/>
            </a:solidFill>
            <a:ln w="0" cap="flat">
              <a:noFill/>
              <a:prstDash val="solid"/>
              <a:miter/>
            </a:ln>
          </p:spPr>
          <p:txBody>
            <a:bodyPr rtlCol="0" anchor="ctr"/>
            <a:lstStyle/>
            <a:p>
              <a:endParaRPr lang="nl-NL"/>
            </a:p>
          </p:txBody>
        </p:sp>
        <p:sp>
          <p:nvSpPr>
            <p:cNvPr id="95" name="Tekstvak 94">
              <a:hlinkClick r:id="rId4" action="ppaction://hlinksldjump"/>
              <a:extLst>
                <a:ext uri="{FF2B5EF4-FFF2-40B4-BE49-F238E27FC236}">
                  <a16:creationId xmlns:a16="http://schemas.microsoft.com/office/drawing/2014/main" id="{0402E88F-8B30-08AB-C6D4-98B73E39471A}"/>
                </a:ext>
              </a:extLst>
            </p:cNvPr>
            <p:cNvSpPr txBox="1"/>
            <p:nvPr/>
          </p:nvSpPr>
          <p:spPr>
            <a:xfrm>
              <a:off x="4560306" y="1837112"/>
              <a:ext cx="1176028" cy="867894"/>
            </a:xfrm>
            <a:prstGeom prst="rect">
              <a:avLst/>
            </a:prstGeom>
            <a:noFill/>
          </p:spPr>
          <p:txBody>
            <a:bodyPr wrap="square" lIns="0" tIns="0" rIns="0" bIns="288000" rtlCol="0" anchor="t">
              <a:spAutoFit/>
            </a:bodyPr>
            <a:lstStyle/>
            <a:p>
              <a:pPr algn="ctr">
                <a:lnSpc>
                  <a:spcPts val="1500"/>
                </a:lnSpc>
              </a:pPr>
              <a:r>
                <a:rPr lang="nl-NL" sz="1300" b="1" dirty="0">
                  <a:solidFill>
                    <a:schemeClr val="bg1"/>
                  </a:solidFill>
                  <a:latin typeface="Calibri" panose="020F0502020204030204" pitchFamily="34" charset="0"/>
                </a:rPr>
                <a:t>Wij</a:t>
              </a:r>
            </a:p>
            <a:p>
              <a:pPr algn="ctr">
                <a:lnSpc>
                  <a:spcPts val="1500"/>
                </a:lnSpc>
              </a:pPr>
              <a:r>
                <a:rPr lang="nl-NL" sz="1300" b="1" dirty="0">
                  <a:solidFill>
                    <a:schemeClr val="bg1"/>
                  </a:solidFill>
                  <a:latin typeface="Calibri" panose="020F0502020204030204" pitchFamily="34" charset="0"/>
                </a:rPr>
                <a:t>verstaan</a:t>
              </a:r>
            </a:p>
            <a:p>
              <a:pPr algn="ctr">
                <a:lnSpc>
                  <a:spcPts val="1500"/>
                </a:lnSpc>
              </a:pPr>
              <a:r>
                <a:rPr lang="nl-NL" sz="1300" b="1" dirty="0">
                  <a:solidFill>
                    <a:schemeClr val="bg1"/>
                  </a:solidFill>
                  <a:latin typeface="Calibri" panose="020F0502020204030204" pitchFamily="34" charset="0"/>
                </a:rPr>
                <a:t>ons vak</a:t>
              </a:r>
            </a:p>
          </p:txBody>
        </p:sp>
      </p:grpSp>
      <p:grpSp>
        <p:nvGrpSpPr>
          <p:cNvPr id="96" name="Groep 95">
            <a:extLst>
              <a:ext uri="{FF2B5EF4-FFF2-40B4-BE49-F238E27FC236}">
                <a16:creationId xmlns:a16="http://schemas.microsoft.com/office/drawing/2014/main" id="{BB8D25B1-434D-17C7-F39F-8E40C5261E35}"/>
              </a:ext>
            </a:extLst>
          </p:cNvPr>
          <p:cNvGrpSpPr/>
          <p:nvPr/>
        </p:nvGrpSpPr>
        <p:grpSpPr>
          <a:xfrm>
            <a:off x="7203090" y="3701452"/>
            <a:ext cx="1176028" cy="867894"/>
            <a:chOff x="4560306" y="1837112"/>
            <a:chExt cx="1176028" cy="867894"/>
          </a:xfrm>
        </p:grpSpPr>
        <p:sp>
          <p:nvSpPr>
            <p:cNvPr id="97" name="Vrije vorm: vorm 96">
              <a:extLst>
                <a:ext uri="{FF2B5EF4-FFF2-40B4-BE49-F238E27FC236}">
                  <a16:creationId xmlns:a16="http://schemas.microsoft.com/office/drawing/2014/main" id="{67007A53-82DD-D442-57C7-8B1E9F3A310E}"/>
                </a:ext>
              </a:extLst>
            </p:cNvPr>
            <p:cNvSpPr/>
            <p:nvPr/>
          </p:nvSpPr>
          <p:spPr>
            <a:xfrm>
              <a:off x="5082852" y="2543936"/>
              <a:ext cx="130936" cy="130936"/>
            </a:xfrm>
            <a:custGeom>
              <a:avLst/>
              <a:gdLst>
                <a:gd name="connsiteX0" fmla="*/ 65405 w 130936"/>
                <a:gd name="connsiteY0" fmla="*/ 0 h 130936"/>
                <a:gd name="connsiteX1" fmla="*/ 111760 w 130936"/>
                <a:gd name="connsiteY1" fmla="*/ 19177 h 130936"/>
                <a:gd name="connsiteX2" fmla="*/ 130937 w 130936"/>
                <a:gd name="connsiteY2" fmla="*/ 65405 h 130936"/>
                <a:gd name="connsiteX3" fmla="*/ 111760 w 130936"/>
                <a:gd name="connsiteY3" fmla="*/ 111760 h 130936"/>
                <a:gd name="connsiteX4" fmla="*/ 65405 w 130936"/>
                <a:gd name="connsiteY4" fmla="*/ 130937 h 130936"/>
                <a:gd name="connsiteX5" fmla="*/ 19177 w 130936"/>
                <a:gd name="connsiteY5" fmla="*/ 111760 h 130936"/>
                <a:gd name="connsiteX6" fmla="*/ 0 w 130936"/>
                <a:gd name="connsiteY6" fmla="*/ 65405 h 130936"/>
                <a:gd name="connsiteX7" fmla="*/ 19177 w 130936"/>
                <a:gd name="connsiteY7" fmla="*/ 19177 h 130936"/>
                <a:gd name="connsiteX8" fmla="*/ 65405 w 130936"/>
                <a:gd name="connsiteY8" fmla="*/ 0 h 130936"/>
                <a:gd name="connsiteX9" fmla="*/ 65405 w 130936"/>
                <a:gd name="connsiteY9" fmla="*/ 0 h 130936"/>
                <a:gd name="connsiteX10" fmla="*/ 56515 w 130936"/>
                <a:gd name="connsiteY10" fmla="*/ 99314 h 130936"/>
                <a:gd name="connsiteX11" fmla="*/ 50419 w 130936"/>
                <a:gd name="connsiteY11" fmla="*/ 99314 h 130936"/>
                <a:gd name="connsiteX12" fmla="*/ 50419 w 130936"/>
                <a:gd name="connsiteY12" fmla="*/ 93218 h 130936"/>
                <a:gd name="connsiteX13" fmla="*/ 78232 w 130936"/>
                <a:gd name="connsiteY13" fmla="*/ 65405 h 130936"/>
                <a:gd name="connsiteX14" fmla="*/ 50419 w 130936"/>
                <a:gd name="connsiteY14" fmla="*/ 37592 h 130936"/>
                <a:gd name="connsiteX15" fmla="*/ 50419 w 130936"/>
                <a:gd name="connsiteY15" fmla="*/ 31496 h 130936"/>
                <a:gd name="connsiteX16" fmla="*/ 56515 w 130936"/>
                <a:gd name="connsiteY16" fmla="*/ 31496 h 130936"/>
                <a:gd name="connsiteX17" fmla="*/ 87376 w 130936"/>
                <a:gd name="connsiteY17" fmla="*/ 62357 h 130936"/>
                <a:gd name="connsiteX18" fmla="*/ 87376 w 130936"/>
                <a:gd name="connsiteY18" fmla="*/ 68453 h 130936"/>
                <a:gd name="connsiteX19" fmla="*/ 56515 w 130936"/>
                <a:gd name="connsiteY19" fmla="*/ 99314 h 130936"/>
                <a:gd name="connsiteX20" fmla="*/ 56515 w 130936"/>
                <a:gd name="connsiteY20" fmla="*/ 99314 h 130936"/>
                <a:gd name="connsiteX21" fmla="*/ 105664 w 130936"/>
                <a:gd name="connsiteY21" fmla="*/ 25273 h 130936"/>
                <a:gd name="connsiteX22" fmla="*/ 65405 w 130936"/>
                <a:gd name="connsiteY22" fmla="*/ 8636 h 130936"/>
                <a:gd name="connsiteX23" fmla="*/ 25146 w 130936"/>
                <a:gd name="connsiteY23" fmla="*/ 25273 h 130936"/>
                <a:gd name="connsiteX24" fmla="*/ 8509 w 130936"/>
                <a:gd name="connsiteY24" fmla="*/ 65532 h 130936"/>
                <a:gd name="connsiteX25" fmla="*/ 25146 w 130936"/>
                <a:gd name="connsiteY25" fmla="*/ 105791 h 130936"/>
                <a:gd name="connsiteX26" fmla="*/ 65405 w 130936"/>
                <a:gd name="connsiteY26" fmla="*/ 122428 h 130936"/>
                <a:gd name="connsiteX27" fmla="*/ 105664 w 130936"/>
                <a:gd name="connsiteY27" fmla="*/ 105791 h 130936"/>
                <a:gd name="connsiteX28" fmla="*/ 122301 w 130936"/>
                <a:gd name="connsiteY28" fmla="*/ 65532 h 130936"/>
                <a:gd name="connsiteX29" fmla="*/ 105664 w 130936"/>
                <a:gd name="connsiteY29" fmla="*/ 25273 h 130936"/>
                <a:gd name="connsiteX30" fmla="*/ 105664 w 130936"/>
                <a:gd name="connsiteY30" fmla="*/ 25273 h 130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0936" h="130936">
                  <a:moveTo>
                    <a:pt x="65405" y="0"/>
                  </a:moveTo>
                  <a:cubicBezTo>
                    <a:pt x="83439" y="0"/>
                    <a:pt x="99822" y="7366"/>
                    <a:pt x="111760" y="19177"/>
                  </a:cubicBezTo>
                  <a:cubicBezTo>
                    <a:pt x="123698" y="30988"/>
                    <a:pt x="130937" y="47371"/>
                    <a:pt x="130937" y="65405"/>
                  </a:cubicBezTo>
                  <a:cubicBezTo>
                    <a:pt x="130937" y="83439"/>
                    <a:pt x="123571" y="99822"/>
                    <a:pt x="111760" y="111760"/>
                  </a:cubicBezTo>
                  <a:cubicBezTo>
                    <a:pt x="99949" y="123571"/>
                    <a:pt x="83566" y="130937"/>
                    <a:pt x="65405" y="130937"/>
                  </a:cubicBezTo>
                  <a:cubicBezTo>
                    <a:pt x="47244" y="130937"/>
                    <a:pt x="30988" y="123571"/>
                    <a:pt x="19177" y="111760"/>
                  </a:cubicBezTo>
                  <a:cubicBezTo>
                    <a:pt x="7366" y="99949"/>
                    <a:pt x="0" y="83566"/>
                    <a:pt x="0" y="65405"/>
                  </a:cubicBezTo>
                  <a:cubicBezTo>
                    <a:pt x="0" y="47244"/>
                    <a:pt x="7366" y="30988"/>
                    <a:pt x="19177" y="19177"/>
                  </a:cubicBezTo>
                  <a:cubicBezTo>
                    <a:pt x="30988" y="7366"/>
                    <a:pt x="47371" y="0"/>
                    <a:pt x="65405" y="0"/>
                  </a:cubicBezTo>
                  <a:lnTo>
                    <a:pt x="65405" y="0"/>
                  </a:lnTo>
                  <a:close/>
                  <a:moveTo>
                    <a:pt x="56515" y="99314"/>
                  </a:moveTo>
                  <a:cubicBezTo>
                    <a:pt x="54864" y="100965"/>
                    <a:pt x="52070" y="100965"/>
                    <a:pt x="50419" y="99314"/>
                  </a:cubicBezTo>
                  <a:cubicBezTo>
                    <a:pt x="48768" y="97663"/>
                    <a:pt x="48768" y="94869"/>
                    <a:pt x="50419" y="93218"/>
                  </a:cubicBezTo>
                  <a:lnTo>
                    <a:pt x="78232" y="65405"/>
                  </a:lnTo>
                  <a:lnTo>
                    <a:pt x="50419" y="37592"/>
                  </a:lnTo>
                  <a:cubicBezTo>
                    <a:pt x="48768" y="35941"/>
                    <a:pt x="48768" y="33147"/>
                    <a:pt x="50419" y="31496"/>
                  </a:cubicBezTo>
                  <a:cubicBezTo>
                    <a:pt x="52070" y="29845"/>
                    <a:pt x="54864" y="29845"/>
                    <a:pt x="56515" y="31496"/>
                  </a:cubicBezTo>
                  <a:lnTo>
                    <a:pt x="87376" y="62357"/>
                  </a:lnTo>
                  <a:cubicBezTo>
                    <a:pt x="89027" y="64008"/>
                    <a:pt x="89027" y="66675"/>
                    <a:pt x="87376" y="68453"/>
                  </a:cubicBezTo>
                  <a:lnTo>
                    <a:pt x="56515" y="99314"/>
                  </a:lnTo>
                  <a:lnTo>
                    <a:pt x="56515" y="99314"/>
                  </a:lnTo>
                  <a:close/>
                  <a:moveTo>
                    <a:pt x="105664" y="25273"/>
                  </a:moveTo>
                  <a:cubicBezTo>
                    <a:pt x="95377" y="14986"/>
                    <a:pt x="81153" y="8636"/>
                    <a:pt x="65405" y="8636"/>
                  </a:cubicBezTo>
                  <a:cubicBezTo>
                    <a:pt x="49657" y="8636"/>
                    <a:pt x="35433" y="14986"/>
                    <a:pt x="25146" y="25273"/>
                  </a:cubicBezTo>
                  <a:cubicBezTo>
                    <a:pt x="14859" y="35560"/>
                    <a:pt x="8509" y="49784"/>
                    <a:pt x="8509" y="65532"/>
                  </a:cubicBezTo>
                  <a:cubicBezTo>
                    <a:pt x="8509" y="81280"/>
                    <a:pt x="14859" y="95504"/>
                    <a:pt x="25146" y="105791"/>
                  </a:cubicBezTo>
                  <a:cubicBezTo>
                    <a:pt x="35433" y="116078"/>
                    <a:pt x="49657" y="122428"/>
                    <a:pt x="65405" y="122428"/>
                  </a:cubicBezTo>
                  <a:cubicBezTo>
                    <a:pt x="81153" y="122428"/>
                    <a:pt x="95377" y="116078"/>
                    <a:pt x="105664" y="105791"/>
                  </a:cubicBezTo>
                  <a:cubicBezTo>
                    <a:pt x="115951" y="95504"/>
                    <a:pt x="122301" y="81280"/>
                    <a:pt x="122301" y="65532"/>
                  </a:cubicBezTo>
                  <a:cubicBezTo>
                    <a:pt x="122301" y="49784"/>
                    <a:pt x="115951" y="35560"/>
                    <a:pt x="105664" y="25273"/>
                  </a:cubicBezTo>
                  <a:lnTo>
                    <a:pt x="105664" y="25273"/>
                  </a:lnTo>
                  <a:close/>
                </a:path>
              </a:pathLst>
            </a:custGeom>
            <a:solidFill>
              <a:srgbClr val="FFFFFF"/>
            </a:solidFill>
            <a:ln w="0" cap="flat">
              <a:noFill/>
              <a:prstDash val="solid"/>
              <a:miter/>
            </a:ln>
          </p:spPr>
          <p:txBody>
            <a:bodyPr rtlCol="0" anchor="ctr"/>
            <a:lstStyle/>
            <a:p>
              <a:endParaRPr lang="nl-NL"/>
            </a:p>
          </p:txBody>
        </p:sp>
        <p:sp>
          <p:nvSpPr>
            <p:cNvPr id="98" name="Tekstvak 97">
              <a:hlinkClick r:id="rId5" action="ppaction://hlinksldjump"/>
              <a:extLst>
                <a:ext uri="{FF2B5EF4-FFF2-40B4-BE49-F238E27FC236}">
                  <a16:creationId xmlns:a16="http://schemas.microsoft.com/office/drawing/2014/main" id="{800B40FA-551B-8C1E-5274-21BC96397341}"/>
                </a:ext>
              </a:extLst>
            </p:cNvPr>
            <p:cNvSpPr txBox="1"/>
            <p:nvPr/>
          </p:nvSpPr>
          <p:spPr>
            <a:xfrm>
              <a:off x="4560306" y="1837112"/>
              <a:ext cx="1176028" cy="867894"/>
            </a:xfrm>
            <a:prstGeom prst="rect">
              <a:avLst/>
            </a:prstGeom>
            <a:noFill/>
          </p:spPr>
          <p:txBody>
            <a:bodyPr wrap="square" lIns="0" tIns="0" rIns="0" bIns="288000" rtlCol="0" anchor="t">
              <a:spAutoFit/>
            </a:bodyPr>
            <a:lstStyle/>
            <a:p>
              <a:pPr algn="ctr">
                <a:lnSpc>
                  <a:spcPts val="1500"/>
                </a:lnSpc>
              </a:pPr>
              <a:r>
                <a:rPr lang="nl-NL" sz="1300" b="1" dirty="0">
                  <a:solidFill>
                    <a:schemeClr val="bg1"/>
                  </a:solidFill>
                  <a:latin typeface="Calibri" panose="020F0502020204030204" pitchFamily="34" charset="0"/>
                </a:rPr>
                <a:t>Wij zijn er</a:t>
              </a:r>
            </a:p>
            <a:p>
              <a:pPr algn="ctr">
                <a:lnSpc>
                  <a:spcPts val="1500"/>
                </a:lnSpc>
              </a:pPr>
              <a:r>
                <a:rPr lang="nl-NL" sz="1300" b="1" dirty="0">
                  <a:solidFill>
                    <a:schemeClr val="bg1"/>
                  </a:solidFill>
                  <a:latin typeface="Calibri" panose="020F0502020204030204" pitchFamily="34" charset="0"/>
                </a:rPr>
                <a:t>voor jong</a:t>
              </a:r>
            </a:p>
            <a:p>
              <a:pPr algn="ctr">
                <a:lnSpc>
                  <a:spcPts val="1500"/>
                </a:lnSpc>
              </a:pPr>
              <a:r>
                <a:rPr lang="nl-NL" sz="1300" b="1" dirty="0">
                  <a:solidFill>
                    <a:schemeClr val="bg1"/>
                  </a:solidFill>
                  <a:latin typeface="Calibri" panose="020F0502020204030204" pitchFamily="34" charset="0"/>
                </a:rPr>
                <a:t>en oud</a:t>
              </a:r>
            </a:p>
          </p:txBody>
        </p:sp>
      </p:grpSp>
      <p:grpSp>
        <p:nvGrpSpPr>
          <p:cNvPr id="99" name="Groep 98">
            <a:extLst>
              <a:ext uri="{FF2B5EF4-FFF2-40B4-BE49-F238E27FC236}">
                <a16:creationId xmlns:a16="http://schemas.microsoft.com/office/drawing/2014/main" id="{FF8BEA7C-6A65-2FCC-26EE-F946E0C8C235}"/>
              </a:ext>
            </a:extLst>
          </p:cNvPr>
          <p:cNvGrpSpPr/>
          <p:nvPr/>
        </p:nvGrpSpPr>
        <p:grpSpPr>
          <a:xfrm>
            <a:off x="5507986" y="4851035"/>
            <a:ext cx="1176028" cy="867894"/>
            <a:chOff x="4560306" y="1837112"/>
            <a:chExt cx="1176028" cy="867894"/>
          </a:xfrm>
        </p:grpSpPr>
        <p:sp>
          <p:nvSpPr>
            <p:cNvPr id="100" name="Vrije vorm: vorm 99">
              <a:extLst>
                <a:ext uri="{FF2B5EF4-FFF2-40B4-BE49-F238E27FC236}">
                  <a16:creationId xmlns:a16="http://schemas.microsoft.com/office/drawing/2014/main" id="{35FE9B2F-BFAB-B8D2-47B5-77241E6E06CC}"/>
                </a:ext>
              </a:extLst>
            </p:cNvPr>
            <p:cNvSpPr/>
            <p:nvPr/>
          </p:nvSpPr>
          <p:spPr>
            <a:xfrm>
              <a:off x="5082852" y="2543936"/>
              <a:ext cx="130936" cy="130936"/>
            </a:xfrm>
            <a:custGeom>
              <a:avLst/>
              <a:gdLst>
                <a:gd name="connsiteX0" fmla="*/ 65405 w 130936"/>
                <a:gd name="connsiteY0" fmla="*/ 0 h 130936"/>
                <a:gd name="connsiteX1" fmla="*/ 111760 w 130936"/>
                <a:gd name="connsiteY1" fmla="*/ 19177 h 130936"/>
                <a:gd name="connsiteX2" fmla="*/ 130937 w 130936"/>
                <a:gd name="connsiteY2" fmla="*/ 65405 h 130936"/>
                <a:gd name="connsiteX3" fmla="*/ 111760 w 130936"/>
                <a:gd name="connsiteY3" fmla="*/ 111760 h 130936"/>
                <a:gd name="connsiteX4" fmla="*/ 65405 w 130936"/>
                <a:gd name="connsiteY4" fmla="*/ 130937 h 130936"/>
                <a:gd name="connsiteX5" fmla="*/ 19177 w 130936"/>
                <a:gd name="connsiteY5" fmla="*/ 111760 h 130936"/>
                <a:gd name="connsiteX6" fmla="*/ 0 w 130936"/>
                <a:gd name="connsiteY6" fmla="*/ 65405 h 130936"/>
                <a:gd name="connsiteX7" fmla="*/ 19177 w 130936"/>
                <a:gd name="connsiteY7" fmla="*/ 19177 h 130936"/>
                <a:gd name="connsiteX8" fmla="*/ 65405 w 130936"/>
                <a:gd name="connsiteY8" fmla="*/ 0 h 130936"/>
                <a:gd name="connsiteX9" fmla="*/ 65405 w 130936"/>
                <a:gd name="connsiteY9" fmla="*/ 0 h 130936"/>
                <a:gd name="connsiteX10" fmla="*/ 56515 w 130936"/>
                <a:gd name="connsiteY10" fmla="*/ 99314 h 130936"/>
                <a:gd name="connsiteX11" fmla="*/ 50419 w 130936"/>
                <a:gd name="connsiteY11" fmla="*/ 99314 h 130936"/>
                <a:gd name="connsiteX12" fmla="*/ 50419 w 130936"/>
                <a:gd name="connsiteY12" fmla="*/ 93218 h 130936"/>
                <a:gd name="connsiteX13" fmla="*/ 78232 w 130936"/>
                <a:gd name="connsiteY13" fmla="*/ 65405 h 130936"/>
                <a:gd name="connsiteX14" fmla="*/ 50419 w 130936"/>
                <a:gd name="connsiteY14" fmla="*/ 37592 h 130936"/>
                <a:gd name="connsiteX15" fmla="*/ 50419 w 130936"/>
                <a:gd name="connsiteY15" fmla="*/ 31496 h 130936"/>
                <a:gd name="connsiteX16" fmla="*/ 56515 w 130936"/>
                <a:gd name="connsiteY16" fmla="*/ 31496 h 130936"/>
                <a:gd name="connsiteX17" fmla="*/ 87376 w 130936"/>
                <a:gd name="connsiteY17" fmla="*/ 62357 h 130936"/>
                <a:gd name="connsiteX18" fmla="*/ 87376 w 130936"/>
                <a:gd name="connsiteY18" fmla="*/ 68453 h 130936"/>
                <a:gd name="connsiteX19" fmla="*/ 56515 w 130936"/>
                <a:gd name="connsiteY19" fmla="*/ 99314 h 130936"/>
                <a:gd name="connsiteX20" fmla="*/ 56515 w 130936"/>
                <a:gd name="connsiteY20" fmla="*/ 99314 h 130936"/>
                <a:gd name="connsiteX21" fmla="*/ 105664 w 130936"/>
                <a:gd name="connsiteY21" fmla="*/ 25273 h 130936"/>
                <a:gd name="connsiteX22" fmla="*/ 65405 w 130936"/>
                <a:gd name="connsiteY22" fmla="*/ 8636 h 130936"/>
                <a:gd name="connsiteX23" fmla="*/ 25146 w 130936"/>
                <a:gd name="connsiteY23" fmla="*/ 25273 h 130936"/>
                <a:gd name="connsiteX24" fmla="*/ 8509 w 130936"/>
                <a:gd name="connsiteY24" fmla="*/ 65532 h 130936"/>
                <a:gd name="connsiteX25" fmla="*/ 25146 w 130936"/>
                <a:gd name="connsiteY25" fmla="*/ 105791 h 130936"/>
                <a:gd name="connsiteX26" fmla="*/ 65405 w 130936"/>
                <a:gd name="connsiteY26" fmla="*/ 122428 h 130936"/>
                <a:gd name="connsiteX27" fmla="*/ 105664 w 130936"/>
                <a:gd name="connsiteY27" fmla="*/ 105791 h 130936"/>
                <a:gd name="connsiteX28" fmla="*/ 122301 w 130936"/>
                <a:gd name="connsiteY28" fmla="*/ 65532 h 130936"/>
                <a:gd name="connsiteX29" fmla="*/ 105664 w 130936"/>
                <a:gd name="connsiteY29" fmla="*/ 25273 h 130936"/>
                <a:gd name="connsiteX30" fmla="*/ 105664 w 130936"/>
                <a:gd name="connsiteY30" fmla="*/ 25273 h 130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0936" h="130936">
                  <a:moveTo>
                    <a:pt x="65405" y="0"/>
                  </a:moveTo>
                  <a:cubicBezTo>
                    <a:pt x="83439" y="0"/>
                    <a:pt x="99822" y="7366"/>
                    <a:pt x="111760" y="19177"/>
                  </a:cubicBezTo>
                  <a:cubicBezTo>
                    <a:pt x="123698" y="30988"/>
                    <a:pt x="130937" y="47371"/>
                    <a:pt x="130937" y="65405"/>
                  </a:cubicBezTo>
                  <a:cubicBezTo>
                    <a:pt x="130937" y="83439"/>
                    <a:pt x="123571" y="99822"/>
                    <a:pt x="111760" y="111760"/>
                  </a:cubicBezTo>
                  <a:cubicBezTo>
                    <a:pt x="99949" y="123571"/>
                    <a:pt x="83566" y="130937"/>
                    <a:pt x="65405" y="130937"/>
                  </a:cubicBezTo>
                  <a:cubicBezTo>
                    <a:pt x="47244" y="130937"/>
                    <a:pt x="30988" y="123571"/>
                    <a:pt x="19177" y="111760"/>
                  </a:cubicBezTo>
                  <a:cubicBezTo>
                    <a:pt x="7366" y="99949"/>
                    <a:pt x="0" y="83566"/>
                    <a:pt x="0" y="65405"/>
                  </a:cubicBezTo>
                  <a:cubicBezTo>
                    <a:pt x="0" y="47244"/>
                    <a:pt x="7366" y="30988"/>
                    <a:pt x="19177" y="19177"/>
                  </a:cubicBezTo>
                  <a:cubicBezTo>
                    <a:pt x="30988" y="7366"/>
                    <a:pt x="47371" y="0"/>
                    <a:pt x="65405" y="0"/>
                  </a:cubicBezTo>
                  <a:lnTo>
                    <a:pt x="65405" y="0"/>
                  </a:lnTo>
                  <a:close/>
                  <a:moveTo>
                    <a:pt x="56515" y="99314"/>
                  </a:moveTo>
                  <a:cubicBezTo>
                    <a:pt x="54864" y="100965"/>
                    <a:pt x="52070" y="100965"/>
                    <a:pt x="50419" y="99314"/>
                  </a:cubicBezTo>
                  <a:cubicBezTo>
                    <a:pt x="48768" y="97663"/>
                    <a:pt x="48768" y="94869"/>
                    <a:pt x="50419" y="93218"/>
                  </a:cubicBezTo>
                  <a:lnTo>
                    <a:pt x="78232" y="65405"/>
                  </a:lnTo>
                  <a:lnTo>
                    <a:pt x="50419" y="37592"/>
                  </a:lnTo>
                  <a:cubicBezTo>
                    <a:pt x="48768" y="35941"/>
                    <a:pt x="48768" y="33147"/>
                    <a:pt x="50419" y="31496"/>
                  </a:cubicBezTo>
                  <a:cubicBezTo>
                    <a:pt x="52070" y="29845"/>
                    <a:pt x="54864" y="29845"/>
                    <a:pt x="56515" y="31496"/>
                  </a:cubicBezTo>
                  <a:lnTo>
                    <a:pt x="87376" y="62357"/>
                  </a:lnTo>
                  <a:cubicBezTo>
                    <a:pt x="89027" y="64008"/>
                    <a:pt x="89027" y="66675"/>
                    <a:pt x="87376" y="68453"/>
                  </a:cubicBezTo>
                  <a:lnTo>
                    <a:pt x="56515" y="99314"/>
                  </a:lnTo>
                  <a:lnTo>
                    <a:pt x="56515" y="99314"/>
                  </a:lnTo>
                  <a:close/>
                  <a:moveTo>
                    <a:pt x="105664" y="25273"/>
                  </a:moveTo>
                  <a:cubicBezTo>
                    <a:pt x="95377" y="14986"/>
                    <a:pt x="81153" y="8636"/>
                    <a:pt x="65405" y="8636"/>
                  </a:cubicBezTo>
                  <a:cubicBezTo>
                    <a:pt x="49657" y="8636"/>
                    <a:pt x="35433" y="14986"/>
                    <a:pt x="25146" y="25273"/>
                  </a:cubicBezTo>
                  <a:cubicBezTo>
                    <a:pt x="14859" y="35560"/>
                    <a:pt x="8509" y="49784"/>
                    <a:pt x="8509" y="65532"/>
                  </a:cubicBezTo>
                  <a:cubicBezTo>
                    <a:pt x="8509" y="81280"/>
                    <a:pt x="14859" y="95504"/>
                    <a:pt x="25146" y="105791"/>
                  </a:cubicBezTo>
                  <a:cubicBezTo>
                    <a:pt x="35433" y="116078"/>
                    <a:pt x="49657" y="122428"/>
                    <a:pt x="65405" y="122428"/>
                  </a:cubicBezTo>
                  <a:cubicBezTo>
                    <a:pt x="81153" y="122428"/>
                    <a:pt x="95377" y="116078"/>
                    <a:pt x="105664" y="105791"/>
                  </a:cubicBezTo>
                  <a:cubicBezTo>
                    <a:pt x="115951" y="95504"/>
                    <a:pt x="122301" y="81280"/>
                    <a:pt x="122301" y="65532"/>
                  </a:cubicBezTo>
                  <a:cubicBezTo>
                    <a:pt x="122301" y="49784"/>
                    <a:pt x="115951" y="35560"/>
                    <a:pt x="105664" y="25273"/>
                  </a:cubicBezTo>
                  <a:lnTo>
                    <a:pt x="105664" y="25273"/>
                  </a:lnTo>
                  <a:close/>
                </a:path>
              </a:pathLst>
            </a:custGeom>
            <a:solidFill>
              <a:srgbClr val="FFFFFF"/>
            </a:solidFill>
            <a:ln w="0" cap="flat">
              <a:noFill/>
              <a:prstDash val="solid"/>
              <a:miter/>
            </a:ln>
          </p:spPr>
          <p:txBody>
            <a:bodyPr rtlCol="0" anchor="ctr"/>
            <a:lstStyle/>
            <a:p>
              <a:endParaRPr lang="nl-NL"/>
            </a:p>
          </p:txBody>
        </p:sp>
        <p:sp>
          <p:nvSpPr>
            <p:cNvPr id="101" name="Tekstvak 100">
              <a:hlinkClick r:id="rId6" action="ppaction://hlinksldjump"/>
              <a:extLst>
                <a:ext uri="{FF2B5EF4-FFF2-40B4-BE49-F238E27FC236}">
                  <a16:creationId xmlns:a16="http://schemas.microsoft.com/office/drawing/2014/main" id="{DAEF0DB6-E59D-4893-BE2B-ECD70622F084}"/>
                </a:ext>
              </a:extLst>
            </p:cNvPr>
            <p:cNvSpPr txBox="1"/>
            <p:nvPr/>
          </p:nvSpPr>
          <p:spPr>
            <a:xfrm>
              <a:off x="4560306" y="1837112"/>
              <a:ext cx="1176028" cy="867894"/>
            </a:xfrm>
            <a:prstGeom prst="rect">
              <a:avLst/>
            </a:prstGeom>
            <a:noFill/>
          </p:spPr>
          <p:txBody>
            <a:bodyPr wrap="square" lIns="0" tIns="0" rIns="0" bIns="288000" rtlCol="0" anchor="t">
              <a:spAutoFit/>
            </a:bodyPr>
            <a:lstStyle/>
            <a:p>
              <a:pPr algn="ctr">
                <a:lnSpc>
                  <a:spcPts val="1500"/>
                </a:lnSpc>
              </a:pPr>
              <a:r>
                <a:rPr lang="nl-NL" sz="1300" b="1" dirty="0">
                  <a:solidFill>
                    <a:schemeClr val="bg1"/>
                  </a:solidFill>
                  <a:latin typeface="Calibri" panose="020F0502020204030204" pitchFamily="34" charset="0"/>
                </a:rPr>
                <a:t>Wij zijn de</a:t>
              </a:r>
            </a:p>
            <a:p>
              <a:pPr algn="ctr">
                <a:lnSpc>
                  <a:spcPts val="1500"/>
                </a:lnSpc>
              </a:pPr>
              <a:r>
                <a:rPr lang="nl-NL" sz="1300" b="1" dirty="0">
                  <a:solidFill>
                    <a:schemeClr val="bg1"/>
                  </a:solidFill>
                  <a:latin typeface="Calibri" panose="020F0502020204030204" pitchFamily="34" charset="0"/>
                </a:rPr>
                <a:t>verbindende </a:t>
              </a:r>
            </a:p>
            <a:p>
              <a:pPr algn="ctr">
                <a:lnSpc>
                  <a:spcPts val="1500"/>
                </a:lnSpc>
              </a:pPr>
              <a:r>
                <a:rPr lang="nl-NL" sz="1300" b="1" dirty="0">
                  <a:solidFill>
                    <a:schemeClr val="bg1"/>
                  </a:solidFill>
                  <a:latin typeface="Calibri" panose="020F0502020204030204" pitchFamily="34" charset="0"/>
                </a:rPr>
                <a:t>schakel</a:t>
              </a:r>
            </a:p>
          </p:txBody>
        </p:sp>
      </p:grpSp>
      <p:grpSp>
        <p:nvGrpSpPr>
          <p:cNvPr id="112" name="Groep 111">
            <a:extLst>
              <a:ext uri="{FF2B5EF4-FFF2-40B4-BE49-F238E27FC236}">
                <a16:creationId xmlns:a16="http://schemas.microsoft.com/office/drawing/2014/main" id="{8B5FE3A9-44FC-C2C5-125E-B949B718A789}"/>
              </a:ext>
            </a:extLst>
          </p:cNvPr>
          <p:cNvGrpSpPr/>
          <p:nvPr/>
        </p:nvGrpSpPr>
        <p:grpSpPr>
          <a:xfrm>
            <a:off x="11008109" y="5885117"/>
            <a:ext cx="488566" cy="488442"/>
            <a:chOff x="11008109" y="5885117"/>
            <a:chExt cx="488566" cy="488442"/>
          </a:xfrm>
        </p:grpSpPr>
        <p:sp>
          <p:nvSpPr>
            <p:cNvPr id="35" name="Vrije vorm: vorm 34">
              <a:extLst>
                <a:ext uri="{FF2B5EF4-FFF2-40B4-BE49-F238E27FC236}">
                  <a16:creationId xmlns:a16="http://schemas.microsoft.com/office/drawing/2014/main" id="{C49418C6-F6C8-ACAC-A896-792963B966D7}"/>
                </a:ext>
              </a:extLst>
            </p:cNvPr>
            <p:cNvSpPr/>
            <p:nvPr/>
          </p:nvSpPr>
          <p:spPr>
            <a:xfrm>
              <a:off x="11008234" y="5885117"/>
              <a:ext cx="488441" cy="488442"/>
            </a:xfrm>
            <a:custGeom>
              <a:avLst/>
              <a:gdLst>
                <a:gd name="connsiteX0" fmla="*/ 488442 w 488441"/>
                <a:gd name="connsiteY0" fmla="*/ 244221 h 488442"/>
                <a:gd name="connsiteX1" fmla="*/ 244221 w 488441"/>
                <a:gd name="connsiteY1" fmla="*/ 488442 h 488442"/>
                <a:gd name="connsiteX2" fmla="*/ 0 w 488441"/>
                <a:gd name="connsiteY2" fmla="*/ 244221 h 488442"/>
                <a:gd name="connsiteX3" fmla="*/ 244221 w 488441"/>
                <a:gd name="connsiteY3" fmla="*/ 0 h 488442"/>
                <a:gd name="connsiteX4" fmla="*/ 488442 w 488441"/>
                <a:gd name="connsiteY4" fmla="*/ 244221 h 488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441" h="488442">
                  <a:moveTo>
                    <a:pt x="488442" y="244221"/>
                  </a:moveTo>
                  <a:cubicBezTo>
                    <a:pt x="488442" y="379100"/>
                    <a:pt x="379100" y="488442"/>
                    <a:pt x="244221" y="488442"/>
                  </a:cubicBezTo>
                  <a:cubicBezTo>
                    <a:pt x="109341" y="488442"/>
                    <a:pt x="0" y="379101"/>
                    <a:pt x="0" y="244221"/>
                  </a:cubicBezTo>
                  <a:cubicBezTo>
                    <a:pt x="0" y="109342"/>
                    <a:pt x="109341" y="0"/>
                    <a:pt x="244221" y="0"/>
                  </a:cubicBezTo>
                  <a:cubicBezTo>
                    <a:pt x="379100" y="0"/>
                    <a:pt x="488442" y="109341"/>
                    <a:pt x="488442" y="244221"/>
                  </a:cubicBezTo>
                  <a:close/>
                </a:path>
              </a:pathLst>
            </a:custGeom>
            <a:solidFill>
              <a:srgbClr val="F59C00"/>
            </a:solidFill>
            <a:ln w="0" cap="flat">
              <a:noFill/>
              <a:prstDash val="solid"/>
              <a:miter/>
            </a:ln>
          </p:spPr>
          <p:txBody>
            <a:bodyPr rtlCol="0" anchor="ctr"/>
            <a:lstStyle/>
            <a:p>
              <a:endParaRPr lang="nl-NL"/>
            </a:p>
          </p:txBody>
        </p:sp>
        <p:grpSp>
          <p:nvGrpSpPr>
            <p:cNvPr id="106" name="Groep 105">
              <a:extLst>
                <a:ext uri="{FF2B5EF4-FFF2-40B4-BE49-F238E27FC236}">
                  <a16:creationId xmlns:a16="http://schemas.microsoft.com/office/drawing/2014/main" id="{F4B601DD-0904-0FDE-964C-E67269C1D46C}"/>
                </a:ext>
              </a:extLst>
            </p:cNvPr>
            <p:cNvGrpSpPr/>
            <p:nvPr/>
          </p:nvGrpSpPr>
          <p:grpSpPr>
            <a:xfrm>
              <a:off x="11108246" y="5963477"/>
              <a:ext cx="288417" cy="331723"/>
              <a:chOff x="11094972" y="5939154"/>
              <a:chExt cx="288417" cy="331723"/>
            </a:xfrm>
          </p:grpSpPr>
          <p:sp>
            <p:nvSpPr>
              <p:cNvPr id="37" name="Vrije vorm: vorm 36">
                <a:extLst>
                  <a:ext uri="{FF2B5EF4-FFF2-40B4-BE49-F238E27FC236}">
                    <a16:creationId xmlns:a16="http://schemas.microsoft.com/office/drawing/2014/main" id="{8BC3D64D-FF49-4B53-3E36-DB9A5D67B59D}"/>
                  </a:ext>
                </a:extLst>
              </p:cNvPr>
              <p:cNvSpPr/>
              <p:nvPr/>
            </p:nvSpPr>
            <p:spPr>
              <a:xfrm>
                <a:off x="11094972" y="5939154"/>
                <a:ext cx="288417" cy="331723"/>
              </a:xfrm>
              <a:custGeom>
                <a:avLst/>
                <a:gdLst>
                  <a:gd name="connsiteX0" fmla="*/ 288417 w 288417"/>
                  <a:gd name="connsiteY0" fmla="*/ 138811 h 331723"/>
                  <a:gd name="connsiteX1" fmla="*/ 288417 w 288417"/>
                  <a:gd name="connsiteY1" fmla="*/ 136398 h 331723"/>
                  <a:gd name="connsiteX2" fmla="*/ 288417 w 288417"/>
                  <a:gd name="connsiteY2" fmla="*/ 135001 h 331723"/>
                  <a:gd name="connsiteX3" fmla="*/ 288290 w 288417"/>
                  <a:gd name="connsiteY3" fmla="*/ 132842 h 331723"/>
                  <a:gd name="connsiteX4" fmla="*/ 288290 w 288417"/>
                  <a:gd name="connsiteY4" fmla="*/ 131318 h 331723"/>
                  <a:gd name="connsiteX5" fmla="*/ 288163 w 288417"/>
                  <a:gd name="connsiteY5" fmla="*/ 129286 h 331723"/>
                  <a:gd name="connsiteX6" fmla="*/ 288036 w 288417"/>
                  <a:gd name="connsiteY6" fmla="*/ 127762 h 331723"/>
                  <a:gd name="connsiteX7" fmla="*/ 287782 w 288417"/>
                  <a:gd name="connsiteY7" fmla="*/ 125730 h 331723"/>
                  <a:gd name="connsiteX8" fmla="*/ 287655 w 288417"/>
                  <a:gd name="connsiteY8" fmla="*/ 124206 h 331723"/>
                  <a:gd name="connsiteX9" fmla="*/ 287401 w 288417"/>
                  <a:gd name="connsiteY9" fmla="*/ 122174 h 331723"/>
                  <a:gd name="connsiteX10" fmla="*/ 287147 w 288417"/>
                  <a:gd name="connsiteY10" fmla="*/ 120650 h 331723"/>
                  <a:gd name="connsiteX11" fmla="*/ 286766 w 288417"/>
                  <a:gd name="connsiteY11" fmla="*/ 118618 h 331723"/>
                  <a:gd name="connsiteX12" fmla="*/ 286512 w 288417"/>
                  <a:gd name="connsiteY12" fmla="*/ 117221 h 331723"/>
                  <a:gd name="connsiteX13" fmla="*/ 286131 w 288417"/>
                  <a:gd name="connsiteY13" fmla="*/ 115189 h 331723"/>
                  <a:gd name="connsiteX14" fmla="*/ 285877 w 288417"/>
                  <a:gd name="connsiteY14" fmla="*/ 113919 h 331723"/>
                  <a:gd name="connsiteX15" fmla="*/ 285369 w 288417"/>
                  <a:gd name="connsiteY15" fmla="*/ 111633 h 331723"/>
                  <a:gd name="connsiteX16" fmla="*/ 285115 w 288417"/>
                  <a:gd name="connsiteY16" fmla="*/ 110617 h 331723"/>
                  <a:gd name="connsiteX17" fmla="*/ 284353 w 288417"/>
                  <a:gd name="connsiteY17" fmla="*/ 107315 h 331723"/>
                  <a:gd name="connsiteX18" fmla="*/ 284226 w 288417"/>
                  <a:gd name="connsiteY18" fmla="*/ 106807 h 331723"/>
                  <a:gd name="connsiteX19" fmla="*/ 283464 w 288417"/>
                  <a:gd name="connsiteY19" fmla="*/ 104140 h 331723"/>
                  <a:gd name="connsiteX20" fmla="*/ 283083 w 288417"/>
                  <a:gd name="connsiteY20" fmla="*/ 102997 h 331723"/>
                  <a:gd name="connsiteX21" fmla="*/ 282448 w 288417"/>
                  <a:gd name="connsiteY21" fmla="*/ 100965 h 331723"/>
                  <a:gd name="connsiteX22" fmla="*/ 282067 w 288417"/>
                  <a:gd name="connsiteY22" fmla="*/ 99695 h 331723"/>
                  <a:gd name="connsiteX23" fmla="*/ 281432 w 288417"/>
                  <a:gd name="connsiteY23" fmla="*/ 97790 h 331723"/>
                  <a:gd name="connsiteX24" fmla="*/ 280924 w 288417"/>
                  <a:gd name="connsiteY24" fmla="*/ 96393 h 331723"/>
                  <a:gd name="connsiteX25" fmla="*/ 280289 w 288417"/>
                  <a:gd name="connsiteY25" fmla="*/ 94615 h 331723"/>
                  <a:gd name="connsiteX26" fmla="*/ 279781 w 288417"/>
                  <a:gd name="connsiteY26" fmla="*/ 93218 h 331723"/>
                  <a:gd name="connsiteX27" fmla="*/ 279146 w 288417"/>
                  <a:gd name="connsiteY27" fmla="*/ 91440 h 331723"/>
                  <a:gd name="connsiteX28" fmla="*/ 278638 w 288417"/>
                  <a:gd name="connsiteY28" fmla="*/ 90043 h 331723"/>
                  <a:gd name="connsiteX29" fmla="*/ 277876 w 288417"/>
                  <a:gd name="connsiteY29" fmla="*/ 88265 h 331723"/>
                  <a:gd name="connsiteX30" fmla="*/ 277241 w 288417"/>
                  <a:gd name="connsiteY30" fmla="*/ 86868 h 331723"/>
                  <a:gd name="connsiteX31" fmla="*/ 276479 w 288417"/>
                  <a:gd name="connsiteY31" fmla="*/ 85090 h 331723"/>
                  <a:gd name="connsiteX32" fmla="*/ 275844 w 288417"/>
                  <a:gd name="connsiteY32" fmla="*/ 83820 h 331723"/>
                  <a:gd name="connsiteX33" fmla="*/ 274955 w 288417"/>
                  <a:gd name="connsiteY33" fmla="*/ 82042 h 331723"/>
                  <a:gd name="connsiteX34" fmla="*/ 274320 w 288417"/>
                  <a:gd name="connsiteY34" fmla="*/ 80772 h 331723"/>
                  <a:gd name="connsiteX35" fmla="*/ 273304 w 288417"/>
                  <a:gd name="connsiteY35" fmla="*/ 78740 h 331723"/>
                  <a:gd name="connsiteX36" fmla="*/ 272796 w 288417"/>
                  <a:gd name="connsiteY36" fmla="*/ 77724 h 331723"/>
                  <a:gd name="connsiteX37" fmla="*/ 271272 w 288417"/>
                  <a:gd name="connsiteY37" fmla="*/ 74803 h 331723"/>
                  <a:gd name="connsiteX38" fmla="*/ 270764 w 288417"/>
                  <a:gd name="connsiteY38" fmla="*/ 73914 h 331723"/>
                  <a:gd name="connsiteX39" fmla="*/ 269621 w 288417"/>
                  <a:gd name="connsiteY39" fmla="*/ 72009 h 331723"/>
                  <a:gd name="connsiteX40" fmla="*/ 268859 w 288417"/>
                  <a:gd name="connsiteY40" fmla="*/ 70739 h 331723"/>
                  <a:gd name="connsiteX41" fmla="*/ 267843 w 288417"/>
                  <a:gd name="connsiteY41" fmla="*/ 69088 h 331723"/>
                  <a:gd name="connsiteX42" fmla="*/ 267081 w 288417"/>
                  <a:gd name="connsiteY42" fmla="*/ 67818 h 331723"/>
                  <a:gd name="connsiteX43" fmla="*/ 266065 w 288417"/>
                  <a:gd name="connsiteY43" fmla="*/ 66294 h 331723"/>
                  <a:gd name="connsiteX44" fmla="*/ 265176 w 288417"/>
                  <a:gd name="connsiteY44" fmla="*/ 65024 h 331723"/>
                  <a:gd name="connsiteX45" fmla="*/ 264160 w 288417"/>
                  <a:gd name="connsiteY45" fmla="*/ 63500 h 331723"/>
                  <a:gd name="connsiteX46" fmla="*/ 263271 w 288417"/>
                  <a:gd name="connsiteY46" fmla="*/ 62230 h 331723"/>
                  <a:gd name="connsiteX47" fmla="*/ 262255 w 288417"/>
                  <a:gd name="connsiteY47" fmla="*/ 60833 h 331723"/>
                  <a:gd name="connsiteX48" fmla="*/ 261366 w 288417"/>
                  <a:gd name="connsiteY48" fmla="*/ 59563 h 331723"/>
                  <a:gd name="connsiteX49" fmla="*/ 260350 w 288417"/>
                  <a:gd name="connsiteY49" fmla="*/ 58166 h 331723"/>
                  <a:gd name="connsiteX50" fmla="*/ 259461 w 288417"/>
                  <a:gd name="connsiteY50" fmla="*/ 56896 h 331723"/>
                  <a:gd name="connsiteX51" fmla="*/ 258445 w 288417"/>
                  <a:gd name="connsiteY51" fmla="*/ 55499 h 331723"/>
                  <a:gd name="connsiteX52" fmla="*/ 257429 w 288417"/>
                  <a:gd name="connsiteY52" fmla="*/ 54229 h 331723"/>
                  <a:gd name="connsiteX53" fmla="*/ 256286 w 288417"/>
                  <a:gd name="connsiteY53" fmla="*/ 52832 h 331723"/>
                  <a:gd name="connsiteX54" fmla="*/ 255270 w 288417"/>
                  <a:gd name="connsiteY54" fmla="*/ 51689 h 331723"/>
                  <a:gd name="connsiteX55" fmla="*/ 254000 w 288417"/>
                  <a:gd name="connsiteY55" fmla="*/ 50165 h 331723"/>
                  <a:gd name="connsiteX56" fmla="*/ 253111 w 288417"/>
                  <a:gd name="connsiteY56" fmla="*/ 49149 h 331723"/>
                  <a:gd name="connsiteX57" fmla="*/ 250952 w 288417"/>
                  <a:gd name="connsiteY57" fmla="*/ 46736 h 331723"/>
                  <a:gd name="connsiteX58" fmla="*/ 249936 w 288417"/>
                  <a:gd name="connsiteY58" fmla="*/ 45593 h 331723"/>
                  <a:gd name="connsiteX59" fmla="*/ 248793 w 288417"/>
                  <a:gd name="connsiteY59" fmla="*/ 44323 h 331723"/>
                  <a:gd name="connsiteX60" fmla="*/ 247650 w 288417"/>
                  <a:gd name="connsiteY60" fmla="*/ 43180 h 331723"/>
                  <a:gd name="connsiteX61" fmla="*/ 246507 w 288417"/>
                  <a:gd name="connsiteY61" fmla="*/ 42037 h 331723"/>
                  <a:gd name="connsiteX62" fmla="*/ 245364 w 288417"/>
                  <a:gd name="connsiteY62" fmla="*/ 40894 h 331723"/>
                  <a:gd name="connsiteX63" fmla="*/ 244221 w 288417"/>
                  <a:gd name="connsiteY63" fmla="*/ 39751 h 331723"/>
                  <a:gd name="connsiteX64" fmla="*/ 242951 w 288417"/>
                  <a:gd name="connsiteY64" fmla="*/ 38608 h 331723"/>
                  <a:gd name="connsiteX65" fmla="*/ 241808 w 288417"/>
                  <a:gd name="connsiteY65" fmla="*/ 37465 h 331723"/>
                  <a:gd name="connsiteX66" fmla="*/ 240538 w 288417"/>
                  <a:gd name="connsiteY66" fmla="*/ 36322 h 331723"/>
                  <a:gd name="connsiteX67" fmla="*/ 239395 w 288417"/>
                  <a:gd name="connsiteY67" fmla="*/ 35306 h 331723"/>
                  <a:gd name="connsiteX68" fmla="*/ 238125 w 288417"/>
                  <a:gd name="connsiteY68" fmla="*/ 34163 h 331723"/>
                  <a:gd name="connsiteX69" fmla="*/ 236982 w 288417"/>
                  <a:gd name="connsiteY69" fmla="*/ 33147 h 331723"/>
                  <a:gd name="connsiteX70" fmla="*/ 235712 w 288417"/>
                  <a:gd name="connsiteY70" fmla="*/ 32004 h 331723"/>
                  <a:gd name="connsiteX71" fmla="*/ 234442 w 288417"/>
                  <a:gd name="connsiteY71" fmla="*/ 30988 h 331723"/>
                  <a:gd name="connsiteX72" fmla="*/ 233045 w 288417"/>
                  <a:gd name="connsiteY72" fmla="*/ 29845 h 331723"/>
                  <a:gd name="connsiteX73" fmla="*/ 231902 w 288417"/>
                  <a:gd name="connsiteY73" fmla="*/ 28956 h 331723"/>
                  <a:gd name="connsiteX74" fmla="*/ 230505 w 288417"/>
                  <a:gd name="connsiteY74" fmla="*/ 27813 h 331723"/>
                  <a:gd name="connsiteX75" fmla="*/ 228981 w 288417"/>
                  <a:gd name="connsiteY75" fmla="*/ 26797 h 331723"/>
                  <a:gd name="connsiteX76" fmla="*/ 226314 w 288417"/>
                  <a:gd name="connsiteY76" fmla="*/ 24892 h 331723"/>
                  <a:gd name="connsiteX77" fmla="*/ 225171 w 288417"/>
                  <a:gd name="connsiteY77" fmla="*/ 24130 h 331723"/>
                  <a:gd name="connsiteX78" fmla="*/ 223647 w 288417"/>
                  <a:gd name="connsiteY78" fmla="*/ 23114 h 331723"/>
                  <a:gd name="connsiteX79" fmla="*/ 222504 w 288417"/>
                  <a:gd name="connsiteY79" fmla="*/ 22352 h 331723"/>
                  <a:gd name="connsiteX80" fmla="*/ 220980 w 288417"/>
                  <a:gd name="connsiteY80" fmla="*/ 21336 h 331723"/>
                  <a:gd name="connsiteX81" fmla="*/ 219710 w 288417"/>
                  <a:gd name="connsiteY81" fmla="*/ 20574 h 331723"/>
                  <a:gd name="connsiteX82" fmla="*/ 218186 w 288417"/>
                  <a:gd name="connsiteY82" fmla="*/ 19685 h 331723"/>
                  <a:gd name="connsiteX83" fmla="*/ 216916 w 288417"/>
                  <a:gd name="connsiteY83" fmla="*/ 18923 h 331723"/>
                  <a:gd name="connsiteX84" fmla="*/ 215265 w 288417"/>
                  <a:gd name="connsiteY84" fmla="*/ 18034 h 331723"/>
                  <a:gd name="connsiteX85" fmla="*/ 213995 w 288417"/>
                  <a:gd name="connsiteY85" fmla="*/ 17272 h 331723"/>
                  <a:gd name="connsiteX86" fmla="*/ 212344 w 288417"/>
                  <a:gd name="connsiteY86" fmla="*/ 16383 h 331723"/>
                  <a:gd name="connsiteX87" fmla="*/ 211074 w 288417"/>
                  <a:gd name="connsiteY87" fmla="*/ 15748 h 331723"/>
                  <a:gd name="connsiteX88" fmla="*/ 209423 w 288417"/>
                  <a:gd name="connsiteY88" fmla="*/ 14859 h 331723"/>
                  <a:gd name="connsiteX89" fmla="*/ 208153 w 288417"/>
                  <a:gd name="connsiteY89" fmla="*/ 14224 h 331723"/>
                  <a:gd name="connsiteX90" fmla="*/ 206502 w 288417"/>
                  <a:gd name="connsiteY90" fmla="*/ 13462 h 331723"/>
                  <a:gd name="connsiteX91" fmla="*/ 205232 w 288417"/>
                  <a:gd name="connsiteY91" fmla="*/ 12827 h 331723"/>
                  <a:gd name="connsiteX92" fmla="*/ 203454 w 288417"/>
                  <a:gd name="connsiteY92" fmla="*/ 12065 h 331723"/>
                  <a:gd name="connsiteX93" fmla="*/ 202311 w 288417"/>
                  <a:gd name="connsiteY93" fmla="*/ 11557 h 331723"/>
                  <a:gd name="connsiteX94" fmla="*/ 200406 w 288417"/>
                  <a:gd name="connsiteY94" fmla="*/ 10795 h 331723"/>
                  <a:gd name="connsiteX95" fmla="*/ 199644 w 288417"/>
                  <a:gd name="connsiteY95" fmla="*/ 10541 h 331723"/>
                  <a:gd name="connsiteX96" fmla="*/ 195326 w 288417"/>
                  <a:gd name="connsiteY96" fmla="*/ 8890 h 331723"/>
                  <a:gd name="connsiteX97" fmla="*/ 194310 w 288417"/>
                  <a:gd name="connsiteY97" fmla="*/ 8509 h 331723"/>
                  <a:gd name="connsiteX98" fmla="*/ 192405 w 288417"/>
                  <a:gd name="connsiteY98" fmla="*/ 7874 h 331723"/>
                  <a:gd name="connsiteX99" fmla="*/ 191135 w 288417"/>
                  <a:gd name="connsiteY99" fmla="*/ 7493 h 331723"/>
                  <a:gd name="connsiteX100" fmla="*/ 189230 w 288417"/>
                  <a:gd name="connsiteY100" fmla="*/ 6858 h 331723"/>
                  <a:gd name="connsiteX101" fmla="*/ 187960 w 288417"/>
                  <a:gd name="connsiteY101" fmla="*/ 6477 h 331723"/>
                  <a:gd name="connsiteX102" fmla="*/ 186055 w 288417"/>
                  <a:gd name="connsiteY102" fmla="*/ 5969 h 331723"/>
                  <a:gd name="connsiteX103" fmla="*/ 184658 w 288417"/>
                  <a:gd name="connsiteY103" fmla="*/ 5588 h 331723"/>
                  <a:gd name="connsiteX104" fmla="*/ 182753 w 288417"/>
                  <a:gd name="connsiteY104" fmla="*/ 5080 h 331723"/>
                  <a:gd name="connsiteX105" fmla="*/ 181356 w 288417"/>
                  <a:gd name="connsiteY105" fmla="*/ 4699 h 331723"/>
                  <a:gd name="connsiteX106" fmla="*/ 179451 w 288417"/>
                  <a:gd name="connsiteY106" fmla="*/ 4191 h 331723"/>
                  <a:gd name="connsiteX107" fmla="*/ 178054 w 288417"/>
                  <a:gd name="connsiteY107" fmla="*/ 3810 h 331723"/>
                  <a:gd name="connsiteX108" fmla="*/ 176149 w 288417"/>
                  <a:gd name="connsiteY108" fmla="*/ 3429 h 331723"/>
                  <a:gd name="connsiteX109" fmla="*/ 174752 w 288417"/>
                  <a:gd name="connsiteY109" fmla="*/ 3175 h 331723"/>
                  <a:gd name="connsiteX110" fmla="*/ 172847 w 288417"/>
                  <a:gd name="connsiteY110" fmla="*/ 2794 h 331723"/>
                  <a:gd name="connsiteX111" fmla="*/ 171450 w 288417"/>
                  <a:gd name="connsiteY111" fmla="*/ 2540 h 331723"/>
                  <a:gd name="connsiteX112" fmla="*/ 169418 w 288417"/>
                  <a:gd name="connsiteY112" fmla="*/ 2159 h 331723"/>
                  <a:gd name="connsiteX113" fmla="*/ 168148 w 288417"/>
                  <a:gd name="connsiteY113" fmla="*/ 1905 h 331723"/>
                  <a:gd name="connsiteX114" fmla="*/ 165989 w 288417"/>
                  <a:gd name="connsiteY114" fmla="*/ 1524 h 331723"/>
                  <a:gd name="connsiteX115" fmla="*/ 165989 w 288417"/>
                  <a:gd name="connsiteY115" fmla="*/ 1524 h 331723"/>
                  <a:gd name="connsiteX116" fmla="*/ 165989 w 288417"/>
                  <a:gd name="connsiteY116" fmla="*/ 1524 h 331723"/>
                  <a:gd name="connsiteX117" fmla="*/ 154813 w 288417"/>
                  <a:gd name="connsiteY117" fmla="*/ 254 h 331723"/>
                  <a:gd name="connsiteX118" fmla="*/ 154813 w 288417"/>
                  <a:gd name="connsiteY118" fmla="*/ 254 h 331723"/>
                  <a:gd name="connsiteX119" fmla="*/ 154432 w 288417"/>
                  <a:gd name="connsiteY119" fmla="*/ 254 h 331723"/>
                  <a:gd name="connsiteX120" fmla="*/ 150622 w 288417"/>
                  <a:gd name="connsiteY120" fmla="*/ 0 h 331723"/>
                  <a:gd name="connsiteX121" fmla="*/ 148717 w 288417"/>
                  <a:gd name="connsiteY121" fmla="*/ 0 h 331723"/>
                  <a:gd name="connsiteX122" fmla="*/ 147447 w 288417"/>
                  <a:gd name="connsiteY122" fmla="*/ 0 h 331723"/>
                  <a:gd name="connsiteX123" fmla="*/ 144272 w 288417"/>
                  <a:gd name="connsiteY123" fmla="*/ 0 h 331723"/>
                  <a:gd name="connsiteX124" fmla="*/ 98044 w 288417"/>
                  <a:gd name="connsiteY124" fmla="*/ 7620 h 331723"/>
                  <a:gd name="connsiteX125" fmla="*/ 91440 w 288417"/>
                  <a:gd name="connsiteY125" fmla="*/ 10033 h 331723"/>
                  <a:gd name="connsiteX126" fmla="*/ 84963 w 288417"/>
                  <a:gd name="connsiteY126" fmla="*/ 12827 h 331723"/>
                  <a:gd name="connsiteX127" fmla="*/ 81788 w 288417"/>
                  <a:gd name="connsiteY127" fmla="*/ 14351 h 331723"/>
                  <a:gd name="connsiteX128" fmla="*/ 75565 w 288417"/>
                  <a:gd name="connsiteY128" fmla="*/ 17526 h 331723"/>
                  <a:gd name="connsiteX129" fmla="*/ 72517 w 288417"/>
                  <a:gd name="connsiteY129" fmla="*/ 19177 h 331723"/>
                  <a:gd name="connsiteX130" fmla="*/ 39878 w 288417"/>
                  <a:gd name="connsiteY130" fmla="*/ 44704 h 331723"/>
                  <a:gd name="connsiteX131" fmla="*/ 37465 w 288417"/>
                  <a:gd name="connsiteY131" fmla="*/ 47244 h 331723"/>
                  <a:gd name="connsiteX132" fmla="*/ 30734 w 288417"/>
                  <a:gd name="connsiteY132" fmla="*/ 55118 h 331723"/>
                  <a:gd name="connsiteX133" fmla="*/ 28575 w 288417"/>
                  <a:gd name="connsiteY133" fmla="*/ 57912 h 331723"/>
                  <a:gd name="connsiteX134" fmla="*/ 0 w 288417"/>
                  <a:gd name="connsiteY134" fmla="*/ 144145 h 331723"/>
                  <a:gd name="connsiteX135" fmla="*/ 0 w 288417"/>
                  <a:gd name="connsiteY135" fmla="*/ 144145 h 331723"/>
                  <a:gd name="connsiteX136" fmla="*/ 21336 w 288417"/>
                  <a:gd name="connsiteY136" fmla="*/ 225933 h 331723"/>
                  <a:gd name="connsiteX137" fmla="*/ 79502 w 288417"/>
                  <a:gd name="connsiteY137" fmla="*/ 284353 h 331723"/>
                  <a:gd name="connsiteX138" fmla="*/ 165735 w 288417"/>
                  <a:gd name="connsiteY138" fmla="*/ 331724 h 331723"/>
                  <a:gd name="connsiteX139" fmla="*/ 165735 w 288417"/>
                  <a:gd name="connsiteY139" fmla="*/ 286639 h 331723"/>
                  <a:gd name="connsiteX140" fmla="*/ 165735 w 288417"/>
                  <a:gd name="connsiteY140" fmla="*/ 286639 h 331723"/>
                  <a:gd name="connsiteX141" fmla="*/ 167894 w 288417"/>
                  <a:gd name="connsiteY141" fmla="*/ 286258 h 331723"/>
                  <a:gd name="connsiteX142" fmla="*/ 169164 w 288417"/>
                  <a:gd name="connsiteY142" fmla="*/ 286004 h 331723"/>
                  <a:gd name="connsiteX143" fmla="*/ 171196 w 288417"/>
                  <a:gd name="connsiteY143" fmla="*/ 285623 h 331723"/>
                  <a:gd name="connsiteX144" fmla="*/ 172593 w 288417"/>
                  <a:gd name="connsiteY144" fmla="*/ 285369 h 331723"/>
                  <a:gd name="connsiteX145" fmla="*/ 174498 w 288417"/>
                  <a:gd name="connsiteY145" fmla="*/ 284988 h 331723"/>
                  <a:gd name="connsiteX146" fmla="*/ 175895 w 288417"/>
                  <a:gd name="connsiteY146" fmla="*/ 284734 h 331723"/>
                  <a:gd name="connsiteX147" fmla="*/ 177800 w 288417"/>
                  <a:gd name="connsiteY147" fmla="*/ 284353 h 331723"/>
                  <a:gd name="connsiteX148" fmla="*/ 179197 w 288417"/>
                  <a:gd name="connsiteY148" fmla="*/ 283972 h 331723"/>
                  <a:gd name="connsiteX149" fmla="*/ 181102 w 288417"/>
                  <a:gd name="connsiteY149" fmla="*/ 283464 h 331723"/>
                  <a:gd name="connsiteX150" fmla="*/ 182499 w 288417"/>
                  <a:gd name="connsiteY150" fmla="*/ 283083 h 331723"/>
                  <a:gd name="connsiteX151" fmla="*/ 184404 w 288417"/>
                  <a:gd name="connsiteY151" fmla="*/ 282575 h 331723"/>
                  <a:gd name="connsiteX152" fmla="*/ 185801 w 288417"/>
                  <a:gd name="connsiteY152" fmla="*/ 282194 h 331723"/>
                  <a:gd name="connsiteX153" fmla="*/ 187706 w 288417"/>
                  <a:gd name="connsiteY153" fmla="*/ 281686 h 331723"/>
                  <a:gd name="connsiteX154" fmla="*/ 188976 w 288417"/>
                  <a:gd name="connsiteY154" fmla="*/ 281305 h 331723"/>
                  <a:gd name="connsiteX155" fmla="*/ 190881 w 288417"/>
                  <a:gd name="connsiteY155" fmla="*/ 280670 h 331723"/>
                  <a:gd name="connsiteX156" fmla="*/ 192151 w 288417"/>
                  <a:gd name="connsiteY156" fmla="*/ 280289 h 331723"/>
                  <a:gd name="connsiteX157" fmla="*/ 194056 w 288417"/>
                  <a:gd name="connsiteY157" fmla="*/ 279654 h 331723"/>
                  <a:gd name="connsiteX158" fmla="*/ 195072 w 288417"/>
                  <a:gd name="connsiteY158" fmla="*/ 279273 h 331723"/>
                  <a:gd name="connsiteX159" fmla="*/ 199390 w 288417"/>
                  <a:gd name="connsiteY159" fmla="*/ 277622 h 331723"/>
                  <a:gd name="connsiteX160" fmla="*/ 200152 w 288417"/>
                  <a:gd name="connsiteY160" fmla="*/ 277368 h 331723"/>
                  <a:gd name="connsiteX161" fmla="*/ 202057 w 288417"/>
                  <a:gd name="connsiteY161" fmla="*/ 276606 h 331723"/>
                  <a:gd name="connsiteX162" fmla="*/ 203200 w 288417"/>
                  <a:gd name="connsiteY162" fmla="*/ 276098 h 331723"/>
                  <a:gd name="connsiteX163" fmla="*/ 204978 w 288417"/>
                  <a:gd name="connsiteY163" fmla="*/ 275336 h 331723"/>
                  <a:gd name="connsiteX164" fmla="*/ 206248 w 288417"/>
                  <a:gd name="connsiteY164" fmla="*/ 274701 h 331723"/>
                  <a:gd name="connsiteX165" fmla="*/ 207899 w 288417"/>
                  <a:gd name="connsiteY165" fmla="*/ 273939 h 331723"/>
                  <a:gd name="connsiteX166" fmla="*/ 209169 w 288417"/>
                  <a:gd name="connsiteY166" fmla="*/ 273304 h 331723"/>
                  <a:gd name="connsiteX167" fmla="*/ 210820 w 288417"/>
                  <a:gd name="connsiteY167" fmla="*/ 272415 h 331723"/>
                  <a:gd name="connsiteX168" fmla="*/ 212090 w 288417"/>
                  <a:gd name="connsiteY168" fmla="*/ 271780 h 331723"/>
                  <a:gd name="connsiteX169" fmla="*/ 213741 w 288417"/>
                  <a:gd name="connsiteY169" fmla="*/ 270891 h 331723"/>
                  <a:gd name="connsiteX170" fmla="*/ 215011 w 288417"/>
                  <a:gd name="connsiteY170" fmla="*/ 270129 h 331723"/>
                  <a:gd name="connsiteX171" fmla="*/ 216662 w 288417"/>
                  <a:gd name="connsiteY171" fmla="*/ 269240 h 331723"/>
                  <a:gd name="connsiteX172" fmla="*/ 217932 w 288417"/>
                  <a:gd name="connsiteY172" fmla="*/ 268478 h 331723"/>
                  <a:gd name="connsiteX173" fmla="*/ 219456 w 288417"/>
                  <a:gd name="connsiteY173" fmla="*/ 267589 h 331723"/>
                  <a:gd name="connsiteX174" fmla="*/ 220726 w 288417"/>
                  <a:gd name="connsiteY174" fmla="*/ 266827 h 331723"/>
                  <a:gd name="connsiteX175" fmla="*/ 222250 w 288417"/>
                  <a:gd name="connsiteY175" fmla="*/ 265811 h 331723"/>
                  <a:gd name="connsiteX176" fmla="*/ 223393 w 288417"/>
                  <a:gd name="connsiteY176" fmla="*/ 265049 h 331723"/>
                  <a:gd name="connsiteX177" fmla="*/ 224917 w 288417"/>
                  <a:gd name="connsiteY177" fmla="*/ 264033 h 331723"/>
                  <a:gd name="connsiteX178" fmla="*/ 226060 w 288417"/>
                  <a:gd name="connsiteY178" fmla="*/ 263271 h 331723"/>
                  <a:gd name="connsiteX179" fmla="*/ 228600 w 288417"/>
                  <a:gd name="connsiteY179" fmla="*/ 261493 h 331723"/>
                  <a:gd name="connsiteX180" fmla="*/ 230124 w 288417"/>
                  <a:gd name="connsiteY180" fmla="*/ 260350 h 331723"/>
                  <a:gd name="connsiteX181" fmla="*/ 231521 w 288417"/>
                  <a:gd name="connsiteY181" fmla="*/ 259207 h 331723"/>
                  <a:gd name="connsiteX182" fmla="*/ 232664 w 288417"/>
                  <a:gd name="connsiteY182" fmla="*/ 258318 h 331723"/>
                  <a:gd name="connsiteX183" fmla="*/ 234061 w 288417"/>
                  <a:gd name="connsiteY183" fmla="*/ 257175 h 331723"/>
                  <a:gd name="connsiteX184" fmla="*/ 235331 w 288417"/>
                  <a:gd name="connsiteY184" fmla="*/ 256159 h 331723"/>
                  <a:gd name="connsiteX185" fmla="*/ 236728 w 288417"/>
                  <a:gd name="connsiteY185" fmla="*/ 255016 h 331723"/>
                  <a:gd name="connsiteX186" fmla="*/ 237871 w 288417"/>
                  <a:gd name="connsiteY186" fmla="*/ 254000 h 331723"/>
                  <a:gd name="connsiteX187" fmla="*/ 239141 w 288417"/>
                  <a:gd name="connsiteY187" fmla="*/ 252857 h 331723"/>
                  <a:gd name="connsiteX188" fmla="*/ 240284 w 288417"/>
                  <a:gd name="connsiteY188" fmla="*/ 251841 h 331723"/>
                  <a:gd name="connsiteX189" fmla="*/ 241554 w 288417"/>
                  <a:gd name="connsiteY189" fmla="*/ 250698 h 331723"/>
                  <a:gd name="connsiteX190" fmla="*/ 242697 w 288417"/>
                  <a:gd name="connsiteY190" fmla="*/ 249555 h 331723"/>
                  <a:gd name="connsiteX191" fmla="*/ 243967 w 288417"/>
                  <a:gd name="connsiteY191" fmla="*/ 248412 h 331723"/>
                  <a:gd name="connsiteX192" fmla="*/ 245110 w 288417"/>
                  <a:gd name="connsiteY192" fmla="*/ 247269 h 331723"/>
                  <a:gd name="connsiteX193" fmla="*/ 246253 w 288417"/>
                  <a:gd name="connsiteY193" fmla="*/ 246126 h 331723"/>
                  <a:gd name="connsiteX194" fmla="*/ 247396 w 288417"/>
                  <a:gd name="connsiteY194" fmla="*/ 244983 h 331723"/>
                  <a:gd name="connsiteX195" fmla="*/ 248539 w 288417"/>
                  <a:gd name="connsiteY195" fmla="*/ 243840 h 331723"/>
                  <a:gd name="connsiteX196" fmla="*/ 249682 w 288417"/>
                  <a:gd name="connsiteY196" fmla="*/ 242570 h 331723"/>
                  <a:gd name="connsiteX197" fmla="*/ 250698 w 288417"/>
                  <a:gd name="connsiteY197" fmla="*/ 241427 h 331723"/>
                  <a:gd name="connsiteX198" fmla="*/ 252857 w 288417"/>
                  <a:gd name="connsiteY198" fmla="*/ 239014 h 331723"/>
                  <a:gd name="connsiteX199" fmla="*/ 253746 w 288417"/>
                  <a:gd name="connsiteY199" fmla="*/ 237998 h 331723"/>
                  <a:gd name="connsiteX200" fmla="*/ 255016 w 288417"/>
                  <a:gd name="connsiteY200" fmla="*/ 236601 h 331723"/>
                  <a:gd name="connsiteX201" fmla="*/ 256032 w 288417"/>
                  <a:gd name="connsiteY201" fmla="*/ 235458 h 331723"/>
                  <a:gd name="connsiteX202" fmla="*/ 257175 w 288417"/>
                  <a:gd name="connsiteY202" fmla="*/ 234061 h 331723"/>
                  <a:gd name="connsiteX203" fmla="*/ 258191 w 288417"/>
                  <a:gd name="connsiteY203" fmla="*/ 232791 h 331723"/>
                  <a:gd name="connsiteX204" fmla="*/ 259207 w 288417"/>
                  <a:gd name="connsiteY204" fmla="*/ 231394 h 331723"/>
                  <a:gd name="connsiteX205" fmla="*/ 260096 w 288417"/>
                  <a:gd name="connsiteY205" fmla="*/ 230124 h 331723"/>
                  <a:gd name="connsiteX206" fmla="*/ 261112 w 288417"/>
                  <a:gd name="connsiteY206" fmla="*/ 228727 h 331723"/>
                  <a:gd name="connsiteX207" fmla="*/ 262001 w 288417"/>
                  <a:gd name="connsiteY207" fmla="*/ 227457 h 331723"/>
                  <a:gd name="connsiteX208" fmla="*/ 263017 w 288417"/>
                  <a:gd name="connsiteY208" fmla="*/ 226060 h 331723"/>
                  <a:gd name="connsiteX209" fmla="*/ 263906 w 288417"/>
                  <a:gd name="connsiteY209" fmla="*/ 224790 h 331723"/>
                  <a:gd name="connsiteX210" fmla="*/ 264922 w 288417"/>
                  <a:gd name="connsiteY210" fmla="*/ 223266 h 331723"/>
                  <a:gd name="connsiteX211" fmla="*/ 265811 w 288417"/>
                  <a:gd name="connsiteY211" fmla="*/ 221996 h 331723"/>
                  <a:gd name="connsiteX212" fmla="*/ 266827 w 288417"/>
                  <a:gd name="connsiteY212" fmla="*/ 220472 h 331723"/>
                  <a:gd name="connsiteX213" fmla="*/ 267589 w 288417"/>
                  <a:gd name="connsiteY213" fmla="*/ 219202 h 331723"/>
                  <a:gd name="connsiteX214" fmla="*/ 268605 w 288417"/>
                  <a:gd name="connsiteY214" fmla="*/ 217551 h 331723"/>
                  <a:gd name="connsiteX215" fmla="*/ 269367 w 288417"/>
                  <a:gd name="connsiteY215" fmla="*/ 216281 h 331723"/>
                  <a:gd name="connsiteX216" fmla="*/ 270510 w 288417"/>
                  <a:gd name="connsiteY216" fmla="*/ 214376 h 331723"/>
                  <a:gd name="connsiteX217" fmla="*/ 271018 w 288417"/>
                  <a:gd name="connsiteY217" fmla="*/ 213360 h 331723"/>
                  <a:gd name="connsiteX218" fmla="*/ 272542 w 288417"/>
                  <a:gd name="connsiteY218" fmla="*/ 210439 h 331723"/>
                  <a:gd name="connsiteX219" fmla="*/ 273050 w 288417"/>
                  <a:gd name="connsiteY219" fmla="*/ 209423 h 331723"/>
                  <a:gd name="connsiteX220" fmla="*/ 274066 w 288417"/>
                  <a:gd name="connsiteY220" fmla="*/ 207391 h 331723"/>
                  <a:gd name="connsiteX221" fmla="*/ 274701 w 288417"/>
                  <a:gd name="connsiteY221" fmla="*/ 206121 h 331723"/>
                  <a:gd name="connsiteX222" fmla="*/ 275590 w 288417"/>
                  <a:gd name="connsiteY222" fmla="*/ 204343 h 331723"/>
                  <a:gd name="connsiteX223" fmla="*/ 276225 w 288417"/>
                  <a:gd name="connsiteY223" fmla="*/ 203073 h 331723"/>
                  <a:gd name="connsiteX224" fmla="*/ 276987 w 288417"/>
                  <a:gd name="connsiteY224" fmla="*/ 201295 h 331723"/>
                  <a:gd name="connsiteX225" fmla="*/ 277622 w 288417"/>
                  <a:gd name="connsiteY225" fmla="*/ 199898 h 331723"/>
                  <a:gd name="connsiteX226" fmla="*/ 278384 w 288417"/>
                  <a:gd name="connsiteY226" fmla="*/ 198120 h 331723"/>
                  <a:gd name="connsiteX227" fmla="*/ 278892 w 288417"/>
                  <a:gd name="connsiteY227" fmla="*/ 196723 h 331723"/>
                  <a:gd name="connsiteX228" fmla="*/ 279527 w 288417"/>
                  <a:gd name="connsiteY228" fmla="*/ 194945 h 331723"/>
                  <a:gd name="connsiteX229" fmla="*/ 280035 w 288417"/>
                  <a:gd name="connsiteY229" fmla="*/ 193548 h 331723"/>
                  <a:gd name="connsiteX230" fmla="*/ 280670 w 288417"/>
                  <a:gd name="connsiteY230" fmla="*/ 191770 h 331723"/>
                  <a:gd name="connsiteX231" fmla="*/ 281178 w 288417"/>
                  <a:gd name="connsiteY231" fmla="*/ 190373 h 331723"/>
                  <a:gd name="connsiteX232" fmla="*/ 281813 w 288417"/>
                  <a:gd name="connsiteY232" fmla="*/ 188468 h 331723"/>
                  <a:gd name="connsiteX233" fmla="*/ 282194 w 288417"/>
                  <a:gd name="connsiteY233" fmla="*/ 187071 h 331723"/>
                  <a:gd name="connsiteX234" fmla="*/ 282829 w 288417"/>
                  <a:gd name="connsiteY234" fmla="*/ 185039 h 331723"/>
                  <a:gd name="connsiteX235" fmla="*/ 283210 w 288417"/>
                  <a:gd name="connsiteY235" fmla="*/ 183896 h 331723"/>
                  <a:gd name="connsiteX236" fmla="*/ 283972 w 288417"/>
                  <a:gd name="connsiteY236" fmla="*/ 181229 h 331723"/>
                  <a:gd name="connsiteX237" fmla="*/ 284099 w 288417"/>
                  <a:gd name="connsiteY237" fmla="*/ 180594 h 331723"/>
                  <a:gd name="connsiteX238" fmla="*/ 284861 w 288417"/>
                  <a:gd name="connsiteY238" fmla="*/ 177292 h 331723"/>
                  <a:gd name="connsiteX239" fmla="*/ 285115 w 288417"/>
                  <a:gd name="connsiteY239" fmla="*/ 176276 h 331723"/>
                  <a:gd name="connsiteX240" fmla="*/ 285623 w 288417"/>
                  <a:gd name="connsiteY240" fmla="*/ 173990 h 331723"/>
                  <a:gd name="connsiteX241" fmla="*/ 285877 w 288417"/>
                  <a:gd name="connsiteY241" fmla="*/ 172720 h 331723"/>
                  <a:gd name="connsiteX242" fmla="*/ 286258 w 288417"/>
                  <a:gd name="connsiteY242" fmla="*/ 170688 h 331723"/>
                  <a:gd name="connsiteX243" fmla="*/ 286512 w 288417"/>
                  <a:gd name="connsiteY243" fmla="*/ 169291 h 331723"/>
                  <a:gd name="connsiteX244" fmla="*/ 286893 w 288417"/>
                  <a:gd name="connsiteY244" fmla="*/ 167259 h 331723"/>
                  <a:gd name="connsiteX245" fmla="*/ 287147 w 288417"/>
                  <a:gd name="connsiteY245" fmla="*/ 165735 h 331723"/>
                  <a:gd name="connsiteX246" fmla="*/ 287401 w 288417"/>
                  <a:gd name="connsiteY246" fmla="*/ 163703 h 331723"/>
                  <a:gd name="connsiteX247" fmla="*/ 287528 w 288417"/>
                  <a:gd name="connsiteY247" fmla="*/ 162179 h 331723"/>
                  <a:gd name="connsiteX248" fmla="*/ 287782 w 288417"/>
                  <a:gd name="connsiteY248" fmla="*/ 160147 h 331723"/>
                  <a:gd name="connsiteX249" fmla="*/ 287909 w 288417"/>
                  <a:gd name="connsiteY249" fmla="*/ 158623 h 331723"/>
                  <a:gd name="connsiteX250" fmla="*/ 288036 w 288417"/>
                  <a:gd name="connsiteY250" fmla="*/ 156591 h 331723"/>
                  <a:gd name="connsiteX251" fmla="*/ 288036 w 288417"/>
                  <a:gd name="connsiteY251" fmla="*/ 155067 h 331723"/>
                  <a:gd name="connsiteX252" fmla="*/ 288163 w 288417"/>
                  <a:gd name="connsiteY252" fmla="*/ 152908 h 331723"/>
                  <a:gd name="connsiteX253" fmla="*/ 288163 w 288417"/>
                  <a:gd name="connsiteY253" fmla="*/ 151511 h 331723"/>
                  <a:gd name="connsiteX254" fmla="*/ 288163 w 288417"/>
                  <a:gd name="connsiteY254" fmla="*/ 149098 h 331723"/>
                  <a:gd name="connsiteX255" fmla="*/ 288163 w 288417"/>
                  <a:gd name="connsiteY255" fmla="*/ 147955 h 331723"/>
                  <a:gd name="connsiteX256" fmla="*/ 288163 w 288417"/>
                  <a:gd name="connsiteY256" fmla="*/ 144399 h 331723"/>
                  <a:gd name="connsiteX257" fmla="*/ 288163 w 288417"/>
                  <a:gd name="connsiteY257" fmla="*/ 144399 h 331723"/>
                  <a:gd name="connsiteX258" fmla="*/ 288163 w 288417"/>
                  <a:gd name="connsiteY258" fmla="*/ 140843 h 331723"/>
                  <a:gd name="connsiteX259" fmla="*/ 288163 w 288417"/>
                  <a:gd name="connsiteY259" fmla="*/ 139700 h 33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288417" h="331723">
                    <a:moveTo>
                      <a:pt x="288417" y="138811"/>
                    </a:moveTo>
                    <a:cubicBezTo>
                      <a:pt x="288417" y="138049"/>
                      <a:pt x="288417" y="137287"/>
                      <a:pt x="288417" y="136398"/>
                    </a:cubicBezTo>
                    <a:cubicBezTo>
                      <a:pt x="288417" y="135890"/>
                      <a:pt x="288417" y="135509"/>
                      <a:pt x="288417" y="135001"/>
                    </a:cubicBezTo>
                    <a:cubicBezTo>
                      <a:pt x="288417" y="134239"/>
                      <a:pt x="288417" y="133604"/>
                      <a:pt x="288290" y="132842"/>
                    </a:cubicBezTo>
                    <a:cubicBezTo>
                      <a:pt x="288290" y="132334"/>
                      <a:pt x="288290" y="131826"/>
                      <a:pt x="288290" y="131318"/>
                    </a:cubicBezTo>
                    <a:cubicBezTo>
                      <a:pt x="288290" y="130683"/>
                      <a:pt x="288290" y="129921"/>
                      <a:pt x="288163" y="129286"/>
                    </a:cubicBezTo>
                    <a:cubicBezTo>
                      <a:pt x="288163" y="128778"/>
                      <a:pt x="288163" y="128270"/>
                      <a:pt x="288036" y="127762"/>
                    </a:cubicBezTo>
                    <a:cubicBezTo>
                      <a:pt x="288036" y="127127"/>
                      <a:pt x="287909" y="126492"/>
                      <a:pt x="287782" y="125730"/>
                    </a:cubicBezTo>
                    <a:cubicBezTo>
                      <a:pt x="287782" y="125222"/>
                      <a:pt x="287782" y="124714"/>
                      <a:pt x="287655" y="124206"/>
                    </a:cubicBezTo>
                    <a:cubicBezTo>
                      <a:pt x="287655" y="123571"/>
                      <a:pt x="287528" y="122936"/>
                      <a:pt x="287401" y="122174"/>
                    </a:cubicBezTo>
                    <a:cubicBezTo>
                      <a:pt x="287401" y="121666"/>
                      <a:pt x="287274" y="121158"/>
                      <a:pt x="287147" y="120650"/>
                    </a:cubicBezTo>
                    <a:cubicBezTo>
                      <a:pt x="287147" y="120015"/>
                      <a:pt x="286893" y="119253"/>
                      <a:pt x="286766" y="118618"/>
                    </a:cubicBezTo>
                    <a:cubicBezTo>
                      <a:pt x="286766" y="118110"/>
                      <a:pt x="286639" y="117729"/>
                      <a:pt x="286512" y="117221"/>
                    </a:cubicBezTo>
                    <a:cubicBezTo>
                      <a:pt x="286512" y="116586"/>
                      <a:pt x="286258" y="115824"/>
                      <a:pt x="286131" y="115189"/>
                    </a:cubicBezTo>
                    <a:cubicBezTo>
                      <a:pt x="286131" y="114808"/>
                      <a:pt x="286004" y="114300"/>
                      <a:pt x="285877" y="113919"/>
                    </a:cubicBezTo>
                    <a:cubicBezTo>
                      <a:pt x="285750" y="113157"/>
                      <a:pt x="285496" y="112395"/>
                      <a:pt x="285369" y="111633"/>
                    </a:cubicBezTo>
                    <a:cubicBezTo>
                      <a:pt x="285369" y="111252"/>
                      <a:pt x="285242" y="110871"/>
                      <a:pt x="285115" y="110617"/>
                    </a:cubicBezTo>
                    <a:cubicBezTo>
                      <a:pt x="284861" y="109474"/>
                      <a:pt x="284607" y="108458"/>
                      <a:pt x="284353" y="107315"/>
                    </a:cubicBezTo>
                    <a:cubicBezTo>
                      <a:pt x="284353" y="107188"/>
                      <a:pt x="284353" y="106934"/>
                      <a:pt x="284226" y="106807"/>
                    </a:cubicBezTo>
                    <a:cubicBezTo>
                      <a:pt x="283972" y="105918"/>
                      <a:pt x="283718" y="105029"/>
                      <a:pt x="283464" y="104140"/>
                    </a:cubicBezTo>
                    <a:cubicBezTo>
                      <a:pt x="283464" y="103759"/>
                      <a:pt x="283210" y="103378"/>
                      <a:pt x="283083" y="102997"/>
                    </a:cubicBezTo>
                    <a:cubicBezTo>
                      <a:pt x="282829" y="102362"/>
                      <a:pt x="282702" y="101600"/>
                      <a:pt x="282448" y="100965"/>
                    </a:cubicBezTo>
                    <a:cubicBezTo>
                      <a:pt x="282321" y="100457"/>
                      <a:pt x="282194" y="100076"/>
                      <a:pt x="282067" y="99695"/>
                    </a:cubicBezTo>
                    <a:cubicBezTo>
                      <a:pt x="281813" y="99060"/>
                      <a:pt x="281686" y="98425"/>
                      <a:pt x="281432" y="97790"/>
                    </a:cubicBezTo>
                    <a:cubicBezTo>
                      <a:pt x="281305" y="97282"/>
                      <a:pt x="281178" y="96901"/>
                      <a:pt x="280924" y="96393"/>
                    </a:cubicBezTo>
                    <a:cubicBezTo>
                      <a:pt x="280670" y="95758"/>
                      <a:pt x="280543" y="95123"/>
                      <a:pt x="280289" y="94615"/>
                    </a:cubicBezTo>
                    <a:cubicBezTo>
                      <a:pt x="280162" y="94107"/>
                      <a:pt x="279908" y="93726"/>
                      <a:pt x="279781" y="93218"/>
                    </a:cubicBezTo>
                    <a:cubicBezTo>
                      <a:pt x="279527" y="92583"/>
                      <a:pt x="279400" y="92075"/>
                      <a:pt x="279146" y="91440"/>
                    </a:cubicBezTo>
                    <a:cubicBezTo>
                      <a:pt x="279019" y="90932"/>
                      <a:pt x="278765" y="90551"/>
                      <a:pt x="278638" y="90043"/>
                    </a:cubicBezTo>
                    <a:cubicBezTo>
                      <a:pt x="278384" y="89408"/>
                      <a:pt x="278130" y="88900"/>
                      <a:pt x="277876" y="88265"/>
                    </a:cubicBezTo>
                    <a:cubicBezTo>
                      <a:pt x="277749" y="87757"/>
                      <a:pt x="277495" y="87376"/>
                      <a:pt x="277241" y="86868"/>
                    </a:cubicBezTo>
                    <a:cubicBezTo>
                      <a:pt x="276987" y="86233"/>
                      <a:pt x="276733" y="85725"/>
                      <a:pt x="276479" y="85090"/>
                    </a:cubicBezTo>
                    <a:cubicBezTo>
                      <a:pt x="276225" y="84709"/>
                      <a:pt x="276098" y="84201"/>
                      <a:pt x="275844" y="83820"/>
                    </a:cubicBezTo>
                    <a:cubicBezTo>
                      <a:pt x="275590" y="83185"/>
                      <a:pt x="275336" y="82677"/>
                      <a:pt x="274955" y="82042"/>
                    </a:cubicBezTo>
                    <a:cubicBezTo>
                      <a:pt x="274701" y="81661"/>
                      <a:pt x="274574" y="81153"/>
                      <a:pt x="274320" y="80772"/>
                    </a:cubicBezTo>
                    <a:cubicBezTo>
                      <a:pt x="273939" y="80137"/>
                      <a:pt x="273685" y="79502"/>
                      <a:pt x="273304" y="78740"/>
                    </a:cubicBezTo>
                    <a:cubicBezTo>
                      <a:pt x="273177" y="78359"/>
                      <a:pt x="272923" y="78105"/>
                      <a:pt x="272796" y="77724"/>
                    </a:cubicBezTo>
                    <a:cubicBezTo>
                      <a:pt x="272288" y="76708"/>
                      <a:pt x="271780" y="75819"/>
                      <a:pt x="271272" y="74803"/>
                    </a:cubicBezTo>
                    <a:cubicBezTo>
                      <a:pt x="271145" y="74549"/>
                      <a:pt x="270891" y="74168"/>
                      <a:pt x="270764" y="73914"/>
                    </a:cubicBezTo>
                    <a:cubicBezTo>
                      <a:pt x="270383" y="73279"/>
                      <a:pt x="270002" y="72644"/>
                      <a:pt x="269621" y="72009"/>
                    </a:cubicBezTo>
                    <a:cubicBezTo>
                      <a:pt x="269367" y="71628"/>
                      <a:pt x="269113" y="71247"/>
                      <a:pt x="268859" y="70739"/>
                    </a:cubicBezTo>
                    <a:cubicBezTo>
                      <a:pt x="268478" y="70231"/>
                      <a:pt x="268224" y="69596"/>
                      <a:pt x="267843" y="69088"/>
                    </a:cubicBezTo>
                    <a:cubicBezTo>
                      <a:pt x="267589" y="68707"/>
                      <a:pt x="267335" y="68199"/>
                      <a:pt x="267081" y="67818"/>
                    </a:cubicBezTo>
                    <a:cubicBezTo>
                      <a:pt x="266700" y="67310"/>
                      <a:pt x="266446" y="66802"/>
                      <a:pt x="266065" y="66294"/>
                    </a:cubicBezTo>
                    <a:cubicBezTo>
                      <a:pt x="265811" y="65913"/>
                      <a:pt x="265557" y="65405"/>
                      <a:pt x="265176" y="65024"/>
                    </a:cubicBezTo>
                    <a:cubicBezTo>
                      <a:pt x="264795" y="64516"/>
                      <a:pt x="264541" y="64008"/>
                      <a:pt x="264160" y="63500"/>
                    </a:cubicBezTo>
                    <a:cubicBezTo>
                      <a:pt x="263906" y="63119"/>
                      <a:pt x="263525" y="62611"/>
                      <a:pt x="263271" y="62230"/>
                    </a:cubicBezTo>
                    <a:cubicBezTo>
                      <a:pt x="262890" y="61722"/>
                      <a:pt x="262636" y="61214"/>
                      <a:pt x="262255" y="60833"/>
                    </a:cubicBezTo>
                    <a:cubicBezTo>
                      <a:pt x="262001" y="60452"/>
                      <a:pt x="261620" y="59944"/>
                      <a:pt x="261366" y="59563"/>
                    </a:cubicBezTo>
                    <a:cubicBezTo>
                      <a:pt x="260985" y="59055"/>
                      <a:pt x="260731" y="58674"/>
                      <a:pt x="260350" y="58166"/>
                    </a:cubicBezTo>
                    <a:cubicBezTo>
                      <a:pt x="260096" y="57785"/>
                      <a:pt x="259715" y="57277"/>
                      <a:pt x="259461" y="56896"/>
                    </a:cubicBezTo>
                    <a:cubicBezTo>
                      <a:pt x="259080" y="56388"/>
                      <a:pt x="258699" y="56007"/>
                      <a:pt x="258445" y="55499"/>
                    </a:cubicBezTo>
                    <a:cubicBezTo>
                      <a:pt x="258064" y="55118"/>
                      <a:pt x="257810" y="54610"/>
                      <a:pt x="257429" y="54229"/>
                    </a:cubicBezTo>
                    <a:cubicBezTo>
                      <a:pt x="257048" y="53721"/>
                      <a:pt x="256667" y="53340"/>
                      <a:pt x="256286" y="52832"/>
                    </a:cubicBezTo>
                    <a:cubicBezTo>
                      <a:pt x="255905" y="52451"/>
                      <a:pt x="255651" y="52070"/>
                      <a:pt x="255270" y="51689"/>
                    </a:cubicBezTo>
                    <a:cubicBezTo>
                      <a:pt x="254889" y="51181"/>
                      <a:pt x="254508" y="50673"/>
                      <a:pt x="254000" y="50165"/>
                    </a:cubicBezTo>
                    <a:cubicBezTo>
                      <a:pt x="253746" y="49784"/>
                      <a:pt x="253365" y="49403"/>
                      <a:pt x="253111" y="49149"/>
                    </a:cubicBezTo>
                    <a:cubicBezTo>
                      <a:pt x="252476" y="48387"/>
                      <a:pt x="251714" y="47498"/>
                      <a:pt x="250952" y="46736"/>
                    </a:cubicBezTo>
                    <a:cubicBezTo>
                      <a:pt x="250571" y="46355"/>
                      <a:pt x="250317" y="45974"/>
                      <a:pt x="249936" y="45593"/>
                    </a:cubicBezTo>
                    <a:cubicBezTo>
                      <a:pt x="249555" y="45212"/>
                      <a:pt x="249174" y="44704"/>
                      <a:pt x="248793" y="44323"/>
                    </a:cubicBezTo>
                    <a:cubicBezTo>
                      <a:pt x="248412" y="43942"/>
                      <a:pt x="248031" y="43561"/>
                      <a:pt x="247650" y="43180"/>
                    </a:cubicBezTo>
                    <a:cubicBezTo>
                      <a:pt x="247269" y="42799"/>
                      <a:pt x="246888" y="42418"/>
                      <a:pt x="246507" y="42037"/>
                    </a:cubicBezTo>
                    <a:cubicBezTo>
                      <a:pt x="246126" y="41656"/>
                      <a:pt x="245745" y="41275"/>
                      <a:pt x="245364" y="40894"/>
                    </a:cubicBezTo>
                    <a:cubicBezTo>
                      <a:pt x="244983" y="40513"/>
                      <a:pt x="244602" y="40132"/>
                      <a:pt x="244221" y="39751"/>
                    </a:cubicBezTo>
                    <a:cubicBezTo>
                      <a:pt x="243840" y="39370"/>
                      <a:pt x="243459" y="38989"/>
                      <a:pt x="242951" y="38608"/>
                    </a:cubicBezTo>
                    <a:cubicBezTo>
                      <a:pt x="242570" y="38227"/>
                      <a:pt x="242189" y="37846"/>
                      <a:pt x="241808" y="37465"/>
                    </a:cubicBezTo>
                    <a:cubicBezTo>
                      <a:pt x="241427" y="37084"/>
                      <a:pt x="240919" y="36703"/>
                      <a:pt x="240538" y="36322"/>
                    </a:cubicBezTo>
                    <a:cubicBezTo>
                      <a:pt x="240157" y="35941"/>
                      <a:pt x="239776" y="35560"/>
                      <a:pt x="239395" y="35306"/>
                    </a:cubicBezTo>
                    <a:cubicBezTo>
                      <a:pt x="239014" y="34925"/>
                      <a:pt x="238506" y="34544"/>
                      <a:pt x="238125" y="34163"/>
                    </a:cubicBezTo>
                    <a:cubicBezTo>
                      <a:pt x="237744" y="33782"/>
                      <a:pt x="237363" y="33528"/>
                      <a:pt x="236982" y="33147"/>
                    </a:cubicBezTo>
                    <a:cubicBezTo>
                      <a:pt x="236601" y="32766"/>
                      <a:pt x="236093" y="32385"/>
                      <a:pt x="235712" y="32004"/>
                    </a:cubicBezTo>
                    <a:cubicBezTo>
                      <a:pt x="235331" y="31623"/>
                      <a:pt x="234950" y="31369"/>
                      <a:pt x="234442" y="30988"/>
                    </a:cubicBezTo>
                    <a:cubicBezTo>
                      <a:pt x="233934" y="30607"/>
                      <a:pt x="233553" y="30226"/>
                      <a:pt x="233045" y="29845"/>
                    </a:cubicBezTo>
                    <a:cubicBezTo>
                      <a:pt x="232664" y="29591"/>
                      <a:pt x="232283" y="29210"/>
                      <a:pt x="231902" y="28956"/>
                    </a:cubicBezTo>
                    <a:cubicBezTo>
                      <a:pt x="231394" y="28575"/>
                      <a:pt x="231013" y="28194"/>
                      <a:pt x="230505" y="27813"/>
                    </a:cubicBezTo>
                    <a:cubicBezTo>
                      <a:pt x="229997" y="27432"/>
                      <a:pt x="229489" y="27051"/>
                      <a:pt x="228981" y="26797"/>
                    </a:cubicBezTo>
                    <a:cubicBezTo>
                      <a:pt x="228092" y="26162"/>
                      <a:pt x="227203" y="25527"/>
                      <a:pt x="226314" y="24892"/>
                    </a:cubicBezTo>
                    <a:cubicBezTo>
                      <a:pt x="225933" y="24638"/>
                      <a:pt x="225552" y="24384"/>
                      <a:pt x="225171" y="24130"/>
                    </a:cubicBezTo>
                    <a:cubicBezTo>
                      <a:pt x="224663" y="23749"/>
                      <a:pt x="224155" y="23495"/>
                      <a:pt x="223647" y="23114"/>
                    </a:cubicBezTo>
                    <a:cubicBezTo>
                      <a:pt x="223266" y="22860"/>
                      <a:pt x="222885" y="22606"/>
                      <a:pt x="222504" y="22352"/>
                    </a:cubicBezTo>
                    <a:cubicBezTo>
                      <a:pt x="221996" y="21971"/>
                      <a:pt x="221488" y="21717"/>
                      <a:pt x="220980" y="21336"/>
                    </a:cubicBezTo>
                    <a:cubicBezTo>
                      <a:pt x="220599" y="21082"/>
                      <a:pt x="220091" y="20828"/>
                      <a:pt x="219710" y="20574"/>
                    </a:cubicBezTo>
                    <a:cubicBezTo>
                      <a:pt x="219202" y="20193"/>
                      <a:pt x="218694" y="19939"/>
                      <a:pt x="218186" y="19685"/>
                    </a:cubicBezTo>
                    <a:cubicBezTo>
                      <a:pt x="217805" y="19431"/>
                      <a:pt x="217297" y="19177"/>
                      <a:pt x="216916" y="18923"/>
                    </a:cubicBezTo>
                    <a:cubicBezTo>
                      <a:pt x="216408" y="18669"/>
                      <a:pt x="215900" y="18288"/>
                      <a:pt x="215265" y="18034"/>
                    </a:cubicBezTo>
                    <a:cubicBezTo>
                      <a:pt x="214884" y="17780"/>
                      <a:pt x="214376" y="17526"/>
                      <a:pt x="213995" y="17272"/>
                    </a:cubicBezTo>
                    <a:cubicBezTo>
                      <a:pt x="213487" y="17018"/>
                      <a:pt x="212979" y="16637"/>
                      <a:pt x="212344" y="16383"/>
                    </a:cubicBezTo>
                    <a:cubicBezTo>
                      <a:pt x="211963" y="16129"/>
                      <a:pt x="211455" y="15875"/>
                      <a:pt x="211074" y="15748"/>
                    </a:cubicBezTo>
                    <a:cubicBezTo>
                      <a:pt x="210566" y="15494"/>
                      <a:pt x="209931" y="15240"/>
                      <a:pt x="209423" y="14859"/>
                    </a:cubicBezTo>
                    <a:cubicBezTo>
                      <a:pt x="209042" y="14605"/>
                      <a:pt x="208534" y="14478"/>
                      <a:pt x="208153" y="14224"/>
                    </a:cubicBezTo>
                    <a:cubicBezTo>
                      <a:pt x="207645" y="13970"/>
                      <a:pt x="207010" y="13716"/>
                      <a:pt x="206502" y="13462"/>
                    </a:cubicBezTo>
                    <a:cubicBezTo>
                      <a:pt x="206121" y="13208"/>
                      <a:pt x="205613" y="13081"/>
                      <a:pt x="205232" y="12827"/>
                    </a:cubicBezTo>
                    <a:cubicBezTo>
                      <a:pt x="204597" y="12573"/>
                      <a:pt x="204089" y="12319"/>
                      <a:pt x="203454" y="12065"/>
                    </a:cubicBezTo>
                    <a:cubicBezTo>
                      <a:pt x="203073" y="11938"/>
                      <a:pt x="202692" y="11684"/>
                      <a:pt x="202311" y="11557"/>
                    </a:cubicBezTo>
                    <a:cubicBezTo>
                      <a:pt x="201676" y="11303"/>
                      <a:pt x="201041" y="11049"/>
                      <a:pt x="200406" y="10795"/>
                    </a:cubicBezTo>
                    <a:cubicBezTo>
                      <a:pt x="200152" y="10795"/>
                      <a:pt x="199898" y="10541"/>
                      <a:pt x="199644" y="10541"/>
                    </a:cubicBezTo>
                    <a:cubicBezTo>
                      <a:pt x="198247" y="9906"/>
                      <a:pt x="196723" y="9398"/>
                      <a:pt x="195326" y="8890"/>
                    </a:cubicBezTo>
                    <a:cubicBezTo>
                      <a:pt x="194945" y="8890"/>
                      <a:pt x="194691" y="8636"/>
                      <a:pt x="194310" y="8509"/>
                    </a:cubicBezTo>
                    <a:cubicBezTo>
                      <a:pt x="193675" y="8255"/>
                      <a:pt x="193040" y="8001"/>
                      <a:pt x="192405" y="7874"/>
                    </a:cubicBezTo>
                    <a:cubicBezTo>
                      <a:pt x="192024" y="7747"/>
                      <a:pt x="191643" y="7620"/>
                      <a:pt x="191135" y="7493"/>
                    </a:cubicBezTo>
                    <a:cubicBezTo>
                      <a:pt x="190500" y="7239"/>
                      <a:pt x="189865" y="7112"/>
                      <a:pt x="189230" y="6858"/>
                    </a:cubicBezTo>
                    <a:cubicBezTo>
                      <a:pt x="188849" y="6731"/>
                      <a:pt x="188341" y="6604"/>
                      <a:pt x="187960" y="6477"/>
                    </a:cubicBezTo>
                    <a:cubicBezTo>
                      <a:pt x="187325" y="6223"/>
                      <a:pt x="186690" y="6096"/>
                      <a:pt x="186055" y="5969"/>
                    </a:cubicBezTo>
                    <a:cubicBezTo>
                      <a:pt x="185547" y="5842"/>
                      <a:pt x="185166" y="5715"/>
                      <a:pt x="184658" y="5588"/>
                    </a:cubicBezTo>
                    <a:cubicBezTo>
                      <a:pt x="184023" y="5461"/>
                      <a:pt x="183388" y="5207"/>
                      <a:pt x="182753" y="5080"/>
                    </a:cubicBezTo>
                    <a:cubicBezTo>
                      <a:pt x="182245" y="4953"/>
                      <a:pt x="181864" y="4826"/>
                      <a:pt x="181356" y="4699"/>
                    </a:cubicBezTo>
                    <a:cubicBezTo>
                      <a:pt x="180721" y="4572"/>
                      <a:pt x="180086" y="4318"/>
                      <a:pt x="179451" y="4191"/>
                    </a:cubicBezTo>
                    <a:cubicBezTo>
                      <a:pt x="178943" y="4191"/>
                      <a:pt x="178562" y="3937"/>
                      <a:pt x="178054" y="3810"/>
                    </a:cubicBezTo>
                    <a:cubicBezTo>
                      <a:pt x="177419" y="3683"/>
                      <a:pt x="176784" y="3556"/>
                      <a:pt x="176149" y="3429"/>
                    </a:cubicBezTo>
                    <a:cubicBezTo>
                      <a:pt x="175641" y="3429"/>
                      <a:pt x="175260" y="3175"/>
                      <a:pt x="174752" y="3175"/>
                    </a:cubicBezTo>
                    <a:cubicBezTo>
                      <a:pt x="174117" y="3048"/>
                      <a:pt x="173482" y="2921"/>
                      <a:pt x="172847" y="2794"/>
                    </a:cubicBezTo>
                    <a:cubicBezTo>
                      <a:pt x="172339" y="2794"/>
                      <a:pt x="171958" y="2667"/>
                      <a:pt x="171450" y="2540"/>
                    </a:cubicBezTo>
                    <a:cubicBezTo>
                      <a:pt x="170815" y="2540"/>
                      <a:pt x="170180" y="2286"/>
                      <a:pt x="169418" y="2159"/>
                    </a:cubicBezTo>
                    <a:cubicBezTo>
                      <a:pt x="169037" y="2159"/>
                      <a:pt x="168529" y="2032"/>
                      <a:pt x="168148" y="1905"/>
                    </a:cubicBezTo>
                    <a:cubicBezTo>
                      <a:pt x="167386" y="1905"/>
                      <a:pt x="166751" y="1651"/>
                      <a:pt x="165989" y="1524"/>
                    </a:cubicBezTo>
                    <a:cubicBezTo>
                      <a:pt x="165989" y="1524"/>
                      <a:pt x="165989" y="1524"/>
                      <a:pt x="165989" y="1524"/>
                    </a:cubicBezTo>
                    <a:lnTo>
                      <a:pt x="165989" y="1524"/>
                    </a:lnTo>
                    <a:cubicBezTo>
                      <a:pt x="162306" y="1016"/>
                      <a:pt x="158496" y="508"/>
                      <a:pt x="154813" y="254"/>
                    </a:cubicBezTo>
                    <a:lnTo>
                      <a:pt x="154813" y="254"/>
                    </a:lnTo>
                    <a:cubicBezTo>
                      <a:pt x="154813" y="254"/>
                      <a:pt x="154559" y="254"/>
                      <a:pt x="154432" y="254"/>
                    </a:cubicBezTo>
                    <a:cubicBezTo>
                      <a:pt x="153162" y="254"/>
                      <a:pt x="151892" y="127"/>
                      <a:pt x="150622" y="0"/>
                    </a:cubicBezTo>
                    <a:cubicBezTo>
                      <a:pt x="149987" y="0"/>
                      <a:pt x="149352" y="0"/>
                      <a:pt x="148717" y="0"/>
                    </a:cubicBezTo>
                    <a:cubicBezTo>
                      <a:pt x="148336" y="0"/>
                      <a:pt x="147828" y="0"/>
                      <a:pt x="147447" y="0"/>
                    </a:cubicBezTo>
                    <a:cubicBezTo>
                      <a:pt x="146431" y="0"/>
                      <a:pt x="145288" y="0"/>
                      <a:pt x="144272" y="0"/>
                    </a:cubicBezTo>
                    <a:cubicBezTo>
                      <a:pt x="128143" y="0"/>
                      <a:pt x="112522" y="2667"/>
                      <a:pt x="98044" y="7620"/>
                    </a:cubicBezTo>
                    <a:cubicBezTo>
                      <a:pt x="95758" y="8382"/>
                      <a:pt x="93599" y="9144"/>
                      <a:pt x="91440" y="10033"/>
                    </a:cubicBezTo>
                    <a:cubicBezTo>
                      <a:pt x="89281" y="10922"/>
                      <a:pt x="87122" y="11811"/>
                      <a:pt x="84963" y="12827"/>
                    </a:cubicBezTo>
                    <a:cubicBezTo>
                      <a:pt x="83947" y="13335"/>
                      <a:pt x="82804" y="13843"/>
                      <a:pt x="81788" y="14351"/>
                    </a:cubicBezTo>
                    <a:cubicBezTo>
                      <a:pt x="79629" y="15367"/>
                      <a:pt x="77597" y="16383"/>
                      <a:pt x="75565" y="17526"/>
                    </a:cubicBezTo>
                    <a:cubicBezTo>
                      <a:pt x="74549" y="18034"/>
                      <a:pt x="73533" y="18669"/>
                      <a:pt x="72517" y="19177"/>
                    </a:cubicBezTo>
                    <a:cubicBezTo>
                      <a:pt x="60452" y="26162"/>
                      <a:pt x="49530" y="34798"/>
                      <a:pt x="39878" y="44704"/>
                    </a:cubicBezTo>
                    <a:cubicBezTo>
                      <a:pt x="39116" y="45593"/>
                      <a:pt x="38354" y="46355"/>
                      <a:pt x="37465" y="47244"/>
                    </a:cubicBezTo>
                    <a:cubicBezTo>
                      <a:pt x="35179" y="49784"/>
                      <a:pt x="32893" y="52451"/>
                      <a:pt x="30734" y="55118"/>
                    </a:cubicBezTo>
                    <a:cubicBezTo>
                      <a:pt x="29972" y="56007"/>
                      <a:pt x="29337" y="56896"/>
                      <a:pt x="28575" y="57912"/>
                    </a:cubicBezTo>
                    <a:cubicBezTo>
                      <a:pt x="10541" y="81915"/>
                      <a:pt x="0" y="111760"/>
                      <a:pt x="0" y="144145"/>
                    </a:cubicBezTo>
                    <a:lnTo>
                      <a:pt x="0" y="144145"/>
                    </a:lnTo>
                    <a:cubicBezTo>
                      <a:pt x="0" y="177800"/>
                      <a:pt x="2667" y="197231"/>
                      <a:pt x="21336" y="225933"/>
                    </a:cubicBezTo>
                    <a:cubicBezTo>
                      <a:pt x="36576" y="249174"/>
                      <a:pt x="56388" y="268859"/>
                      <a:pt x="79502" y="284353"/>
                    </a:cubicBezTo>
                    <a:cubicBezTo>
                      <a:pt x="103251" y="300228"/>
                      <a:pt x="137541" y="321310"/>
                      <a:pt x="165735" y="331724"/>
                    </a:cubicBezTo>
                    <a:lnTo>
                      <a:pt x="165735" y="286639"/>
                    </a:lnTo>
                    <a:cubicBezTo>
                      <a:pt x="165735" y="286639"/>
                      <a:pt x="165735" y="286639"/>
                      <a:pt x="165735" y="286639"/>
                    </a:cubicBezTo>
                    <a:cubicBezTo>
                      <a:pt x="166497" y="286639"/>
                      <a:pt x="167132" y="286385"/>
                      <a:pt x="167894" y="286258"/>
                    </a:cubicBezTo>
                    <a:cubicBezTo>
                      <a:pt x="168275" y="286258"/>
                      <a:pt x="168783" y="286131"/>
                      <a:pt x="169164" y="286004"/>
                    </a:cubicBezTo>
                    <a:cubicBezTo>
                      <a:pt x="169799" y="286004"/>
                      <a:pt x="170434" y="285750"/>
                      <a:pt x="171196" y="285623"/>
                    </a:cubicBezTo>
                    <a:cubicBezTo>
                      <a:pt x="171704" y="285623"/>
                      <a:pt x="172085" y="285496"/>
                      <a:pt x="172593" y="285369"/>
                    </a:cubicBezTo>
                    <a:cubicBezTo>
                      <a:pt x="173228" y="285242"/>
                      <a:pt x="173863" y="285115"/>
                      <a:pt x="174498" y="284988"/>
                    </a:cubicBezTo>
                    <a:cubicBezTo>
                      <a:pt x="175006" y="284988"/>
                      <a:pt x="175387" y="284734"/>
                      <a:pt x="175895" y="284734"/>
                    </a:cubicBezTo>
                    <a:cubicBezTo>
                      <a:pt x="176530" y="284607"/>
                      <a:pt x="177165" y="284480"/>
                      <a:pt x="177800" y="284353"/>
                    </a:cubicBezTo>
                    <a:cubicBezTo>
                      <a:pt x="178308" y="284353"/>
                      <a:pt x="178689" y="284099"/>
                      <a:pt x="179197" y="283972"/>
                    </a:cubicBezTo>
                    <a:cubicBezTo>
                      <a:pt x="179832" y="283845"/>
                      <a:pt x="180467" y="283718"/>
                      <a:pt x="181102" y="283464"/>
                    </a:cubicBezTo>
                    <a:cubicBezTo>
                      <a:pt x="181610" y="283464"/>
                      <a:pt x="181991" y="283210"/>
                      <a:pt x="182499" y="283083"/>
                    </a:cubicBezTo>
                    <a:cubicBezTo>
                      <a:pt x="183134" y="282956"/>
                      <a:pt x="183769" y="282702"/>
                      <a:pt x="184404" y="282575"/>
                    </a:cubicBezTo>
                    <a:cubicBezTo>
                      <a:pt x="184912" y="282448"/>
                      <a:pt x="185293" y="282321"/>
                      <a:pt x="185801" y="282194"/>
                    </a:cubicBezTo>
                    <a:cubicBezTo>
                      <a:pt x="186436" y="282067"/>
                      <a:pt x="187071" y="281813"/>
                      <a:pt x="187706" y="281686"/>
                    </a:cubicBezTo>
                    <a:cubicBezTo>
                      <a:pt x="188087" y="281559"/>
                      <a:pt x="188595" y="281432"/>
                      <a:pt x="188976" y="281305"/>
                    </a:cubicBezTo>
                    <a:cubicBezTo>
                      <a:pt x="189611" y="281051"/>
                      <a:pt x="190246" y="280924"/>
                      <a:pt x="190881" y="280670"/>
                    </a:cubicBezTo>
                    <a:cubicBezTo>
                      <a:pt x="191262" y="280543"/>
                      <a:pt x="191643" y="280416"/>
                      <a:pt x="192151" y="280289"/>
                    </a:cubicBezTo>
                    <a:cubicBezTo>
                      <a:pt x="192786" y="280035"/>
                      <a:pt x="193421" y="279781"/>
                      <a:pt x="194056" y="279654"/>
                    </a:cubicBezTo>
                    <a:cubicBezTo>
                      <a:pt x="194437" y="279654"/>
                      <a:pt x="194691" y="279400"/>
                      <a:pt x="195072" y="279273"/>
                    </a:cubicBezTo>
                    <a:cubicBezTo>
                      <a:pt x="196469" y="278765"/>
                      <a:pt x="197993" y="278130"/>
                      <a:pt x="199390" y="277622"/>
                    </a:cubicBezTo>
                    <a:cubicBezTo>
                      <a:pt x="199644" y="277622"/>
                      <a:pt x="199898" y="277368"/>
                      <a:pt x="200152" y="277368"/>
                    </a:cubicBezTo>
                    <a:cubicBezTo>
                      <a:pt x="200787" y="277114"/>
                      <a:pt x="201422" y="276860"/>
                      <a:pt x="202057" y="276606"/>
                    </a:cubicBezTo>
                    <a:cubicBezTo>
                      <a:pt x="202438" y="276479"/>
                      <a:pt x="202819" y="276225"/>
                      <a:pt x="203200" y="276098"/>
                    </a:cubicBezTo>
                    <a:cubicBezTo>
                      <a:pt x="203835" y="275844"/>
                      <a:pt x="204343" y="275590"/>
                      <a:pt x="204978" y="275336"/>
                    </a:cubicBezTo>
                    <a:cubicBezTo>
                      <a:pt x="205359" y="275082"/>
                      <a:pt x="205867" y="274955"/>
                      <a:pt x="206248" y="274701"/>
                    </a:cubicBezTo>
                    <a:cubicBezTo>
                      <a:pt x="206756" y="274447"/>
                      <a:pt x="207391" y="274193"/>
                      <a:pt x="207899" y="273939"/>
                    </a:cubicBezTo>
                    <a:cubicBezTo>
                      <a:pt x="208280" y="273685"/>
                      <a:pt x="208788" y="273558"/>
                      <a:pt x="209169" y="273304"/>
                    </a:cubicBezTo>
                    <a:cubicBezTo>
                      <a:pt x="209677" y="273050"/>
                      <a:pt x="210312" y="272796"/>
                      <a:pt x="210820" y="272415"/>
                    </a:cubicBezTo>
                    <a:cubicBezTo>
                      <a:pt x="211201" y="272161"/>
                      <a:pt x="211709" y="271907"/>
                      <a:pt x="212090" y="271780"/>
                    </a:cubicBezTo>
                    <a:cubicBezTo>
                      <a:pt x="212598" y="271526"/>
                      <a:pt x="213233" y="271145"/>
                      <a:pt x="213741" y="270891"/>
                    </a:cubicBezTo>
                    <a:cubicBezTo>
                      <a:pt x="214122" y="270637"/>
                      <a:pt x="214630" y="270383"/>
                      <a:pt x="215011" y="270129"/>
                    </a:cubicBezTo>
                    <a:cubicBezTo>
                      <a:pt x="215519" y="269875"/>
                      <a:pt x="216027" y="269494"/>
                      <a:pt x="216662" y="269240"/>
                    </a:cubicBezTo>
                    <a:cubicBezTo>
                      <a:pt x="217043" y="268986"/>
                      <a:pt x="217551" y="268732"/>
                      <a:pt x="217932" y="268478"/>
                    </a:cubicBezTo>
                    <a:cubicBezTo>
                      <a:pt x="218440" y="268224"/>
                      <a:pt x="218948" y="267843"/>
                      <a:pt x="219456" y="267589"/>
                    </a:cubicBezTo>
                    <a:cubicBezTo>
                      <a:pt x="219837" y="267335"/>
                      <a:pt x="220345" y="267081"/>
                      <a:pt x="220726" y="266827"/>
                    </a:cubicBezTo>
                    <a:cubicBezTo>
                      <a:pt x="221234" y="266446"/>
                      <a:pt x="221742" y="266192"/>
                      <a:pt x="222250" y="265811"/>
                    </a:cubicBezTo>
                    <a:cubicBezTo>
                      <a:pt x="222631" y="265557"/>
                      <a:pt x="223012" y="265303"/>
                      <a:pt x="223393" y="265049"/>
                    </a:cubicBezTo>
                    <a:cubicBezTo>
                      <a:pt x="223901" y="264668"/>
                      <a:pt x="224409" y="264414"/>
                      <a:pt x="224917" y="264033"/>
                    </a:cubicBezTo>
                    <a:cubicBezTo>
                      <a:pt x="225298" y="263779"/>
                      <a:pt x="225679" y="263525"/>
                      <a:pt x="226060" y="263271"/>
                    </a:cubicBezTo>
                    <a:cubicBezTo>
                      <a:pt x="226949" y="262636"/>
                      <a:pt x="227838" y="262128"/>
                      <a:pt x="228600" y="261493"/>
                    </a:cubicBezTo>
                    <a:cubicBezTo>
                      <a:pt x="229108" y="261112"/>
                      <a:pt x="229616" y="260731"/>
                      <a:pt x="230124" y="260350"/>
                    </a:cubicBezTo>
                    <a:cubicBezTo>
                      <a:pt x="230632" y="259969"/>
                      <a:pt x="231013" y="259588"/>
                      <a:pt x="231521" y="259207"/>
                    </a:cubicBezTo>
                    <a:cubicBezTo>
                      <a:pt x="231902" y="258953"/>
                      <a:pt x="232283" y="258572"/>
                      <a:pt x="232664" y="258318"/>
                    </a:cubicBezTo>
                    <a:cubicBezTo>
                      <a:pt x="233172" y="257937"/>
                      <a:pt x="233553" y="257556"/>
                      <a:pt x="234061" y="257175"/>
                    </a:cubicBezTo>
                    <a:cubicBezTo>
                      <a:pt x="234442" y="256794"/>
                      <a:pt x="234823" y="256540"/>
                      <a:pt x="235331" y="256159"/>
                    </a:cubicBezTo>
                    <a:cubicBezTo>
                      <a:pt x="235839" y="255778"/>
                      <a:pt x="236220" y="255397"/>
                      <a:pt x="236728" y="255016"/>
                    </a:cubicBezTo>
                    <a:cubicBezTo>
                      <a:pt x="237109" y="254635"/>
                      <a:pt x="237490" y="254381"/>
                      <a:pt x="237871" y="254000"/>
                    </a:cubicBezTo>
                    <a:cubicBezTo>
                      <a:pt x="238252" y="253619"/>
                      <a:pt x="238760" y="253238"/>
                      <a:pt x="239141" y="252857"/>
                    </a:cubicBezTo>
                    <a:cubicBezTo>
                      <a:pt x="239522" y="252476"/>
                      <a:pt x="239903" y="252222"/>
                      <a:pt x="240284" y="251841"/>
                    </a:cubicBezTo>
                    <a:cubicBezTo>
                      <a:pt x="240665" y="251460"/>
                      <a:pt x="241173" y="251079"/>
                      <a:pt x="241554" y="250698"/>
                    </a:cubicBezTo>
                    <a:cubicBezTo>
                      <a:pt x="241935" y="250317"/>
                      <a:pt x="242316" y="249936"/>
                      <a:pt x="242697" y="249555"/>
                    </a:cubicBezTo>
                    <a:cubicBezTo>
                      <a:pt x="243078" y="249174"/>
                      <a:pt x="243459" y="248793"/>
                      <a:pt x="243967" y="248412"/>
                    </a:cubicBezTo>
                    <a:cubicBezTo>
                      <a:pt x="244348" y="248031"/>
                      <a:pt x="244729" y="247650"/>
                      <a:pt x="245110" y="247269"/>
                    </a:cubicBezTo>
                    <a:cubicBezTo>
                      <a:pt x="245491" y="246888"/>
                      <a:pt x="245872" y="246507"/>
                      <a:pt x="246253" y="246126"/>
                    </a:cubicBezTo>
                    <a:cubicBezTo>
                      <a:pt x="246634" y="245745"/>
                      <a:pt x="247015" y="245364"/>
                      <a:pt x="247396" y="244983"/>
                    </a:cubicBezTo>
                    <a:cubicBezTo>
                      <a:pt x="247777" y="244602"/>
                      <a:pt x="248158" y="244221"/>
                      <a:pt x="248539" y="243840"/>
                    </a:cubicBezTo>
                    <a:cubicBezTo>
                      <a:pt x="248920" y="243459"/>
                      <a:pt x="249301" y="242951"/>
                      <a:pt x="249682" y="242570"/>
                    </a:cubicBezTo>
                    <a:cubicBezTo>
                      <a:pt x="250063" y="242189"/>
                      <a:pt x="250444" y="241808"/>
                      <a:pt x="250698" y="241427"/>
                    </a:cubicBezTo>
                    <a:cubicBezTo>
                      <a:pt x="251460" y="240665"/>
                      <a:pt x="252095" y="239903"/>
                      <a:pt x="252857" y="239014"/>
                    </a:cubicBezTo>
                    <a:cubicBezTo>
                      <a:pt x="253111" y="238633"/>
                      <a:pt x="253492" y="238252"/>
                      <a:pt x="253746" y="237998"/>
                    </a:cubicBezTo>
                    <a:cubicBezTo>
                      <a:pt x="254127" y="237490"/>
                      <a:pt x="254635" y="236982"/>
                      <a:pt x="255016" y="236601"/>
                    </a:cubicBezTo>
                    <a:cubicBezTo>
                      <a:pt x="255397" y="236220"/>
                      <a:pt x="255651" y="235839"/>
                      <a:pt x="256032" y="235458"/>
                    </a:cubicBezTo>
                    <a:cubicBezTo>
                      <a:pt x="256413" y="234950"/>
                      <a:pt x="256794" y="234569"/>
                      <a:pt x="257175" y="234061"/>
                    </a:cubicBezTo>
                    <a:cubicBezTo>
                      <a:pt x="257556" y="233680"/>
                      <a:pt x="257810" y="233172"/>
                      <a:pt x="258191" y="232791"/>
                    </a:cubicBezTo>
                    <a:cubicBezTo>
                      <a:pt x="258572" y="232283"/>
                      <a:pt x="258953" y="231902"/>
                      <a:pt x="259207" y="231394"/>
                    </a:cubicBezTo>
                    <a:cubicBezTo>
                      <a:pt x="259588" y="231013"/>
                      <a:pt x="259842" y="230505"/>
                      <a:pt x="260096" y="230124"/>
                    </a:cubicBezTo>
                    <a:cubicBezTo>
                      <a:pt x="260477" y="229616"/>
                      <a:pt x="260731" y="229235"/>
                      <a:pt x="261112" y="228727"/>
                    </a:cubicBezTo>
                    <a:cubicBezTo>
                      <a:pt x="261366" y="228346"/>
                      <a:pt x="261747" y="227838"/>
                      <a:pt x="262001" y="227457"/>
                    </a:cubicBezTo>
                    <a:cubicBezTo>
                      <a:pt x="262382" y="226949"/>
                      <a:pt x="262636" y="226568"/>
                      <a:pt x="263017" y="226060"/>
                    </a:cubicBezTo>
                    <a:cubicBezTo>
                      <a:pt x="263271" y="225679"/>
                      <a:pt x="263652" y="225171"/>
                      <a:pt x="263906" y="224790"/>
                    </a:cubicBezTo>
                    <a:cubicBezTo>
                      <a:pt x="264287" y="224282"/>
                      <a:pt x="264541" y="223774"/>
                      <a:pt x="264922" y="223266"/>
                    </a:cubicBezTo>
                    <a:cubicBezTo>
                      <a:pt x="265176" y="222885"/>
                      <a:pt x="265430" y="222377"/>
                      <a:pt x="265811" y="221996"/>
                    </a:cubicBezTo>
                    <a:cubicBezTo>
                      <a:pt x="266192" y="221488"/>
                      <a:pt x="266446" y="220980"/>
                      <a:pt x="266827" y="220472"/>
                    </a:cubicBezTo>
                    <a:cubicBezTo>
                      <a:pt x="267081" y="220091"/>
                      <a:pt x="267335" y="219583"/>
                      <a:pt x="267589" y="219202"/>
                    </a:cubicBezTo>
                    <a:cubicBezTo>
                      <a:pt x="267970" y="218694"/>
                      <a:pt x="268224" y="218059"/>
                      <a:pt x="268605" y="217551"/>
                    </a:cubicBezTo>
                    <a:cubicBezTo>
                      <a:pt x="268859" y="217170"/>
                      <a:pt x="269113" y="216789"/>
                      <a:pt x="269367" y="216281"/>
                    </a:cubicBezTo>
                    <a:cubicBezTo>
                      <a:pt x="269748" y="215646"/>
                      <a:pt x="270129" y="215011"/>
                      <a:pt x="270510" y="214376"/>
                    </a:cubicBezTo>
                    <a:cubicBezTo>
                      <a:pt x="270637" y="213995"/>
                      <a:pt x="270891" y="213741"/>
                      <a:pt x="271018" y="213360"/>
                    </a:cubicBezTo>
                    <a:cubicBezTo>
                      <a:pt x="271526" y="212344"/>
                      <a:pt x="272034" y="211455"/>
                      <a:pt x="272542" y="210439"/>
                    </a:cubicBezTo>
                    <a:cubicBezTo>
                      <a:pt x="272669" y="210058"/>
                      <a:pt x="272923" y="209804"/>
                      <a:pt x="273050" y="209423"/>
                    </a:cubicBezTo>
                    <a:cubicBezTo>
                      <a:pt x="273431" y="208788"/>
                      <a:pt x="273685" y="208153"/>
                      <a:pt x="274066" y="207391"/>
                    </a:cubicBezTo>
                    <a:cubicBezTo>
                      <a:pt x="274320" y="207010"/>
                      <a:pt x="274447" y="206502"/>
                      <a:pt x="274701" y="206121"/>
                    </a:cubicBezTo>
                    <a:cubicBezTo>
                      <a:pt x="274955" y="205486"/>
                      <a:pt x="275209" y="204978"/>
                      <a:pt x="275590" y="204343"/>
                    </a:cubicBezTo>
                    <a:cubicBezTo>
                      <a:pt x="275844" y="203962"/>
                      <a:pt x="275971" y="203454"/>
                      <a:pt x="276225" y="203073"/>
                    </a:cubicBezTo>
                    <a:cubicBezTo>
                      <a:pt x="276479" y="202438"/>
                      <a:pt x="276733" y="201930"/>
                      <a:pt x="276987" y="201295"/>
                    </a:cubicBezTo>
                    <a:cubicBezTo>
                      <a:pt x="277241" y="200787"/>
                      <a:pt x="277368" y="200406"/>
                      <a:pt x="277622" y="199898"/>
                    </a:cubicBezTo>
                    <a:cubicBezTo>
                      <a:pt x="277876" y="199263"/>
                      <a:pt x="278130" y="198755"/>
                      <a:pt x="278384" y="198120"/>
                    </a:cubicBezTo>
                    <a:cubicBezTo>
                      <a:pt x="278511" y="197612"/>
                      <a:pt x="278765" y="197231"/>
                      <a:pt x="278892" y="196723"/>
                    </a:cubicBezTo>
                    <a:cubicBezTo>
                      <a:pt x="279146" y="196088"/>
                      <a:pt x="279400" y="195580"/>
                      <a:pt x="279527" y="194945"/>
                    </a:cubicBezTo>
                    <a:cubicBezTo>
                      <a:pt x="279654" y="194437"/>
                      <a:pt x="279908" y="194056"/>
                      <a:pt x="280035" y="193548"/>
                    </a:cubicBezTo>
                    <a:cubicBezTo>
                      <a:pt x="280289" y="192913"/>
                      <a:pt x="280416" y="192405"/>
                      <a:pt x="280670" y="191770"/>
                    </a:cubicBezTo>
                    <a:cubicBezTo>
                      <a:pt x="280797" y="191262"/>
                      <a:pt x="281051" y="190881"/>
                      <a:pt x="281178" y="190373"/>
                    </a:cubicBezTo>
                    <a:cubicBezTo>
                      <a:pt x="281432" y="189738"/>
                      <a:pt x="281559" y="189103"/>
                      <a:pt x="281813" y="188468"/>
                    </a:cubicBezTo>
                    <a:cubicBezTo>
                      <a:pt x="281940" y="187960"/>
                      <a:pt x="282067" y="187579"/>
                      <a:pt x="282194" y="187071"/>
                    </a:cubicBezTo>
                    <a:cubicBezTo>
                      <a:pt x="282448" y="186436"/>
                      <a:pt x="282575" y="185674"/>
                      <a:pt x="282829" y="185039"/>
                    </a:cubicBezTo>
                    <a:cubicBezTo>
                      <a:pt x="282829" y="184658"/>
                      <a:pt x="283083" y="184277"/>
                      <a:pt x="283210" y="183896"/>
                    </a:cubicBezTo>
                    <a:cubicBezTo>
                      <a:pt x="283464" y="183007"/>
                      <a:pt x="283718" y="182118"/>
                      <a:pt x="283972" y="181229"/>
                    </a:cubicBezTo>
                    <a:cubicBezTo>
                      <a:pt x="283972" y="180975"/>
                      <a:pt x="283972" y="180848"/>
                      <a:pt x="284099" y="180594"/>
                    </a:cubicBezTo>
                    <a:cubicBezTo>
                      <a:pt x="284353" y="179451"/>
                      <a:pt x="284607" y="178435"/>
                      <a:pt x="284861" y="177292"/>
                    </a:cubicBezTo>
                    <a:cubicBezTo>
                      <a:pt x="284861" y="176911"/>
                      <a:pt x="284988" y="176530"/>
                      <a:pt x="285115" y="176276"/>
                    </a:cubicBezTo>
                    <a:cubicBezTo>
                      <a:pt x="285242" y="175514"/>
                      <a:pt x="285496" y="174752"/>
                      <a:pt x="285623" y="173990"/>
                    </a:cubicBezTo>
                    <a:cubicBezTo>
                      <a:pt x="285623" y="173609"/>
                      <a:pt x="285750" y="173101"/>
                      <a:pt x="285877" y="172720"/>
                    </a:cubicBezTo>
                    <a:cubicBezTo>
                      <a:pt x="286004" y="172085"/>
                      <a:pt x="286131" y="171323"/>
                      <a:pt x="286258" y="170688"/>
                    </a:cubicBezTo>
                    <a:cubicBezTo>
                      <a:pt x="286258" y="170180"/>
                      <a:pt x="286385" y="169799"/>
                      <a:pt x="286512" y="169291"/>
                    </a:cubicBezTo>
                    <a:cubicBezTo>
                      <a:pt x="286512" y="168656"/>
                      <a:pt x="286766" y="168021"/>
                      <a:pt x="286893" y="167259"/>
                    </a:cubicBezTo>
                    <a:cubicBezTo>
                      <a:pt x="286893" y="166751"/>
                      <a:pt x="287020" y="166243"/>
                      <a:pt x="287147" y="165735"/>
                    </a:cubicBezTo>
                    <a:cubicBezTo>
                      <a:pt x="287147" y="165100"/>
                      <a:pt x="287274" y="164465"/>
                      <a:pt x="287401" y="163703"/>
                    </a:cubicBezTo>
                    <a:cubicBezTo>
                      <a:pt x="287401" y="163195"/>
                      <a:pt x="287528" y="162687"/>
                      <a:pt x="287528" y="162179"/>
                    </a:cubicBezTo>
                    <a:cubicBezTo>
                      <a:pt x="287528" y="161544"/>
                      <a:pt x="287655" y="160909"/>
                      <a:pt x="287782" y="160147"/>
                    </a:cubicBezTo>
                    <a:cubicBezTo>
                      <a:pt x="287782" y="159639"/>
                      <a:pt x="287782" y="159131"/>
                      <a:pt x="287909" y="158623"/>
                    </a:cubicBezTo>
                    <a:cubicBezTo>
                      <a:pt x="287909" y="157988"/>
                      <a:pt x="287909" y="157226"/>
                      <a:pt x="288036" y="156591"/>
                    </a:cubicBezTo>
                    <a:cubicBezTo>
                      <a:pt x="288036" y="156083"/>
                      <a:pt x="288036" y="155575"/>
                      <a:pt x="288036" y="155067"/>
                    </a:cubicBezTo>
                    <a:cubicBezTo>
                      <a:pt x="288036" y="154305"/>
                      <a:pt x="288036" y="153670"/>
                      <a:pt x="288163" y="152908"/>
                    </a:cubicBezTo>
                    <a:cubicBezTo>
                      <a:pt x="288163" y="152400"/>
                      <a:pt x="288163" y="152019"/>
                      <a:pt x="288163" y="151511"/>
                    </a:cubicBezTo>
                    <a:cubicBezTo>
                      <a:pt x="288163" y="150749"/>
                      <a:pt x="288163" y="149987"/>
                      <a:pt x="288163" y="149098"/>
                    </a:cubicBezTo>
                    <a:cubicBezTo>
                      <a:pt x="288163" y="148717"/>
                      <a:pt x="288163" y="148336"/>
                      <a:pt x="288163" y="147955"/>
                    </a:cubicBezTo>
                    <a:cubicBezTo>
                      <a:pt x="288163" y="146812"/>
                      <a:pt x="288163" y="145542"/>
                      <a:pt x="288163" y="144399"/>
                    </a:cubicBezTo>
                    <a:lnTo>
                      <a:pt x="288163" y="144399"/>
                    </a:lnTo>
                    <a:cubicBezTo>
                      <a:pt x="288163" y="143256"/>
                      <a:pt x="288163" y="141986"/>
                      <a:pt x="288163" y="140843"/>
                    </a:cubicBezTo>
                    <a:cubicBezTo>
                      <a:pt x="288163" y="140462"/>
                      <a:pt x="288163" y="140081"/>
                      <a:pt x="288163" y="139700"/>
                    </a:cubicBezTo>
                    <a:close/>
                  </a:path>
                </a:pathLst>
              </a:custGeom>
              <a:solidFill>
                <a:srgbClr val="FFFFFF"/>
              </a:solidFill>
              <a:ln w="0" cap="flat">
                <a:noFill/>
                <a:prstDash val="solid"/>
                <a:miter/>
              </a:ln>
            </p:spPr>
            <p:txBody>
              <a:bodyPr rtlCol="0" anchor="ctr"/>
              <a:lstStyle/>
              <a:p>
                <a:endParaRPr lang="nl-NL"/>
              </a:p>
            </p:txBody>
          </p:sp>
          <p:sp>
            <p:nvSpPr>
              <p:cNvPr id="38" name="Vrije vorm: vorm 37">
                <a:extLst>
                  <a:ext uri="{FF2B5EF4-FFF2-40B4-BE49-F238E27FC236}">
                    <a16:creationId xmlns:a16="http://schemas.microsoft.com/office/drawing/2014/main" id="{394727D4-A14B-10AE-51C5-846A3B0CA581}"/>
                  </a:ext>
                </a:extLst>
              </p:cNvPr>
              <p:cNvSpPr/>
              <p:nvPr/>
            </p:nvSpPr>
            <p:spPr>
              <a:xfrm>
                <a:off x="11222353" y="5999988"/>
                <a:ext cx="34797" cy="34797"/>
              </a:xfrm>
              <a:custGeom>
                <a:avLst/>
                <a:gdLst>
                  <a:gd name="connsiteX0" fmla="*/ 17399 w 34797"/>
                  <a:gd name="connsiteY0" fmla="*/ 0 h 34797"/>
                  <a:gd name="connsiteX1" fmla="*/ 17399 w 34797"/>
                  <a:gd name="connsiteY1" fmla="*/ 0 h 34797"/>
                  <a:gd name="connsiteX2" fmla="*/ 0 w 34797"/>
                  <a:gd name="connsiteY2" fmla="*/ 17399 h 34797"/>
                  <a:gd name="connsiteX3" fmla="*/ 0 w 34797"/>
                  <a:gd name="connsiteY3" fmla="*/ 17399 h 34797"/>
                  <a:gd name="connsiteX4" fmla="*/ 17399 w 34797"/>
                  <a:gd name="connsiteY4" fmla="*/ 34798 h 34797"/>
                  <a:gd name="connsiteX5" fmla="*/ 17399 w 34797"/>
                  <a:gd name="connsiteY5" fmla="*/ 34798 h 34797"/>
                  <a:gd name="connsiteX6" fmla="*/ 34798 w 34797"/>
                  <a:gd name="connsiteY6" fmla="*/ 17399 h 34797"/>
                  <a:gd name="connsiteX7" fmla="*/ 34798 w 34797"/>
                  <a:gd name="connsiteY7" fmla="*/ 17399 h 34797"/>
                  <a:gd name="connsiteX8" fmla="*/ 17399 w 34797"/>
                  <a:gd name="connsiteY8" fmla="*/ 0 h 34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797" h="34797">
                    <a:moveTo>
                      <a:pt x="17399" y="0"/>
                    </a:moveTo>
                    <a:lnTo>
                      <a:pt x="17399" y="0"/>
                    </a:lnTo>
                    <a:cubicBezTo>
                      <a:pt x="7874" y="0"/>
                      <a:pt x="0" y="7747"/>
                      <a:pt x="0" y="17399"/>
                    </a:cubicBezTo>
                    <a:lnTo>
                      <a:pt x="0" y="17399"/>
                    </a:lnTo>
                    <a:cubicBezTo>
                      <a:pt x="0" y="26924"/>
                      <a:pt x="7747" y="34798"/>
                      <a:pt x="17399" y="34798"/>
                    </a:cubicBezTo>
                    <a:lnTo>
                      <a:pt x="17399" y="34798"/>
                    </a:lnTo>
                    <a:cubicBezTo>
                      <a:pt x="26924" y="34798"/>
                      <a:pt x="34798" y="27051"/>
                      <a:pt x="34798" y="17399"/>
                    </a:cubicBezTo>
                    <a:lnTo>
                      <a:pt x="34798" y="17399"/>
                    </a:lnTo>
                    <a:cubicBezTo>
                      <a:pt x="34798" y="7874"/>
                      <a:pt x="27051" y="0"/>
                      <a:pt x="17399" y="0"/>
                    </a:cubicBezTo>
                    <a:close/>
                  </a:path>
                </a:pathLst>
              </a:custGeom>
              <a:solidFill>
                <a:srgbClr val="F59C00"/>
              </a:solidFill>
              <a:ln w="0" cap="flat">
                <a:noFill/>
                <a:prstDash val="solid"/>
                <a:miter/>
              </a:ln>
            </p:spPr>
            <p:txBody>
              <a:bodyPr rtlCol="0" anchor="ctr"/>
              <a:lstStyle/>
              <a:p>
                <a:endParaRPr lang="nl-NL"/>
              </a:p>
            </p:txBody>
          </p:sp>
          <p:sp>
            <p:nvSpPr>
              <p:cNvPr id="39" name="Vrije vorm: vorm 38">
                <a:extLst>
                  <a:ext uri="{FF2B5EF4-FFF2-40B4-BE49-F238E27FC236}">
                    <a16:creationId xmlns:a16="http://schemas.microsoft.com/office/drawing/2014/main" id="{F095F226-4656-8B95-E746-DDAE233E470B}"/>
                  </a:ext>
                </a:extLst>
              </p:cNvPr>
              <p:cNvSpPr/>
              <p:nvPr/>
            </p:nvSpPr>
            <p:spPr>
              <a:xfrm>
                <a:off x="11208255" y="6049009"/>
                <a:ext cx="62484" cy="112141"/>
              </a:xfrm>
              <a:custGeom>
                <a:avLst/>
                <a:gdLst>
                  <a:gd name="connsiteX0" fmla="*/ 62357 w 62484"/>
                  <a:gd name="connsiteY0" fmla="*/ 104648 h 112141"/>
                  <a:gd name="connsiteX1" fmla="*/ 54864 w 62484"/>
                  <a:gd name="connsiteY1" fmla="*/ 97155 h 112141"/>
                  <a:gd name="connsiteX2" fmla="*/ 48514 w 62484"/>
                  <a:gd name="connsiteY2" fmla="*/ 97155 h 112141"/>
                  <a:gd name="connsiteX3" fmla="*/ 48514 w 62484"/>
                  <a:gd name="connsiteY3" fmla="*/ 7493 h 112141"/>
                  <a:gd name="connsiteX4" fmla="*/ 41022 w 62484"/>
                  <a:gd name="connsiteY4" fmla="*/ 0 h 112141"/>
                  <a:gd name="connsiteX5" fmla="*/ 7493 w 62484"/>
                  <a:gd name="connsiteY5" fmla="*/ 0 h 112141"/>
                  <a:gd name="connsiteX6" fmla="*/ 0 w 62484"/>
                  <a:gd name="connsiteY6" fmla="*/ 7493 h 112141"/>
                  <a:gd name="connsiteX7" fmla="*/ 0 w 62484"/>
                  <a:gd name="connsiteY7" fmla="*/ 7493 h 112141"/>
                  <a:gd name="connsiteX8" fmla="*/ 7493 w 62484"/>
                  <a:gd name="connsiteY8" fmla="*/ 14986 h 112141"/>
                  <a:gd name="connsiteX9" fmla="*/ 13843 w 62484"/>
                  <a:gd name="connsiteY9" fmla="*/ 14986 h 112141"/>
                  <a:gd name="connsiteX10" fmla="*/ 13843 w 62484"/>
                  <a:gd name="connsiteY10" fmla="*/ 97155 h 112141"/>
                  <a:gd name="connsiteX11" fmla="*/ 7493 w 62484"/>
                  <a:gd name="connsiteY11" fmla="*/ 97155 h 112141"/>
                  <a:gd name="connsiteX12" fmla="*/ 0 w 62484"/>
                  <a:gd name="connsiteY12" fmla="*/ 104648 h 112141"/>
                  <a:gd name="connsiteX13" fmla="*/ 0 w 62484"/>
                  <a:gd name="connsiteY13" fmla="*/ 104648 h 112141"/>
                  <a:gd name="connsiteX14" fmla="*/ 7493 w 62484"/>
                  <a:gd name="connsiteY14" fmla="*/ 112141 h 112141"/>
                  <a:gd name="connsiteX15" fmla="*/ 54991 w 62484"/>
                  <a:gd name="connsiteY15" fmla="*/ 112141 h 112141"/>
                  <a:gd name="connsiteX16" fmla="*/ 62485 w 62484"/>
                  <a:gd name="connsiteY16" fmla="*/ 104648 h 112141"/>
                  <a:gd name="connsiteX17" fmla="*/ 62485 w 62484"/>
                  <a:gd name="connsiteY17" fmla="*/ 104648 h 112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2484" h="112141">
                    <a:moveTo>
                      <a:pt x="62357" y="104648"/>
                    </a:moveTo>
                    <a:cubicBezTo>
                      <a:pt x="62357" y="100457"/>
                      <a:pt x="59055" y="97155"/>
                      <a:pt x="54864" y="97155"/>
                    </a:cubicBezTo>
                    <a:lnTo>
                      <a:pt x="48514" y="97155"/>
                    </a:lnTo>
                    <a:lnTo>
                      <a:pt x="48514" y="7493"/>
                    </a:lnTo>
                    <a:cubicBezTo>
                      <a:pt x="48514" y="3302"/>
                      <a:pt x="45212" y="0"/>
                      <a:pt x="41022" y="0"/>
                    </a:cubicBezTo>
                    <a:lnTo>
                      <a:pt x="7493" y="0"/>
                    </a:lnTo>
                    <a:cubicBezTo>
                      <a:pt x="3302" y="0"/>
                      <a:pt x="0" y="3302"/>
                      <a:pt x="0" y="7493"/>
                    </a:cubicBezTo>
                    <a:lnTo>
                      <a:pt x="0" y="7493"/>
                    </a:lnTo>
                    <a:cubicBezTo>
                      <a:pt x="0" y="11684"/>
                      <a:pt x="3302" y="14986"/>
                      <a:pt x="7493" y="14986"/>
                    </a:cubicBezTo>
                    <a:lnTo>
                      <a:pt x="13843" y="14986"/>
                    </a:lnTo>
                    <a:lnTo>
                      <a:pt x="13843" y="97155"/>
                    </a:lnTo>
                    <a:lnTo>
                      <a:pt x="7493" y="97155"/>
                    </a:lnTo>
                    <a:cubicBezTo>
                      <a:pt x="3302" y="97155"/>
                      <a:pt x="0" y="100457"/>
                      <a:pt x="0" y="104648"/>
                    </a:cubicBezTo>
                    <a:lnTo>
                      <a:pt x="0" y="104648"/>
                    </a:lnTo>
                    <a:cubicBezTo>
                      <a:pt x="0" y="108839"/>
                      <a:pt x="3302" y="112141"/>
                      <a:pt x="7493" y="112141"/>
                    </a:cubicBezTo>
                    <a:lnTo>
                      <a:pt x="54991" y="112141"/>
                    </a:lnTo>
                    <a:cubicBezTo>
                      <a:pt x="59182" y="112141"/>
                      <a:pt x="62485" y="108839"/>
                      <a:pt x="62485" y="104648"/>
                    </a:cubicBezTo>
                    <a:lnTo>
                      <a:pt x="62485" y="104648"/>
                    </a:lnTo>
                    <a:close/>
                  </a:path>
                </a:pathLst>
              </a:custGeom>
              <a:solidFill>
                <a:srgbClr val="F59C00"/>
              </a:solidFill>
              <a:ln w="0" cap="flat">
                <a:noFill/>
                <a:prstDash val="solid"/>
                <a:miter/>
              </a:ln>
            </p:spPr>
            <p:txBody>
              <a:bodyPr rtlCol="0" anchor="ctr"/>
              <a:lstStyle/>
              <a:p>
                <a:endParaRPr lang="nl-NL"/>
              </a:p>
            </p:txBody>
          </p:sp>
        </p:grpSp>
        <p:sp>
          <p:nvSpPr>
            <p:cNvPr id="110" name="Ovaal 109">
              <a:hlinkClick r:id="rId7" action="ppaction://hlinksldjump"/>
              <a:extLst>
                <a:ext uri="{FF2B5EF4-FFF2-40B4-BE49-F238E27FC236}">
                  <a16:creationId xmlns:a16="http://schemas.microsoft.com/office/drawing/2014/main" id="{904EB827-D504-BDDD-E6D7-DB4B9D0F4EDD}"/>
                </a:ext>
              </a:extLst>
            </p:cNvPr>
            <p:cNvSpPr/>
            <p:nvPr/>
          </p:nvSpPr>
          <p:spPr>
            <a:xfrm>
              <a:off x="11008109" y="5885117"/>
              <a:ext cx="488317" cy="488442"/>
            </a:xfrm>
            <a:prstGeom prst="ellipse">
              <a:avLst/>
            </a:prstGeom>
            <a:solidFill>
              <a:srgbClr val="F59C00">
                <a:alpha val="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17" name="Groep 116">
            <a:extLst>
              <a:ext uri="{FF2B5EF4-FFF2-40B4-BE49-F238E27FC236}">
                <a16:creationId xmlns:a16="http://schemas.microsoft.com/office/drawing/2014/main" id="{5484AE3E-1E63-CCC8-6759-7E4F34372304}"/>
              </a:ext>
            </a:extLst>
          </p:cNvPr>
          <p:cNvGrpSpPr/>
          <p:nvPr/>
        </p:nvGrpSpPr>
        <p:grpSpPr>
          <a:xfrm>
            <a:off x="5340318" y="2673318"/>
            <a:ext cx="1511366" cy="1511366"/>
            <a:chOff x="2975210" y="490795"/>
            <a:chExt cx="6064593" cy="6064593"/>
          </a:xfrm>
        </p:grpSpPr>
        <p:sp>
          <p:nvSpPr>
            <p:cNvPr id="118" name="Vrije vorm: vorm 117">
              <a:extLst>
                <a:ext uri="{FF2B5EF4-FFF2-40B4-BE49-F238E27FC236}">
                  <a16:creationId xmlns:a16="http://schemas.microsoft.com/office/drawing/2014/main" id="{BC7F5B94-9DB1-7241-43D8-21A7F400BB6F}"/>
                </a:ext>
              </a:extLst>
            </p:cNvPr>
            <p:cNvSpPr/>
            <p:nvPr/>
          </p:nvSpPr>
          <p:spPr>
            <a:xfrm>
              <a:off x="2975210" y="490795"/>
              <a:ext cx="6064593" cy="6064593"/>
            </a:xfrm>
            <a:custGeom>
              <a:avLst/>
              <a:gdLst>
                <a:gd name="connsiteX0" fmla="*/ 6064594 w 6064593"/>
                <a:gd name="connsiteY0" fmla="*/ 3032297 h 6064593"/>
                <a:gd name="connsiteX1" fmla="*/ 3032297 w 6064593"/>
                <a:gd name="connsiteY1" fmla="*/ 6064595 h 6064593"/>
                <a:gd name="connsiteX2" fmla="*/ 0 w 6064593"/>
                <a:gd name="connsiteY2" fmla="*/ 3032298 h 6064593"/>
                <a:gd name="connsiteX3" fmla="*/ 3032297 w 6064593"/>
                <a:gd name="connsiteY3" fmla="*/ 1 h 6064593"/>
                <a:gd name="connsiteX4" fmla="*/ 6064594 w 6064593"/>
                <a:gd name="connsiteY4" fmla="*/ 3032297 h 6064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4593" h="6064593">
                  <a:moveTo>
                    <a:pt x="6064594" y="3032297"/>
                  </a:moveTo>
                  <a:cubicBezTo>
                    <a:pt x="6064594" y="4706989"/>
                    <a:pt x="4706989" y="6064595"/>
                    <a:pt x="3032297" y="6064595"/>
                  </a:cubicBezTo>
                  <a:cubicBezTo>
                    <a:pt x="1357606" y="6064595"/>
                    <a:pt x="0" y="4706989"/>
                    <a:pt x="0" y="3032298"/>
                  </a:cubicBezTo>
                  <a:cubicBezTo>
                    <a:pt x="0" y="1357606"/>
                    <a:pt x="1357606" y="1"/>
                    <a:pt x="3032297" y="1"/>
                  </a:cubicBezTo>
                  <a:cubicBezTo>
                    <a:pt x="4706989" y="1"/>
                    <a:pt x="6064594" y="1357606"/>
                    <a:pt x="6064594" y="3032297"/>
                  </a:cubicBezTo>
                  <a:close/>
                </a:path>
              </a:pathLst>
            </a:custGeom>
            <a:solidFill>
              <a:srgbClr val="FDEBCC"/>
            </a:solidFill>
            <a:ln w="0" cap="flat">
              <a:noFill/>
              <a:prstDash val="solid"/>
              <a:miter/>
            </a:ln>
            <a:effectLst>
              <a:outerShdw blurRad="254000" algn="ctr" rotWithShape="0">
                <a:prstClr val="black">
                  <a:alpha val="20000"/>
                </a:prstClr>
              </a:outerShdw>
            </a:effectLst>
          </p:spPr>
          <p:txBody>
            <a:bodyPr rtlCol="0" anchor="ctr"/>
            <a:lstStyle/>
            <a:p>
              <a:endParaRPr lang="nl-NL"/>
            </a:p>
          </p:txBody>
        </p:sp>
        <p:sp>
          <p:nvSpPr>
            <p:cNvPr id="119" name="Vrije vorm: vorm 118">
              <a:extLst>
                <a:ext uri="{FF2B5EF4-FFF2-40B4-BE49-F238E27FC236}">
                  <a16:creationId xmlns:a16="http://schemas.microsoft.com/office/drawing/2014/main" id="{31DB5D7A-49C1-50FD-B7BE-847657666A45}"/>
                </a:ext>
              </a:extLst>
            </p:cNvPr>
            <p:cNvSpPr/>
            <p:nvPr/>
          </p:nvSpPr>
          <p:spPr>
            <a:xfrm>
              <a:off x="3191432" y="707017"/>
              <a:ext cx="5632148" cy="5632148"/>
            </a:xfrm>
            <a:custGeom>
              <a:avLst/>
              <a:gdLst>
                <a:gd name="connsiteX0" fmla="*/ 5632149 w 5632148"/>
                <a:gd name="connsiteY0" fmla="*/ 2816074 h 5632148"/>
                <a:gd name="connsiteX1" fmla="*/ 2816074 w 5632148"/>
                <a:gd name="connsiteY1" fmla="*/ 5632149 h 5632148"/>
                <a:gd name="connsiteX2" fmla="*/ 0 w 5632148"/>
                <a:gd name="connsiteY2" fmla="*/ 2816074 h 5632148"/>
                <a:gd name="connsiteX3" fmla="*/ 2816074 w 5632148"/>
                <a:gd name="connsiteY3" fmla="*/ 0 h 5632148"/>
                <a:gd name="connsiteX4" fmla="*/ 5632149 w 5632148"/>
                <a:gd name="connsiteY4" fmla="*/ 2816074 h 5632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2148" h="5632148">
                  <a:moveTo>
                    <a:pt x="5632149" y="2816074"/>
                  </a:moveTo>
                  <a:cubicBezTo>
                    <a:pt x="5632149" y="4371350"/>
                    <a:pt x="4371349" y="5632149"/>
                    <a:pt x="2816074" y="5632149"/>
                  </a:cubicBezTo>
                  <a:cubicBezTo>
                    <a:pt x="1260799" y="5632149"/>
                    <a:pt x="0" y="4371350"/>
                    <a:pt x="0" y="2816074"/>
                  </a:cubicBezTo>
                  <a:cubicBezTo>
                    <a:pt x="0" y="1260800"/>
                    <a:pt x="1260799" y="0"/>
                    <a:pt x="2816074" y="0"/>
                  </a:cubicBezTo>
                  <a:cubicBezTo>
                    <a:pt x="4371349" y="0"/>
                    <a:pt x="5632149" y="1260800"/>
                    <a:pt x="5632149" y="2816074"/>
                  </a:cubicBezTo>
                  <a:close/>
                </a:path>
              </a:pathLst>
            </a:custGeom>
            <a:solidFill>
              <a:srgbClr val="FFFFFF"/>
            </a:solidFill>
            <a:ln w="0" cap="flat">
              <a:noFill/>
              <a:prstDash val="solid"/>
              <a:miter/>
            </a:ln>
            <a:effectLst>
              <a:outerShdw blurRad="190500" algn="ctr" rotWithShape="0">
                <a:prstClr val="black">
                  <a:alpha val="15000"/>
                </a:prstClr>
              </a:outerShdw>
            </a:effectLst>
          </p:spPr>
          <p:txBody>
            <a:bodyPr rtlCol="0" anchor="ctr"/>
            <a:lstStyle/>
            <a:p>
              <a:endParaRPr lang="nl-NL"/>
            </a:p>
          </p:txBody>
        </p:sp>
        <p:sp>
          <p:nvSpPr>
            <p:cNvPr id="120" name="Vrije vorm: vorm 119">
              <a:extLst>
                <a:ext uri="{FF2B5EF4-FFF2-40B4-BE49-F238E27FC236}">
                  <a16:creationId xmlns:a16="http://schemas.microsoft.com/office/drawing/2014/main" id="{9C8D0B35-88DE-0A28-95CE-AEF7FBDCAE85}"/>
                </a:ext>
              </a:extLst>
            </p:cNvPr>
            <p:cNvSpPr/>
            <p:nvPr/>
          </p:nvSpPr>
          <p:spPr>
            <a:xfrm>
              <a:off x="3372923" y="888508"/>
              <a:ext cx="5269166" cy="5269166"/>
            </a:xfrm>
            <a:custGeom>
              <a:avLst/>
              <a:gdLst>
                <a:gd name="connsiteX0" fmla="*/ 5269167 w 5269166"/>
                <a:gd name="connsiteY0" fmla="*/ 2634584 h 5269166"/>
                <a:gd name="connsiteX1" fmla="*/ 2634584 w 5269166"/>
                <a:gd name="connsiteY1" fmla="*/ 5269167 h 5269166"/>
                <a:gd name="connsiteX2" fmla="*/ 0 w 5269166"/>
                <a:gd name="connsiteY2" fmla="*/ 2634584 h 5269166"/>
                <a:gd name="connsiteX3" fmla="*/ 2634584 w 5269166"/>
                <a:gd name="connsiteY3" fmla="*/ 0 h 5269166"/>
                <a:gd name="connsiteX4" fmla="*/ 5269167 w 5269166"/>
                <a:gd name="connsiteY4" fmla="*/ 2634584 h 5269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9166" h="5269166">
                  <a:moveTo>
                    <a:pt x="5269167" y="2634584"/>
                  </a:moveTo>
                  <a:cubicBezTo>
                    <a:pt x="5269167" y="4089624"/>
                    <a:pt x="4089624" y="5269167"/>
                    <a:pt x="2634584" y="5269167"/>
                  </a:cubicBezTo>
                  <a:cubicBezTo>
                    <a:pt x="1179543" y="5269167"/>
                    <a:pt x="0" y="4089624"/>
                    <a:pt x="0" y="2634584"/>
                  </a:cubicBezTo>
                  <a:cubicBezTo>
                    <a:pt x="0" y="1179543"/>
                    <a:pt x="1179543" y="0"/>
                    <a:pt x="2634584" y="0"/>
                  </a:cubicBezTo>
                  <a:cubicBezTo>
                    <a:pt x="4089624" y="0"/>
                    <a:pt x="5269167" y="1179543"/>
                    <a:pt x="5269167" y="2634584"/>
                  </a:cubicBezTo>
                  <a:close/>
                </a:path>
              </a:pathLst>
            </a:custGeom>
            <a:solidFill>
              <a:srgbClr val="F59C00"/>
            </a:solidFill>
            <a:ln w="0" cap="flat">
              <a:noFill/>
              <a:prstDash val="solid"/>
              <a:miter/>
            </a:ln>
            <a:effectLst>
              <a:outerShdw blurRad="190500" algn="ctr" rotWithShape="0">
                <a:prstClr val="black">
                  <a:alpha val="15000"/>
                </a:prstClr>
              </a:outerShdw>
            </a:effectLst>
          </p:spPr>
          <p:txBody>
            <a:bodyPr rtlCol="0" anchor="ctr"/>
            <a:lstStyle/>
            <a:p>
              <a:endParaRPr lang="nl-NL"/>
            </a:p>
          </p:txBody>
        </p:sp>
      </p:grpSp>
      <p:grpSp>
        <p:nvGrpSpPr>
          <p:cNvPr id="121" name="Groep 120">
            <a:extLst>
              <a:ext uri="{FF2B5EF4-FFF2-40B4-BE49-F238E27FC236}">
                <a16:creationId xmlns:a16="http://schemas.microsoft.com/office/drawing/2014/main" id="{C22D01C7-1E2B-CC64-9EF4-15E32D7B259A}"/>
              </a:ext>
            </a:extLst>
          </p:cNvPr>
          <p:cNvGrpSpPr/>
          <p:nvPr/>
        </p:nvGrpSpPr>
        <p:grpSpPr>
          <a:xfrm>
            <a:off x="5340318" y="2673318"/>
            <a:ext cx="1511366" cy="1511366"/>
            <a:chOff x="2975210" y="490795"/>
            <a:chExt cx="6064593" cy="6064593"/>
          </a:xfrm>
        </p:grpSpPr>
        <p:sp>
          <p:nvSpPr>
            <p:cNvPr id="122" name="Vrije vorm: vorm 121">
              <a:extLst>
                <a:ext uri="{FF2B5EF4-FFF2-40B4-BE49-F238E27FC236}">
                  <a16:creationId xmlns:a16="http://schemas.microsoft.com/office/drawing/2014/main" id="{7503063E-5422-AEC4-3406-58A4DE9BD8AE}"/>
                </a:ext>
              </a:extLst>
            </p:cNvPr>
            <p:cNvSpPr/>
            <p:nvPr/>
          </p:nvSpPr>
          <p:spPr>
            <a:xfrm>
              <a:off x="2975210" y="490795"/>
              <a:ext cx="6064593" cy="6064593"/>
            </a:xfrm>
            <a:custGeom>
              <a:avLst/>
              <a:gdLst>
                <a:gd name="connsiteX0" fmla="*/ 6064594 w 6064593"/>
                <a:gd name="connsiteY0" fmla="*/ 3032297 h 6064593"/>
                <a:gd name="connsiteX1" fmla="*/ 3032297 w 6064593"/>
                <a:gd name="connsiteY1" fmla="*/ 6064595 h 6064593"/>
                <a:gd name="connsiteX2" fmla="*/ 0 w 6064593"/>
                <a:gd name="connsiteY2" fmla="*/ 3032298 h 6064593"/>
                <a:gd name="connsiteX3" fmla="*/ 3032297 w 6064593"/>
                <a:gd name="connsiteY3" fmla="*/ 1 h 6064593"/>
                <a:gd name="connsiteX4" fmla="*/ 6064594 w 6064593"/>
                <a:gd name="connsiteY4" fmla="*/ 3032297 h 6064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4593" h="6064593">
                  <a:moveTo>
                    <a:pt x="6064594" y="3032297"/>
                  </a:moveTo>
                  <a:cubicBezTo>
                    <a:pt x="6064594" y="4706989"/>
                    <a:pt x="4706989" y="6064595"/>
                    <a:pt x="3032297" y="6064595"/>
                  </a:cubicBezTo>
                  <a:cubicBezTo>
                    <a:pt x="1357606" y="6064595"/>
                    <a:pt x="0" y="4706989"/>
                    <a:pt x="0" y="3032298"/>
                  </a:cubicBezTo>
                  <a:cubicBezTo>
                    <a:pt x="0" y="1357606"/>
                    <a:pt x="1357606" y="1"/>
                    <a:pt x="3032297" y="1"/>
                  </a:cubicBezTo>
                  <a:cubicBezTo>
                    <a:pt x="4706989" y="1"/>
                    <a:pt x="6064594" y="1357606"/>
                    <a:pt x="6064594" y="3032297"/>
                  </a:cubicBezTo>
                  <a:close/>
                </a:path>
              </a:pathLst>
            </a:custGeom>
            <a:solidFill>
              <a:srgbClr val="FCE4CC"/>
            </a:solidFill>
            <a:ln w="0" cap="flat">
              <a:noFill/>
              <a:prstDash val="solid"/>
              <a:miter/>
            </a:ln>
            <a:effectLst>
              <a:outerShdw blurRad="254000" algn="ctr" rotWithShape="0">
                <a:prstClr val="black">
                  <a:alpha val="20000"/>
                </a:prstClr>
              </a:outerShdw>
            </a:effectLst>
          </p:spPr>
          <p:txBody>
            <a:bodyPr rtlCol="0" anchor="ctr"/>
            <a:lstStyle/>
            <a:p>
              <a:endParaRPr lang="nl-NL"/>
            </a:p>
          </p:txBody>
        </p:sp>
        <p:sp>
          <p:nvSpPr>
            <p:cNvPr id="123" name="Vrije vorm: vorm 122">
              <a:extLst>
                <a:ext uri="{FF2B5EF4-FFF2-40B4-BE49-F238E27FC236}">
                  <a16:creationId xmlns:a16="http://schemas.microsoft.com/office/drawing/2014/main" id="{BFD6E30F-1C26-9A4C-2915-E7512F6CAF97}"/>
                </a:ext>
              </a:extLst>
            </p:cNvPr>
            <p:cNvSpPr/>
            <p:nvPr/>
          </p:nvSpPr>
          <p:spPr>
            <a:xfrm>
              <a:off x="3191432" y="707017"/>
              <a:ext cx="5632148" cy="5632148"/>
            </a:xfrm>
            <a:custGeom>
              <a:avLst/>
              <a:gdLst>
                <a:gd name="connsiteX0" fmla="*/ 5632149 w 5632148"/>
                <a:gd name="connsiteY0" fmla="*/ 2816074 h 5632148"/>
                <a:gd name="connsiteX1" fmla="*/ 2816074 w 5632148"/>
                <a:gd name="connsiteY1" fmla="*/ 5632149 h 5632148"/>
                <a:gd name="connsiteX2" fmla="*/ 0 w 5632148"/>
                <a:gd name="connsiteY2" fmla="*/ 2816074 h 5632148"/>
                <a:gd name="connsiteX3" fmla="*/ 2816074 w 5632148"/>
                <a:gd name="connsiteY3" fmla="*/ 0 h 5632148"/>
                <a:gd name="connsiteX4" fmla="*/ 5632149 w 5632148"/>
                <a:gd name="connsiteY4" fmla="*/ 2816074 h 5632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2148" h="5632148">
                  <a:moveTo>
                    <a:pt x="5632149" y="2816074"/>
                  </a:moveTo>
                  <a:cubicBezTo>
                    <a:pt x="5632149" y="4371350"/>
                    <a:pt x="4371349" y="5632149"/>
                    <a:pt x="2816074" y="5632149"/>
                  </a:cubicBezTo>
                  <a:cubicBezTo>
                    <a:pt x="1260799" y="5632149"/>
                    <a:pt x="0" y="4371350"/>
                    <a:pt x="0" y="2816074"/>
                  </a:cubicBezTo>
                  <a:cubicBezTo>
                    <a:pt x="0" y="1260800"/>
                    <a:pt x="1260799" y="0"/>
                    <a:pt x="2816074" y="0"/>
                  </a:cubicBezTo>
                  <a:cubicBezTo>
                    <a:pt x="4371349" y="0"/>
                    <a:pt x="5632149" y="1260800"/>
                    <a:pt x="5632149" y="2816074"/>
                  </a:cubicBezTo>
                  <a:close/>
                </a:path>
              </a:pathLst>
            </a:custGeom>
            <a:solidFill>
              <a:srgbClr val="FFFFFF"/>
            </a:solidFill>
            <a:ln w="0" cap="flat">
              <a:noFill/>
              <a:prstDash val="solid"/>
              <a:miter/>
            </a:ln>
            <a:effectLst>
              <a:outerShdw blurRad="190500" algn="ctr" rotWithShape="0">
                <a:prstClr val="black">
                  <a:alpha val="15000"/>
                </a:prstClr>
              </a:outerShdw>
            </a:effectLst>
          </p:spPr>
          <p:txBody>
            <a:bodyPr rtlCol="0" anchor="ctr"/>
            <a:lstStyle/>
            <a:p>
              <a:endParaRPr lang="nl-NL"/>
            </a:p>
          </p:txBody>
        </p:sp>
        <p:sp>
          <p:nvSpPr>
            <p:cNvPr id="124" name="Vrije vorm: vorm 123">
              <a:extLst>
                <a:ext uri="{FF2B5EF4-FFF2-40B4-BE49-F238E27FC236}">
                  <a16:creationId xmlns:a16="http://schemas.microsoft.com/office/drawing/2014/main" id="{8D548EE5-519A-8C0D-F25B-E6E425611D8C}"/>
                </a:ext>
              </a:extLst>
            </p:cNvPr>
            <p:cNvSpPr/>
            <p:nvPr/>
          </p:nvSpPr>
          <p:spPr>
            <a:xfrm>
              <a:off x="3372923" y="888508"/>
              <a:ext cx="5269166" cy="5269166"/>
            </a:xfrm>
            <a:custGeom>
              <a:avLst/>
              <a:gdLst>
                <a:gd name="connsiteX0" fmla="*/ 5269167 w 5269166"/>
                <a:gd name="connsiteY0" fmla="*/ 2634584 h 5269166"/>
                <a:gd name="connsiteX1" fmla="*/ 2634584 w 5269166"/>
                <a:gd name="connsiteY1" fmla="*/ 5269167 h 5269166"/>
                <a:gd name="connsiteX2" fmla="*/ 0 w 5269166"/>
                <a:gd name="connsiteY2" fmla="*/ 2634584 h 5269166"/>
                <a:gd name="connsiteX3" fmla="*/ 2634584 w 5269166"/>
                <a:gd name="connsiteY3" fmla="*/ 0 h 5269166"/>
                <a:gd name="connsiteX4" fmla="*/ 5269167 w 5269166"/>
                <a:gd name="connsiteY4" fmla="*/ 2634584 h 5269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9166" h="5269166">
                  <a:moveTo>
                    <a:pt x="5269167" y="2634584"/>
                  </a:moveTo>
                  <a:cubicBezTo>
                    <a:pt x="5269167" y="4089624"/>
                    <a:pt x="4089624" y="5269167"/>
                    <a:pt x="2634584" y="5269167"/>
                  </a:cubicBezTo>
                  <a:cubicBezTo>
                    <a:pt x="1179543" y="5269167"/>
                    <a:pt x="0" y="4089624"/>
                    <a:pt x="0" y="2634584"/>
                  </a:cubicBezTo>
                  <a:cubicBezTo>
                    <a:pt x="0" y="1179543"/>
                    <a:pt x="1179543" y="0"/>
                    <a:pt x="2634584" y="0"/>
                  </a:cubicBezTo>
                  <a:cubicBezTo>
                    <a:pt x="4089624" y="0"/>
                    <a:pt x="5269167" y="1179543"/>
                    <a:pt x="5269167" y="2634584"/>
                  </a:cubicBezTo>
                  <a:close/>
                </a:path>
              </a:pathLst>
            </a:custGeom>
            <a:solidFill>
              <a:srgbClr val="EF7900"/>
            </a:solidFill>
            <a:ln w="0" cap="flat">
              <a:noFill/>
              <a:prstDash val="solid"/>
              <a:miter/>
            </a:ln>
            <a:effectLst>
              <a:outerShdw blurRad="190500" algn="ctr" rotWithShape="0">
                <a:prstClr val="black">
                  <a:alpha val="15000"/>
                </a:prstClr>
              </a:outerShdw>
            </a:effectLst>
          </p:spPr>
          <p:txBody>
            <a:bodyPr rtlCol="0" anchor="ctr"/>
            <a:lstStyle/>
            <a:p>
              <a:endParaRPr lang="nl-NL">
                <a:solidFill>
                  <a:srgbClr val="EF7900"/>
                </a:solidFill>
              </a:endParaRPr>
            </a:p>
          </p:txBody>
        </p:sp>
      </p:grpSp>
      <p:grpSp>
        <p:nvGrpSpPr>
          <p:cNvPr id="125" name="Groep 124">
            <a:extLst>
              <a:ext uri="{FF2B5EF4-FFF2-40B4-BE49-F238E27FC236}">
                <a16:creationId xmlns:a16="http://schemas.microsoft.com/office/drawing/2014/main" id="{85EC9E62-EBA4-7DA2-B144-4BB7942C4ECE}"/>
              </a:ext>
            </a:extLst>
          </p:cNvPr>
          <p:cNvGrpSpPr/>
          <p:nvPr/>
        </p:nvGrpSpPr>
        <p:grpSpPr>
          <a:xfrm>
            <a:off x="5340318" y="2673318"/>
            <a:ext cx="1511366" cy="1511366"/>
            <a:chOff x="2975210" y="490795"/>
            <a:chExt cx="6064593" cy="6064593"/>
          </a:xfrm>
        </p:grpSpPr>
        <p:sp>
          <p:nvSpPr>
            <p:cNvPr id="126" name="Vrije vorm: vorm 125">
              <a:extLst>
                <a:ext uri="{FF2B5EF4-FFF2-40B4-BE49-F238E27FC236}">
                  <a16:creationId xmlns:a16="http://schemas.microsoft.com/office/drawing/2014/main" id="{001D5884-1DBE-CAD9-0712-5609F7CB5526}"/>
                </a:ext>
              </a:extLst>
            </p:cNvPr>
            <p:cNvSpPr/>
            <p:nvPr/>
          </p:nvSpPr>
          <p:spPr>
            <a:xfrm>
              <a:off x="2975210" y="490795"/>
              <a:ext cx="6064593" cy="6064593"/>
            </a:xfrm>
            <a:custGeom>
              <a:avLst/>
              <a:gdLst>
                <a:gd name="connsiteX0" fmla="*/ 6064594 w 6064593"/>
                <a:gd name="connsiteY0" fmla="*/ 3032297 h 6064593"/>
                <a:gd name="connsiteX1" fmla="*/ 3032297 w 6064593"/>
                <a:gd name="connsiteY1" fmla="*/ 6064595 h 6064593"/>
                <a:gd name="connsiteX2" fmla="*/ 0 w 6064593"/>
                <a:gd name="connsiteY2" fmla="*/ 3032298 h 6064593"/>
                <a:gd name="connsiteX3" fmla="*/ 3032297 w 6064593"/>
                <a:gd name="connsiteY3" fmla="*/ 1 h 6064593"/>
                <a:gd name="connsiteX4" fmla="*/ 6064594 w 6064593"/>
                <a:gd name="connsiteY4" fmla="*/ 3032297 h 6064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4593" h="6064593">
                  <a:moveTo>
                    <a:pt x="6064594" y="3032297"/>
                  </a:moveTo>
                  <a:cubicBezTo>
                    <a:pt x="6064594" y="4706989"/>
                    <a:pt x="4706989" y="6064595"/>
                    <a:pt x="3032297" y="6064595"/>
                  </a:cubicBezTo>
                  <a:cubicBezTo>
                    <a:pt x="1357606" y="6064595"/>
                    <a:pt x="0" y="4706989"/>
                    <a:pt x="0" y="3032298"/>
                  </a:cubicBezTo>
                  <a:cubicBezTo>
                    <a:pt x="0" y="1357606"/>
                    <a:pt x="1357606" y="1"/>
                    <a:pt x="3032297" y="1"/>
                  </a:cubicBezTo>
                  <a:cubicBezTo>
                    <a:pt x="4706989" y="1"/>
                    <a:pt x="6064594" y="1357606"/>
                    <a:pt x="6064594" y="3032297"/>
                  </a:cubicBezTo>
                  <a:close/>
                </a:path>
              </a:pathLst>
            </a:custGeom>
            <a:solidFill>
              <a:srgbClr val="FADCCF"/>
            </a:solidFill>
            <a:ln w="0" cap="flat">
              <a:noFill/>
              <a:prstDash val="solid"/>
              <a:miter/>
            </a:ln>
            <a:effectLst>
              <a:outerShdw blurRad="254000" algn="ctr" rotWithShape="0">
                <a:prstClr val="black">
                  <a:alpha val="20000"/>
                </a:prstClr>
              </a:outerShdw>
            </a:effectLst>
          </p:spPr>
          <p:txBody>
            <a:bodyPr rtlCol="0" anchor="ctr"/>
            <a:lstStyle/>
            <a:p>
              <a:endParaRPr lang="nl-NL"/>
            </a:p>
          </p:txBody>
        </p:sp>
        <p:sp>
          <p:nvSpPr>
            <p:cNvPr id="127" name="Vrije vorm: vorm 126">
              <a:extLst>
                <a:ext uri="{FF2B5EF4-FFF2-40B4-BE49-F238E27FC236}">
                  <a16:creationId xmlns:a16="http://schemas.microsoft.com/office/drawing/2014/main" id="{EAE0F677-0EFF-3111-2949-67679D876AFC}"/>
                </a:ext>
              </a:extLst>
            </p:cNvPr>
            <p:cNvSpPr/>
            <p:nvPr/>
          </p:nvSpPr>
          <p:spPr>
            <a:xfrm>
              <a:off x="3191432" y="707017"/>
              <a:ext cx="5632148" cy="5632148"/>
            </a:xfrm>
            <a:custGeom>
              <a:avLst/>
              <a:gdLst>
                <a:gd name="connsiteX0" fmla="*/ 5632149 w 5632148"/>
                <a:gd name="connsiteY0" fmla="*/ 2816074 h 5632148"/>
                <a:gd name="connsiteX1" fmla="*/ 2816074 w 5632148"/>
                <a:gd name="connsiteY1" fmla="*/ 5632149 h 5632148"/>
                <a:gd name="connsiteX2" fmla="*/ 0 w 5632148"/>
                <a:gd name="connsiteY2" fmla="*/ 2816074 h 5632148"/>
                <a:gd name="connsiteX3" fmla="*/ 2816074 w 5632148"/>
                <a:gd name="connsiteY3" fmla="*/ 0 h 5632148"/>
                <a:gd name="connsiteX4" fmla="*/ 5632149 w 5632148"/>
                <a:gd name="connsiteY4" fmla="*/ 2816074 h 5632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2148" h="5632148">
                  <a:moveTo>
                    <a:pt x="5632149" y="2816074"/>
                  </a:moveTo>
                  <a:cubicBezTo>
                    <a:pt x="5632149" y="4371350"/>
                    <a:pt x="4371349" y="5632149"/>
                    <a:pt x="2816074" y="5632149"/>
                  </a:cubicBezTo>
                  <a:cubicBezTo>
                    <a:pt x="1260799" y="5632149"/>
                    <a:pt x="0" y="4371350"/>
                    <a:pt x="0" y="2816074"/>
                  </a:cubicBezTo>
                  <a:cubicBezTo>
                    <a:pt x="0" y="1260800"/>
                    <a:pt x="1260799" y="0"/>
                    <a:pt x="2816074" y="0"/>
                  </a:cubicBezTo>
                  <a:cubicBezTo>
                    <a:pt x="4371349" y="0"/>
                    <a:pt x="5632149" y="1260800"/>
                    <a:pt x="5632149" y="2816074"/>
                  </a:cubicBezTo>
                  <a:close/>
                </a:path>
              </a:pathLst>
            </a:custGeom>
            <a:solidFill>
              <a:srgbClr val="FFFFFF"/>
            </a:solidFill>
            <a:ln w="0" cap="flat">
              <a:noFill/>
              <a:prstDash val="solid"/>
              <a:miter/>
            </a:ln>
            <a:effectLst>
              <a:outerShdw blurRad="190500" algn="ctr" rotWithShape="0">
                <a:prstClr val="black">
                  <a:alpha val="15000"/>
                </a:prstClr>
              </a:outerShdw>
            </a:effectLst>
          </p:spPr>
          <p:txBody>
            <a:bodyPr rtlCol="0" anchor="ctr"/>
            <a:lstStyle/>
            <a:p>
              <a:endParaRPr lang="nl-NL"/>
            </a:p>
          </p:txBody>
        </p:sp>
        <p:sp>
          <p:nvSpPr>
            <p:cNvPr id="128" name="Vrije vorm: vorm 127">
              <a:extLst>
                <a:ext uri="{FF2B5EF4-FFF2-40B4-BE49-F238E27FC236}">
                  <a16:creationId xmlns:a16="http://schemas.microsoft.com/office/drawing/2014/main" id="{3D7A8E49-D3C5-304D-9CA8-A040D7262DDE}"/>
                </a:ext>
              </a:extLst>
            </p:cNvPr>
            <p:cNvSpPr/>
            <p:nvPr/>
          </p:nvSpPr>
          <p:spPr>
            <a:xfrm>
              <a:off x="3372923" y="888508"/>
              <a:ext cx="5269166" cy="5269166"/>
            </a:xfrm>
            <a:custGeom>
              <a:avLst/>
              <a:gdLst>
                <a:gd name="connsiteX0" fmla="*/ 5269167 w 5269166"/>
                <a:gd name="connsiteY0" fmla="*/ 2634584 h 5269166"/>
                <a:gd name="connsiteX1" fmla="*/ 2634584 w 5269166"/>
                <a:gd name="connsiteY1" fmla="*/ 5269167 h 5269166"/>
                <a:gd name="connsiteX2" fmla="*/ 0 w 5269166"/>
                <a:gd name="connsiteY2" fmla="*/ 2634584 h 5269166"/>
                <a:gd name="connsiteX3" fmla="*/ 2634584 w 5269166"/>
                <a:gd name="connsiteY3" fmla="*/ 0 h 5269166"/>
                <a:gd name="connsiteX4" fmla="*/ 5269167 w 5269166"/>
                <a:gd name="connsiteY4" fmla="*/ 2634584 h 5269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9166" h="5269166">
                  <a:moveTo>
                    <a:pt x="5269167" y="2634584"/>
                  </a:moveTo>
                  <a:cubicBezTo>
                    <a:pt x="5269167" y="4089624"/>
                    <a:pt x="4089624" y="5269167"/>
                    <a:pt x="2634584" y="5269167"/>
                  </a:cubicBezTo>
                  <a:cubicBezTo>
                    <a:pt x="1179543" y="5269167"/>
                    <a:pt x="0" y="4089624"/>
                    <a:pt x="0" y="2634584"/>
                  </a:cubicBezTo>
                  <a:cubicBezTo>
                    <a:pt x="0" y="1179543"/>
                    <a:pt x="1179543" y="0"/>
                    <a:pt x="2634584" y="0"/>
                  </a:cubicBezTo>
                  <a:cubicBezTo>
                    <a:pt x="4089624" y="0"/>
                    <a:pt x="5269167" y="1179543"/>
                    <a:pt x="5269167" y="2634584"/>
                  </a:cubicBezTo>
                  <a:close/>
                </a:path>
              </a:pathLst>
            </a:custGeom>
            <a:solidFill>
              <a:srgbClr val="E84E0F"/>
            </a:solidFill>
            <a:ln w="0" cap="flat">
              <a:noFill/>
              <a:prstDash val="solid"/>
              <a:miter/>
            </a:ln>
            <a:effectLst>
              <a:outerShdw blurRad="190500" algn="ctr" rotWithShape="0">
                <a:prstClr val="black">
                  <a:alpha val="15000"/>
                </a:prstClr>
              </a:outerShdw>
            </a:effectLst>
          </p:spPr>
          <p:txBody>
            <a:bodyPr rtlCol="0" anchor="ctr"/>
            <a:lstStyle/>
            <a:p>
              <a:endParaRPr lang="nl-NL"/>
            </a:p>
          </p:txBody>
        </p:sp>
      </p:grpSp>
      <p:grpSp>
        <p:nvGrpSpPr>
          <p:cNvPr id="129" name="Groep 128">
            <a:extLst>
              <a:ext uri="{FF2B5EF4-FFF2-40B4-BE49-F238E27FC236}">
                <a16:creationId xmlns:a16="http://schemas.microsoft.com/office/drawing/2014/main" id="{70C597A6-169F-FE93-B4BE-4FF7CA773A45}"/>
              </a:ext>
            </a:extLst>
          </p:cNvPr>
          <p:cNvGrpSpPr/>
          <p:nvPr/>
        </p:nvGrpSpPr>
        <p:grpSpPr>
          <a:xfrm>
            <a:off x="5340318" y="2673318"/>
            <a:ext cx="1511366" cy="1511366"/>
            <a:chOff x="2975210" y="490795"/>
            <a:chExt cx="6064593" cy="6064593"/>
          </a:xfrm>
        </p:grpSpPr>
        <p:sp>
          <p:nvSpPr>
            <p:cNvPr id="130" name="Vrije vorm: vorm 129">
              <a:extLst>
                <a:ext uri="{FF2B5EF4-FFF2-40B4-BE49-F238E27FC236}">
                  <a16:creationId xmlns:a16="http://schemas.microsoft.com/office/drawing/2014/main" id="{40E87065-6F48-2F19-2F81-D2D6BFB8A831}"/>
                </a:ext>
              </a:extLst>
            </p:cNvPr>
            <p:cNvSpPr/>
            <p:nvPr/>
          </p:nvSpPr>
          <p:spPr>
            <a:xfrm>
              <a:off x="2975210" y="490795"/>
              <a:ext cx="6064593" cy="6064593"/>
            </a:xfrm>
            <a:custGeom>
              <a:avLst/>
              <a:gdLst>
                <a:gd name="connsiteX0" fmla="*/ 6064594 w 6064593"/>
                <a:gd name="connsiteY0" fmla="*/ 3032297 h 6064593"/>
                <a:gd name="connsiteX1" fmla="*/ 3032297 w 6064593"/>
                <a:gd name="connsiteY1" fmla="*/ 6064595 h 6064593"/>
                <a:gd name="connsiteX2" fmla="*/ 0 w 6064593"/>
                <a:gd name="connsiteY2" fmla="*/ 3032298 h 6064593"/>
                <a:gd name="connsiteX3" fmla="*/ 3032297 w 6064593"/>
                <a:gd name="connsiteY3" fmla="*/ 1 h 6064593"/>
                <a:gd name="connsiteX4" fmla="*/ 6064594 w 6064593"/>
                <a:gd name="connsiteY4" fmla="*/ 3032297 h 6064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4593" h="6064593">
                  <a:moveTo>
                    <a:pt x="6064594" y="3032297"/>
                  </a:moveTo>
                  <a:cubicBezTo>
                    <a:pt x="6064594" y="4706989"/>
                    <a:pt x="4706989" y="6064595"/>
                    <a:pt x="3032297" y="6064595"/>
                  </a:cubicBezTo>
                  <a:cubicBezTo>
                    <a:pt x="1357606" y="6064595"/>
                    <a:pt x="0" y="4706989"/>
                    <a:pt x="0" y="3032298"/>
                  </a:cubicBezTo>
                  <a:cubicBezTo>
                    <a:pt x="0" y="1357606"/>
                    <a:pt x="1357606" y="1"/>
                    <a:pt x="3032297" y="1"/>
                  </a:cubicBezTo>
                  <a:cubicBezTo>
                    <a:pt x="4706989" y="1"/>
                    <a:pt x="6064594" y="1357606"/>
                    <a:pt x="6064594" y="3032297"/>
                  </a:cubicBezTo>
                  <a:close/>
                </a:path>
              </a:pathLst>
            </a:custGeom>
            <a:solidFill>
              <a:srgbClr val="EED0E6"/>
            </a:solidFill>
            <a:ln w="0" cap="flat">
              <a:noFill/>
              <a:prstDash val="solid"/>
              <a:miter/>
            </a:ln>
            <a:effectLst>
              <a:outerShdw blurRad="254000" algn="ctr" rotWithShape="0">
                <a:prstClr val="black">
                  <a:alpha val="20000"/>
                </a:prstClr>
              </a:outerShdw>
            </a:effectLst>
          </p:spPr>
          <p:txBody>
            <a:bodyPr rtlCol="0" anchor="ctr"/>
            <a:lstStyle/>
            <a:p>
              <a:endParaRPr lang="nl-NL"/>
            </a:p>
          </p:txBody>
        </p:sp>
        <p:sp>
          <p:nvSpPr>
            <p:cNvPr id="131" name="Vrije vorm: vorm 130">
              <a:extLst>
                <a:ext uri="{FF2B5EF4-FFF2-40B4-BE49-F238E27FC236}">
                  <a16:creationId xmlns:a16="http://schemas.microsoft.com/office/drawing/2014/main" id="{2B28B468-B038-732F-5D18-9D5FC8C8D27C}"/>
                </a:ext>
              </a:extLst>
            </p:cNvPr>
            <p:cNvSpPr/>
            <p:nvPr/>
          </p:nvSpPr>
          <p:spPr>
            <a:xfrm>
              <a:off x="3191432" y="707017"/>
              <a:ext cx="5632148" cy="5632148"/>
            </a:xfrm>
            <a:custGeom>
              <a:avLst/>
              <a:gdLst>
                <a:gd name="connsiteX0" fmla="*/ 5632149 w 5632148"/>
                <a:gd name="connsiteY0" fmla="*/ 2816074 h 5632148"/>
                <a:gd name="connsiteX1" fmla="*/ 2816074 w 5632148"/>
                <a:gd name="connsiteY1" fmla="*/ 5632149 h 5632148"/>
                <a:gd name="connsiteX2" fmla="*/ 0 w 5632148"/>
                <a:gd name="connsiteY2" fmla="*/ 2816074 h 5632148"/>
                <a:gd name="connsiteX3" fmla="*/ 2816074 w 5632148"/>
                <a:gd name="connsiteY3" fmla="*/ 0 h 5632148"/>
                <a:gd name="connsiteX4" fmla="*/ 5632149 w 5632148"/>
                <a:gd name="connsiteY4" fmla="*/ 2816074 h 5632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2148" h="5632148">
                  <a:moveTo>
                    <a:pt x="5632149" y="2816074"/>
                  </a:moveTo>
                  <a:cubicBezTo>
                    <a:pt x="5632149" y="4371350"/>
                    <a:pt x="4371349" y="5632149"/>
                    <a:pt x="2816074" y="5632149"/>
                  </a:cubicBezTo>
                  <a:cubicBezTo>
                    <a:pt x="1260799" y="5632149"/>
                    <a:pt x="0" y="4371350"/>
                    <a:pt x="0" y="2816074"/>
                  </a:cubicBezTo>
                  <a:cubicBezTo>
                    <a:pt x="0" y="1260800"/>
                    <a:pt x="1260799" y="0"/>
                    <a:pt x="2816074" y="0"/>
                  </a:cubicBezTo>
                  <a:cubicBezTo>
                    <a:pt x="4371349" y="0"/>
                    <a:pt x="5632149" y="1260800"/>
                    <a:pt x="5632149" y="2816074"/>
                  </a:cubicBezTo>
                  <a:close/>
                </a:path>
              </a:pathLst>
            </a:custGeom>
            <a:solidFill>
              <a:srgbClr val="FFFFFF"/>
            </a:solidFill>
            <a:ln w="0" cap="flat">
              <a:noFill/>
              <a:prstDash val="solid"/>
              <a:miter/>
            </a:ln>
            <a:effectLst>
              <a:outerShdw blurRad="190500" algn="ctr" rotWithShape="0">
                <a:prstClr val="black">
                  <a:alpha val="15000"/>
                </a:prstClr>
              </a:outerShdw>
            </a:effectLst>
          </p:spPr>
          <p:txBody>
            <a:bodyPr rtlCol="0" anchor="ctr"/>
            <a:lstStyle/>
            <a:p>
              <a:endParaRPr lang="nl-NL"/>
            </a:p>
          </p:txBody>
        </p:sp>
        <p:sp>
          <p:nvSpPr>
            <p:cNvPr id="132" name="Vrije vorm: vorm 131">
              <a:extLst>
                <a:ext uri="{FF2B5EF4-FFF2-40B4-BE49-F238E27FC236}">
                  <a16:creationId xmlns:a16="http://schemas.microsoft.com/office/drawing/2014/main" id="{D1604DCC-0AD4-D082-D9BA-7BB0FB2AFB1D}"/>
                </a:ext>
              </a:extLst>
            </p:cNvPr>
            <p:cNvSpPr/>
            <p:nvPr/>
          </p:nvSpPr>
          <p:spPr>
            <a:xfrm>
              <a:off x="3372923" y="888508"/>
              <a:ext cx="5269166" cy="5269166"/>
            </a:xfrm>
            <a:custGeom>
              <a:avLst/>
              <a:gdLst>
                <a:gd name="connsiteX0" fmla="*/ 5269167 w 5269166"/>
                <a:gd name="connsiteY0" fmla="*/ 2634584 h 5269166"/>
                <a:gd name="connsiteX1" fmla="*/ 2634584 w 5269166"/>
                <a:gd name="connsiteY1" fmla="*/ 5269167 h 5269166"/>
                <a:gd name="connsiteX2" fmla="*/ 0 w 5269166"/>
                <a:gd name="connsiteY2" fmla="*/ 2634584 h 5269166"/>
                <a:gd name="connsiteX3" fmla="*/ 2634584 w 5269166"/>
                <a:gd name="connsiteY3" fmla="*/ 0 h 5269166"/>
                <a:gd name="connsiteX4" fmla="*/ 5269167 w 5269166"/>
                <a:gd name="connsiteY4" fmla="*/ 2634584 h 5269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9166" h="5269166">
                  <a:moveTo>
                    <a:pt x="5269167" y="2634584"/>
                  </a:moveTo>
                  <a:cubicBezTo>
                    <a:pt x="5269167" y="4089624"/>
                    <a:pt x="4089624" y="5269167"/>
                    <a:pt x="2634584" y="5269167"/>
                  </a:cubicBezTo>
                  <a:cubicBezTo>
                    <a:pt x="1179543" y="5269167"/>
                    <a:pt x="0" y="4089624"/>
                    <a:pt x="0" y="2634584"/>
                  </a:cubicBezTo>
                  <a:cubicBezTo>
                    <a:pt x="0" y="1179543"/>
                    <a:pt x="1179543" y="0"/>
                    <a:pt x="2634584" y="0"/>
                  </a:cubicBezTo>
                  <a:cubicBezTo>
                    <a:pt x="4089624" y="0"/>
                    <a:pt x="5269167" y="1179543"/>
                    <a:pt x="5269167" y="2634584"/>
                  </a:cubicBezTo>
                  <a:close/>
                </a:path>
              </a:pathLst>
            </a:custGeom>
            <a:solidFill>
              <a:srgbClr val="A91480"/>
            </a:solidFill>
            <a:ln w="0" cap="flat">
              <a:noFill/>
              <a:prstDash val="solid"/>
              <a:miter/>
            </a:ln>
            <a:effectLst>
              <a:outerShdw blurRad="190500" algn="ctr" rotWithShape="0">
                <a:prstClr val="black">
                  <a:alpha val="15000"/>
                </a:prstClr>
              </a:outerShdw>
            </a:effectLst>
          </p:spPr>
          <p:txBody>
            <a:bodyPr rtlCol="0" anchor="ctr"/>
            <a:lstStyle/>
            <a:p>
              <a:endParaRPr lang="nl-NL"/>
            </a:p>
          </p:txBody>
        </p:sp>
      </p:grpSp>
      <p:grpSp>
        <p:nvGrpSpPr>
          <p:cNvPr id="133" name="Groep 132">
            <a:extLst>
              <a:ext uri="{FF2B5EF4-FFF2-40B4-BE49-F238E27FC236}">
                <a16:creationId xmlns:a16="http://schemas.microsoft.com/office/drawing/2014/main" id="{6779A15E-6AD9-4529-8DED-82A1A17EE2F2}"/>
              </a:ext>
            </a:extLst>
          </p:cNvPr>
          <p:cNvGrpSpPr/>
          <p:nvPr/>
        </p:nvGrpSpPr>
        <p:grpSpPr>
          <a:xfrm>
            <a:off x="5340318" y="2673318"/>
            <a:ext cx="1511366" cy="1511366"/>
            <a:chOff x="2975210" y="490795"/>
            <a:chExt cx="6064593" cy="6064593"/>
          </a:xfrm>
        </p:grpSpPr>
        <p:sp>
          <p:nvSpPr>
            <p:cNvPr id="134" name="Vrije vorm: vorm 133">
              <a:extLst>
                <a:ext uri="{FF2B5EF4-FFF2-40B4-BE49-F238E27FC236}">
                  <a16:creationId xmlns:a16="http://schemas.microsoft.com/office/drawing/2014/main" id="{5CEE683C-D85A-4DAF-4D9D-E29DB3933C93}"/>
                </a:ext>
              </a:extLst>
            </p:cNvPr>
            <p:cNvSpPr/>
            <p:nvPr/>
          </p:nvSpPr>
          <p:spPr>
            <a:xfrm>
              <a:off x="2975210" y="490795"/>
              <a:ext cx="6064593" cy="6064593"/>
            </a:xfrm>
            <a:custGeom>
              <a:avLst/>
              <a:gdLst>
                <a:gd name="connsiteX0" fmla="*/ 6064594 w 6064593"/>
                <a:gd name="connsiteY0" fmla="*/ 3032297 h 6064593"/>
                <a:gd name="connsiteX1" fmla="*/ 3032297 w 6064593"/>
                <a:gd name="connsiteY1" fmla="*/ 6064595 h 6064593"/>
                <a:gd name="connsiteX2" fmla="*/ 0 w 6064593"/>
                <a:gd name="connsiteY2" fmla="*/ 3032298 h 6064593"/>
                <a:gd name="connsiteX3" fmla="*/ 3032297 w 6064593"/>
                <a:gd name="connsiteY3" fmla="*/ 1 h 6064593"/>
                <a:gd name="connsiteX4" fmla="*/ 6064594 w 6064593"/>
                <a:gd name="connsiteY4" fmla="*/ 3032297 h 6064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4593" h="6064593">
                  <a:moveTo>
                    <a:pt x="6064594" y="3032297"/>
                  </a:moveTo>
                  <a:cubicBezTo>
                    <a:pt x="6064594" y="4706989"/>
                    <a:pt x="4706989" y="6064595"/>
                    <a:pt x="3032297" y="6064595"/>
                  </a:cubicBezTo>
                  <a:cubicBezTo>
                    <a:pt x="1357606" y="6064595"/>
                    <a:pt x="0" y="4706989"/>
                    <a:pt x="0" y="3032298"/>
                  </a:cubicBezTo>
                  <a:cubicBezTo>
                    <a:pt x="0" y="1357606"/>
                    <a:pt x="1357606" y="1"/>
                    <a:pt x="3032297" y="1"/>
                  </a:cubicBezTo>
                  <a:cubicBezTo>
                    <a:pt x="4706989" y="1"/>
                    <a:pt x="6064594" y="1357606"/>
                    <a:pt x="6064594" y="3032297"/>
                  </a:cubicBezTo>
                  <a:close/>
                </a:path>
              </a:pathLst>
            </a:custGeom>
            <a:solidFill>
              <a:srgbClr val="E7D8E9"/>
            </a:solidFill>
            <a:ln w="0" cap="flat">
              <a:noFill/>
              <a:prstDash val="solid"/>
              <a:miter/>
            </a:ln>
            <a:effectLst>
              <a:outerShdw blurRad="254000" algn="ctr" rotWithShape="0">
                <a:prstClr val="black">
                  <a:alpha val="20000"/>
                </a:prstClr>
              </a:outerShdw>
            </a:effectLst>
          </p:spPr>
          <p:txBody>
            <a:bodyPr rtlCol="0" anchor="ctr"/>
            <a:lstStyle/>
            <a:p>
              <a:endParaRPr lang="nl-NL">
                <a:solidFill>
                  <a:srgbClr val="883D90"/>
                </a:solidFill>
              </a:endParaRPr>
            </a:p>
          </p:txBody>
        </p:sp>
        <p:sp>
          <p:nvSpPr>
            <p:cNvPr id="135" name="Vrije vorm: vorm 134">
              <a:extLst>
                <a:ext uri="{FF2B5EF4-FFF2-40B4-BE49-F238E27FC236}">
                  <a16:creationId xmlns:a16="http://schemas.microsoft.com/office/drawing/2014/main" id="{8C5BAA93-3BF6-CCEE-A376-1D47E339D527}"/>
                </a:ext>
              </a:extLst>
            </p:cNvPr>
            <p:cNvSpPr/>
            <p:nvPr/>
          </p:nvSpPr>
          <p:spPr>
            <a:xfrm>
              <a:off x="3191432" y="707017"/>
              <a:ext cx="5632148" cy="5632148"/>
            </a:xfrm>
            <a:custGeom>
              <a:avLst/>
              <a:gdLst>
                <a:gd name="connsiteX0" fmla="*/ 5632149 w 5632148"/>
                <a:gd name="connsiteY0" fmla="*/ 2816074 h 5632148"/>
                <a:gd name="connsiteX1" fmla="*/ 2816074 w 5632148"/>
                <a:gd name="connsiteY1" fmla="*/ 5632149 h 5632148"/>
                <a:gd name="connsiteX2" fmla="*/ 0 w 5632148"/>
                <a:gd name="connsiteY2" fmla="*/ 2816074 h 5632148"/>
                <a:gd name="connsiteX3" fmla="*/ 2816074 w 5632148"/>
                <a:gd name="connsiteY3" fmla="*/ 0 h 5632148"/>
                <a:gd name="connsiteX4" fmla="*/ 5632149 w 5632148"/>
                <a:gd name="connsiteY4" fmla="*/ 2816074 h 5632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2148" h="5632148">
                  <a:moveTo>
                    <a:pt x="5632149" y="2816074"/>
                  </a:moveTo>
                  <a:cubicBezTo>
                    <a:pt x="5632149" y="4371350"/>
                    <a:pt x="4371349" y="5632149"/>
                    <a:pt x="2816074" y="5632149"/>
                  </a:cubicBezTo>
                  <a:cubicBezTo>
                    <a:pt x="1260799" y="5632149"/>
                    <a:pt x="0" y="4371350"/>
                    <a:pt x="0" y="2816074"/>
                  </a:cubicBezTo>
                  <a:cubicBezTo>
                    <a:pt x="0" y="1260800"/>
                    <a:pt x="1260799" y="0"/>
                    <a:pt x="2816074" y="0"/>
                  </a:cubicBezTo>
                  <a:cubicBezTo>
                    <a:pt x="4371349" y="0"/>
                    <a:pt x="5632149" y="1260800"/>
                    <a:pt x="5632149" y="2816074"/>
                  </a:cubicBezTo>
                  <a:close/>
                </a:path>
              </a:pathLst>
            </a:custGeom>
            <a:solidFill>
              <a:srgbClr val="FFFFFF"/>
            </a:solidFill>
            <a:ln w="0" cap="flat">
              <a:noFill/>
              <a:prstDash val="solid"/>
              <a:miter/>
            </a:ln>
            <a:effectLst>
              <a:outerShdw blurRad="190500" algn="ctr" rotWithShape="0">
                <a:prstClr val="black">
                  <a:alpha val="15000"/>
                </a:prstClr>
              </a:outerShdw>
            </a:effectLst>
          </p:spPr>
          <p:txBody>
            <a:bodyPr rtlCol="0" anchor="ctr"/>
            <a:lstStyle/>
            <a:p>
              <a:endParaRPr lang="nl-NL">
                <a:solidFill>
                  <a:srgbClr val="883D90"/>
                </a:solidFill>
              </a:endParaRPr>
            </a:p>
          </p:txBody>
        </p:sp>
        <p:sp>
          <p:nvSpPr>
            <p:cNvPr id="136" name="Vrije vorm: vorm 135">
              <a:extLst>
                <a:ext uri="{FF2B5EF4-FFF2-40B4-BE49-F238E27FC236}">
                  <a16:creationId xmlns:a16="http://schemas.microsoft.com/office/drawing/2014/main" id="{FD589DA0-F84F-6134-83E9-BA8726A1C252}"/>
                </a:ext>
              </a:extLst>
            </p:cNvPr>
            <p:cNvSpPr/>
            <p:nvPr/>
          </p:nvSpPr>
          <p:spPr>
            <a:xfrm>
              <a:off x="3372923" y="888508"/>
              <a:ext cx="5269166" cy="5269166"/>
            </a:xfrm>
            <a:custGeom>
              <a:avLst/>
              <a:gdLst>
                <a:gd name="connsiteX0" fmla="*/ 5269167 w 5269166"/>
                <a:gd name="connsiteY0" fmla="*/ 2634584 h 5269166"/>
                <a:gd name="connsiteX1" fmla="*/ 2634584 w 5269166"/>
                <a:gd name="connsiteY1" fmla="*/ 5269167 h 5269166"/>
                <a:gd name="connsiteX2" fmla="*/ 0 w 5269166"/>
                <a:gd name="connsiteY2" fmla="*/ 2634584 h 5269166"/>
                <a:gd name="connsiteX3" fmla="*/ 2634584 w 5269166"/>
                <a:gd name="connsiteY3" fmla="*/ 0 h 5269166"/>
                <a:gd name="connsiteX4" fmla="*/ 5269167 w 5269166"/>
                <a:gd name="connsiteY4" fmla="*/ 2634584 h 5269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9166" h="5269166">
                  <a:moveTo>
                    <a:pt x="5269167" y="2634584"/>
                  </a:moveTo>
                  <a:cubicBezTo>
                    <a:pt x="5269167" y="4089624"/>
                    <a:pt x="4089624" y="5269167"/>
                    <a:pt x="2634584" y="5269167"/>
                  </a:cubicBezTo>
                  <a:cubicBezTo>
                    <a:pt x="1179543" y="5269167"/>
                    <a:pt x="0" y="4089624"/>
                    <a:pt x="0" y="2634584"/>
                  </a:cubicBezTo>
                  <a:cubicBezTo>
                    <a:pt x="0" y="1179543"/>
                    <a:pt x="1179543" y="0"/>
                    <a:pt x="2634584" y="0"/>
                  </a:cubicBezTo>
                  <a:cubicBezTo>
                    <a:pt x="4089624" y="0"/>
                    <a:pt x="5269167" y="1179543"/>
                    <a:pt x="5269167" y="2634584"/>
                  </a:cubicBezTo>
                  <a:close/>
                </a:path>
              </a:pathLst>
            </a:custGeom>
            <a:solidFill>
              <a:srgbClr val="883D90"/>
            </a:solidFill>
            <a:ln w="0" cap="flat">
              <a:noFill/>
              <a:prstDash val="solid"/>
              <a:miter/>
            </a:ln>
            <a:effectLst>
              <a:outerShdw blurRad="190500" algn="ctr" rotWithShape="0">
                <a:prstClr val="black">
                  <a:alpha val="15000"/>
                </a:prstClr>
              </a:outerShdw>
            </a:effectLst>
          </p:spPr>
          <p:txBody>
            <a:bodyPr rtlCol="0" anchor="ctr"/>
            <a:lstStyle/>
            <a:p>
              <a:endParaRPr lang="nl-NL">
                <a:solidFill>
                  <a:srgbClr val="883D90"/>
                </a:solidFill>
              </a:endParaRPr>
            </a:p>
          </p:txBody>
        </p:sp>
      </p:grpSp>
      <p:sp>
        <p:nvSpPr>
          <p:cNvPr id="17" name="!! Cirkel">
            <a:extLst>
              <a:ext uri="{FF2B5EF4-FFF2-40B4-BE49-F238E27FC236}">
                <a16:creationId xmlns:a16="http://schemas.microsoft.com/office/drawing/2014/main" id="{78C367B8-23FF-60B0-2E0E-29642DBE6365}"/>
              </a:ext>
            </a:extLst>
          </p:cNvPr>
          <p:cNvSpPr/>
          <p:nvPr/>
        </p:nvSpPr>
        <p:spPr>
          <a:xfrm>
            <a:off x="5043044" y="2376044"/>
            <a:ext cx="2105913" cy="2105913"/>
          </a:xfrm>
          <a:custGeom>
            <a:avLst/>
            <a:gdLst>
              <a:gd name="connsiteX0" fmla="*/ 2105914 w 2105913"/>
              <a:gd name="connsiteY0" fmla="*/ 1052957 h 2105913"/>
              <a:gd name="connsiteX1" fmla="*/ 1052957 w 2105913"/>
              <a:gd name="connsiteY1" fmla="*/ 2105914 h 2105913"/>
              <a:gd name="connsiteX2" fmla="*/ 0 w 2105913"/>
              <a:gd name="connsiteY2" fmla="*/ 1052957 h 2105913"/>
              <a:gd name="connsiteX3" fmla="*/ 1052957 w 2105913"/>
              <a:gd name="connsiteY3" fmla="*/ 0 h 2105913"/>
              <a:gd name="connsiteX4" fmla="*/ 2105914 w 2105913"/>
              <a:gd name="connsiteY4" fmla="*/ 1052957 h 2105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13" h="2105913">
                <a:moveTo>
                  <a:pt x="2105914" y="1052957"/>
                </a:moveTo>
                <a:cubicBezTo>
                  <a:pt x="2105914" y="1634489"/>
                  <a:pt x="1634489" y="2105914"/>
                  <a:pt x="1052957" y="2105914"/>
                </a:cubicBezTo>
                <a:cubicBezTo>
                  <a:pt x="471425" y="2105914"/>
                  <a:pt x="0" y="1634489"/>
                  <a:pt x="0" y="1052957"/>
                </a:cubicBezTo>
                <a:cubicBezTo>
                  <a:pt x="0" y="471425"/>
                  <a:pt x="471424" y="0"/>
                  <a:pt x="1052957" y="0"/>
                </a:cubicBezTo>
                <a:cubicBezTo>
                  <a:pt x="1634489" y="0"/>
                  <a:pt x="2105914" y="471425"/>
                  <a:pt x="2105914" y="1052957"/>
                </a:cubicBezTo>
                <a:close/>
              </a:path>
            </a:pathLst>
          </a:custGeom>
          <a:solidFill>
            <a:srgbClr val="FFFFFF"/>
          </a:solidFill>
          <a:ln w="0" cap="flat">
            <a:noFill/>
            <a:prstDash val="solid"/>
            <a:miter/>
          </a:ln>
          <a:effectLst>
            <a:outerShdw blurRad="190500" algn="ctr" rotWithShape="0">
              <a:prstClr val="black">
                <a:alpha val="15000"/>
              </a:prstClr>
            </a:outerShdw>
          </a:effectLst>
        </p:spPr>
        <p:txBody>
          <a:bodyPr rtlCol="0" anchor="ctr"/>
          <a:lstStyle/>
          <a:p>
            <a:endParaRPr lang="nl-NL"/>
          </a:p>
        </p:txBody>
      </p:sp>
      <p:sp>
        <p:nvSpPr>
          <p:cNvPr id="68" name="Tekstvak 67">
            <a:extLst>
              <a:ext uri="{FF2B5EF4-FFF2-40B4-BE49-F238E27FC236}">
                <a16:creationId xmlns:a16="http://schemas.microsoft.com/office/drawing/2014/main" id="{D5E44637-5DFA-DC69-4DFF-A1462E8FDC7E}"/>
              </a:ext>
            </a:extLst>
          </p:cNvPr>
          <p:cNvSpPr txBox="1"/>
          <p:nvPr/>
        </p:nvSpPr>
        <p:spPr>
          <a:xfrm>
            <a:off x="5538219" y="3111432"/>
            <a:ext cx="1115562" cy="641098"/>
          </a:xfrm>
          <a:prstGeom prst="rect">
            <a:avLst/>
          </a:prstGeom>
          <a:noFill/>
        </p:spPr>
        <p:txBody>
          <a:bodyPr wrap="none" lIns="0" tIns="54000" rIns="0" bIns="0" rtlCol="0">
            <a:spAutoFit/>
          </a:bodyPr>
          <a:lstStyle/>
          <a:p>
            <a:pPr algn="ctr">
              <a:lnSpc>
                <a:spcPts val="1500"/>
              </a:lnSpc>
            </a:pPr>
            <a:r>
              <a:rPr lang="nl-NL" sz="1700" b="1" dirty="0">
                <a:latin typeface="Calibri" panose="020F0502020204030204" pitchFamily="34" charset="0"/>
              </a:rPr>
              <a:t>Wat maakt</a:t>
            </a:r>
            <a:br>
              <a:rPr lang="nl-NL" sz="1700" b="1" dirty="0">
                <a:latin typeface="Calibri" panose="020F0502020204030204" pitchFamily="34" charset="0"/>
              </a:rPr>
            </a:br>
            <a:r>
              <a:rPr lang="nl-NL" sz="1700" b="1" dirty="0">
                <a:latin typeface="Calibri" panose="020F0502020204030204" pitchFamily="34" charset="0"/>
              </a:rPr>
              <a:t>sociaal werk</a:t>
            </a:r>
            <a:br>
              <a:rPr lang="nl-NL" sz="1700" b="1" dirty="0">
                <a:latin typeface="Calibri" panose="020F0502020204030204" pitchFamily="34" charset="0"/>
              </a:rPr>
            </a:br>
            <a:r>
              <a:rPr lang="nl-NL" sz="1700" b="1" dirty="0">
                <a:latin typeface="Calibri" panose="020F0502020204030204" pitchFamily="34" charset="0"/>
              </a:rPr>
              <a:t>uniek?</a:t>
            </a:r>
          </a:p>
        </p:txBody>
      </p:sp>
      <p:grpSp>
        <p:nvGrpSpPr>
          <p:cNvPr id="153" name="!! Over deze kaart">
            <a:extLst>
              <a:ext uri="{FF2B5EF4-FFF2-40B4-BE49-F238E27FC236}">
                <a16:creationId xmlns:a16="http://schemas.microsoft.com/office/drawing/2014/main" id="{6A4C1D51-CC12-2B66-EECE-035205C3B97B}"/>
              </a:ext>
            </a:extLst>
          </p:cNvPr>
          <p:cNvGrpSpPr/>
          <p:nvPr/>
        </p:nvGrpSpPr>
        <p:grpSpPr>
          <a:xfrm>
            <a:off x="12252960" y="893825"/>
            <a:ext cx="2783458" cy="4589145"/>
            <a:chOff x="9408542" y="893825"/>
            <a:chExt cx="2783458" cy="4589145"/>
          </a:xfrm>
        </p:grpSpPr>
        <p:sp>
          <p:nvSpPr>
            <p:cNvPr id="154" name="Vrije vorm: vorm 153">
              <a:extLst>
                <a:ext uri="{FF2B5EF4-FFF2-40B4-BE49-F238E27FC236}">
                  <a16:creationId xmlns:a16="http://schemas.microsoft.com/office/drawing/2014/main" id="{FBB30BCF-A198-606A-8639-68B040597AC3}"/>
                </a:ext>
              </a:extLst>
            </p:cNvPr>
            <p:cNvSpPr/>
            <p:nvPr/>
          </p:nvSpPr>
          <p:spPr>
            <a:xfrm>
              <a:off x="9408542" y="893825"/>
              <a:ext cx="2783458" cy="4589145"/>
            </a:xfrm>
            <a:custGeom>
              <a:avLst/>
              <a:gdLst>
                <a:gd name="connsiteX0" fmla="*/ 573277 w 2783458"/>
                <a:gd name="connsiteY0" fmla="*/ 0 h 4589145"/>
                <a:gd name="connsiteX1" fmla="*/ 2783459 w 2783458"/>
                <a:gd name="connsiteY1" fmla="*/ 0 h 4589145"/>
                <a:gd name="connsiteX2" fmla="*/ 2783459 w 2783458"/>
                <a:gd name="connsiteY2" fmla="*/ 4589145 h 4589145"/>
                <a:gd name="connsiteX3" fmla="*/ 573277 w 2783458"/>
                <a:gd name="connsiteY3" fmla="*/ 4589145 h 4589145"/>
                <a:gd name="connsiteX4" fmla="*/ 0 w 2783458"/>
                <a:gd name="connsiteY4" fmla="*/ 4015867 h 4589145"/>
                <a:gd name="connsiteX5" fmla="*/ 0 w 2783458"/>
                <a:gd name="connsiteY5" fmla="*/ 573278 h 4589145"/>
                <a:gd name="connsiteX6" fmla="*/ 573277 w 2783458"/>
                <a:gd name="connsiteY6" fmla="*/ 0 h 458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3458" h="4589145">
                  <a:moveTo>
                    <a:pt x="573277" y="0"/>
                  </a:moveTo>
                  <a:lnTo>
                    <a:pt x="2783459" y="0"/>
                  </a:lnTo>
                  <a:lnTo>
                    <a:pt x="2783459" y="4589145"/>
                  </a:lnTo>
                  <a:lnTo>
                    <a:pt x="573277" y="4589145"/>
                  </a:lnTo>
                  <a:cubicBezTo>
                    <a:pt x="256921" y="4589145"/>
                    <a:pt x="0" y="4332351"/>
                    <a:pt x="0" y="4015867"/>
                  </a:cubicBezTo>
                  <a:lnTo>
                    <a:pt x="0" y="573278"/>
                  </a:lnTo>
                  <a:cubicBezTo>
                    <a:pt x="0" y="256921"/>
                    <a:pt x="256794" y="0"/>
                    <a:pt x="573277" y="0"/>
                  </a:cubicBezTo>
                  <a:close/>
                </a:path>
              </a:pathLst>
            </a:custGeom>
            <a:solidFill>
              <a:srgbClr val="F59C00"/>
            </a:solidFill>
            <a:ln w="0" cap="flat">
              <a:noFill/>
              <a:prstDash val="solid"/>
              <a:miter/>
            </a:ln>
            <a:effectLst>
              <a:outerShdw blurRad="190500" algn="ctr" rotWithShape="0">
                <a:prstClr val="black">
                  <a:alpha val="15000"/>
                </a:prstClr>
              </a:outerShdw>
            </a:effectLst>
          </p:spPr>
          <p:txBody>
            <a:bodyPr lIns="396000" tIns="864000" rIns="432000" rtlCol="0" anchor="t"/>
            <a:lstStyle/>
            <a:p>
              <a:r>
                <a:rPr lang="nl-NL" sz="1300" b="1" dirty="0">
                  <a:solidFill>
                    <a:schemeClr val="bg1"/>
                  </a:solidFill>
                  <a:latin typeface="Calibri" panose="020F0502020204030204" pitchFamily="34" charset="0"/>
                </a:rPr>
                <a:t>Over deze kaart</a:t>
              </a:r>
            </a:p>
            <a:p>
              <a:pPr>
                <a:lnSpc>
                  <a:spcPts val="1200"/>
                </a:lnSpc>
              </a:pPr>
              <a:endParaRPr lang="nl-NL" sz="800" b="1" dirty="0">
                <a:solidFill>
                  <a:schemeClr val="bg1"/>
                </a:solidFill>
                <a:latin typeface="Calibri" panose="020F0502020204030204" pitchFamily="34" charset="0"/>
              </a:endParaRPr>
            </a:p>
            <a:p>
              <a:pPr>
                <a:lnSpc>
                  <a:spcPts val="1200"/>
                </a:lnSpc>
              </a:pPr>
              <a:r>
                <a:rPr lang="nl-NL" sz="900" b="1" dirty="0">
                  <a:solidFill>
                    <a:schemeClr val="bg1"/>
                  </a:solidFill>
                  <a:latin typeface="Calibri" panose="020F0502020204030204" pitchFamily="34" charset="0"/>
                </a:rPr>
                <a:t>Op deze kaart lees je het verhaal van sociaal werk; haar missie, haar impact en haar unieke werkwijze, ten opzichte van andere organisaties in het sociaal domein. De ‘wij’ in deze kaart zijn de leden van Sociaal Werk Nederland. Het verhaal is gemaakt in het voorjaar van 2024 en gebaseerd op vier denksessies met vertegenwoordigers van sociaal-werkorganisaties, onder leiding van De Argumentenfabriek. We danken allen voor hun inbreng. </a:t>
              </a:r>
            </a:p>
            <a:p>
              <a:pPr>
                <a:lnSpc>
                  <a:spcPts val="1200"/>
                </a:lnSpc>
              </a:pPr>
              <a:endParaRPr lang="nl-NL" sz="900" dirty="0">
                <a:solidFill>
                  <a:schemeClr val="bg1"/>
                </a:solidFill>
                <a:latin typeface="Calibri" panose="020F0502020204030204" pitchFamily="34" charset="0"/>
              </a:endParaRPr>
            </a:p>
            <a:p>
              <a:pPr>
                <a:lnSpc>
                  <a:spcPts val="1200"/>
                </a:lnSpc>
              </a:pPr>
              <a:r>
                <a:rPr lang="nl-NL" sz="900" dirty="0">
                  <a:solidFill>
                    <a:schemeClr val="bg1"/>
                  </a:solidFill>
                  <a:latin typeface="Calibri" panose="020F0502020204030204" pitchFamily="34" charset="0"/>
                </a:rPr>
                <a:t>Sociaalwerkorganisaties gebruiken dit verhaal om zich te positioneren in het gesprek met maatschappelijke partners en besluitvormers, en daarbij de unieke meerwaarde van sociaal werk duidelijk maken. Deze kaart dient hierbij als kapstok, en is niet in beton gegoten.</a:t>
              </a:r>
            </a:p>
          </p:txBody>
        </p:sp>
        <p:grpSp>
          <p:nvGrpSpPr>
            <p:cNvPr id="155" name="Groep 154">
              <a:extLst>
                <a:ext uri="{FF2B5EF4-FFF2-40B4-BE49-F238E27FC236}">
                  <a16:creationId xmlns:a16="http://schemas.microsoft.com/office/drawing/2014/main" id="{A6628932-6EE5-46B2-C12F-9F4C3E95952D}"/>
                </a:ext>
              </a:extLst>
            </p:cNvPr>
            <p:cNvGrpSpPr/>
            <p:nvPr/>
          </p:nvGrpSpPr>
          <p:grpSpPr>
            <a:xfrm>
              <a:off x="9813925" y="1362328"/>
              <a:ext cx="218440" cy="252222"/>
              <a:chOff x="9814814" y="1376552"/>
              <a:chExt cx="218440" cy="252222"/>
            </a:xfrm>
          </p:grpSpPr>
          <p:sp>
            <p:nvSpPr>
              <p:cNvPr id="156" name="Vrije vorm: vorm 155">
                <a:extLst>
                  <a:ext uri="{FF2B5EF4-FFF2-40B4-BE49-F238E27FC236}">
                    <a16:creationId xmlns:a16="http://schemas.microsoft.com/office/drawing/2014/main" id="{46758BDE-CC5C-53ED-925C-3977D3CEC1CE}"/>
                  </a:ext>
                </a:extLst>
              </p:cNvPr>
              <p:cNvSpPr/>
              <p:nvPr/>
            </p:nvSpPr>
            <p:spPr>
              <a:xfrm>
                <a:off x="9814814" y="1376552"/>
                <a:ext cx="218440" cy="252222"/>
              </a:xfrm>
              <a:custGeom>
                <a:avLst/>
                <a:gdLst>
                  <a:gd name="connsiteX0" fmla="*/ 218313 w 218440"/>
                  <a:gd name="connsiteY0" fmla="*/ 105537 h 252222"/>
                  <a:gd name="connsiteX1" fmla="*/ 218313 w 218440"/>
                  <a:gd name="connsiteY1" fmla="*/ 103759 h 252222"/>
                  <a:gd name="connsiteX2" fmla="*/ 218313 w 218440"/>
                  <a:gd name="connsiteY2" fmla="*/ 102743 h 252222"/>
                  <a:gd name="connsiteX3" fmla="*/ 218313 w 218440"/>
                  <a:gd name="connsiteY3" fmla="*/ 101092 h 252222"/>
                  <a:gd name="connsiteX4" fmla="*/ 218313 w 218440"/>
                  <a:gd name="connsiteY4" fmla="*/ 99949 h 252222"/>
                  <a:gd name="connsiteX5" fmla="*/ 218186 w 218440"/>
                  <a:gd name="connsiteY5" fmla="*/ 98425 h 252222"/>
                  <a:gd name="connsiteX6" fmla="*/ 218186 w 218440"/>
                  <a:gd name="connsiteY6" fmla="*/ 97282 h 252222"/>
                  <a:gd name="connsiteX7" fmla="*/ 218059 w 218440"/>
                  <a:gd name="connsiteY7" fmla="*/ 95758 h 252222"/>
                  <a:gd name="connsiteX8" fmla="*/ 217932 w 218440"/>
                  <a:gd name="connsiteY8" fmla="*/ 94615 h 252222"/>
                  <a:gd name="connsiteX9" fmla="*/ 217678 w 218440"/>
                  <a:gd name="connsiteY9" fmla="*/ 93091 h 252222"/>
                  <a:gd name="connsiteX10" fmla="*/ 217551 w 218440"/>
                  <a:gd name="connsiteY10" fmla="*/ 91948 h 252222"/>
                  <a:gd name="connsiteX11" fmla="*/ 217297 w 218440"/>
                  <a:gd name="connsiteY11" fmla="*/ 90424 h 252222"/>
                  <a:gd name="connsiteX12" fmla="*/ 217170 w 218440"/>
                  <a:gd name="connsiteY12" fmla="*/ 89408 h 252222"/>
                  <a:gd name="connsiteX13" fmla="*/ 216916 w 218440"/>
                  <a:gd name="connsiteY13" fmla="*/ 87884 h 252222"/>
                  <a:gd name="connsiteX14" fmla="*/ 216662 w 218440"/>
                  <a:gd name="connsiteY14" fmla="*/ 86868 h 252222"/>
                  <a:gd name="connsiteX15" fmla="*/ 216281 w 218440"/>
                  <a:gd name="connsiteY15" fmla="*/ 85090 h 252222"/>
                  <a:gd name="connsiteX16" fmla="*/ 216154 w 218440"/>
                  <a:gd name="connsiteY16" fmla="*/ 84328 h 252222"/>
                  <a:gd name="connsiteX17" fmla="*/ 215519 w 218440"/>
                  <a:gd name="connsiteY17" fmla="*/ 81788 h 252222"/>
                  <a:gd name="connsiteX18" fmla="*/ 215519 w 218440"/>
                  <a:gd name="connsiteY18" fmla="*/ 81407 h 252222"/>
                  <a:gd name="connsiteX19" fmla="*/ 215011 w 218440"/>
                  <a:gd name="connsiteY19" fmla="*/ 79375 h 252222"/>
                  <a:gd name="connsiteX20" fmla="*/ 214757 w 218440"/>
                  <a:gd name="connsiteY20" fmla="*/ 78486 h 252222"/>
                  <a:gd name="connsiteX21" fmla="*/ 214249 w 218440"/>
                  <a:gd name="connsiteY21" fmla="*/ 76962 h 252222"/>
                  <a:gd name="connsiteX22" fmla="*/ 213868 w 218440"/>
                  <a:gd name="connsiteY22" fmla="*/ 75946 h 252222"/>
                  <a:gd name="connsiteX23" fmla="*/ 213360 w 218440"/>
                  <a:gd name="connsiteY23" fmla="*/ 74549 h 252222"/>
                  <a:gd name="connsiteX24" fmla="*/ 212979 w 218440"/>
                  <a:gd name="connsiteY24" fmla="*/ 73533 h 252222"/>
                  <a:gd name="connsiteX25" fmla="*/ 212471 w 218440"/>
                  <a:gd name="connsiteY25" fmla="*/ 72136 h 252222"/>
                  <a:gd name="connsiteX26" fmla="*/ 212090 w 218440"/>
                  <a:gd name="connsiteY26" fmla="*/ 71120 h 252222"/>
                  <a:gd name="connsiteX27" fmla="*/ 211582 w 218440"/>
                  <a:gd name="connsiteY27" fmla="*/ 69723 h 252222"/>
                  <a:gd name="connsiteX28" fmla="*/ 211201 w 218440"/>
                  <a:gd name="connsiteY28" fmla="*/ 68707 h 252222"/>
                  <a:gd name="connsiteX29" fmla="*/ 210693 w 218440"/>
                  <a:gd name="connsiteY29" fmla="*/ 67437 h 252222"/>
                  <a:gd name="connsiteX30" fmla="*/ 210312 w 218440"/>
                  <a:gd name="connsiteY30" fmla="*/ 66421 h 252222"/>
                  <a:gd name="connsiteX31" fmla="*/ 209677 w 218440"/>
                  <a:gd name="connsiteY31" fmla="*/ 65151 h 252222"/>
                  <a:gd name="connsiteX32" fmla="*/ 209169 w 218440"/>
                  <a:gd name="connsiteY32" fmla="*/ 64135 h 252222"/>
                  <a:gd name="connsiteX33" fmla="*/ 208534 w 218440"/>
                  <a:gd name="connsiteY33" fmla="*/ 62738 h 252222"/>
                  <a:gd name="connsiteX34" fmla="*/ 208026 w 218440"/>
                  <a:gd name="connsiteY34" fmla="*/ 61849 h 252222"/>
                  <a:gd name="connsiteX35" fmla="*/ 207264 w 218440"/>
                  <a:gd name="connsiteY35" fmla="*/ 60325 h 252222"/>
                  <a:gd name="connsiteX36" fmla="*/ 206883 w 218440"/>
                  <a:gd name="connsiteY36" fmla="*/ 59563 h 252222"/>
                  <a:gd name="connsiteX37" fmla="*/ 205740 w 218440"/>
                  <a:gd name="connsiteY37" fmla="*/ 57404 h 252222"/>
                  <a:gd name="connsiteX38" fmla="*/ 205359 w 218440"/>
                  <a:gd name="connsiteY38" fmla="*/ 56642 h 252222"/>
                  <a:gd name="connsiteX39" fmla="*/ 204470 w 218440"/>
                  <a:gd name="connsiteY39" fmla="*/ 55118 h 252222"/>
                  <a:gd name="connsiteX40" fmla="*/ 203962 w 218440"/>
                  <a:gd name="connsiteY40" fmla="*/ 54229 h 252222"/>
                  <a:gd name="connsiteX41" fmla="*/ 203200 w 218440"/>
                  <a:gd name="connsiteY41" fmla="*/ 52959 h 252222"/>
                  <a:gd name="connsiteX42" fmla="*/ 202565 w 218440"/>
                  <a:gd name="connsiteY42" fmla="*/ 51943 h 252222"/>
                  <a:gd name="connsiteX43" fmla="*/ 201803 w 218440"/>
                  <a:gd name="connsiteY43" fmla="*/ 50800 h 252222"/>
                  <a:gd name="connsiteX44" fmla="*/ 201168 w 218440"/>
                  <a:gd name="connsiteY44" fmla="*/ 49784 h 252222"/>
                  <a:gd name="connsiteX45" fmla="*/ 200406 w 218440"/>
                  <a:gd name="connsiteY45" fmla="*/ 48641 h 252222"/>
                  <a:gd name="connsiteX46" fmla="*/ 199771 w 218440"/>
                  <a:gd name="connsiteY46" fmla="*/ 47625 h 252222"/>
                  <a:gd name="connsiteX47" fmla="*/ 199009 w 218440"/>
                  <a:gd name="connsiteY47" fmla="*/ 46482 h 252222"/>
                  <a:gd name="connsiteX48" fmla="*/ 198374 w 218440"/>
                  <a:gd name="connsiteY48" fmla="*/ 45466 h 252222"/>
                  <a:gd name="connsiteX49" fmla="*/ 197612 w 218440"/>
                  <a:gd name="connsiteY49" fmla="*/ 44450 h 252222"/>
                  <a:gd name="connsiteX50" fmla="*/ 196850 w 218440"/>
                  <a:gd name="connsiteY50" fmla="*/ 43434 h 252222"/>
                  <a:gd name="connsiteX51" fmla="*/ 196088 w 218440"/>
                  <a:gd name="connsiteY51" fmla="*/ 42418 h 252222"/>
                  <a:gd name="connsiteX52" fmla="*/ 195326 w 218440"/>
                  <a:gd name="connsiteY52" fmla="*/ 41529 h 252222"/>
                  <a:gd name="connsiteX53" fmla="*/ 194437 w 218440"/>
                  <a:gd name="connsiteY53" fmla="*/ 40513 h 252222"/>
                  <a:gd name="connsiteX54" fmla="*/ 193675 w 218440"/>
                  <a:gd name="connsiteY54" fmla="*/ 39624 h 252222"/>
                  <a:gd name="connsiteX55" fmla="*/ 192786 w 218440"/>
                  <a:gd name="connsiteY55" fmla="*/ 38481 h 252222"/>
                  <a:gd name="connsiteX56" fmla="*/ 192151 w 218440"/>
                  <a:gd name="connsiteY56" fmla="*/ 37719 h 252222"/>
                  <a:gd name="connsiteX57" fmla="*/ 190500 w 218440"/>
                  <a:gd name="connsiteY57" fmla="*/ 35941 h 252222"/>
                  <a:gd name="connsiteX58" fmla="*/ 189738 w 218440"/>
                  <a:gd name="connsiteY58" fmla="*/ 35052 h 252222"/>
                  <a:gd name="connsiteX59" fmla="*/ 188849 w 218440"/>
                  <a:gd name="connsiteY59" fmla="*/ 34036 h 252222"/>
                  <a:gd name="connsiteX60" fmla="*/ 187960 w 218440"/>
                  <a:gd name="connsiteY60" fmla="*/ 33147 h 252222"/>
                  <a:gd name="connsiteX61" fmla="*/ 187071 w 218440"/>
                  <a:gd name="connsiteY61" fmla="*/ 32258 h 252222"/>
                  <a:gd name="connsiteX62" fmla="*/ 186182 w 218440"/>
                  <a:gd name="connsiteY62" fmla="*/ 31369 h 252222"/>
                  <a:gd name="connsiteX63" fmla="*/ 185293 w 218440"/>
                  <a:gd name="connsiteY63" fmla="*/ 30480 h 252222"/>
                  <a:gd name="connsiteX64" fmla="*/ 184404 w 218440"/>
                  <a:gd name="connsiteY64" fmla="*/ 29591 h 252222"/>
                  <a:gd name="connsiteX65" fmla="*/ 183515 w 218440"/>
                  <a:gd name="connsiteY65" fmla="*/ 28702 h 252222"/>
                  <a:gd name="connsiteX66" fmla="*/ 182499 w 218440"/>
                  <a:gd name="connsiteY66" fmla="*/ 27813 h 252222"/>
                  <a:gd name="connsiteX67" fmla="*/ 181610 w 218440"/>
                  <a:gd name="connsiteY67" fmla="*/ 27051 h 252222"/>
                  <a:gd name="connsiteX68" fmla="*/ 180594 w 218440"/>
                  <a:gd name="connsiteY68" fmla="*/ 26162 h 252222"/>
                  <a:gd name="connsiteX69" fmla="*/ 179705 w 218440"/>
                  <a:gd name="connsiteY69" fmla="*/ 25400 h 252222"/>
                  <a:gd name="connsiteX70" fmla="*/ 178689 w 218440"/>
                  <a:gd name="connsiteY70" fmla="*/ 24511 h 252222"/>
                  <a:gd name="connsiteX71" fmla="*/ 177800 w 218440"/>
                  <a:gd name="connsiteY71" fmla="*/ 23749 h 252222"/>
                  <a:gd name="connsiteX72" fmla="*/ 176784 w 218440"/>
                  <a:gd name="connsiteY72" fmla="*/ 22860 h 252222"/>
                  <a:gd name="connsiteX73" fmla="*/ 175895 w 218440"/>
                  <a:gd name="connsiteY73" fmla="*/ 22098 h 252222"/>
                  <a:gd name="connsiteX74" fmla="*/ 174752 w 218440"/>
                  <a:gd name="connsiteY74" fmla="*/ 21336 h 252222"/>
                  <a:gd name="connsiteX75" fmla="*/ 173609 w 218440"/>
                  <a:gd name="connsiteY75" fmla="*/ 20574 h 252222"/>
                  <a:gd name="connsiteX76" fmla="*/ 171577 w 218440"/>
                  <a:gd name="connsiteY76" fmla="*/ 19177 h 252222"/>
                  <a:gd name="connsiteX77" fmla="*/ 170688 w 218440"/>
                  <a:gd name="connsiteY77" fmla="*/ 18542 h 252222"/>
                  <a:gd name="connsiteX78" fmla="*/ 169545 w 218440"/>
                  <a:gd name="connsiteY78" fmla="*/ 17780 h 252222"/>
                  <a:gd name="connsiteX79" fmla="*/ 168656 w 218440"/>
                  <a:gd name="connsiteY79" fmla="*/ 17145 h 252222"/>
                  <a:gd name="connsiteX80" fmla="*/ 167513 w 218440"/>
                  <a:gd name="connsiteY80" fmla="*/ 16383 h 252222"/>
                  <a:gd name="connsiteX81" fmla="*/ 166624 w 218440"/>
                  <a:gd name="connsiteY81" fmla="*/ 15748 h 252222"/>
                  <a:gd name="connsiteX82" fmla="*/ 165481 w 218440"/>
                  <a:gd name="connsiteY82" fmla="*/ 14986 h 252222"/>
                  <a:gd name="connsiteX83" fmla="*/ 164465 w 218440"/>
                  <a:gd name="connsiteY83" fmla="*/ 14478 h 252222"/>
                  <a:gd name="connsiteX84" fmla="*/ 163195 w 218440"/>
                  <a:gd name="connsiteY84" fmla="*/ 13843 h 252222"/>
                  <a:gd name="connsiteX85" fmla="*/ 162179 w 218440"/>
                  <a:gd name="connsiteY85" fmla="*/ 13335 h 252222"/>
                  <a:gd name="connsiteX86" fmla="*/ 160909 w 218440"/>
                  <a:gd name="connsiteY86" fmla="*/ 12700 h 252222"/>
                  <a:gd name="connsiteX87" fmla="*/ 159893 w 218440"/>
                  <a:gd name="connsiteY87" fmla="*/ 12192 h 252222"/>
                  <a:gd name="connsiteX88" fmla="*/ 158623 w 218440"/>
                  <a:gd name="connsiteY88" fmla="*/ 11557 h 252222"/>
                  <a:gd name="connsiteX89" fmla="*/ 157607 w 218440"/>
                  <a:gd name="connsiteY89" fmla="*/ 11049 h 252222"/>
                  <a:gd name="connsiteX90" fmla="*/ 156337 w 218440"/>
                  <a:gd name="connsiteY90" fmla="*/ 10414 h 252222"/>
                  <a:gd name="connsiteX91" fmla="*/ 155321 w 218440"/>
                  <a:gd name="connsiteY91" fmla="*/ 9906 h 252222"/>
                  <a:gd name="connsiteX92" fmla="*/ 154051 w 218440"/>
                  <a:gd name="connsiteY92" fmla="*/ 9271 h 252222"/>
                  <a:gd name="connsiteX93" fmla="*/ 153162 w 218440"/>
                  <a:gd name="connsiteY93" fmla="*/ 8890 h 252222"/>
                  <a:gd name="connsiteX94" fmla="*/ 151765 w 218440"/>
                  <a:gd name="connsiteY94" fmla="*/ 8255 h 252222"/>
                  <a:gd name="connsiteX95" fmla="*/ 151257 w 218440"/>
                  <a:gd name="connsiteY95" fmla="*/ 8001 h 252222"/>
                  <a:gd name="connsiteX96" fmla="*/ 147955 w 218440"/>
                  <a:gd name="connsiteY96" fmla="*/ 6731 h 252222"/>
                  <a:gd name="connsiteX97" fmla="*/ 147193 w 218440"/>
                  <a:gd name="connsiteY97" fmla="*/ 6477 h 252222"/>
                  <a:gd name="connsiteX98" fmla="*/ 145669 w 218440"/>
                  <a:gd name="connsiteY98" fmla="*/ 5969 h 252222"/>
                  <a:gd name="connsiteX99" fmla="*/ 144780 w 218440"/>
                  <a:gd name="connsiteY99" fmla="*/ 5588 h 252222"/>
                  <a:gd name="connsiteX100" fmla="*/ 143383 w 218440"/>
                  <a:gd name="connsiteY100" fmla="*/ 5080 h 252222"/>
                  <a:gd name="connsiteX101" fmla="*/ 142367 w 218440"/>
                  <a:gd name="connsiteY101" fmla="*/ 4699 h 252222"/>
                  <a:gd name="connsiteX102" fmla="*/ 140970 w 218440"/>
                  <a:gd name="connsiteY102" fmla="*/ 4318 h 252222"/>
                  <a:gd name="connsiteX103" fmla="*/ 139954 w 218440"/>
                  <a:gd name="connsiteY103" fmla="*/ 4064 h 252222"/>
                  <a:gd name="connsiteX104" fmla="*/ 138557 w 218440"/>
                  <a:gd name="connsiteY104" fmla="*/ 3683 h 252222"/>
                  <a:gd name="connsiteX105" fmla="*/ 137541 w 218440"/>
                  <a:gd name="connsiteY105" fmla="*/ 3429 h 252222"/>
                  <a:gd name="connsiteX106" fmla="*/ 136144 w 218440"/>
                  <a:gd name="connsiteY106" fmla="*/ 3048 h 252222"/>
                  <a:gd name="connsiteX107" fmla="*/ 135128 w 218440"/>
                  <a:gd name="connsiteY107" fmla="*/ 2794 h 252222"/>
                  <a:gd name="connsiteX108" fmla="*/ 133731 w 218440"/>
                  <a:gd name="connsiteY108" fmla="*/ 2413 h 252222"/>
                  <a:gd name="connsiteX109" fmla="*/ 132715 w 218440"/>
                  <a:gd name="connsiteY109" fmla="*/ 2159 h 252222"/>
                  <a:gd name="connsiteX110" fmla="*/ 131191 w 218440"/>
                  <a:gd name="connsiteY110" fmla="*/ 1905 h 252222"/>
                  <a:gd name="connsiteX111" fmla="*/ 130175 w 218440"/>
                  <a:gd name="connsiteY111" fmla="*/ 1651 h 252222"/>
                  <a:gd name="connsiteX112" fmla="*/ 128651 w 218440"/>
                  <a:gd name="connsiteY112" fmla="*/ 1397 h 252222"/>
                  <a:gd name="connsiteX113" fmla="*/ 127635 w 218440"/>
                  <a:gd name="connsiteY113" fmla="*/ 1270 h 252222"/>
                  <a:gd name="connsiteX114" fmla="*/ 125984 w 218440"/>
                  <a:gd name="connsiteY114" fmla="*/ 1016 h 252222"/>
                  <a:gd name="connsiteX115" fmla="*/ 125984 w 218440"/>
                  <a:gd name="connsiteY115" fmla="*/ 1016 h 252222"/>
                  <a:gd name="connsiteX116" fmla="*/ 125984 w 218440"/>
                  <a:gd name="connsiteY116" fmla="*/ 1016 h 252222"/>
                  <a:gd name="connsiteX117" fmla="*/ 117475 w 218440"/>
                  <a:gd name="connsiteY117" fmla="*/ 127 h 252222"/>
                  <a:gd name="connsiteX118" fmla="*/ 117475 w 218440"/>
                  <a:gd name="connsiteY118" fmla="*/ 127 h 252222"/>
                  <a:gd name="connsiteX119" fmla="*/ 117221 w 218440"/>
                  <a:gd name="connsiteY119" fmla="*/ 127 h 252222"/>
                  <a:gd name="connsiteX120" fmla="*/ 114427 w 218440"/>
                  <a:gd name="connsiteY120" fmla="*/ 0 h 252222"/>
                  <a:gd name="connsiteX121" fmla="*/ 113030 w 218440"/>
                  <a:gd name="connsiteY121" fmla="*/ 0 h 252222"/>
                  <a:gd name="connsiteX122" fmla="*/ 112141 w 218440"/>
                  <a:gd name="connsiteY122" fmla="*/ 0 h 252222"/>
                  <a:gd name="connsiteX123" fmla="*/ 109728 w 218440"/>
                  <a:gd name="connsiteY123" fmla="*/ 0 h 252222"/>
                  <a:gd name="connsiteX124" fmla="*/ 74549 w 218440"/>
                  <a:gd name="connsiteY124" fmla="*/ 5715 h 252222"/>
                  <a:gd name="connsiteX125" fmla="*/ 69469 w 218440"/>
                  <a:gd name="connsiteY125" fmla="*/ 7620 h 252222"/>
                  <a:gd name="connsiteX126" fmla="*/ 64516 w 218440"/>
                  <a:gd name="connsiteY126" fmla="*/ 9652 h 252222"/>
                  <a:gd name="connsiteX127" fmla="*/ 62103 w 218440"/>
                  <a:gd name="connsiteY127" fmla="*/ 10795 h 252222"/>
                  <a:gd name="connsiteX128" fmla="*/ 57404 w 218440"/>
                  <a:gd name="connsiteY128" fmla="*/ 13208 h 252222"/>
                  <a:gd name="connsiteX129" fmla="*/ 55118 w 218440"/>
                  <a:gd name="connsiteY129" fmla="*/ 14478 h 252222"/>
                  <a:gd name="connsiteX130" fmla="*/ 30353 w 218440"/>
                  <a:gd name="connsiteY130" fmla="*/ 33909 h 252222"/>
                  <a:gd name="connsiteX131" fmla="*/ 28575 w 218440"/>
                  <a:gd name="connsiteY131" fmla="*/ 35814 h 252222"/>
                  <a:gd name="connsiteX132" fmla="*/ 23495 w 218440"/>
                  <a:gd name="connsiteY132" fmla="*/ 41783 h 252222"/>
                  <a:gd name="connsiteX133" fmla="*/ 21844 w 218440"/>
                  <a:gd name="connsiteY133" fmla="*/ 43815 h 252222"/>
                  <a:gd name="connsiteX134" fmla="*/ 0 w 218440"/>
                  <a:gd name="connsiteY134" fmla="*/ 109474 h 252222"/>
                  <a:gd name="connsiteX135" fmla="*/ 0 w 218440"/>
                  <a:gd name="connsiteY135" fmla="*/ 109474 h 252222"/>
                  <a:gd name="connsiteX136" fmla="*/ 16256 w 218440"/>
                  <a:gd name="connsiteY136" fmla="*/ 171704 h 252222"/>
                  <a:gd name="connsiteX137" fmla="*/ 60452 w 218440"/>
                  <a:gd name="connsiteY137" fmla="*/ 216154 h 252222"/>
                  <a:gd name="connsiteX138" fmla="*/ 126111 w 218440"/>
                  <a:gd name="connsiteY138" fmla="*/ 252222 h 252222"/>
                  <a:gd name="connsiteX139" fmla="*/ 126111 w 218440"/>
                  <a:gd name="connsiteY139" fmla="*/ 217932 h 252222"/>
                  <a:gd name="connsiteX140" fmla="*/ 126111 w 218440"/>
                  <a:gd name="connsiteY140" fmla="*/ 217932 h 252222"/>
                  <a:gd name="connsiteX141" fmla="*/ 127762 w 218440"/>
                  <a:gd name="connsiteY141" fmla="*/ 217678 h 252222"/>
                  <a:gd name="connsiteX142" fmla="*/ 128778 w 218440"/>
                  <a:gd name="connsiteY142" fmla="*/ 217551 h 252222"/>
                  <a:gd name="connsiteX143" fmla="*/ 130302 w 218440"/>
                  <a:gd name="connsiteY143" fmla="*/ 217297 h 252222"/>
                  <a:gd name="connsiteX144" fmla="*/ 131318 w 218440"/>
                  <a:gd name="connsiteY144" fmla="*/ 217043 h 252222"/>
                  <a:gd name="connsiteX145" fmla="*/ 132842 w 218440"/>
                  <a:gd name="connsiteY145" fmla="*/ 216789 h 252222"/>
                  <a:gd name="connsiteX146" fmla="*/ 133858 w 218440"/>
                  <a:gd name="connsiteY146" fmla="*/ 216535 h 252222"/>
                  <a:gd name="connsiteX147" fmla="*/ 135255 w 218440"/>
                  <a:gd name="connsiteY147" fmla="*/ 216154 h 252222"/>
                  <a:gd name="connsiteX148" fmla="*/ 136271 w 218440"/>
                  <a:gd name="connsiteY148" fmla="*/ 215900 h 252222"/>
                  <a:gd name="connsiteX149" fmla="*/ 137668 w 218440"/>
                  <a:gd name="connsiteY149" fmla="*/ 215519 h 252222"/>
                  <a:gd name="connsiteX150" fmla="*/ 138684 w 218440"/>
                  <a:gd name="connsiteY150" fmla="*/ 215265 h 252222"/>
                  <a:gd name="connsiteX151" fmla="*/ 140081 w 218440"/>
                  <a:gd name="connsiteY151" fmla="*/ 214884 h 252222"/>
                  <a:gd name="connsiteX152" fmla="*/ 141097 w 218440"/>
                  <a:gd name="connsiteY152" fmla="*/ 214630 h 252222"/>
                  <a:gd name="connsiteX153" fmla="*/ 142494 w 218440"/>
                  <a:gd name="connsiteY153" fmla="*/ 214249 h 252222"/>
                  <a:gd name="connsiteX154" fmla="*/ 143510 w 218440"/>
                  <a:gd name="connsiteY154" fmla="*/ 213868 h 252222"/>
                  <a:gd name="connsiteX155" fmla="*/ 144907 w 218440"/>
                  <a:gd name="connsiteY155" fmla="*/ 213360 h 252222"/>
                  <a:gd name="connsiteX156" fmla="*/ 145796 w 218440"/>
                  <a:gd name="connsiteY156" fmla="*/ 212979 h 252222"/>
                  <a:gd name="connsiteX157" fmla="*/ 147320 w 218440"/>
                  <a:gd name="connsiteY157" fmla="*/ 212471 h 252222"/>
                  <a:gd name="connsiteX158" fmla="*/ 148082 w 218440"/>
                  <a:gd name="connsiteY158" fmla="*/ 212217 h 252222"/>
                  <a:gd name="connsiteX159" fmla="*/ 151384 w 218440"/>
                  <a:gd name="connsiteY159" fmla="*/ 210947 h 252222"/>
                  <a:gd name="connsiteX160" fmla="*/ 151892 w 218440"/>
                  <a:gd name="connsiteY160" fmla="*/ 210693 h 252222"/>
                  <a:gd name="connsiteX161" fmla="*/ 153289 w 218440"/>
                  <a:gd name="connsiteY161" fmla="*/ 210058 h 252222"/>
                  <a:gd name="connsiteX162" fmla="*/ 154178 w 218440"/>
                  <a:gd name="connsiteY162" fmla="*/ 209677 h 252222"/>
                  <a:gd name="connsiteX163" fmla="*/ 155448 w 218440"/>
                  <a:gd name="connsiteY163" fmla="*/ 209042 h 252222"/>
                  <a:gd name="connsiteX164" fmla="*/ 156464 w 218440"/>
                  <a:gd name="connsiteY164" fmla="*/ 208534 h 252222"/>
                  <a:gd name="connsiteX165" fmla="*/ 157734 w 218440"/>
                  <a:gd name="connsiteY165" fmla="*/ 207899 h 252222"/>
                  <a:gd name="connsiteX166" fmla="*/ 158750 w 218440"/>
                  <a:gd name="connsiteY166" fmla="*/ 207391 h 252222"/>
                  <a:gd name="connsiteX167" fmla="*/ 160020 w 218440"/>
                  <a:gd name="connsiteY167" fmla="*/ 206756 h 252222"/>
                  <a:gd name="connsiteX168" fmla="*/ 161036 w 218440"/>
                  <a:gd name="connsiteY168" fmla="*/ 206248 h 252222"/>
                  <a:gd name="connsiteX169" fmla="*/ 162306 w 218440"/>
                  <a:gd name="connsiteY169" fmla="*/ 205613 h 252222"/>
                  <a:gd name="connsiteX170" fmla="*/ 163322 w 218440"/>
                  <a:gd name="connsiteY170" fmla="*/ 205105 h 252222"/>
                  <a:gd name="connsiteX171" fmla="*/ 164592 w 218440"/>
                  <a:gd name="connsiteY171" fmla="*/ 204470 h 252222"/>
                  <a:gd name="connsiteX172" fmla="*/ 165608 w 218440"/>
                  <a:gd name="connsiteY172" fmla="*/ 203962 h 252222"/>
                  <a:gd name="connsiteX173" fmla="*/ 166751 w 218440"/>
                  <a:gd name="connsiteY173" fmla="*/ 203200 h 252222"/>
                  <a:gd name="connsiteX174" fmla="*/ 167640 w 218440"/>
                  <a:gd name="connsiteY174" fmla="*/ 202565 h 252222"/>
                  <a:gd name="connsiteX175" fmla="*/ 168783 w 218440"/>
                  <a:gd name="connsiteY175" fmla="*/ 201803 h 252222"/>
                  <a:gd name="connsiteX176" fmla="*/ 169672 w 218440"/>
                  <a:gd name="connsiteY176" fmla="*/ 201168 h 252222"/>
                  <a:gd name="connsiteX177" fmla="*/ 170815 w 218440"/>
                  <a:gd name="connsiteY177" fmla="*/ 200406 h 252222"/>
                  <a:gd name="connsiteX178" fmla="*/ 171704 w 218440"/>
                  <a:gd name="connsiteY178" fmla="*/ 199771 h 252222"/>
                  <a:gd name="connsiteX179" fmla="*/ 173736 w 218440"/>
                  <a:gd name="connsiteY179" fmla="*/ 198374 h 252222"/>
                  <a:gd name="connsiteX180" fmla="*/ 174879 w 218440"/>
                  <a:gd name="connsiteY180" fmla="*/ 197485 h 252222"/>
                  <a:gd name="connsiteX181" fmla="*/ 176022 w 218440"/>
                  <a:gd name="connsiteY181" fmla="*/ 196723 h 252222"/>
                  <a:gd name="connsiteX182" fmla="*/ 176911 w 218440"/>
                  <a:gd name="connsiteY182" fmla="*/ 195961 h 252222"/>
                  <a:gd name="connsiteX183" fmla="*/ 177927 w 218440"/>
                  <a:gd name="connsiteY183" fmla="*/ 195072 h 252222"/>
                  <a:gd name="connsiteX184" fmla="*/ 178816 w 218440"/>
                  <a:gd name="connsiteY184" fmla="*/ 194310 h 252222"/>
                  <a:gd name="connsiteX185" fmla="*/ 179832 w 218440"/>
                  <a:gd name="connsiteY185" fmla="*/ 193421 h 252222"/>
                  <a:gd name="connsiteX186" fmla="*/ 180721 w 218440"/>
                  <a:gd name="connsiteY186" fmla="*/ 192659 h 252222"/>
                  <a:gd name="connsiteX187" fmla="*/ 181737 w 218440"/>
                  <a:gd name="connsiteY187" fmla="*/ 191770 h 252222"/>
                  <a:gd name="connsiteX188" fmla="*/ 182626 w 218440"/>
                  <a:gd name="connsiteY188" fmla="*/ 191008 h 252222"/>
                  <a:gd name="connsiteX189" fmla="*/ 183642 w 218440"/>
                  <a:gd name="connsiteY189" fmla="*/ 190119 h 252222"/>
                  <a:gd name="connsiteX190" fmla="*/ 184531 w 218440"/>
                  <a:gd name="connsiteY190" fmla="*/ 189230 h 252222"/>
                  <a:gd name="connsiteX191" fmla="*/ 185420 w 218440"/>
                  <a:gd name="connsiteY191" fmla="*/ 188341 h 252222"/>
                  <a:gd name="connsiteX192" fmla="*/ 186309 w 218440"/>
                  <a:gd name="connsiteY192" fmla="*/ 187452 h 252222"/>
                  <a:gd name="connsiteX193" fmla="*/ 187198 w 218440"/>
                  <a:gd name="connsiteY193" fmla="*/ 186563 h 252222"/>
                  <a:gd name="connsiteX194" fmla="*/ 188087 w 218440"/>
                  <a:gd name="connsiteY194" fmla="*/ 185674 h 252222"/>
                  <a:gd name="connsiteX195" fmla="*/ 188976 w 218440"/>
                  <a:gd name="connsiteY195" fmla="*/ 184785 h 252222"/>
                  <a:gd name="connsiteX196" fmla="*/ 189865 w 218440"/>
                  <a:gd name="connsiteY196" fmla="*/ 183769 h 252222"/>
                  <a:gd name="connsiteX197" fmla="*/ 190627 w 218440"/>
                  <a:gd name="connsiteY197" fmla="*/ 182880 h 252222"/>
                  <a:gd name="connsiteX198" fmla="*/ 192278 w 218440"/>
                  <a:gd name="connsiteY198" fmla="*/ 181102 h 252222"/>
                  <a:gd name="connsiteX199" fmla="*/ 192913 w 218440"/>
                  <a:gd name="connsiteY199" fmla="*/ 180340 h 252222"/>
                  <a:gd name="connsiteX200" fmla="*/ 193802 w 218440"/>
                  <a:gd name="connsiteY200" fmla="*/ 179197 h 252222"/>
                  <a:gd name="connsiteX201" fmla="*/ 194564 w 218440"/>
                  <a:gd name="connsiteY201" fmla="*/ 178308 h 252222"/>
                  <a:gd name="connsiteX202" fmla="*/ 195453 w 218440"/>
                  <a:gd name="connsiteY202" fmla="*/ 177292 h 252222"/>
                  <a:gd name="connsiteX203" fmla="*/ 196215 w 218440"/>
                  <a:gd name="connsiteY203" fmla="*/ 176403 h 252222"/>
                  <a:gd name="connsiteX204" fmla="*/ 196977 w 218440"/>
                  <a:gd name="connsiteY204" fmla="*/ 175387 h 252222"/>
                  <a:gd name="connsiteX205" fmla="*/ 197739 w 218440"/>
                  <a:gd name="connsiteY205" fmla="*/ 174371 h 252222"/>
                  <a:gd name="connsiteX206" fmla="*/ 198501 w 218440"/>
                  <a:gd name="connsiteY206" fmla="*/ 173355 h 252222"/>
                  <a:gd name="connsiteX207" fmla="*/ 199136 w 218440"/>
                  <a:gd name="connsiteY207" fmla="*/ 172339 h 252222"/>
                  <a:gd name="connsiteX208" fmla="*/ 199898 w 218440"/>
                  <a:gd name="connsiteY208" fmla="*/ 171196 h 252222"/>
                  <a:gd name="connsiteX209" fmla="*/ 200533 w 218440"/>
                  <a:gd name="connsiteY209" fmla="*/ 170180 h 252222"/>
                  <a:gd name="connsiteX210" fmla="*/ 201295 w 218440"/>
                  <a:gd name="connsiteY210" fmla="*/ 169037 h 252222"/>
                  <a:gd name="connsiteX211" fmla="*/ 201930 w 218440"/>
                  <a:gd name="connsiteY211" fmla="*/ 168021 h 252222"/>
                  <a:gd name="connsiteX212" fmla="*/ 202692 w 218440"/>
                  <a:gd name="connsiteY212" fmla="*/ 166878 h 252222"/>
                  <a:gd name="connsiteX213" fmla="*/ 203327 w 218440"/>
                  <a:gd name="connsiteY213" fmla="*/ 165862 h 252222"/>
                  <a:gd name="connsiteX214" fmla="*/ 204089 w 218440"/>
                  <a:gd name="connsiteY214" fmla="*/ 164592 h 252222"/>
                  <a:gd name="connsiteX215" fmla="*/ 204597 w 218440"/>
                  <a:gd name="connsiteY215" fmla="*/ 163703 h 252222"/>
                  <a:gd name="connsiteX216" fmla="*/ 205486 w 218440"/>
                  <a:gd name="connsiteY216" fmla="*/ 162179 h 252222"/>
                  <a:gd name="connsiteX217" fmla="*/ 205867 w 218440"/>
                  <a:gd name="connsiteY217" fmla="*/ 161417 h 252222"/>
                  <a:gd name="connsiteX218" fmla="*/ 207010 w 218440"/>
                  <a:gd name="connsiteY218" fmla="*/ 159258 h 252222"/>
                  <a:gd name="connsiteX219" fmla="*/ 207391 w 218440"/>
                  <a:gd name="connsiteY219" fmla="*/ 158496 h 252222"/>
                  <a:gd name="connsiteX220" fmla="*/ 208153 w 218440"/>
                  <a:gd name="connsiteY220" fmla="*/ 156972 h 252222"/>
                  <a:gd name="connsiteX221" fmla="*/ 208661 w 218440"/>
                  <a:gd name="connsiteY221" fmla="*/ 156083 h 252222"/>
                  <a:gd name="connsiteX222" fmla="*/ 209296 w 218440"/>
                  <a:gd name="connsiteY222" fmla="*/ 154686 h 252222"/>
                  <a:gd name="connsiteX223" fmla="*/ 209804 w 218440"/>
                  <a:gd name="connsiteY223" fmla="*/ 153670 h 252222"/>
                  <a:gd name="connsiteX224" fmla="*/ 210439 w 218440"/>
                  <a:gd name="connsiteY224" fmla="*/ 152400 h 252222"/>
                  <a:gd name="connsiteX225" fmla="*/ 210820 w 218440"/>
                  <a:gd name="connsiteY225" fmla="*/ 151384 h 252222"/>
                  <a:gd name="connsiteX226" fmla="*/ 211328 w 218440"/>
                  <a:gd name="connsiteY226" fmla="*/ 150114 h 252222"/>
                  <a:gd name="connsiteX227" fmla="*/ 211709 w 218440"/>
                  <a:gd name="connsiteY227" fmla="*/ 149098 h 252222"/>
                  <a:gd name="connsiteX228" fmla="*/ 212217 w 218440"/>
                  <a:gd name="connsiteY228" fmla="*/ 147701 h 252222"/>
                  <a:gd name="connsiteX229" fmla="*/ 212598 w 218440"/>
                  <a:gd name="connsiteY229" fmla="*/ 146685 h 252222"/>
                  <a:gd name="connsiteX230" fmla="*/ 213106 w 218440"/>
                  <a:gd name="connsiteY230" fmla="*/ 145288 h 252222"/>
                  <a:gd name="connsiteX231" fmla="*/ 213487 w 218440"/>
                  <a:gd name="connsiteY231" fmla="*/ 144272 h 252222"/>
                  <a:gd name="connsiteX232" fmla="*/ 213995 w 218440"/>
                  <a:gd name="connsiteY232" fmla="*/ 142875 h 252222"/>
                  <a:gd name="connsiteX233" fmla="*/ 214376 w 218440"/>
                  <a:gd name="connsiteY233" fmla="*/ 141859 h 252222"/>
                  <a:gd name="connsiteX234" fmla="*/ 214884 w 218440"/>
                  <a:gd name="connsiteY234" fmla="*/ 140335 h 252222"/>
                  <a:gd name="connsiteX235" fmla="*/ 215138 w 218440"/>
                  <a:gd name="connsiteY235" fmla="*/ 139446 h 252222"/>
                  <a:gd name="connsiteX236" fmla="*/ 215646 w 218440"/>
                  <a:gd name="connsiteY236" fmla="*/ 137414 h 252222"/>
                  <a:gd name="connsiteX237" fmla="*/ 215646 w 218440"/>
                  <a:gd name="connsiteY237" fmla="*/ 137033 h 252222"/>
                  <a:gd name="connsiteX238" fmla="*/ 216281 w 218440"/>
                  <a:gd name="connsiteY238" fmla="*/ 134493 h 252222"/>
                  <a:gd name="connsiteX239" fmla="*/ 216408 w 218440"/>
                  <a:gd name="connsiteY239" fmla="*/ 133731 h 252222"/>
                  <a:gd name="connsiteX240" fmla="*/ 216789 w 218440"/>
                  <a:gd name="connsiteY240" fmla="*/ 131953 h 252222"/>
                  <a:gd name="connsiteX241" fmla="*/ 217043 w 218440"/>
                  <a:gd name="connsiteY241" fmla="*/ 130937 h 252222"/>
                  <a:gd name="connsiteX242" fmla="*/ 217297 w 218440"/>
                  <a:gd name="connsiteY242" fmla="*/ 129413 h 252222"/>
                  <a:gd name="connsiteX243" fmla="*/ 217424 w 218440"/>
                  <a:gd name="connsiteY243" fmla="*/ 128397 h 252222"/>
                  <a:gd name="connsiteX244" fmla="*/ 217678 w 218440"/>
                  <a:gd name="connsiteY244" fmla="*/ 126873 h 252222"/>
                  <a:gd name="connsiteX245" fmla="*/ 217805 w 218440"/>
                  <a:gd name="connsiteY245" fmla="*/ 125730 h 252222"/>
                  <a:gd name="connsiteX246" fmla="*/ 218059 w 218440"/>
                  <a:gd name="connsiteY246" fmla="*/ 124206 h 252222"/>
                  <a:gd name="connsiteX247" fmla="*/ 218186 w 218440"/>
                  <a:gd name="connsiteY247" fmla="*/ 123063 h 252222"/>
                  <a:gd name="connsiteX248" fmla="*/ 218313 w 218440"/>
                  <a:gd name="connsiteY248" fmla="*/ 121539 h 252222"/>
                  <a:gd name="connsiteX249" fmla="*/ 218313 w 218440"/>
                  <a:gd name="connsiteY249" fmla="*/ 120396 h 252222"/>
                  <a:gd name="connsiteX250" fmla="*/ 218440 w 218440"/>
                  <a:gd name="connsiteY250" fmla="*/ 118872 h 252222"/>
                  <a:gd name="connsiteX251" fmla="*/ 218440 w 218440"/>
                  <a:gd name="connsiteY251" fmla="*/ 117729 h 252222"/>
                  <a:gd name="connsiteX252" fmla="*/ 218440 w 218440"/>
                  <a:gd name="connsiteY252" fmla="*/ 116078 h 252222"/>
                  <a:gd name="connsiteX253" fmla="*/ 218440 w 218440"/>
                  <a:gd name="connsiteY253" fmla="*/ 115062 h 252222"/>
                  <a:gd name="connsiteX254" fmla="*/ 218440 w 218440"/>
                  <a:gd name="connsiteY254" fmla="*/ 113284 h 252222"/>
                  <a:gd name="connsiteX255" fmla="*/ 218440 w 218440"/>
                  <a:gd name="connsiteY255" fmla="*/ 112395 h 252222"/>
                  <a:gd name="connsiteX256" fmla="*/ 218440 w 218440"/>
                  <a:gd name="connsiteY256" fmla="*/ 109728 h 252222"/>
                  <a:gd name="connsiteX257" fmla="*/ 218440 w 218440"/>
                  <a:gd name="connsiteY257" fmla="*/ 109728 h 252222"/>
                  <a:gd name="connsiteX258" fmla="*/ 218440 w 218440"/>
                  <a:gd name="connsiteY258" fmla="*/ 107061 h 252222"/>
                  <a:gd name="connsiteX259" fmla="*/ 218440 w 218440"/>
                  <a:gd name="connsiteY259" fmla="*/ 106172 h 252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218440" h="252222">
                    <a:moveTo>
                      <a:pt x="218313" y="105537"/>
                    </a:moveTo>
                    <a:cubicBezTo>
                      <a:pt x="218313" y="105537"/>
                      <a:pt x="218313" y="104394"/>
                      <a:pt x="218313" y="103759"/>
                    </a:cubicBezTo>
                    <a:cubicBezTo>
                      <a:pt x="218313" y="103378"/>
                      <a:pt x="218313" y="102997"/>
                      <a:pt x="218313" y="102743"/>
                    </a:cubicBezTo>
                    <a:cubicBezTo>
                      <a:pt x="218313" y="102235"/>
                      <a:pt x="218313" y="101600"/>
                      <a:pt x="218313" y="101092"/>
                    </a:cubicBezTo>
                    <a:cubicBezTo>
                      <a:pt x="218313" y="100711"/>
                      <a:pt x="218313" y="100330"/>
                      <a:pt x="218313" y="99949"/>
                    </a:cubicBezTo>
                    <a:cubicBezTo>
                      <a:pt x="218313" y="99441"/>
                      <a:pt x="218313" y="98933"/>
                      <a:pt x="218186" y="98425"/>
                    </a:cubicBezTo>
                    <a:cubicBezTo>
                      <a:pt x="218186" y="98044"/>
                      <a:pt x="218186" y="97663"/>
                      <a:pt x="218186" y="97282"/>
                    </a:cubicBezTo>
                    <a:cubicBezTo>
                      <a:pt x="218186" y="96774"/>
                      <a:pt x="218186" y="96266"/>
                      <a:pt x="218059" y="95758"/>
                    </a:cubicBezTo>
                    <a:cubicBezTo>
                      <a:pt x="218059" y="95377"/>
                      <a:pt x="218059" y="94996"/>
                      <a:pt x="217932" y="94615"/>
                    </a:cubicBezTo>
                    <a:cubicBezTo>
                      <a:pt x="217932" y="94107"/>
                      <a:pt x="217805" y="93599"/>
                      <a:pt x="217678" y="93091"/>
                    </a:cubicBezTo>
                    <a:cubicBezTo>
                      <a:pt x="217678" y="92710"/>
                      <a:pt x="217678" y="92329"/>
                      <a:pt x="217551" y="91948"/>
                    </a:cubicBezTo>
                    <a:cubicBezTo>
                      <a:pt x="217551" y="91440"/>
                      <a:pt x="217424" y="90932"/>
                      <a:pt x="217297" y="90424"/>
                    </a:cubicBezTo>
                    <a:cubicBezTo>
                      <a:pt x="217297" y="90043"/>
                      <a:pt x="217297" y="89662"/>
                      <a:pt x="217170" y="89408"/>
                    </a:cubicBezTo>
                    <a:cubicBezTo>
                      <a:pt x="217170" y="88900"/>
                      <a:pt x="216916" y="88392"/>
                      <a:pt x="216916" y="87884"/>
                    </a:cubicBezTo>
                    <a:cubicBezTo>
                      <a:pt x="216916" y="87503"/>
                      <a:pt x="216789" y="87249"/>
                      <a:pt x="216662" y="86868"/>
                    </a:cubicBezTo>
                    <a:cubicBezTo>
                      <a:pt x="216662" y="86233"/>
                      <a:pt x="216408" y="85725"/>
                      <a:pt x="216281" y="85090"/>
                    </a:cubicBezTo>
                    <a:cubicBezTo>
                      <a:pt x="216281" y="84836"/>
                      <a:pt x="216281" y="84582"/>
                      <a:pt x="216154" y="84328"/>
                    </a:cubicBezTo>
                    <a:cubicBezTo>
                      <a:pt x="215900" y="83439"/>
                      <a:pt x="215773" y="82677"/>
                      <a:pt x="215519" y="81788"/>
                    </a:cubicBezTo>
                    <a:cubicBezTo>
                      <a:pt x="215519" y="81661"/>
                      <a:pt x="215519" y="81534"/>
                      <a:pt x="215519" y="81407"/>
                    </a:cubicBezTo>
                    <a:cubicBezTo>
                      <a:pt x="215392" y="80772"/>
                      <a:pt x="215138" y="80010"/>
                      <a:pt x="215011" y="79375"/>
                    </a:cubicBezTo>
                    <a:cubicBezTo>
                      <a:pt x="215011" y="79121"/>
                      <a:pt x="214884" y="78740"/>
                      <a:pt x="214757" y="78486"/>
                    </a:cubicBezTo>
                    <a:cubicBezTo>
                      <a:pt x="214630" y="77978"/>
                      <a:pt x="214503" y="77470"/>
                      <a:pt x="214249" y="76962"/>
                    </a:cubicBezTo>
                    <a:cubicBezTo>
                      <a:pt x="214249" y="76581"/>
                      <a:pt x="213995" y="76327"/>
                      <a:pt x="213868" y="75946"/>
                    </a:cubicBezTo>
                    <a:cubicBezTo>
                      <a:pt x="213741" y="75438"/>
                      <a:pt x="213614" y="74930"/>
                      <a:pt x="213360" y="74549"/>
                    </a:cubicBezTo>
                    <a:cubicBezTo>
                      <a:pt x="213360" y="74168"/>
                      <a:pt x="213106" y="73787"/>
                      <a:pt x="212979" y="73533"/>
                    </a:cubicBezTo>
                    <a:cubicBezTo>
                      <a:pt x="212852" y="73025"/>
                      <a:pt x="212598" y="72644"/>
                      <a:pt x="212471" y="72136"/>
                    </a:cubicBezTo>
                    <a:cubicBezTo>
                      <a:pt x="212344" y="71755"/>
                      <a:pt x="212217" y="71374"/>
                      <a:pt x="212090" y="71120"/>
                    </a:cubicBezTo>
                    <a:cubicBezTo>
                      <a:pt x="211963" y="70612"/>
                      <a:pt x="211709" y="70231"/>
                      <a:pt x="211582" y="69723"/>
                    </a:cubicBezTo>
                    <a:cubicBezTo>
                      <a:pt x="211455" y="69342"/>
                      <a:pt x="211328" y="68961"/>
                      <a:pt x="211201" y="68707"/>
                    </a:cubicBezTo>
                    <a:cubicBezTo>
                      <a:pt x="211074" y="68326"/>
                      <a:pt x="210820" y="67818"/>
                      <a:pt x="210693" y="67437"/>
                    </a:cubicBezTo>
                    <a:cubicBezTo>
                      <a:pt x="210566" y="67056"/>
                      <a:pt x="210439" y="66802"/>
                      <a:pt x="210312" y="66421"/>
                    </a:cubicBezTo>
                    <a:cubicBezTo>
                      <a:pt x="210185" y="65913"/>
                      <a:pt x="209931" y="65532"/>
                      <a:pt x="209677" y="65151"/>
                    </a:cubicBezTo>
                    <a:cubicBezTo>
                      <a:pt x="209550" y="64770"/>
                      <a:pt x="209423" y="64516"/>
                      <a:pt x="209169" y="64135"/>
                    </a:cubicBezTo>
                    <a:cubicBezTo>
                      <a:pt x="208915" y="63627"/>
                      <a:pt x="208788" y="63246"/>
                      <a:pt x="208534" y="62738"/>
                    </a:cubicBezTo>
                    <a:cubicBezTo>
                      <a:pt x="208407" y="62484"/>
                      <a:pt x="208280" y="62103"/>
                      <a:pt x="208026" y="61849"/>
                    </a:cubicBezTo>
                    <a:cubicBezTo>
                      <a:pt x="207772" y="61341"/>
                      <a:pt x="207518" y="60833"/>
                      <a:pt x="207264" y="60325"/>
                    </a:cubicBezTo>
                    <a:cubicBezTo>
                      <a:pt x="207137" y="60071"/>
                      <a:pt x="207010" y="59817"/>
                      <a:pt x="206883" y="59563"/>
                    </a:cubicBezTo>
                    <a:cubicBezTo>
                      <a:pt x="206502" y="58801"/>
                      <a:pt x="206121" y="58039"/>
                      <a:pt x="205740" y="57404"/>
                    </a:cubicBezTo>
                    <a:cubicBezTo>
                      <a:pt x="205613" y="57150"/>
                      <a:pt x="205486" y="56896"/>
                      <a:pt x="205359" y="56642"/>
                    </a:cubicBezTo>
                    <a:cubicBezTo>
                      <a:pt x="205105" y="56134"/>
                      <a:pt x="204851" y="55626"/>
                      <a:pt x="204470" y="55118"/>
                    </a:cubicBezTo>
                    <a:cubicBezTo>
                      <a:pt x="204343" y="54864"/>
                      <a:pt x="204089" y="54483"/>
                      <a:pt x="203962" y="54229"/>
                    </a:cubicBezTo>
                    <a:cubicBezTo>
                      <a:pt x="203708" y="53848"/>
                      <a:pt x="203454" y="53340"/>
                      <a:pt x="203200" y="52959"/>
                    </a:cubicBezTo>
                    <a:cubicBezTo>
                      <a:pt x="202946" y="52578"/>
                      <a:pt x="202819" y="52324"/>
                      <a:pt x="202565" y="51943"/>
                    </a:cubicBezTo>
                    <a:cubicBezTo>
                      <a:pt x="202311" y="51562"/>
                      <a:pt x="202057" y="51181"/>
                      <a:pt x="201803" y="50800"/>
                    </a:cubicBezTo>
                    <a:cubicBezTo>
                      <a:pt x="201549" y="50419"/>
                      <a:pt x="201422" y="50165"/>
                      <a:pt x="201168" y="49784"/>
                    </a:cubicBezTo>
                    <a:cubicBezTo>
                      <a:pt x="200914" y="49403"/>
                      <a:pt x="200660" y="49022"/>
                      <a:pt x="200406" y="48641"/>
                    </a:cubicBezTo>
                    <a:cubicBezTo>
                      <a:pt x="200152" y="48260"/>
                      <a:pt x="199898" y="48006"/>
                      <a:pt x="199771" y="47625"/>
                    </a:cubicBezTo>
                    <a:cubicBezTo>
                      <a:pt x="199517" y="47244"/>
                      <a:pt x="199263" y="46863"/>
                      <a:pt x="199009" y="46482"/>
                    </a:cubicBezTo>
                    <a:cubicBezTo>
                      <a:pt x="198755" y="46101"/>
                      <a:pt x="198501" y="45847"/>
                      <a:pt x="198374" y="45466"/>
                    </a:cubicBezTo>
                    <a:cubicBezTo>
                      <a:pt x="198120" y="45085"/>
                      <a:pt x="197866" y="44704"/>
                      <a:pt x="197612" y="44450"/>
                    </a:cubicBezTo>
                    <a:cubicBezTo>
                      <a:pt x="197358" y="44069"/>
                      <a:pt x="197104" y="43815"/>
                      <a:pt x="196850" y="43434"/>
                    </a:cubicBezTo>
                    <a:cubicBezTo>
                      <a:pt x="196596" y="43053"/>
                      <a:pt x="196342" y="42672"/>
                      <a:pt x="196088" y="42418"/>
                    </a:cubicBezTo>
                    <a:cubicBezTo>
                      <a:pt x="195834" y="42164"/>
                      <a:pt x="195580" y="41783"/>
                      <a:pt x="195326" y="41529"/>
                    </a:cubicBezTo>
                    <a:cubicBezTo>
                      <a:pt x="195072" y="41148"/>
                      <a:pt x="194818" y="40767"/>
                      <a:pt x="194437" y="40513"/>
                    </a:cubicBezTo>
                    <a:cubicBezTo>
                      <a:pt x="194183" y="40259"/>
                      <a:pt x="193929" y="39878"/>
                      <a:pt x="193675" y="39624"/>
                    </a:cubicBezTo>
                    <a:cubicBezTo>
                      <a:pt x="193421" y="39243"/>
                      <a:pt x="193040" y="38862"/>
                      <a:pt x="192786" y="38481"/>
                    </a:cubicBezTo>
                    <a:cubicBezTo>
                      <a:pt x="192532" y="38227"/>
                      <a:pt x="192278" y="37973"/>
                      <a:pt x="192151" y="37719"/>
                    </a:cubicBezTo>
                    <a:cubicBezTo>
                      <a:pt x="191643" y="37084"/>
                      <a:pt x="191135" y="36449"/>
                      <a:pt x="190500" y="35941"/>
                    </a:cubicBezTo>
                    <a:cubicBezTo>
                      <a:pt x="190246" y="35687"/>
                      <a:pt x="189992" y="35433"/>
                      <a:pt x="189738" y="35052"/>
                    </a:cubicBezTo>
                    <a:cubicBezTo>
                      <a:pt x="189484" y="34671"/>
                      <a:pt x="189103" y="34417"/>
                      <a:pt x="188849" y="34036"/>
                    </a:cubicBezTo>
                    <a:cubicBezTo>
                      <a:pt x="188595" y="33782"/>
                      <a:pt x="188214" y="33401"/>
                      <a:pt x="187960" y="33147"/>
                    </a:cubicBezTo>
                    <a:cubicBezTo>
                      <a:pt x="187706" y="32893"/>
                      <a:pt x="187325" y="32512"/>
                      <a:pt x="187071" y="32258"/>
                    </a:cubicBezTo>
                    <a:cubicBezTo>
                      <a:pt x="186817" y="32004"/>
                      <a:pt x="186436" y="31623"/>
                      <a:pt x="186182" y="31369"/>
                    </a:cubicBezTo>
                    <a:cubicBezTo>
                      <a:pt x="185928" y="31115"/>
                      <a:pt x="185547" y="30734"/>
                      <a:pt x="185293" y="30480"/>
                    </a:cubicBezTo>
                    <a:cubicBezTo>
                      <a:pt x="185039" y="30226"/>
                      <a:pt x="184658" y="29845"/>
                      <a:pt x="184404" y="29591"/>
                    </a:cubicBezTo>
                    <a:cubicBezTo>
                      <a:pt x="184150" y="29337"/>
                      <a:pt x="183769" y="29083"/>
                      <a:pt x="183515" y="28702"/>
                    </a:cubicBezTo>
                    <a:cubicBezTo>
                      <a:pt x="183134" y="28448"/>
                      <a:pt x="182880" y="28067"/>
                      <a:pt x="182499" y="27813"/>
                    </a:cubicBezTo>
                    <a:cubicBezTo>
                      <a:pt x="182245" y="27559"/>
                      <a:pt x="181864" y="27305"/>
                      <a:pt x="181610" y="27051"/>
                    </a:cubicBezTo>
                    <a:cubicBezTo>
                      <a:pt x="181229" y="26797"/>
                      <a:pt x="180975" y="26416"/>
                      <a:pt x="180594" y="26162"/>
                    </a:cubicBezTo>
                    <a:cubicBezTo>
                      <a:pt x="180340" y="25908"/>
                      <a:pt x="179959" y="25654"/>
                      <a:pt x="179705" y="25400"/>
                    </a:cubicBezTo>
                    <a:cubicBezTo>
                      <a:pt x="179324" y="25146"/>
                      <a:pt x="179070" y="24892"/>
                      <a:pt x="178689" y="24511"/>
                    </a:cubicBezTo>
                    <a:cubicBezTo>
                      <a:pt x="178435" y="24257"/>
                      <a:pt x="178054" y="24003"/>
                      <a:pt x="177800" y="23749"/>
                    </a:cubicBezTo>
                    <a:cubicBezTo>
                      <a:pt x="177419" y="23495"/>
                      <a:pt x="177165" y="23241"/>
                      <a:pt x="176784" y="22860"/>
                    </a:cubicBezTo>
                    <a:cubicBezTo>
                      <a:pt x="176530" y="22606"/>
                      <a:pt x="176149" y="22352"/>
                      <a:pt x="175895" y="22098"/>
                    </a:cubicBezTo>
                    <a:cubicBezTo>
                      <a:pt x="175514" y="21844"/>
                      <a:pt x="175133" y="21590"/>
                      <a:pt x="174752" y="21336"/>
                    </a:cubicBezTo>
                    <a:cubicBezTo>
                      <a:pt x="174371" y="21082"/>
                      <a:pt x="173990" y="20828"/>
                      <a:pt x="173609" y="20574"/>
                    </a:cubicBezTo>
                    <a:cubicBezTo>
                      <a:pt x="172974" y="20066"/>
                      <a:pt x="172339" y="19558"/>
                      <a:pt x="171577" y="19177"/>
                    </a:cubicBezTo>
                    <a:cubicBezTo>
                      <a:pt x="171323" y="18923"/>
                      <a:pt x="171069" y="18796"/>
                      <a:pt x="170688" y="18542"/>
                    </a:cubicBezTo>
                    <a:cubicBezTo>
                      <a:pt x="170307" y="18288"/>
                      <a:pt x="169926" y="18034"/>
                      <a:pt x="169545" y="17780"/>
                    </a:cubicBezTo>
                    <a:cubicBezTo>
                      <a:pt x="169291" y="17526"/>
                      <a:pt x="168910" y="17399"/>
                      <a:pt x="168656" y="17145"/>
                    </a:cubicBezTo>
                    <a:cubicBezTo>
                      <a:pt x="168275" y="16891"/>
                      <a:pt x="167894" y="16637"/>
                      <a:pt x="167513" y="16383"/>
                    </a:cubicBezTo>
                    <a:cubicBezTo>
                      <a:pt x="167259" y="16129"/>
                      <a:pt x="166878" y="16002"/>
                      <a:pt x="166624" y="15748"/>
                    </a:cubicBezTo>
                    <a:cubicBezTo>
                      <a:pt x="166243" y="15494"/>
                      <a:pt x="165862" y="15240"/>
                      <a:pt x="165481" y="14986"/>
                    </a:cubicBezTo>
                    <a:cubicBezTo>
                      <a:pt x="165100" y="14732"/>
                      <a:pt x="164846" y="14605"/>
                      <a:pt x="164465" y="14478"/>
                    </a:cubicBezTo>
                    <a:cubicBezTo>
                      <a:pt x="164084" y="14224"/>
                      <a:pt x="163703" y="13970"/>
                      <a:pt x="163195" y="13843"/>
                    </a:cubicBezTo>
                    <a:cubicBezTo>
                      <a:pt x="162814" y="13716"/>
                      <a:pt x="162560" y="13462"/>
                      <a:pt x="162179" y="13335"/>
                    </a:cubicBezTo>
                    <a:cubicBezTo>
                      <a:pt x="161798" y="13081"/>
                      <a:pt x="161417" y="12827"/>
                      <a:pt x="160909" y="12700"/>
                    </a:cubicBezTo>
                    <a:cubicBezTo>
                      <a:pt x="160528" y="12573"/>
                      <a:pt x="160274" y="12319"/>
                      <a:pt x="159893" y="12192"/>
                    </a:cubicBezTo>
                    <a:cubicBezTo>
                      <a:pt x="159512" y="11938"/>
                      <a:pt x="159004" y="11811"/>
                      <a:pt x="158623" y="11557"/>
                    </a:cubicBezTo>
                    <a:cubicBezTo>
                      <a:pt x="158242" y="11430"/>
                      <a:pt x="157988" y="11176"/>
                      <a:pt x="157607" y="11049"/>
                    </a:cubicBezTo>
                    <a:cubicBezTo>
                      <a:pt x="157226" y="10795"/>
                      <a:pt x="156718" y="10668"/>
                      <a:pt x="156337" y="10414"/>
                    </a:cubicBezTo>
                    <a:cubicBezTo>
                      <a:pt x="155956" y="10287"/>
                      <a:pt x="155702" y="10160"/>
                      <a:pt x="155321" y="9906"/>
                    </a:cubicBezTo>
                    <a:cubicBezTo>
                      <a:pt x="154940" y="9652"/>
                      <a:pt x="154432" y="9525"/>
                      <a:pt x="154051" y="9271"/>
                    </a:cubicBezTo>
                    <a:cubicBezTo>
                      <a:pt x="153797" y="9144"/>
                      <a:pt x="153416" y="9017"/>
                      <a:pt x="153162" y="8890"/>
                    </a:cubicBezTo>
                    <a:cubicBezTo>
                      <a:pt x="152654" y="8636"/>
                      <a:pt x="152273" y="8509"/>
                      <a:pt x="151765" y="8255"/>
                    </a:cubicBezTo>
                    <a:cubicBezTo>
                      <a:pt x="151638" y="8255"/>
                      <a:pt x="151384" y="8128"/>
                      <a:pt x="151257" y="8001"/>
                    </a:cubicBezTo>
                    <a:cubicBezTo>
                      <a:pt x="150114" y="7493"/>
                      <a:pt x="149098" y="7112"/>
                      <a:pt x="147955" y="6731"/>
                    </a:cubicBezTo>
                    <a:cubicBezTo>
                      <a:pt x="147701" y="6731"/>
                      <a:pt x="147447" y="6604"/>
                      <a:pt x="147193" y="6477"/>
                    </a:cubicBezTo>
                    <a:cubicBezTo>
                      <a:pt x="146685" y="6350"/>
                      <a:pt x="146177" y="6096"/>
                      <a:pt x="145669" y="5969"/>
                    </a:cubicBezTo>
                    <a:cubicBezTo>
                      <a:pt x="145415" y="5969"/>
                      <a:pt x="145034" y="5715"/>
                      <a:pt x="144780" y="5588"/>
                    </a:cubicBezTo>
                    <a:cubicBezTo>
                      <a:pt x="144272" y="5461"/>
                      <a:pt x="143891" y="5334"/>
                      <a:pt x="143383" y="5080"/>
                    </a:cubicBezTo>
                    <a:cubicBezTo>
                      <a:pt x="143002" y="5080"/>
                      <a:pt x="142748" y="4826"/>
                      <a:pt x="142367" y="4699"/>
                    </a:cubicBezTo>
                    <a:cubicBezTo>
                      <a:pt x="141859" y="4572"/>
                      <a:pt x="141478" y="4445"/>
                      <a:pt x="140970" y="4318"/>
                    </a:cubicBezTo>
                    <a:cubicBezTo>
                      <a:pt x="140589" y="4318"/>
                      <a:pt x="140335" y="4064"/>
                      <a:pt x="139954" y="4064"/>
                    </a:cubicBezTo>
                    <a:cubicBezTo>
                      <a:pt x="139446" y="3937"/>
                      <a:pt x="139065" y="3810"/>
                      <a:pt x="138557" y="3683"/>
                    </a:cubicBezTo>
                    <a:cubicBezTo>
                      <a:pt x="138176" y="3683"/>
                      <a:pt x="137795" y="3429"/>
                      <a:pt x="137541" y="3429"/>
                    </a:cubicBezTo>
                    <a:cubicBezTo>
                      <a:pt x="137033" y="3429"/>
                      <a:pt x="136652" y="3175"/>
                      <a:pt x="136144" y="3048"/>
                    </a:cubicBezTo>
                    <a:cubicBezTo>
                      <a:pt x="135763" y="3048"/>
                      <a:pt x="135382" y="2921"/>
                      <a:pt x="135128" y="2794"/>
                    </a:cubicBezTo>
                    <a:cubicBezTo>
                      <a:pt x="134620" y="2794"/>
                      <a:pt x="134112" y="2540"/>
                      <a:pt x="133731" y="2413"/>
                    </a:cubicBezTo>
                    <a:cubicBezTo>
                      <a:pt x="133350" y="2413"/>
                      <a:pt x="132969" y="2286"/>
                      <a:pt x="132715" y="2159"/>
                    </a:cubicBezTo>
                    <a:cubicBezTo>
                      <a:pt x="132207" y="2159"/>
                      <a:pt x="131699" y="1905"/>
                      <a:pt x="131191" y="1905"/>
                    </a:cubicBezTo>
                    <a:cubicBezTo>
                      <a:pt x="130810" y="1905"/>
                      <a:pt x="130429" y="1778"/>
                      <a:pt x="130175" y="1651"/>
                    </a:cubicBezTo>
                    <a:cubicBezTo>
                      <a:pt x="129667" y="1651"/>
                      <a:pt x="129159" y="1397"/>
                      <a:pt x="128651" y="1397"/>
                    </a:cubicBezTo>
                    <a:cubicBezTo>
                      <a:pt x="128270" y="1397"/>
                      <a:pt x="128016" y="1397"/>
                      <a:pt x="127635" y="1270"/>
                    </a:cubicBezTo>
                    <a:cubicBezTo>
                      <a:pt x="127127" y="1270"/>
                      <a:pt x="126619" y="1143"/>
                      <a:pt x="125984" y="1016"/>
                    </a:cubicBezTo>
                    <a:cubicBezTo>
                      <a:pt x="125984" y="1016"/>
                      <a:pt x="125984" y="1016"/>
                      <a:pt x="125984" y="1016"/>
                    </a:cubicBezTo>
                    <a:lnTo>
                      <a:pt x="125984" y="1016"/>
                    </a:lnTo>
                    <a:cubicBezTo>
                      <a:pt x="123190" y="635"/>
                      <a:pt x="120269" y="254"/>
                      <a:pt x="117475" y="127"/>
                    </a:cubicBezTo>
                    <a:lnTo>
                      <a:pt x="117475" y="127"/>
                    </a:lnTo>
                    <a:cubicBezTo>
                      <a:pt x="117475" y="127"/>
                      <a:pt x="117221" y="127"/>
                      <a:pt x="117221" y="127"/>
                    </a:cubicBezTo>
                    <a:cubicBezTo>
                      <a:pt x="116332" y="127"/>
                      <a:pt x="115316" y="127"/>
                      <a:pt x="114427" y="0"/>
                    </a:cubicBezTo>
                    <a:cubicBezTo>
                      <a:pt x="113919" y="0"/>
                      <a:pt x="113538" y="0"/>
                      <a:pt x="113030" y="0"/>
                    </a:cubicBezTo>
                    <a:cubicBezTo>
                      <a:pt x="112776" y="0"/>
                      <a:pt x="112395" y="0"/>
                      <a:pt x="112141" y="0"/>
                    </a:cubicBezTo>
                    <a:cubicBezTo>
                      <a:pt x="111379" y="0"/>
                      <a:pt x="110490" y="0"/>
                      <a:pt x="109728" y="0"/>
                    </a:cubicBezTo>
                    <a:cubicBezTo>
                      <a:pt x="97409" y="0"/>
                      <a:pt x="85598" y="2032"/>
                      <a:pt x="74549" y="5715"/>
                    </a:cubicBezTo>
                    <a:cubicBezTo>
                      <a:pt x="72898" y="6350"/>
                      <a:pt x="71120" y="6858"/>
                      <a:pt x="69469" y="7620"/>
                    </a:cubicBezTo>
                    <a:cubicBezTo>
                      <a:pt x="67818" y="8255"/>
                      <a:pt x="66167" y="9017"/>
                      <a:pt x="64516" y="9652"/>
                    </a:cubicBezTo>
                    <a:cubicBezTo>
                      <a:pt x="63754" y="10033"/>
                      <a:pt x="62865" y="10414"/>
                      <a:pt x="62103" y="10795"/>
                    </a:cubicBezTo>
                    <a:cubicBezTo>
                      <a:pt x="60452" y="11557"/>
                      <a:pt x="58928" y="12319"/>
                      <a:pt x="57404" y="13208"/>
                    </a:cubicBezTo>
                    <a:cubicBezTo>
                      <a:pt x="56642" y="13589"/>
                      <a:pt x="55880" y="14097"/>
                      <a:pt x="55118" y="14478"/>
                    </a:cubicBezTo>
                    <a:cubicBezTo>
                      <a:pt x="45974" y="19812"/>
                      <a:pt x="37592" y="26289"/>
                      <a:pt x="30353" y="33909"/>
                    </a:cubicBezTo>
                    <a:cubicBezTo>
                      <a:pt x="29718" y="34544"/>
                      <a:pt x="29210" y="35179"/>
                      <a:pt x="28575" y="35814"/>
                    </a:cubicBezTo>
                    <a:cubicBezTo>
                      <a:pt x="26797" y="37719"/>
                      <a:pt x="25146" y="39751"/>
                      <a:pt x="23495" y="41783"/>
                    </a:cubicBezTo>
                    <a:cubicBezTo>
                      <a:pt x="22987" y="42418"/>
                      <a:pt x="22479" y="43180"/>
                      <a:pt x="21844" y="43815"/>
                    </a:cubicBezTo>
                    <a:cubicBezTo>
                      <a:pt x="8128" y="62103"/>
                      <a:pt x="0" y="84836"/>
                      <a:pt x="0" y="109474"/>
                    </a:cubicBezTo>
                    <a:lnTo>
                      <a:pt x="0" y="109474"/>
                    </a:lnTo>
                    <a:cubicBezTo>
                      <a:pt x="0" y="135128"/>
                      <a:pt x="2032" y="149860"/>
                      <a:pt x="16256" y="171704"/>
                    </a:cubicBezTo>
                    <a:cubicBezTo>
                      <a:pt x="27813" y="189357"/>
                      <a:pt x="42926" y="204343"/>
                      <a:pt x="60452" y="216154"/>
                    </a:cubicBezTo>
                    <a:cubicBezTo>
                      <a:pt x="78486" y="228219"/>
                      <a:pt x="104521" y="244221"/>
                      <a:pt x="126111" y="252222"/>
                    </a:cubicBezTo>
                    <a:lnTo>
                      <a:pt x="126111" y="217932"/>
                    </a:lnTo>
                    <a:cubicBezTo>
                      <a:pt x="126111" y="217932"/>
                      <a:pt x="126111" y="217932"/>
                      <a:pt x="126111" y="217932"/>
                    </a:cubicBezTo>
                    <a:cubicBezTo>
                      <a:pt x="126619" y="217932"/>
                      <a:pt x="127127" y="217805"/>
                      <a:pt x="127762" y="217678"/>
                    </a:cubicBezTo>
                    <a:cubicBezTo>
                      <a:pt x="128143" y="217678"/>
                      <a:pt x="128397" y="217678"/>
                      <a:pt x="128778" y="217551"/>
                    </a:cubicBezTo>
                    <a:cubicBezTo>
                      <a:pt x="129286" y="217551"/>
                      <a:pt x="129794" y="217424"/>
                      <a:pt x="130302" y="217297"/>
                    </a:cubicBezTo>
                    <a:cubicBezTo>
                      <a:pt x="130683" y="217297"/>
                      <a:pt x="131064" y="217170"/>
                      <a:pt x="131318" y="217043"/>
                    </a:cubicBezTo>
                    <a:cubicBezTo>
                      <a:pt x="131826" y="217043"/>
                      <a:pt x="132334" y="216789"/>
                      <a:pt x="132842" y="216789"/>
                    </a:cubicBezTo>
                    <a:cubicBezTo>
                      <a:pt x="133223" y="216789"/>
                      <a:pt x="133604" y="216662"/>
                      <a:pt x="133858" y="216535"/>
                    </a:cubicBezTo>
                    <a:cubicBezTo>
                      <a:pt x="134366" y="216535"/>
                      <a:pt x="134874" y="216281"/>
                      <a:pt x="135255" y="216154"/>
                    </a:cubicBezTo>
                    <a:cubicBezTo>
                      <a:pt x="135636" y="216154"/>
                      <a:pt x="136017" y="216027"/>
                      <a:pt x="136271" y="215900"/>
                    </a:cubicBezTo>
                    <a:cubicBezTo>
                      <a:pt x="136779" y="215900"/>
                      <a:pt x="137160" y="215646"/>
                      <a:pt x="137668" y="215519"/>
                    </a:cubicBezTo>
                    <a:cubicBezTo>
                      <a:pt x="138049" y="215519"/>
                      <a:pt x="138430" y="215265"/>
                      <a:pt x="138684" y="215265"/>
                    </a:cubicBezTo>
                    <a:cubicBezTo>
                      <a:pt x="139192" y="215138"/>
                      <a:pt x="139573" y="215011"/>
                      <a:pt x="140081" y="214884"/>
                    </a:cubicBezTo>
                    <a:cubicBezTo>
                      <a:pt x="140462" y="214884"/>
                      <a:pt x="140843" y="214630"/>
                      <a:pt x="141097" y="214630"/>
                    </a:cubicBezTo>
                    <a:cubicBezTo>
                      <a:pt x="141605" y="214503"/>
                      <a:pt x="141986" y="214376"/>
                      <a:pt x="142494" y="214249"/>
                    </a:cubicBezTo>
                    <a:cubicBezTo>
                      <a:pt x="142875" y="214249"/>
                      <a:pt x="143129" y="213995"/>
                      <a:pt x="143510" y="213868"/>
                    </a:cubicBezTo>
                    <a:cubicBezTo>
                      <a:pt x="144018" y="213741"/>
                      <a:pt x="144399" y="213614"/>
                      <a:pt x="144907" y="213360"/>
                    </a:cubicBezTo>
                    <a:cubicBezTo>
                      <a:pt x="145161" y="213360"/>
                      <a:pt x="145542" y="213106"/>
                      <a:pt x="145796" y="212979"/>
                    </a:cubicBezTo>
                    <a:cubicBezTo>
                      <a:pt x="146304" y="212852"/>
                      <a:pt x="146812" y="212598"/>
                      <a:pt x="147320" y="212471"/>
                    </a:cubicBezTo>
                    <a:cubicBezTo>
                      <a:pt x="147574" y="212471"/>
                      <a:pt x="147828" y="212344"/>
                      <a:pt x="148082" y="212217"/>
                    </a:cubicBezTo>
                    <a:cubicBezTo>
                      <a:pt x="149225" y="211836"/>
                      <a:pt x="150241" y="211328"/>
                      <a:pt x="151384" y="210947"/>
                    </a:cubicBezTo>
                    <a:cubicBezTo>
                      <a:pt x="151511" y="210947"/>
                      <a:pt x="151765" y="210820"/>
                      <a:pt x="151892" y="210693"/>
                    </a:cubicBezTo>
                    <a:cubicBezTo>
                      <a:pt x="152400" y="210439"/>
                      <a:pt x="152781" y="210312"/>
                      <a:pt x="153289" y="210058"/>
                    </a:cubicBezTo>
                    <a:cubicBezTo>
                      <a:pt x="153543" y="209931"/>
                      <a:pt x="153924" y="209804"/>
                      <a:pt x="154178" y="209677"/>
                    </a:cubicBezTo>
                    <a:cubicBezTo>
                      <a:pt x="154686" y="209423"/>
                      <a:pt x="155067" y="209296"/>
                      <a:pt x="155448" y="209042"/>
                    </a:cubicBezTo>
                    <a:cubicBezTo>
                      <a:pt x="155829" y="208915"/>
                      <a:pt x="156083" y="208788"/>
                      <a:pt x="156464" y="208534"/>
                    </a:cubicBezTo>
                    <a:cubicBezTo>
                      <a:pt x="156845" y="208280"/>
                      <a:pt x="157353" y="208153"/>
                      <a:pt x="157734" y="207899"/>
                    </a:cubicBezTo>
                    <a:cubicBezTo>
                      <a:pt x="158115" y="207772"/>
                      <a:pt x="158369" y="207518"/>
                      <a:pt x="158750" y="207391"/>
                    </a:cubicBezTo>
                    <a:cubicBezTo>
                      <a:pt x="159131" y="207137"/>
                      <a:pt x="159639" y="207010"/>
                      <a:pt x="160020" y="206756"/>
                    </a:cubicBezTo>
                    <a:cubicBezTo>
                      <a:pt x="160401" y="206629"/>
                      <a:pt x="160655" y="206375"/>
                      <a:pt x="161036" y="206248"/>
                    </a:cubicBezTo>
                    <a:cubicBezTo>
                      <a:pt x="161417" y="205994"/>
                      <a:pt x="161798" y="205867"/>
                      <a:pt x="162306" y="205613"/>
                    </a:cubicBezTo>
                    <a:cubicBezTo>
                      <a:pt x="162687" y="205486"/>
                      <a:pt x="162941" y="205232"/>
                      <a:pt x="163322" y="205105"/>
                    </a:cubicBezTo>
                    <a:cubicBezTo>
                      <a:pt x="163703" y="204851"/>
                      <a:pt x="164084" y="204597"/>
                      <a:pt x="164592" y="204470"/>
                    </a:cubicBezTo>
                    <a:cubicBezTo>
                      <a:pt x="164973" y="204343"/>
                      <a:pt x="165227" y="204089"/>
                      <a:pt x="165608" y="203962"/>
                    </a:cubicBezTo>
                    <a:cubicBezTo>
                      <a:pt x="165989" y="203708"/>
                      <a:pt x="166370" y="203454"/>
                      <a:pt x="166751" y="203200"/>
                    </a:cubicBezTo>
                    <a:cubicBezTo>
                      <a:pt x="167005" y="202946"/>
                      <a:pt x="167386" y="202819"/>
                      <a:pt x="167640" y="202565"/>
                    </a:cubicBezTo>
                    <a:cubicBezTo>
                      <a:pt x="168021" y="202311"/>
                      <a:pt x="168402" y="202057"/>
                      <a:pt x="168783" y="201803"/>
                    </a:cubicBezTo>
                    <a:cubicBezTo>
                      <a:pt x="169037" y="201549"/>
                      <a:pt x="169418" y="201422"/>
                      <a:pt x="169672" y="201168"/>
                    </a:cubicBezTo>
                    <a:cubicBezTo>
                      <a:pt x="170053" y="200914"/>
                      <a:pt x="170434" y="200660"/>
                      <a:pt x="170815" y="200406"/>
                    </a:cubicBezTo>
                    <a:cubicBezTo>
                      <a:pt x="171069" y="200152"/>
                      <a:pt x="171323" y="200025"/>
                      <a:pt x="171704" y="199771"/>
                    </a:cubicBezTo>
                    <a:cubicBezTo>
                      <a:pt x="172339" y="199263"/>
                      <a:pt x="172974" y="198882"/>
                      <a:pt x="173736" y="198374"/>
                    </a:cubicBezTo>
                    <a:cubicBezTo>
                      <a:pt x="174117" y="198120"/>
                      <a:pt x="174498" y="197866"/>
                      <a:pt x="174879" y="197485"/>
                    </a:cubicBezTo>
                    <a:cubicBezTo>
                      <a:pt x="175260" y="197231"/>
                      <a:pt x="175641" y="196977"/>
                      <a:pt x="176022" y="196723"/>
                    </a:cubicBezTo>
                    <a:cubicBezTo>
                      <a:pt x="176276" y="196469"/>
                      <a:pt x="176657" y="196215"/>
                      <a:pt x="176911" y="195961"/>
                    </a:cubicBezTo>
                    <a:cubicBezTo>
                      <a:pt x="177292" y="195707"/>
                      <a:pt x="177546" y="195453"/>
                      <a:pt x="177927" y="195072"/>
                    </a:cubicBezTo>
                    <a:cubicBezTo>
                      <a:pt x="178181" y="194818"/>
                      <a:pt x="178562" y="194564"/>
                      <a:pt x="178816" y="194310"/>
                    </a:cubicBezTo>
                    <a:cubicBezTo>
                      <a:pt x="179197" y="194056"/>
                      <a:pt x="179451" y="193802"/>
                      <a:pt x="179832" y="193421"/>
                    </a:cubicBezTo>
                    <a:cubicBezTo>
                      <a:pt x="180086" y="193167"/>
                      <a:pt x="180467" y="192913"/>
                      <a:pt x="180721" y="192659"/>
                    </a:cubicBezTo>
                    <a:cubicBezTo>
                      <a:pt x="181102" y="192405"/>
                      <a:pt x="181356" y="192024"/>
                      <a:pt x="181737" y="191770"/>
                    </a:cubicBezTo>
                    <a:cubicBezTo>
                      <a:pt x="181991" y="191516"/>
                      <a:pt x="182372" y="191262"/>
                      <a:pt x="182626" y="191008"/>
                    </a:cubicBezTo>
                    <a:cubicBezTo>
                      <a:pt x="183007" y="190754"/>
                      <a:pt x="183261" y="190373"/>
                      <a:pt x="183642" y="190119"/>
                    </a:cubicBezTo>
                    <a:cubicBezTo>
                      <a:pt x="183896" y="189865"/>
                      <a:pt x="184277" y="189611"/>
                      <a:pt x="184531" y="189230"/>
                    </a:cubicBezTo>
                    <a:cubicBezTo>
                      <a:pt x="184785" y="188976"/>
                      <a:pt x="185166" y="188595"/>
                      <a:pt x="185420" y="188341"/>
                    </a:cubicBezTo>
                    <a:cubicBezTo>
                      <a:pt x="185674" y="188087"/>
                      <a:pt x="186055" y="187706"/>
                      <a:pt x="186309" y="187452"/>
                    </a:cubicBezTo>
                    <a:cubicBezTo>
                      <a:pt x="186563" y="187198"/>
                      <a:pt x="186944" y="186817"/>
                      <a:pt x="187198" y="186563"/>
                    </a:cubicBezTo>
                    <a:cubicBezTo>
                      <a:pt x="187452" y="186309"/>
                      <a:pt x="187833" y="185928"/>
                      <a:pt x="188087" y="185674"/>
                    </a:cubicBezTo>
                    <a:cubicBezTo>
                      <a:pt x="188341" y="185420"/>
                      <a:pt x="188722" y="185039"/>
                      <a:pt x="188976" y="184785"/>
                    </a:cubicBezTo>
                    <a:cubicBezTo>
                      <a:pt x="189230" y="184404"/>
                      <a:pt x="189611" y="184150"/>
                      <a:pt x="189865" y="183769"/>
                    </a:cubicBezTo>
                    <a:cubicBezTo>
                      <a:pt x="190119" y="183515"/>
                      <a:pt x="190373" y="183261"/>
                      <a:pt x="190627" y="182880"/>
                    </a:cubicBezTo>
                    <a:cubicBezTo>
                      <a:pt x="191135" y="182245"/>
                      <a:pt x="191643" y="181737"/>
                      <a:pt x="192278" y="181102"/>
                    </a:cubicBezTo>
                    <a:cubicBezTo>
                      <a:pt x="192532" y="180848"/>
                      <a:pt x="192786" y="180594"/>
                      <a:pt x="192913" y="180340"/>
                    </a:cubicBezTo>
                    <a:cubicBezTo>
                      <a:pt x="193167" y="179959"/>
                      <a:pt x="193548" y="179578"/>
                      <a:pt x="193802" y="179197"/>
                    </a:cubicBezTo>
                    <a:cubicBezTo>
                      <a:pt x="194056" y="178943"/>
                      <a:pt x="194310" y="178562"/>
                      <a:pt x="194564" y="178308"/>
                    </a:cubicBezTo>
                    <a:cubicBezTo>
                      <a:pt x="194818" y="177927"/>
                      <a:pt x="195072" y="177673"/>
                      <a:pt x="195453" y="177292"/>
                    </a:cubicBezTo>
                    <a:cubicBezTo>
                      <a:pt x="195707" y="177038"/>
                      <a:pt x="195961" y="176657"/>
                      <a:pt x="196215" y="176403"/>
                    </a:cubicBezTo>
                    <a:cubicBezTo>
                      <a:pt x="196469" y="176022"/>
                      <a:pt x="196723" y="175768"/>
                      <a:pt x="196977" y="175387"/>
                    </a:cubicBezTo>
                    <a:cubicBezTo>
                      <a:pt x="197231" y="175006"/>
                      <a:pt x="197485" y="174752"/>
                      <a:pt x="197739" y="174371"/>
                    </a:cubicBezTo>
                    <a:cubicBezTo>
                      <a:pt x="197993" y="173990"/>
                      <a:pt x="198247" y="173609"/>
                      <a:pt x="198501" y="173355"/>
                    </a:cubicBezTo>
                    <a:cubicBezTo>
                      <a:pt x="198755" y="172974"/>
                      <a:pt x="199009" y="172720"/>
                      <a:pt x="199136" y="172339"/>
                    </a:cubicBezTo>
                    <a:cubicBezTo>
                      <a:pt x="199390" y="171958"/>
                      <a:pt x="199644" y="171577"/>
                      <a:pt x="199898" y="171196"/>
                    </a:cubicBezTo>
                    <a:cubicBezTo>
                      <a:pt x="200152" y="170815"/>
                      <a:pt x="200406" y="170561"/>
                      <a:pt x="200533" y="170180"/>
                    </a:cubicBezTo>
                    <a:cubicBezTo>
                      <a:pt x="200787" y="169799"/>
                      <a:pt x="201041" y="169418"/>
                      <a:pt x="201295" y="169037"/>
                    </a:cubicBezTo>
                    <a:cubicBezTo>
                      <a:pt x="201549" y="168656"/>
                      <a:pt x="201676" y="168402"/>
                      <a:pt x="201930" y="168021"/>
                    </a:cubicBezTo>
                    <a:cubicBezTo>
                      <a:pt x="202184" y="167640"/>
                      <a:pt x="202438" y="167259"/>
                      <a:pt x="202692" y="166878"/>
                    </a:cubicBezTo>
                    <a:cubicBezTo>
                      <a:pt x="202946" y="166497"/>
                      <a:pt x="203073" y="166243"/>
                      <a:pt x="203327" y="165862"/>
                    </a:cubicBezTo>
                    <a:cubicBezTo>
                      <a:pt x="203581" y="165481"/>
                      <a:pt x="203835" y="164973"/>
                      <a:pt x="204089" y="164592"/>
                    </a:cubicBezTo>
                    <a:cubicBezTo>
                      <a:pt x="204216" y="164338"/>
                      <a:pt x="204470" y="163957"/>
                      <a:pt x="204597" y="163703"/>
                    </a:cubicBezTo>
                    <a:cubicBezTo>
                      <a:pt x="204851" y="163195"/>
                      <a:pt x="205105" y="162687"/>
                      <a:pt x="205486" y="162179"/>
                    </a:cubicBezTo>
                    <a:cubicBezTo>
                      <a:pt x="205613" y="161925"/>
                      <a:pt x="205740" y="161671"/>
                      <a:pt x="205867" y="161417"/>
                    </a:cubicBezTo>
                    <a:cubicBezTo>
                      <a:pt x="206248" y="160655"/>
                      <a:pt x="206629" y="159893"/>
                      <a:pt x="207010" y="159258"/>
                    </a:cubicBezTo>
                    <a:cubicBezTo>
                      <a:pt x="207137" y="159004"/>
                      <a:pt x="207264" y="158750"/>
                      <a:pt x="207391" y="158496"/>
                    </a:cubicBezTo>
                    <a:cubicBezTo>
                      <a:pt x="207645" y="157988"/>
                      <a:pt x="207899" y="157480"/>
                      <a:pt x="208153" y="156972"/>
                    </a:cubicBezTo>
                    <a:cubicBezTo>
                      <a:pt x="208280" y="156718"/>
                      <a:pt x="208407" y="156337"/>
                      <a:pt x="208661" y="156083"/>
                    </a:cubicBezTo>
                    <a:cubicBezTo>
                      <a:pt x="208915" y="155575"/>
                      <a:pt x="209042" y="155194"/>
                      <a:pt x="209296" y="154686"/>
                    </a:cubicBezTo>
                    <a:cubicBezTo>
                      <a:pt x="209423" y="154305"/>
                      <a:pt x="209550" y="154051"/>
                      <a:pt x="209804" y="153670"/>
                    </a:cubicBezTo>
                    <a:cubicBezTo>
                      <a:pt x="210058" y="153289"/>
                      <a:pt x="210185" y="152781"/>
                      <a:pt x="210439" y="152400"/>
                    </a:cubicBezTo>
                    <a:cubicBezTo>
                      <a:pt x="210566" y="152019"/>
                      <a:pt x="210693" y="151765"/>
                      <a:pt x="210820" y="151384"/>
                    </a:cubicBezTo>
                    <a:cubicBezTo>
                      <a:pt x="210947" y="151003"/>
                      <a:pt x="211201" y="150495"/>
                      <a:pt x="211328" y="150114"/>
                    </a:cubicBezTo>
                    <a:cubicBezTo>
                      <a:pt x="211455" y="149733"/>
                      <a:pt x="211582" y="149352"/>
                      <a:pt x="211709" y="149098"/>
                    </a:cubicBezTo>
                    <a:cubicBezTo>
                      <a:pt x="211836" y="148590"/>
                      <a:pt x="212090" y="148209"/>
                      <a:pt x="212217" y="147701"/>
                    </a:cubicBezTo>
                    <a:cubicBezTo>
                      <a:pt x="212344" y="147320"/>
                      <a:pt x="212471" y="146939"/>
                      <a:pt x="212598" y="146685"/>
                    </a:cubicBezTo>
                    <a:cubicBezTo>
                      <a:pt x="212725" y="146177"/>
                      <a:pt x="212979" y="145796"/>
                      <a:pt x="213106" y="145288"/>
                    </a:cubicBezTo>
                    <a:cubicBezTo>
                      <a:pt x="213106" y="144907"/>
                      <a:pt x="213360" y="144526"/>
                      <a:pt x="213487" y="144272"/>
                    </a:cubicBezTo>
                    <a:cubicBezTo>
                      <a:pt x="213614" y="143764"/>
                      <a:pt x="213741" y="143256"/>
                      <a:pt x="213995" y="142875"/>
                    </a:cubicBezTo>
                    <a:cubicBezTo>
                      <a:pt x="213995" y="142494"/>
                      <a:pt x="214249" y="142240"/>
                      <a:pt x="214376" y="141859"/>
                    </a:cubicBezTo>
                    <a:cubicBezTo>
                      <a:pt x="214503" y="141351"/>
                      <a:pt x="214630" y="140843"/>
                      <a:pt x="214884" y="140335"/>
                    </a:cubicBezTo>
                    <a:cubicBezTo>
                      <a:pt x="214884" y="140081"/>
                      <a:pt x="215011" y="139700"/>
                      <a:pt x="215138" y="139446"/>
                    </a:cubicBezTo>
                    <a:cubicBezTo>
                      <a:pt x="215392" y="138811"/>
                      <a:pt x="215519" y="138049"/>
                      <a:pt x="215646" y="137414"/>
                    </a:cubicBezTo>
                    <a:cubicBezTo>
                      <a:pt x="215646" y="137287"/>
                      <a:pt x="215646" y="137160"/>
                      <a:pt x="215646" y="137033"/>
                    </a:cubicBezTo>
                    <a:cubicBezTo>
                      <a:pt x="215900" y="136144"/>
                      <a:pt x="216027" y="135382"/>
                      <a:pt x="216281" y="134493"/>
                    </a:cubicBezTo>
                    <a:cubicBezTo>
                      <a:pt x="216281" y="134239"/>
                      <a:pt x="216281" y="133985"/>
                      <a:pt x="216408" y="133731"/>
                    </a:cubicBezTo>
                    <a:cubicBezTo>
                      <a:pt x="216535" y="133096"/>
                      <a:pt x="216662" y="132588"/>
                      <a:pt x="216789" y="131953"/>
                    </a:cubicBezTo>
                    <a:cubicBezTo>
                      <a:pt x="216789" y="131572"/>
                      <a:pt x="216916" y="131318"/>
                      <a:pt x="217043" y="130937"/>
                    </a:cubicBezTo>
                    <a:cubicBezTo>
                      <a:pt x="217043" y="130429"/>
                      <a:pt x="217297" y="129921"/>
                      <a:pt x="217297" y="129413"/>
                    </a:cubicBezTo>
                    <a:cubicBezTo>
                      <a:pt x="217297" y="129032"/>
                      <a:pt x="217297" y="128651"/>
                      <a:pt x="217424" y="128397"/>
                    </a:cubicBezTo>
                    <a:cubicBezTo>
                      <a:pt x="217424" y="127889"/>
                      <a:pt x="217551" y="127381"/>
                      <a:pt x="217678" y="126873"/>
                    </a:cubicBezTo>
                    <a:cubicBezTo>
                      <a:pt x="217678" y="126492"/>
                      <a:pt x="217678" y="126111"/>
                      <a:pt x="217805" y="125730"/>
                    </a:cubicBezTo>
                    <a:cubicBezTo>
                      <a:pt x="217805" y="125222"/>
                      <a:pt x="217932" y="124714"/>
                      <a:pt x="218059" y="124206"/>
                    </a:cubicBezTo>
                    <a:cubicBezTo>
                      <a:pt x="218059" y="123825"/>
                      <a:pt x="218059" y="123444"/>
                      <a:pt x="218186" y="123063"/>
                    </a:cubicBezTo>
                    <a:cubicBezTo>
                      <a:pt x="218186" y="122555"/>
                      <a:pt x="218186" y="122047"/>
                      <a:pt x="218313" y="121539"/>
                    </a:cubicBezTo>
                    <a:cubicBezTo>
                      <a:pt x="218313" y="121158"/>
                      <a:pt x="218313" y="120777"/>
                      <a:pt x="218313" y="120396"/>
                    </a:cubicBezTo>
                    <a:cubicBezTo>
                      <a:pt x="218313" y="119888"/>
                      <a:pt x="218313" y="119380"/>
                      <a:pt x="218440" y="118872"/>
                    </a:cubicBezTo>
                    <a:cubicBezTo>
                      <a:pt x="218440" y="118491"/>
                      <a:pt x="218440" y="118110"/>
                      <a:pt x="218440" y="117729"/>
                    </a:cubicBezTo>
                    <a:cubicBezTo>
                      <a:pt x="218440" y="117221"/>
                      <a:pt x="218440" y="116586"/>
                      <a:pt x="218440" y="116078"/>
                    </a:cubicBezTo>
                    <a:cubicBezTo>
                      <a:pt x="218440" y="115697"/>
                      <a:pt x="218440" y="115316"/>
                      <a:pt x="218440" y="115062"/>
                    </a:cubicBezTo>
                    <a:cubicBezTo>
                      <a:pt x="218440" y="114427"/>
                      <a:pt x="218440" y="113919"/>
                      <a:pt x="218440" y="113284"/>
                    </a:cubicBezTo>
                    <a:cubicBezTo>
                      <a:pt x="218440" y="113030"/>
                      <a:pt x="218440" y="112649"/>
                      <a:pt x="218440" y="112395"/>
                    </a:cubicBezTo>
                    <a:cubicBezTo>
                      <a:pt x="218440" y="111506"/>
                      <a:pt x="218440" y="110617"/>
                      <a:pt x="218440" y="109728"/>
                    </a:cubicBezTo>
                    <a:lnTo>
                      <a:pt x="218440" y="109728"/>
                    </a:lnTo>
                    <a:cubicBezTo>
                      <a:pt x="218440" y="108839"/>
                      <a:pt x="218440" y="107950"/>
                      <a:pt x="218440" y="107061"/>
                    </a:cubicBezTo>
                    <a:cubicBezTo>
                      <a:pt x="218440" y="106807"/>
                      <a:pt x="218440" y="106426"/>
                      <a:pt x="218440" y="106172"/>
                    </a:cubicBezTo>
                    <a:close/>
                  </a:path>
                </a:pathLst>
              </a:custGeom>
              <a:solidFill>
                <a:srgbClr val="E84E0F"/>
              </a:solidFill>
              <a:ln w="0" cap="flat">
                <a:noFill/>
                <a:prstDash val="solid"/>
                <a:miter/>
              </a:ln>
            </p:spPr>
            <p:txBody>
              <a:bodyPr rtlCol="0" anchor="ctr"/>
              <a:lstStyle/>
              <a:p>
                <a:endParaRPr lang="nl-NL"/>
              </a:p>
            </p:txBody>
          </p:sp>
          <p:sp>
            <p:nvSpPr>
              <p:cNvPr id="157" name="Vrije vorm: vorm 156">
                <a:extLst>
                  <a:ext uri="{FF2B5EF4-FFF2-40B4-BE49-F238E27FC236}">
                    <a16:creationId xmlns:a16="http://schemas.microsoft.com/office/drawing/2014/main" id="{31DB00B4-2064-E4D3-7B8A-981894A85F29}"/>
                  </a:ext>
                </a:extLst>
              </p:cNvPr>
              <p:cNvSpPr/>
              <p:nvPr/>
            </p:nvSpPr>
            <p:spPr>
              <a:xfrm>
                <a:off x="9910698" y="1422780"/>
                <a:ext cx="26416" cy="26416"/>
              </a:xfrm>
              <a:custGeom>
                <a:avLst/>
                <a:gdLst>
                  <a:gd name="connsiteX0" fmla="*/ 13208 w 26416"/>
                  <a:gd name="connsiteY0" fmla="*/ 0 h 26416"/>
                  <a:gd name="connsiteX1" fmla="*/ 13208 w 26416"/>
                  <a:gd name="connsiteY1" fmla="*/ 0 h 26416"/>
                  <a:gd name="connsiteX2" fmla="*/ 0 w 26416"/>
                  <a:gd name="connsiteY2" fmla="*/ 13208 h 26416"/>
                  <a:gd name="connsiteX3" fmla="*/ 0 w 26416"/>
                  <a:gd name="connsiteY3" fmla="*/ 13208 h 26416"/>
                  <a:gd name="connsiteX4" fmla="*/ 13208 w 26416"/>
                  <a:gd name="connsiteY4" fmla="*/ 26416 h 26416"/>
                  <a:gd name="connsiteX5" fmla="*/ 13208 w 26416"/>
                  <a:gd name="connsiteY5" fmla="*/ 26416 h 26416"/>
                  <a:gd name="connsiteX6" fmla="*/ 26416 w 26416"/>
                  <a:gd name="connsiteY6" fmla="*/ 13208 h 26416"/>
                  <a:gd name="connsiteX7" fmla="*/ 26416 w 26416"/>
                  <a:gd name="connsiteY7" fmla="*/ 13208 h 26416"/>
                  <a:gd name="connsiteX8" fmla="*/ 13208 w 26416"/>
                  <a:gd name="connsiteY8" fmla="*/ 0 h 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16" h="26416">
                    <a:moveTo>
                      <a:pt x="13208" y="0"/>
                    </a:moveTo>
                    <a:lnTo>
                      <a:pt x="13208" y="0"/>
                    </a:lnTo>
                    <a:cubicBezTo>
                      <a:pt x="5969" y="0"/>
                      <a:pt x="0" y="5969"/>
                      <a:pt x="0" y="13208"/>
                    </a:cubicBezTo>
                    <a:lnTo>
                      <a:pt x="0" y="13208"/>
                    </a:lnTo>
                    <a:cubicBezTo>
                      <a:pt x="0" y="20447"/>
                      <a:pt x="5969" y="26416"/>
                      <a:pt x="13208" y="26416"/>
                    </a:cubicBezTo>
                    <a:lnTo>
                      <a:pt x="13208" y="26416"/>
                    </a:lnTo>
                    <a:cubicBezTo>
                      <a:pt x="20447" y="26416"/>
                      <a:pt x="26416" y="20447"/>
                      <a:pt x="26416" y="13208"/>
                    </a:cubicBezTo>
                    <a:lnTo>
                      <a:pt x="26416" y="13208"/>
                    </a:lnTo>
                    <a:cubicBezTo>
                      <a:pt x="26416" y="5969"/>
                      <a:pt x="20447" y="0"/>
                      <a:pt x="13208" y="0"/>
                    </a:cubicBezTo>
                    <a:close/>
                  </a:path>
                </a:pathLst>
              </a:custGeom>
              <a:solidFill>
                <a:srgbClr val="FFFFFF"/>
              </a:solidFill>
              <a:ln w="0" cap="flat">
                <a:noFill/>
                <a:prstDash val="solid"/>
                <a:miter/>
              </a:ln>
            </p:spPr>
            <p:txBody>
              <a:bodyPr rtlCol="0" anchor="ctr"/>
              <a:lstStyle/>
              <a:p>
                <a:endParaRPr lang="nl-NL"/>
              </a:p>
            </p:txBody>
          </p:sp>
          <p:sp>
            <p:nvSpPr>
              <p:cNvPr id="158" name="Vrije vorm: vorm 157">
                <a:extLst>
                  <a:ext uri="{FF2B5EF4-FFF2-40B4-BE49-F238E27FC236}">
                    <a16:creationId xmlns:a16="http://schemas.microsoft.com/office/drawing/2014/main" id="{178C4BAF-1716-AD4B-FABD-228886622E63}"/>
                  </a:ext>
                </a:extLst>
              </p:cNvPr>
              <p:cNvSpPr/>
              <p:nvPr/>
            </p:nvSpPr>
            <p:spPr>
              <a:xfrm>
                <a:off x="9899777" y="1459991"/>
                <a:ext cx="47497" cy="85344"/>
              </a:xfrm>
              <a:custGeom>
                <a:avLst/>
                <a:gdLst>
                  <a:gd name="connsiteX0" fmla="*/ 47498 w 47497"/>
                  <a:gd name="connsiteY0" fmla="*/ 79629 h 85344"/>
                  <a:gd name="connsiteX1" fmla="*/ 41783 w 47497"/>
                  <a:gd name="connsiteY1" fmla="*/ 73914 h 85344"/>
                  <a:gd name="connsiteX2" fmla="*/ 36957 w 47497"/>
                  <a:gd name="connsiteY2" fmla="*/ 73914 h 85344"/>
                  <a:gd name="connsiteX3" fmla="*/ 36957 w 47497"/>
                  <a:gd name="connsiteY3" fmla="*/ 5715 h 85344"/>
                  <a:gd name="connsiteX4" fmla="*/ 31242 w 47497"/>
                  <a:gd name="connsiteY4" fmla="*/ 0 h 85344"/>
                  <a:gd name="connsiteX5" fmla="*/ 5715 w 47497"/>
                  <a:gd name="connsiteY5" fmla="*/ 0 h 85344"/>
                  <a:gd name="connsiteX6" fmla="*/ 0 w 47497"/>
                  <a:gd name="connsiteY6" fmla="*/ 5715 h 85344"/>
                  <a:gd name="connsiteX7" fmla="*/ 0 w 47497"/>
                  <a:gd name="connsiteY7" fmla="*/ 5715 h 85344"/>
                  <a:gd name="connsiteX8" fmla="*/ 5715 w 47497"/>
                  <a:gd name="connsiteY8" fmla="*/ 11430 h 85344"/>
                  <a:gd name="connsiteX9" fmla="*/ 10541 w 47497"/>
                  <a:gd name="connsiteY9" fmla="*/ 11430 h 85344"/>
                  <a:gd name="connsiteX10" fmla="*/ 10541 w 47497"/>
                  <a:gd name="connsiteY10" fmla="*/ 73914 h 85344"/>
                  <a:gd name="connsiteX11" fmla="*/ 5715 w 47497"/>
                  <a:gd name="connsiteY11" fmla="*/ 73914 h 85344"/>
                  <a:gd name="connsiteX12" fmla="*/ 0 w 47497"/>
                  <a:gd name="connsiteY12" fmla="*/ 79629 h 85344"/>
                  <a:gd name="connsiteX13" fmla="*/ 0 w 47497"/>
                  <a:gd name="connsiteY13" fmla="*/ 79629 h 85344"/>
                  <a:gd name="connsiteX14" fmla="*/ 5715 w 47497"/>
                  <a:gd name="connsiteY14" fmla="*/ 85344 h 85344"/>
                  <a:gd name="connsiteX15" fmla="*/ 41783 w 47497"/>
                  <a:gd name="connsiteY15" fmla="*/ 85344 h 85344"/>
                  <a:gd name="connsiteX16" fmla="*/ 47498 w 47497"/>
                  <a:gd name="connsiteY16" fmla="*/ 79629 h 85344"/>
                  <a:gd name="connsiteX17" fmla="*/ 47498 w 47497"/>
                  <a:gd name="connsiteY17" fmla="*/ 79629 h 85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97" h="85344">
                    <a:moveTo>
                      <a:pt x="47498" y="79629"/>
                    </a:moveTo>
                    <a:cubicBezTo>
                      <a:pt x="47498" y="76454"/>
                      <a:pt x="44958" y="73914"/>
                      <a:pt x="41783" y="73914"/>
                    </a:cubicBezTo>
                    <a:lnTo>
                      <a:pt x="36957" y="73914"/>
                    </a:lnTo>
                    <a:lnTo>
                      <a:pt x="36957" y="5715"/>
                    </a:lnTo>
                    <a:cubicBezTo>
                      <a:pt x="36957" y="2540"/>
                      <a:pt x="34417" y="0"/>
                      <a:pt x="31242" y="0"/>
                    </a:cubicBezTo>
                    <a:lnTo>
                      <a:pt x="5715" y="0"/>
                    </a:lnTo>
                    <a:cubicBezTo>
                      <a:pt x="2540" y="0"/>
                      <a:pt x="0" y="2540"/>
                      <a:pt x="0" y="5715"/>
                    </a:cubicBezTo>
                    <a:lnTo>
                      <a:pt x="0" y="5715"/>
                    </a:lnTo>
                    <a:cubicBezTo>
                      <a:pt x="0" y="8890"/>
                      <a:pt x="2540" y="11430"/>
                      <a:pt x="5715" y="11430"/>
                    </a:cubicBezTo>
                    <a:lnTo>
                      <a:pt x="10541" y="11430"/>
                    </a:lnTo>
                    <a:lnTo>
                      <a:pt x="10541" y="73914"/>
                    </a:lnTo>
                    <a:lnTo>
                      <a:pt x="5715" y="73914"/>
                    </a:lnTo>
                    <a:cubicBezTo>
                      <a:pt x="2540" y="73914"/>
                      <a:pt x="0" y="76454"/>
                      <a:pt x="0" y="79629"/>
                    </a:cubicBezTo>
                    <a:lnTo>
                      <a:pt x="0" y="79629"/>
                    </a:lnTo>
                    <a:cubicBezTo>
                      <a:pt x="0" y="82804"/>
                      <a:pt x="2540" y="85344"/>
                      <a:pt x="5715" y="85344"/>
                    </a:cubicBezTo>
                    <a:lnTo>
                      <a:pt x="41783" y="85344"/>
                    </a:lnTo>
                    <a:cubicBezTo>
                      <a:pt x="44958" y="85344"/>
                      <a:pt x="47498" y="82804"/>
                      <a:pt x="47498" y="79629"/>
                    </a:cubicBezTo>
                    <a:lnTo>
                      <a:pt x="47498" y="79629"/>
                    </a:lnTo>
                    <a:close/>
                  </a:path>
                </a:pathLst>
              </a:custGeom>
              <a:solidFill>
                <a:srgbClr val="FFFFFF"/>
              </a:solidFill>
              <a:ln w="0" cap="flat">
                <a:noFill/>
                <a:prstDash val="solid"/>
                <a:miter/>
              </a:ln>
            </p:spPr>
            <p:txBody>
              <a:bodyPr rtlCol="0" anchor="ctr"/>
              <a:lstStyle/>
              <a:p>
                <a:endParaRPr lang="nl-NL"/>
              </a:p>
            </p:txBody>
          </p:sp>
        </p:grpSp>
      </p:grpSp>
      <p:grpSp>
        <p:nvGrpSpPr>
          <p:cNvPr id="56" name="Groep 55">
            <a:extLst>
              <a:ext uri="{FF2B5EF4-FFF2-40B4-BE49-F238E27FC236}">
                <a16:creationId xmlns:a16="http://schemas.microsoft.com/office/drawing/2014/main" id="{E28B8540-9382-DAC3-0E5C-383C98C81BFC}"/>
              </a:ext>
            </a:extLst>
          </p:cNvPr>
          <p:cNvGrpSpPr/>
          <p:nvPr/>
        </p:nvGrpSpPr>
        <p:grpSpPr>
          <a:xfrm>
            <a:off x="10393429" y="5885117"/>
            <a:ext cx="488691" cy="488442"/>
            <a:chOff x="10393429" y="5885117"/>
            <a:chExt cx="488691" cy="488442"/>
          </a:xfrm>
        </p:grpSpPr>
        <p:grpSp>
          <p:nvGrpSpPr>
            <p:cNvPr id="54" name="Groep 53">
              <a:extLst>
                <a:ext uri="{FF2B5EF4-FFF2-40B4-BE49-F238E27FC236}">
                  <a16:creationId xmlns:a16="http://schemas.microsoft.com/office/drawing/2014/main" id="{FC7C7DE1-1910-41C3-ED3E-4CBB4C7FB75A}"/>
                </a:ext>
              </a:extLst>
            </p:cNvPr>
            <p:cNvGrpSpPr/>
            <p:nvPr/>
          </p:nvGrpSpPr>
          <p:grpSpPr>
            <a:xfrm>
              <a:off x="10393678" y="5885117"/>
              <a:ext cx="488442" cy="488442"/>
              <a:chOff x="6054415" y="3387415"/>
              <a:chExt cx="1277577" cy="1277577"/>
            </a:xfrm>
          </p:grpSpPr>
          <p:sp>
            <p:nvSpPr>
              <p:cNvPr id="7" name="Vrije vorm: vorm 6">
                <a:extLst>
                  <a:ext uri="{FF2B5EF4-FFF2-40B4-BE49-F238E27FC236}">
                    <a16:creationId xmlns:a16="http://schemas.microsoft.com/office/drawing/2014/main" id="{B7AF2554-EF47-C52B-653B-FC0459973D2E}"/>
                  </a:ext>
                </a:extLst>
              </p:cNvPr>
              <p:cNvSpPr/>
              <p:nvPr/>
            </p:nvSpPr>
            <p:spPr>
              <a:xfrm>
                <a:off x="6054415" y="3387415"/>
                <a:ext cx="1277577" cy="1277577"/>
              </a:xfrm>
              <a:custGeom>
                <a:avLst/>
                <a:gdLst>
                  <a:gd name="connsiteX0" fmla="*/ 1277577 w 1277577"/>
                  <a:gd name="connsiteY0" fmla="*/ 638789 h 1277577"/>
                  <a:gd name="connsiteX1" fmla="*/ 638789 w 1277577"/>
                  <a:gd name="connsiteY1" fmla="*/ 1277577 h 1277577"/>
                  <a:gd name="connsiteX2" fmla="*/ 0 w 1277577"/>
                  <a:gd name="connsiteY2" fmla="*/ 638789 h 1277577"/>
                  <a:gd name="connsiteX3" fmla="*/ 638789 w 1277577"/>
                  <a:gd name="connsiteY3" fmla="*/ 0 h 1277577"/>
                  <a:gd name="connsiteX4" fmla="*/ 1277577 w 1277577"/>
                  <a:gd name="connsiteY4" fmla="*/ 638789 h 1277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577" h="1277577">
                    <a:moveTo>
                      <a:pt x="1277577" y="638789"/>
                    </a:moveTo>
                    <a:cubicBezTo>
                      <a:pt x="1277577" y="991582"/>
                      <a:pt x="991582" y="1277577"/>
                      <a:pt x="638789" y="1277577"/>
                    </a:cubicBezTo>
                    <a:cubicBezTo>
                      <a:pt x="285995" y="1277577"/>
                      <a:pt x="0" y="991582"/>
                      <a:pt x="0" y="638789"/>
                    </a:cubicBezTo>
                    <a:cubicBezTo>
                      <a:pt x="0" y="285995"/>
                      <a:pt x="285995" y="0"/>
                      <a:pt x="638789" y="0"/>
                    </a:cubicBezTo>
                    <a:cubicBezTo>
                      <a:pt x="991582" y="0"/>
                      <a:pt x="1277577" y="285995"/>
                      <a:pt x="1277577" y="638789"/>
                    </a:cubicBezTo>
                    <a:close/>
                  </a:path>
                </a:pathLst>
              </a:custGeom>
              <a:solidFill>
                <a:srgbClr val="B90083"/>
              </a:solidFill>
              <a:ln w="0" cap="flat">
                <a:noFill/>
                <a:prstDash val="solid"/>
                <a:miter/>
              </a:ln>
            </p:spPr>
            <p:txBody>
              <a:bodyPr rtlCol="0" anchor="ctr"/>
              <a:lstStyle/>
              <a:p>
                <a:endParaRPr lang="nl-NL"/>
              </a:p>
            </p:txBody>
          </p:sp>
          <p:sp>
            <p:nvSpPr>
              <p:cNvPr id="8" name="Vrije vorm: vorm 7">
                <a:extLst>
                  <a:ext uri="{FF2B5EF4-FFF2-40B4-BE49-F238E27FC236}">
                    <a16:creationId xmlns:a16="http://schemas.microsoft.com/office/drawing/2014/main" id="{58C7F7E7-1BF1-7381-4AB4-A623CA7DFE51}"/>
                  </a:ext>
                </a:extLst>
              </p:cNvPr>
              <p:cNvSpPr/>
              <p:nvPr/>
            </p:nvSpPr>
            <p:spPr>
              <a:xfrm>
                <a:off x="6588898" y="4264379"/>
                <a:ext cx="209939" cy="35875"/>
              </a:xfrm>
              <a:custGeom>
                <a:avLst/>
                <a:gdLst>
                  <a:gd name="connsiteX0" fmla="*/ 209940 w 209939"/>
                  <a:gd name="connsiteY0" fmla="*/ 17938 h 35875"/>
                  <a:gd name="connsiteX1" fmla="*/ 202632 w 209939"/>
                  <a:gd name="connsiteY1" fmla="*/ 32222 h 35875"/>
                  <a:gd name="connsiteX2" fmla="*/ 201967 w 209939"/>
                  <a:gd name="connsiteY2" fmla="*/ 32886 h 35875"/>
                  <a:gd name="connsiteX3" fmla="*/ 192002 w 209939"/>
                  <a:gd name="connsiteY3" fmla="*/ 35876 h 35875"/>
                  <a:gd name="connsiteX4" fmla="*/ 18270 w 209939"/>
                  <a:gd name="connsiteY4" fmla="*/ 35876 h 35875"/>
                  <a:gd name="connsiteX5" fmla="*/ 8305 w 209939"/>
                  <a:gd name="connsiteY5" fmla="*/ 32886 h 35875"/>
                  <a:gd name="connsiteX6" fmla="*/ 8305 w 209939"/>
                  <a:gd name="connsiteY6" fmla="*/ 32886 h 35875"/>
                  <a:gd name="connsiteX7" fmla="*/ 7308 w 209939"/>
                  <a:gd name="connsiteY7" fmla="*/ 32222 h 35875"/>
                  <a:gd name="connsiteX8" fmla="*/ 7308 w 209939"/>
                  <a:gd name="connsiteY8" fmla="*/ 32222 h 35875"/>
                  <a:gd name="connsiteX9" fmla="*/ 5315 w 209939"/>
                  <a:gd name="connsiteY9" fmla="*/ 30561 h 35875"/>
                  <a:gd name="connsiteX10" fmla="*/ 0 w 209939"/>
                  <a:gd name="connsiteY10" fmla="*/ 17938 h 35875"/>
                  <a:gd name="connsiteX11" fmla="*/ 17938 w 209939"/>
                  <a:gd name="connsiteY11" fmla="*/ 0 h 35875"/>
                  <a:gd name="connsiteX12" fmla="*/ 191670 w 209939"/>
                  <a:gd name="connsiteY12" fmla="*/ 0 h 35875"/>
                  <a:gd name="connsiteX13" fmla="*/ 204293 w 209939"/>
                  <a:gd name="connsiteY13" fmla="*/ 5315 h 35875"/>
                  <a:gd name="connsiteX14" fmla="*/ 209608 w 209939"/>
                  <a:gd name="connsiteY14" fmla="*/ 17938 h 3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9939" h="35875">
                    <a:moveTo>
                      <a:pt x="209940" y="17938"/>
                    </a:moveTo>
                    <a:cubicBezTo>
                      <a:pt x="209940" y="23917"/>
                      <a:pt x="206950" y="28900"/>
                      <a:pt x="202632" y="32222"/>
                    </a:cubicBezTo>
                    <a:cubicBezTo>
                      <a:pt x="202632" y="32222"/>
                      <a:pt x="201967" y="32554"/>
                      <a:pt x="201967" y="32886"/>
                    </a:cubicBezTo>
                    <a:cubicBezTo>
                      <a:pt x="198978" y="34879"/>
                      <a:pt x="195656" y="35876"/>
                      <a:pt x="192002" y="35876"/>
                    </a:cubicBezTo>
                    <a:lnTo>
                      <a:pt x="18270" y="35876"/>
                    </a:lnTo>
                    <a:cubicBezTo>
                      <a:pt x="14616" y="35876"/>
                      <a:pt x="11294" y="34879"/>
                      <a:pt x="8305" y="32886"/>
                    </a:cubicBezTo>
                    <a:cubicBezTo>
                      <a:pt x="8305" y="32886"/>
                      <a:pt x="8305" y="32886"/>
                      <a:pt x="8305" y="32886"/>
                    </a:cubicBezTo>
                    <a:cubicBezTo>
                      <a:pt x="8305" y="32886"/>
                      <a:pt x="7640" y="32554"/>
                      <a:pt x="7308" y="32222"/>
                    </a:cubicBezTo>
                    <a:cubicBezTo>
                      <a:pt x="7308" y="32222"/>
                      <a:pt x="7308" y="32222"/>
                      <a:pt x="7308" y="32222"/>
                    </a:cubicBezTo>
                    <a:cubicBezTo>
                      <a:pt x="6644" y="31890"/>
                      <a:pt x="5979" y="31225"/>
                      <a:pt x="5315" y="30561"/>
                    </a:cubicBezTo>
                    <a:cubicBezTo>
                      <a:pt x="1993" y="27239"/>
                      <a:pt x="0" y="22921"/>
                      <a:pt x="0" y="17938"/>
                    </a:cubicBezTo>
                    <a:cubicBezTo>
                      <a:pt x="0" y="7972"/>
                      <a:pt x="7972" y="0"/>
                      <a:pt x="17938" y="0"/>
                    </a:cubicBezTo>
                    <a:lnTo>
                      <a:pt x="191670" y="0"/>
                    </a:lnTo>
                    <a:cubicBezTo>
                      <a:pt x="196653" y="0"/>
                      <a:pt x="200971" y="1993"/>
                      <a:pt x="204293" y="5315"/>
                    </a:cubicBezTo>
                    <a:cubicBezTo>
                      <a:pt x="207615" y="8637"/>
                      <a:pt x="209608" y="12955"/>
                      <a:pt x="209608" y="17938"/>
                    </a:cubicBezTo>
                    <a:close/>
                  </a:path>
                </a:pathLst>
              </a:custGeom>
              <a:solidFill>
                <a:srgbClr val="E895CE"/>
              </a:solidFill>
              <a:ln w="0" cap="flat">
                <a:noFill/>
                <a:prstDash val="solid"/>
                <a:miter/>
              </a:ln>
            </p:spPr>
            <p:txBody>
              <a:bodyPr rtlCol="0" anchor="ctr"/>
              <a:lstStyle/>
              <a:p>
                <a:endParaRPr lang="nl-NL"/>
              </a:p>
            </p:txBody>
          </p:sp>
          <p:sp>
            <p:nvSpPr>
              <p:cNvPr id="9" name="Vrije vorm: vorm 8">
                <a:extLst>
                  <a:ext uri="{FF2B5EF4-FFF2-40B4-BE49-F238E27FC236}">
                    <a16:creationId xmlns:a16="http://schemas.microsoft.com/office/drawing/2014/main" id="{42A8675D-AE37-61FB-C2BD-A264FF4D771B}"/>
                  </a:ext>
                </a:extLst>
              </p:cNvPr>
              <p:cNvSpPr/>
              <p:nvPr/>
            </p:nvSpPr>
            <p:spPr>
              <a:xfrm>
                <a:off x="6589230" y="4307562"/>
                <a:ext cx="209607" cy="32886"/>
              </a:xfrm>
              <a:custGeom>
                <a:avLst/>
                <a:gdLst>
                  <a:gd name="connsiteX0" fmla="*/ 209608 w 209607"/>
                  <a:gd name="connsiteY0" fmla="*/ 16277 h 32886"/>
                  <a:gd name="connsiteX1" fmla="*/ 202632 w 209607"/>
                  <a:gd name="connsiteY1" fmla="*/ 29897 h 32886"/>
                  <a:gd name="connsiteX2" fmla="*/ 202632 w 209607"/>
                  <a:gd name="connsiteY2" fmla="*/ 29897 h 32886"/>
                  <a:gd name="connsiteX3" fmla="*/ 201635 w 209607"/>
                  <a:gd name="connsiteY3" fmla="*/ 30561 h 32886"/>
                  <a:gd name="connsiteX4" fmla="*/ 192999 w 209607"/>
                  <a:gd name="connsiteY4" fmla="*/ 32886 h 32886"/>
                  <a:gd name="connsiteX5" fmla="*/ 16609 w 209607"/>
                  <a:gd name="connsiteY5" fmla="*/ 32886 h 32886"/>
                  <a:gd name="connsiteX6" fmla="*/ 7972 w 209607"/>
                  <a:gd name="connsiteY6" fmla="*/ 30561 h 32886"/>
                  <a:gd name="connsiteX7" fmla="*/ 7972 w 209607"/>
                  <a:gd name="connsiteY7" fmla="*/ 30561 h 32886"/>
                  <a:gd name="connsiteX8" fmla="*/ 7972 w 209607"/>
                  <a:gd name="connsiteY8" fmla="*/ 30561 h 32886"/>
                  <a:gd name="connsiteX9" fmla="*/ 7308 w 209607"/>
                  <a:gd name="connsiteY9" fmla="*/ 29897 h 32886"/>
                  <a:gd name="connsiteX10" fmla="*/ 7308 w 209607"/>
                  <a:gd name="connsiteY10" fmla="*/ 29897 h 32886"/>
                  <a:gd name="connsiteX11" fmla="*/ 4983 w 209607"/>
                  <a:gd name="connsiteY11" fmla="*/ 27903 h 32886"/>
                  <a:gd name="connsiteX12" fmla="*/ 0 w 209607"/>
                  <a:gd name="connsiteY12" fmla="*/ 16277 h 32886"/>
                  <a:gd name="connsiteX13" fmla="*/ 7308 w 209607"/>
                  <a:gd name="connsiteY13" fmla="*/ 2658 h 32886"/>
                  <a:gd name="connsiteX14" fmla="*/ 7308 w 209607"/>
                  <a:gd name="connsiteY14" fmla="*/ 2658 h 32886"/>
                  <a:gd name="connsiteX15" fmla="*/ 7640 w 209607"/>
                  <a:gd name="connsiteY15" fmla="*/ 2658 h 32886"/>
                  <a:gd name="connsiteX16" fmla="*/ 7640 w 209607"/>
                  <a:gd name="connsiteY16" fmla="*/ 2658 h 32886"/>
                  <a:gd name="connsiteX17" fmla="*/ 16609 w 209607"/>
                  <a:gd name="connsiteY17" fmla="*/ 0 h 32886"/>
                  <a:gd name="connsiteX18" fmla="*/ 192999 w 209607"/>
                  <a:gd name="connsiteY18" fmla="*/ 0 h 32886"/>
                  <a:gd name="connsiteX19" fmla="*/ 201967 w 209607"/>
                  <a:gd name="connsiteY19" fmla="*/ 2658 h 32886"/>
                  <a:gd name="connsiteX20" fmla="*/ 201967 w 209607"/>
                  <a:gd name="connsiteY20" fmla="*/ 2658 h 32886"/>
                  <a:gd name="connsiteX21" fmla="*/ 204293 w 209607"/>
                  <a:gd name="connsiteY21" fmla="*/ 4651 h 32886"/>
                  <a:gd name="connsiteX22" fmla="*/ 209275 w 209607"/>
                  <a:gd name="connsiteY22" fmla="*/ 16277 h 3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9607" h="32886">
                    <a:moveTo>
                      <a:pt x="209608" y="16277"/>
                    </a:moveTo>
                    <a:cubicBezTo>
                      <a:pt x="209608" y="21924"/>
                      <a:pt x="206950" y="26907"/>
                      <a:pt x="202632" y="29897"/>
                    </a:cubicBezTo>
                    <a:cubicBezTo>
                      <a:pt x="202632" y="29897"/>
                      <a:pt x="202632" y="29897"/>
                      <a:pt x="202632" y="29897"/>
                    </a:cubicBezTo>
                    <a:cubicBezTo>
                      <a:pt x="202300" y="29897"/>
                      <a:pt x="201967" y="30229"/>
                      <a:pt x="201635" y="30561"/>
                    </a:cubicBezTo>
                    <a:cubicBezTo>
                      <a:pt x="199310" y="32222"/>
                      <a:pt x="196320" y="32886"/>
                      <a:pt x="192999" y="32886"/>
                    </a:cubicBezTo>
                    <a:lnTo>
                      <a:pt x="16609" y="32886"/>
                    </a:lnTo>
                    <a:cubicBezTo>
                      <a:pt x="13620" y="32886"/>
                      <a:pt x="10630" y="31890"/>
                      <a:pt x="7972" y="30561"/>
                    </a:cubicBezTo>
                    <a:lnTo>
                      <a:pt x="7972" y="30561"/>
                    </a:lnTo>
                    <a:cubicBezTo>
                      <a:pt x="7972" y="30561"/>
                      <a:pt x="7972" y="30561"/>
                      <a:pt x="7972" y="30561"/>
                    </a:cubicBezTo>
                    <a:cubicBezTo>
                      <a:pt x="7972" y="30561"/>
                      <a:pt x="7308" y="30229"/>
                      <a:pt x="7308" y="29897"/>
                    </a:cubicBezTo>
                    <a:cubicBezTo>
                      <a:pt x="7308" y="29897"/>
                      <a:pt x="7308" y="29897"/>
                      <a:pt x="7308" y="29897"/>
                    </a:cubicBezTo>
                    <a:cubicBezTo>
                      <a:pt x="6644" y="29232"/>
                      <a:pt x="5647" y="28568"/>
                      <a:pt x="4983" y="27903"/>
                    </a:cubicBezTo>
                    <a:cubicBezTo>
                      <a:pt x="1993" y="24914"/>
                      <a:pt x="0" y="20595"/>
                      <a:pt x="0" y="16277"/>
                    </a:cubicBezTo>
                    <a:cubicBezTo>
                      <a:pt x="0" y="10630"/>
                      <a:pt x="2990" y="5647"/>
                      <a:pt x="7308" y="2658"/>
                    </a:cubicBezTo>
                    <a:cubicBezTo>
                      <a:pt x="7308" y="2658"/>
                      <a:pt x="7308" y="2658"/>
                      <a:pt x="7308" y="2658"/>
                    </a:cubicBezTo>
                    <a:cubicBezTo>
                      <a:pt x="7308" y="2658"/>
                      <a:pt x="7308" y="2658"/>
                      <a:pt x="7640" y="2658"/>
                    </a:cubicBezTo>
                    <a:cubicBezTo>
                      <a:pt x="7640" y="2658"/>
                      <a:pt x="7640" y="2658"/>
                      <a:pt x="7640" y="2658"/>
                    </a:cubicBezTo>
                    <a:cubicBezTo>
                      <a:pt x="10298" y="997"/>
                      <a:pt x="13287" y="0"/>
                      <a:pt x="16609" y="0"/>
                    </a:cubicBezTo>
                    <a:lnTo>
                      <a:pt x="192999" y="0"/>
                    </a:lnTo>
                    <a:cubicBezTo>
                      <a:pt x="196320" y="0"/>
                      <a:pt x="199310" y="997"/>
                      <a:pt x="201967" y="2658"/>
                    </a:cubicBezTo>
                    <a:cubicBezTo>
                      <a:pt x="201967" y="2658"/>
                      <a:pt x="201967" y="2658"/>
                      <a:pt x="201967" y="2658"/>
                    </a:cubicBezTo>
                    <a:cubicBezTo>
                      <a:pt x="202964" y="3322"/>
                      <a:pt x="203628" y="3986"/>
                      <a:pt x="204293" y="4651"/>
                    </a:cubicBezTo>
                    <a:cubicBezTo>
                      <a:pt x="207282" y="7640"/>
                      <a:pt x="209275" y="11626"/>
                      <a:pt x="209275" y="16277"/>
                    </a:cubicBezTo>
                    <a:close/>
                  </a:path>
                </a:pathLst>
              </a:custGeom>
              <a:solidFill>
                <a:srgbClr val="E895CE"/>
              </a:solidFill>
              <a:ln w="0" cap="flat">
                <a:noFill/>
                <a:prstDash val="solid"/>
                <a:miter/>
              </a:ln>
            </p:spPr>
            <p:txBody>
              <a:bodyPr rtlCol="0" anchor="ctr"/>
              <a:lstStyle/>
              <a:p>
                <a:endParaRPr lang="nl-NL"/>
              </a:p>
            </p:txBody>
          </p:sp>
          <p:sp>
            <p:nvSpPr>
              <p:cNvPr id="10" name="Vrije vorm: vorm 9">
                <a:extLst>
                  <a:ext uri="{FF2B5EF4-FFF2-40B4-BE49-F238E27FC236}">
                    <a16:creationId xmlns:a16="http://schemas.microsoft.com/office/drawing/2014/main" id="{21412E3F-D4E0-A1BB-0D5C-6A5644870E17}"/>
                  </a:ext>
                </a:extLst>
              </p:cNvPr>
              <p:cNvSpPr/>
              <p:nvPr/>
            </p:nvSpPr>
            <p:spPr>
              <a:xfrm>
                <a:off x="6589230" y="4350082"/>
                <a:ext cx="209607" cy="28567"/>
              </a:xfrm>
              <a:custGeom>
                <a:avLst/>
                <a:gdLst>
                  <a:gd name="connsiteX0" fmla="*/ 209608 w 209607"/>
                  <a:gd name="connsiteY0" fmla="*/ 14284 h 28567"/>
                  <a:gd name="connsiteX1" fmla="*/ 203961 w 209607"/>
                  <a:gd name="connsiteY1" fmla="*/ 25910 h 28567"/>
                  <a:gd name="connsiteX2" fmla="*/ 203961 w 209607"/>
                  <a:gd name="connsiteY2" fmla="*/ 25910 h 28567"/>
                  <a:gd name="connsiteX3" fmla="*/ 203296 w 209607"/>
                  <a:gd name="connsiteY3" fmla="*/ 26243 h 28567"/>
                  <a:gd name="connsiteX4" fmla="*/ 195324 w 209607"/>
                  <a:gd name="connsiteY4" fmla="*/ 28568 h 28567"/>
                  <a:gd name="connsiteX5" fmla="*/ 14616 w 209607"/>
                  <a:gd name="connsiteY5" fmla="*/ 28568 h 28567"/>
                  <a:gd name="connsiteX6" fmla="*/ 6644 w 209607"/>
                  <a:gd name="connsiteY6" fmla="*/ 26243 h 28567"/>
                  <a:gd name="connsiteX7" fmla="*/ 5979 w 209607"/>
                  <a:gd name="connsiteY7" fmla="*/ 25910 h 28567"/>
                  <a:gd name="connsiteX8" fmla="*/ 4318 w 209607"/>
                  <a:gd name="connsiteY8" fmla="*/ 24581 h 28567"/>
                  <a:gd name="connsiteX9" fmla="*/ 0 w 209607"/>
                  <a:gd name="connsiteY9" fmla="*/ 14284 h 28567"/>
                  <a:gd name="connsiteX10" fmla="*/ 6976 w 209607"/>
                  <a:gd name="connsiteY10" fmla="*/ 1993 h 28567"/>
                  <a:gd name="connsiteX11" fmla="*/ 6976 w 209607"/>
                  <a:gd name="connsiteY11" fmla="*/ 1993 h 28567"/>
                  <a:gd name="connsiteX12" fmla="*/ 14284 w 209607"/>
                  <a:gd name="connsiteY12" fmla="*/ 0 h 28567"/>
                  <a:gd name="connsiteX13" fmla="*/ 194992 w 209607"/>
                  <a:gd name="connsiteY13" fmla="*/ 0 h 28567"/>
                  <a:gd name="connsiteX14" fmla="*/ 202300 w 209607"/>
                  <a:gd name="connsiteY14" fmla="*/ 1993 h 28567"/>
                  <a:gd name="connsiteX15" fmla="*/ 202632 w 209607"/>
                  <a:gd name="connsiteY15" fmla="*/ 1993 h 28567"/>
                  <a:gd name="connsiteX16" fmla="*/ 205289 w 209607"/>
                  <a:gd name="connsiteY16" fmla="*/ 3986 h 28567"/>
                  <a:gd name="connsiteX17" fmla="*/ 209608 w 209607"/>
                  <a:gd name="connsiteY17" fmla="*/ 14284 h 28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9607" h="28567">
                    <a:moveTo>
                      <a:pt x="209608" y="14284"/>
                    </a:moveTo>
                    <a:cubicBezTo>
                      <a:pt x="209608" y="18934"/>
                      <a:pt x="207282" y="23253"/>
                      <a:pt x="203961" y="25910"/>
                    </a:cubicBezTo>
                    <a:cubicBezTo>
                      <a:pt x="203961" y="25910"/>
                      <a:pt x="203961" y="25910"/>
                      <a:pt x="203961" y="25910"/>
                    </a:cubicBezTo>
                    <a:cubicBezTo>
                      <a:pt x="203961" y="25910"/>
                      <a:pt x="203628" y="25910"/>
                      <a:pt x="203296" y="26243"/>
                    </a:cubicBezTo>
                    <a:cubicBezTo>
                      <a:pt x="200971" y="27903"/>
                      <a:pt x="198313" y="28568"/>
                      <a:pt x="195324" y="28568"/>
                    </a:cubicBezTo>
                    <a:lnTo>
                      <a:pt x="14616" y="28568"/>
                    </a:lnTo>
                    <a:cubicBezTo>
                      <a:pt x="11626" y="28568"/>
                      <a:pt x="8969" y="27571"/>
                      <a:pt x="6644" y="26243"/>
                    </a:cubicBezTo>
                    <a:cubicBezTo>
                      <a:pt x="6644" y="26243"/>
                      <a:pt x="6312" y="26243"/>
                      <a:pt x="5979" y="25910"/>
                    </a:cubicBezTo>
                    <a:cubicBezTo>
                      <a:pt x="5315" y="25578"/>
                      <a:pt x="4983" y="24914"/>
                      <a:pt x="4318" y="24581"/>
                    </a:cubicBezTo>
                    <a:cubicBezTo>
                      <a:pt x="1661" y="21924"/>
                      <a:pt x="0" y="18270"/>
                      <a:pt x="0" y="14284"/>
                    </a:cubicBezTo>
                    <a:cubicBezTo>
                      <a:pt x="0" y="8969"/>
                      <a:pt x="2657" y="4318"/>
                      <a:pt x="6976" y="1993"/>
                    </a:cubicBezTo>
                    <a:cubicBezTo>
                      <a:pt x="6976" y="1993"/>
                      <a:pt x="6976" y="1993"/>
                      <a:pt x="6976" y="1993"/>
                    </a:cubicBezTo>
                    <a:cubicBezTo>
                      <a:pt x="9301" y="664"/>
                      <a:pt x="11626" y="0"/>
                      <a:pt x="14284" y="0"/>
                    </a:cubicBezTo>
                    <a:lnTo>
                      <a:pt x="194992" y="0"/>
                    </a:lnTo>
                    <a:cubicBezTo>
                      <a:pt x="197649" y="0"/>
                      <a:pt x="199974" y="664"/>
                      <a:pt x="202300" y="1993"/>
                    </a:cubicBezTo>
                    <a:cubicBezTo>
                      <a:pt x="202300" y="1993"/>
                      <a:pt x="202300" y="1993"/>
                      <a:pt x="202632" y="1993"/>
                    </a:cubicBezTo>
                    <a:cubicBezTo>
                      <a:pt x="203628" y="2657"/>
                      <a:pt x="204625" y="3322"/>
                      <a:pt x="205289" y="3986"/>
                    </a:cubicBezTo>
                    <a:cubicBezTo>
                      <a:pt x="207947" y="6644"/>
                      <a:pt x="209608" y="10298"/>
                      <a:pt x="209608" y="14284"/>
                    </a:cubicBezTo>
                    <a:close/>
                  </a:path>
                </a:pathLst>
              </a:custGeom>
              <a:solidFill>
                <a:srgbClr val="E895CE"/>
              </a:solidFill>
              <a:ln w="0" cap="flat">
                <a:noFill/>
                <a:prstDash val="solid"/>
                <a:miter/>
              </a:ln>
            </p:spPr>
            <p:txBody>
              <a:bodyPr rtlCol="0" anchor="ctr"/>
              <a:lstStyle/>
              <a:p>
                <a:endParaRPr lang="nl-NL"/>
              </a:p>
            </p:txBody>
          </p:sp>
          <p:sp>
            <p:nvSpPr>
              <p:cNvPr id="18" name="Vrije vorm: vorm 17">
                <a:extLst>
                  <a:ext uri="{FF2B5EF4-FFF2-40B4-BE49-F238E27FC236}">
                    <a16:creationId xmlns:a16="http://schemas.microsoft.com/office/drawing/2014/main" id="{D0876877-3C57-36F3-34E2-5BA9A798A3BF}"/>
                  </a:ext>
                </a:extLst>
              </p:cNvPr>
              <p:cNvSpPr/>
              <p:nvPr/>
            </p:nvSpPr>
            <p:spPr>
              <a:xfrm>
                <a:off x="6603181" y="4387619"/>
                <a:ext cx="182036" cy="36207"/>
              </a:xfrm>
              <a:custGeom>
                <a:avLst/>
                <a:gdLst>
                  <a:gd name="connsiteX0" fmla="*/ 182036 w 182036"/>
                  <a:gd name="connsiteY0" fmla="*/ 664 h 36207"/>
                  <a:gd name="connsiteX1" fmla="*/ 182036 w 182036"/>
                  <a:gd name="connsiteY1" fmla="*/ 2325 h 36207"/>
                  <a:gd name="connsiteX2" fmla="*/ 182036 w 182036"/>
                  <a:gd name="connsiteY2" fmla="*/ 2325 h 36207"/>
                  <a:gd name="connsiteX3" fmla="*/ 146161 w 182036"/>
                  <a:gd name="connsiteY3" fmla="*/ 36208 h 36207"/>
                  <a:gd name="connsiteX4" fmla="*/ 35876 w 182036"/>
                  <a:gd name="connsiteY4" fmla="*/ 36208 h 36207"/>
                  <a:gd name="connsiteX5" fmla="*/ 10298 w 182036"/>
                  <a:gd name="connsiteY5" fmla="*/ 25578 h 36207"/>
                  <a:gd name="connsiteX6" fmla="*/ 0 w 182036"/>
                  <a:gd name="connsiteY6" fmla="*/ 2658 h 36207"/>
                  <a:gd name="connsiteX7" fmla="*/ 0 w 182036"/>
                  <a:gd name="connsiteY7" fmla="*/ 1329 h 36207"/>
                  <a:gd name="connsiteX8" fmla="*/ 0 w 182036"/>
                  <a:gd name="connsiteY8" fmla="*/ 0 h 36207"/>
                  <a:gd name="connsiteX9" fmla="*/ 182036 w 182036"/>
                  <a:gd name="connsiteY9" fmla="*/ 0 h 3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036" h="36207">
                    <a:moveTo>
                      <a:pt x="182036" y="664"/>
                    </a:moveTo>
                    <a:cubicBezTo>
                      <a:pt x="182036" y="664"/>
                      <a:pt x="182036" y="1993"/>
                      <a:pt x="182036" y="2325"/>
                    </a:cubicBezTo>
                    <a:cubicBezTo>
                      <a:pt x="182036" y="2325"/>
                      <a:pt x="182036" y="2325"/>
                      <a:pt x="182036" y="2325"/>
                    </a:cubicBezTo>
                    <a:cubicBezTo>
                      <a:pt x="181040" y="21260"/>
                      <a:pt x="165427" y="36208"/>
                      <a:pt x="146161" y="36208"/>
                    </a:cubicBezTo>
                    <a:lnTo>
                      <a:pt x="35876" y="36208"/>
                    </a:lnTo>
                    <a:cubicBezTo>
                      <a:pt x="25910" y="36208"/>
                      <a:pt x="16941" y="32222"/>
                      <a:pt x="10298" y="25578"/>
                    </a:cubicBezTo>
                    <a:cubicBezTo>
                      <a:pt x="4318" y="19599"/>
                      <a:pt x="332" y="11626"/>
                      <a:pt x="0" y="2658"/>
                    </a:cubicBezTo>
                    <a:cubicBezTo>
                      <a:pt x="0" y="2325"/>
                      <a:pt x="0" y="1993"/>
                      <a:pt x="0" y="1329"/>
                    </a:cubicBezTo>
                    <a:cubicBezTo>
                      <a:pt x="0" y="997"/>
                      <a:pt x="0" y="332"/>
                      <a:pt x="0" y="0"/>
                    </a:cubicBezTo>
                    <a:lnTo>
                      <a:pt x="182036" y="0"/>
                    </a:lnTo>
                    <a:close/>
                  </a:path>
                </a:pathLst>
              </a:custGeom>
              <a:solidFill>
                <a:srgbClr val="E895CE"/>
              </a:solidFill>
              <a:ln w="0" cap="flat">
                <a:noFill/>
                <a:prstDash val="solid"/>
                <a:miter/>
              </a:ln>
            </p:spPr>
            <p:txBody>
              <a:bodyPr rtlCol="0" anchor="ctr"/>
              <a:lstStyle/>
              <a:p>
                <a:endParaRPr lang="nl-NL"/>
              </a:p>
            </p:txBody>
          </p:sp>
          <p:sp>
            <p:nvSpPr>
              <p:cNvPr id="19" name="Vrije vorm: vorm 18">
                <a:extLst>
                  <a:ext uri="{FF2B5EF4-FFF2-40B4-BE49-F238E27FC236}">
                    <a16:creationId xmlns:a16="http://schemas.microsoft.com/office/drawing/2014/main" id="{E1F2D221-9A1F-C823-E9F0-173E85E1A28C}"/>
                  </a:ext>
                </a:extLst>
              </p:cNvPr>
              <p:cNvSpPr/>
              <p:nvPr/>
            </p:nvSpPr>
            <p:spPr>
              <a:xfrm>
                <a:off x="6534420" y="4140142"/>
                <a:ext cx="4650" cy="4650"/>
              </a:xfrm>
              <a:custGeom>
                <a:avLst/>
                <a:gdLst>
                  <a:gd name="connsiteX0" fmla="*/ 4651 w 4650"/>
                  <a:gd name="connsiteY0" fmla="*/ 4651 h 4650"/>
                  <a:gd name="connsiteX1" fmla="*/ 0 w 4650"/>
                  <a:gd name="connsiteY1" fmla="*/ 0 h 4650"/>
                  <a:gd name="connsiteX2" fmla="*/ 0 w 4650"/>
                  <a:gd name="connsiteY2" fmla="*/ 0 h 4650"/>
                  <a:gd name="connsiteX3" fmla="*/ 4651 w 4650"/>
                  <a:gd name="connsiteY3" fmla="*/ 4651 h 4650"/>
                  <a:gd name="connsiteX4" fmla="*/ 4651 w 4650"/>
                  <a:gd name="connsiteY4" fmla="*/ 4651 h 4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0" h="4650">
                    <a:moveTo>
                      <a:pt x="4651" y="4651"/>
                    </a:moveTo>
                    <a:cubicBezTo>
                      <a:pt x="2990" y="2990"/>
                      <a:pt x="1329" y="1329"/>
                      <a:pt x="0" y="0"/>
                    </a:cubicBezTo>
                    <a:lnTo>
                      <a:pt x="0" y="0"/>
                    </a:lnTo>
                    <a:cubicBezTo>
                      <a:pt x="0" y="0"/>
                      <a:pt x="2990" y="2990"/>
                      <a:pt x="4651" y="4651"/>
                    </a:cubicBezTo>
                    <a:lnTo>
                      <a:pt x="4651" y="4651"/>
                    </a:lnTo>
                    <a:close/>
                  </a:path>
                </a:pathLst>
              </a:custGeom>
              <a:solidFill>
                <a:srgbClr val="000000"/>
              </a:solidFill>
              <a:ln w="0" cap="flat">
                <a:noFill/>
                <a:prstDash val="solid"/>
                <a:miter/>
              </a:ln>
            </p:spPr>
            <p:txBody>
              <a:bodyPr rtlCol="0" anchor="ctr"/>
              <a:lstStyle/>
              <a:p>
                <a:endParaRPr lang="nl-NL"/>
              </a:p>
            </p:txBody>
          </p:sp>
          <p:sp>
            <p:nvSpPr>
              <p:cNvPr id="20" name="Vrije vorm: vorm 19">
                <a:extLst>
                  <a:ext uri="{FF2B5EF4-FFF2-40B4-BE49-F238E27FC236}">
                    <a16:creationId xmlns:a16="http://schemas.microsoft.com/office/drawing/2014/main" id="{09A9B217-6BBE-DC0C-955E-956C2CAE9479}"/>
                  </a:ext>
                </a:extLst>
              </p:cNvPr>
              <p:cNvSpPr/>
              <p:nvPr/>
            </p:nvSpPr>
            <p:spPr>
              <a:xfrm>
                <a:off x="6475291" y="3771751"/>
                <a:ext cx="437153" cy="492627"/>
              </a:xfrm>
              <a:custGeom>
                <a:avLst/>
                <a:gdLst>
                  <a:gd name="connsiteX0" fmla="*/ 436821 w 437153"/>
                  <a:gd name="connsiteY0" fmla="*/ 218577 h 492627"/>
                  <a:gd name="connsiteX1" fmla="*/ 372710 w 437153"/>
                  <a:gd name="connsiteY1" fmla="*/ 373042 h 492627"/>
                  <a:gd name="connsiteX2" fmla="*/ 372710 w 437153"/>
                  <a:gd name="connsiteY2" fmla="*/ 373042 h 492627"/>
                  <a:gd name="connsiteX3" fmla="*/ 369720 w 437153"/>
                  <a:gd name="connsiteY3" fmla="*/ 376032 h 492627"/>
                  <a:gd name="connsiteX4" fmla="*/ 331187 w 437153"/>
                  <a:gd name="connsiteY4" fmla="*/ 469707 h 492627"/>
                  <a:gd name="connsiteX5" fmla="*/ 308266 w 437153"/>
                  <a:gd name="connsiteY5" fmla="*/ 492628 h 492627"/>
                  <a:gd name="connsiteX6" fmla="*/ 122243 w 437153"/>
                  <a:gd name="connsiteY6" fmla="*/ 492628 h 492627"/>
                  <a:gd name="connsiteX7" fmla="*/ 99323 w 437153"/>
                  <a:gd name="connsiteY7" fmla="*/ 469707 h 492627"/>
                  <a:gd name="connsiteX8" fmla="*/ 99323 w 437153"/>
                  <a:gd name="connsiteY8" fmla="*/ 463396 h 492627"/>
                  <a:gd name="connsiteX9" fmla="*/ 64111 w 437153"/>
                  <a:gd name="connsiteY9" fmla="*/ 373042 h 492627"/>
                  <a:gd name="connsiteX10" fmla="*/ 59461 w 437153"/>
                  <a:gd name="connsiteY10" fmla="*/ 368391 h 492627"/>
                  <a:gd name="connsiteX11" fmla="*/ 0 w 437153"/>
                  <a:gd name="connsiteY11" fmla="*/ 218577 h 492627"/>
                  <a:gd name="connsiteX12" fmla="*/ 218577 w 437153"/>
                  <a:gd name="connsiteY12" fmla="*/ 0 h 492627"/>
                  <a:gd name="connsiteX13" fmla="*/ 437153 w 437153"/>
                  <a:gd name="connsiteY13" fmla="*/ 218577 h 49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7153" h="492627">
                    <a:moveTo>
                      <a:pt x="436821" y="218577"/>
                    </a:moveTo>
                    <a:cubicBezTo>
                      <a:pt x="436821" y="279034"/>
                      <a:pt x="412240" y="333512"/>
                      <a:pt x="372710" y="373042"/>
                    </a:cubicBezTo>
                    <a:lnTo>
                      <a:pt x="372710" y="373042"/>
                    </a:lnTo>
                    <a:cubicBezTo>
                      <a:pt x="372710" y="373042"/>
                      <a:pt x="370717" y="375035"/>
                      <a:pt x="369720" y="376032"/>
                    </a:cubicBezTo>
                    <a:cubicBezTo>
                      <a:pt x="345803" y="399949"/>
                      <a:pt x="331187" y="433167"/>
                      <a:pt x="331187" y="469707"/>
                    </a:cubicBezTo>
                    <a:cubicBezTo>
                      <a:pt x="331187" y="482330"/>
                      <a:pt x="320889" y="492628"/>
                      <a:pt x="308266" y="492628"/>
                    </a:cubicBezTo>
                    <a:lnTo>
                      <a:pt x="122243" y="492628"/>
                    </a:lnTo>
                    <a:cubicBezTo>
                      <a:pt x="109621" y="492628"/>
                      <a:pt x="99323" y="482330"/>
                      <a:pt x="99323" y="469707"/>
                    </a:cubicBezTo>
                    <a:lnTo>
                      <a:pt x="99323" y="463396"/>
                    </a:lnTo>
                    <a:cubicBezTo>
                      <a:pt x="99323" y="428517"/>
                      <a:pt x="86035" y="396627"/>
                      <a:pt x="64111" y="373042"/>
                    </a:cubicBezTo>
                    <a:cubicBezTo>
                      <a:pt x="62451" y="371381"/>
                      <a:pt x="61122" y="369720"/>
                      <a:pt x="59461" y="368391"/>
                    </a:cubicBezTo>
                    <a:cubicBezTo>
                      <a:pt x="22588" y="329194"/>
                      <a:pt x="0" y="276709"/>
                      <a:pt x="0" y="218577"/>
                    </a:cubicBezTo>
                    <a:cubicBezTo>
                      <a:pt x="0" y="97994"/>
                      <a:pt x="97994" y="0"/>
                      <a:pt x="218577" y="0"/>
                    </a:cubicBezTo>
                    <a:cubicBezTo>
                      <a:pt x="339159" y="0"/>
                      <a:pt x="437153" y="97994"/>
                      <a:pt x="437153" y="218577"/>
                    </a:cubicBezTo>
                    <a:close/>
                  </a:path>
                </a:pathLst>
              </a:custGeom>
              <a:solidFill>
                <a:srgbClr val="FFCFA0"/>
              </a:solidFill>
              <a:ln w="0" cap="flat">
                <a:noFill/>
                <a:prstDash val="solid"/>
                <a:miter/>
              </a:ln>
            </p:spPr>
            <p:txBody>
              <a:bodyPr rtlCol="0" anchor="ctr"/>
              <a:lstStyle/>
              <a:p>
                <a:endParaRPr lang="nl-NL"/>
              </a:p>
            </p:txBody>
          </p:sp>
          <p:sp>
            <p:nvSpPr>
              <p:cNvPr id="21" name="Vrije vorm: vorm 20">
                <a:extLst>
                  <a:ext uri="{FF2B5EF4-FFF2-40B4-BE49-F238E27FC236}">
                    <a16:creationId xmlns:a16="http://schemas.microsoft.com/office/drawing/2014/main" id="{A05146C0-80B4-7DCE-3281-273FEE2F01EF}"/>
                  </a:ext>
                </a:extLst>
              </p:cNvPr>
              <p:cNvSpPr/>
              <p:nvPr/>
            </p:nvSpPr>
            <p:spPr>
              <a:xfrm>
                <a:off x="6534420" y="4140142"/>
                <a:ext cx="4650" cy="4650"/>
              </a:xfrm>
              <a:custGeom>
                <a:avLst/>
                <a:gdLst>
                  <a:gd name="connsiteX0" fmla="*/ 4651 w 4650"/>
                  <a:gd name="connsiteY0" fmla="*/ 4651 h 4650"/>
                  <a:gd name="connsiteX1" fmla="*/ 0 w 4650"/>
                  <a:gd name="connsiteY1" fmla="*/ 0 h 4650"/>
                  <a:gd name="connsiteX2" fmla="*/ 0 w 4650"/>
                  <a:gd name="connsiteY2" fmla="*/ 0 h 4650"/>
                  <a:gd name="connsiteX3" fmla="*/ 4651 w 4650"/>
                  <a:gd name="connsiteY3" fmla="*/ 4651 h 4650"/>
                  <a:gd name="connsiteX4" fmla="*/ 4651 w 4650"/>
                  <a:gd name="connsiteY4" fmla="*/ 4651 h 4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0" h="4650">
                    <a:moveTo>
                      <a:pt x="4651" y="4651"/>
                    </a:moveTo>
                    <a:cubicBezTo>
                      <a:pt x="2990" y="2990"/>
                      <a:pt x="1329" y="1329"/>
                      <a:pt x="0" y="0"/>
                    </a:cubicBezTo>
                    <a:lnTo>
                      <a:pt x="0" y="0"/>
                    </a:lnTo>
                    <a:cubicBezTo>
                      <a:pt x="0" y="0"/>
                      <a:pt x="2990" y="2990"/>
                      <a:pt x="4651" y="4651"/>
                    </a:cubicBezTo>
                    <a:lnTo>
                      <a:pt x="4651" y="4651"/>
                    </a:lnTo>
                    <a:close/>
                  </a:path>
                </a:pathLst>
              </a:custGeom>
              <a:solidFill>
                <a:srgbClr val="000000"/>
              </a:solidFill>
              <a:ln w="0" cap="flat">
                <a:noFill/>
                <a:prstDash val="solid"/>
                <a:miter/>
              </a:ln>
            </p:spPr>
            <p:txBody>
              <a:bodyPr rtlCol="0" anchor="ctr"/>
              <a:lstStyle/>
              <a:p>
                <a:endParaRPr lang="nl-NL"/>
              </a:p>
            </p:txBody>
          </p:sp>
          <p:sp>
            <p:nvSpPr>
              <p:cNvPr id="22" name="Vrije vorm: vorm 21">
                <a:extLst>
                  <a:ext uri="{FF2B5EF4-FFF2-40B4-BE49-F238E27FC236}">
                    <a16:creationId xmlns:a16="http://schemas.microsoft.com/office/drawing/2014/main" id="{230ED48A-731A-25F5-3718-8FCCD9472C44}"/>
                  </a:ext>
                </a:extLst>
              </p:cNvPr>
              <p:cNvSpPr/>
              <p:nvPr/>
            </p:nvSpPr>
            <p:spPr>
              <a:xfrm>
                <a:off x="6596206" y="4337791"/>
                <a:ext cx="195323" cy="13951"/>
              </a:xfrm>
              <a:custGeom>
                <a:avLst/>
                <a:gdLst>
                  <a:gd name="connsiteX0" fmla="*/ 195324 w 195323"/>
                  <a:gd name="connsiteY0" fmla="*/ 13952 h 13951"/>
                  <a:gd name="connsiteX1" fmla="*/ 188016 w 195323"/>
                  <a:gd name="connsiteY1" fmla="*/ 11959 h 13951"/>
                  <a:gd name="connsiteX2" fmla="*/ 7308 w 195323"/>
                  <a:gd name="connsiteY2" fmla="*/ 11959 h 13951"/>
                  <a:gd name="connsiteX3" fmla="*/ 0 w 195323"/>
                  <a:gd name="connsiteY3" fmla="*/ 13952 h 13951"/>
                  <a:gd name="connsiteX4" fmla="*/ 4318 w 195323"/>
                  <a:gd name="connsiteY4" fmla="*/ 6644 h 13951"/>
                  <a:gd name="connsiteX5" fmla="*/ 997 w 195323"/>
                  <a:gd name="connsiteY5" fmla="*/ 0 h 13951"/>
                  <a:gd name="connsiteX6" fmla="*/ 9633 w 195323"/>
                  <a:gd name="connsiteY6" fmla="*/ 2325 h 13951"/>
                  <a:gd name="connsiteX7" fmla="*/ 186023 w 195323"/>
                  <a:gd name="connsiteY7" fmla="*/ 2325 h 13951"/>
                  <a:gd name="connsiteX8" fmla="*/ 194659 w 195323"/>
                  <a:gd name="connsiteY8" fmla="*/ 0 h 13951"/>
                  <a:gd name="connsiteX9" fmla="*/ 191338 w 195323"/>
                  <a:gd name="connsiteY9" fmla="*/ 6644 h 13951"/>
                  <a:gd name="connsiteX10" fmla="*/ 195324 w 195323"/>
                  <a:gd name="connsiteY10" fmla="*/ 13952 h 1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323" h="13951">
                    <a:moveTo>
                      <a:pt x="195324" y="13952"/>
                    </a:moveTo>
                    <a:cubicBezTo>
                      <a:pt x="193331" y="12623"/>
                      <a:pt x="190673" y="11959"/>
                      <a:pt x="188016" y="11959"/>
                    </a:cubicBezTo>
                    <a:lnTo>
                      <a:pt x="7308" y="11959"/>
                    </a:lnTo>
                    <a:cubicBezTo>
                      <a:pt x="4651" y="11959"/>
                      <a:pt x="1993" y="12623"/>
                      <a:pt x="0" y="13952"/>
                    </a:cubicBezTo>
                    <a:cubicBezTo>
                      <a:pt x="2657" y="12623"/>
                      <a:pt x="4318" y="9633"/>
                      <a:pt x="4318" y="6644"/>
                    </a:cubicBezTo>
                    <a:cubicBezTo>
                      <a:pt x="4318" y="3986"/>
                      <a:pt x="2990" y="1329"/>
                      <a:pt x="997" y="0"/>
                    </a:cubicBezTo>
                    <a:cubicBezTo>
                      <a:pt x="3654" y="1661"/>
                      <a:pt x="6311" y="2325"/>
                      <a:pt x="9633" y="2325"/>
                    </a:cubicBezTo>
                    <a:lnTo>
                      <a:pt x="186023" y="2325"/>
                    </a:lnTo>
                    <a:cubicBezTo>
                      <a:pt x="189012" y="2325"/>
                      <a:pt x="192002" y="1329"/>
                      <a:pt x="194659" y="0"/>
                    </a:cubicBezTo>
                    <a:cubicBezTo>
                      <a:pt x="192666" y="1661"/>
                      <a:pt x="191338" y="3986"/>
                      <a:pt x="191338" y="6644"/>
                    </a:cubicBezTo>
                    <a:cubicBezTo>
                      <a:pt x="191338" y="9633"/>
                      <a:pt x="192999" y="12291"/>
                      <a:pt x="195324" y="13952"/>
                    </a:cubicBezTo>
                    <a:close/>
                  </a:path>
                </a:pathLst>
              </a:custGeom>
              <a:solidFill>
                <a:srgbClr val="95107E"/>
              </a:solidFill>
              <a:ln w="0" cap="flat">
                <a:noFill/>
                <a:prstDash val="solid"/>
                <a:miter/>
              </a:ln>
            </p:spPr>
            <p:txBody>
              <a:bodyPr rtlCol="0" anchor="ctr"/>
              <a:lstStyle/>
              <a:p>
                <a:endParaRPr lang="nl-NL"/>
              </a:p>
            </p:txBody>
          </p:sp>
          <p:sp>
            <p:nvSpPr>
              <p:cNvPr id="23" name="Vrije vorm: vorm 22">
                <a:extLst>
                  <a:ext uri="{FF2B5EF4-FFF2-40B4-BE49-F238E27FC236}">
                    <a16:creationId xmlns:a16="http://schemas.microsoft.com/office/drawing/2014/main" id="{1D376D9D-3F7F-E4B4-2459-16475E23E300}"/>
                  </a:ext>
                </a:extLst>
              </p:cNvPr>
              <p:cNvSpPr/>
              <p:nvPr/>
            </p:nvSpPr>
            <p:spPr>
              <a:xfrm>
                <a:off x="6596870" y="4297597"/>
                <a:ext cx="194659" cy="12623"/>
              </a:xfrm>
              <a:custGeom>
                <a:avLst/>
                <a:gdLst>
                  <a:gd name="connsiteX0" fmla="*/ 194327 w 194659"/>
                  <a:gd name="connsiteY0" fmla="*/ 12291 h 12623"/>
                  <a:gd name="connsiteX1" fmla="*/ 185358 w 194659"/>
                  <a:gd name="connsiteY1" fmla="*/ 9633 h 12623"/>
                  <a:gd name="connsiteX2" fmla="*/ 8969 w 194659"/>
                  <a:gd name="connsiteY2" fmla="*/ 9633 h 12623"/>
                  <a:gd name="connsiteX3" fmla="*/ 0 w 194659"/>
                  <a:gd name="connsiteY3" fmla="*/ 12291 h 12623"/>
                  <a:gd name="connsiteX4" fmla="*/ 3322 w 194659"/>
                  <a:gd name="connsiteY4" fmla="*/ 5979 h 12623"/>
                  <a:gd name="connsiteX5" fmla="*/ 664 w 194659"/>
                  <a:gd name="connsiteY5" fmla="*/ 0 h 12623"/>
                  <a:gd name="connsiteX6" fmla="*/ 10630 w 194659"/>
                  <a:gd name="connsiteY6" fmla="*/ 2990 h 12623"/>
                  <a:gd name="connsiteX7" fmla="*/ 184362 w 194659"/>
                  <a:gd name="connsiteY7" fmla="*/ 2990 h 12623"/>
                  <a:gd name="connsiteX8" fmla="*/ 194327 w 194659"/>
                  <a:gd name="connsiteY8" fmla="*/ 0 h 12623"/>
                  <a:gd name="connsiteX9" fmla="*/ 191338 w 194659"/>
                  <a:gd name="connsiteY9" fmla="*/ 5979 h 12623"/>
                  <a:gd name="connsiteX10" fmla="*/ 194659 w 194659"/>
                  <a:gd name="connsiteY10" fmla="*/ 12623 h 12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4659" h="12623">
                    <a:moveTo>
                      <a:pt x="194327" y="12291"/>
                    </a:moveTo>
                    <a:cubicBezTo>
                      <a:pt x="191670" y="10630"/>
                      <a:pt x="188680" y="9633"/>
                      <a:pt x="185358" y="9633"/>
                    </a:cubicBezTo>
                    <a:lnTo>
                      <a:pt x="8969" y="9633"/>
                    </a:lnTo>
                    <a:cubicBezTo>
                      <a:pt x="5647" y="9633"/>
                      <a:pt x="2657" y="10630"/>
                      <a:pt x="0" y="12291"/>
                    </a:cubicBezTo>
                    <a:cubicBezTo>
                      <a:pt x="1993" y="10962"/>
                      <a:pt x="3322" y="8637"/>
                      <a:pt x="3322" y="5979"/>
                    </a:cubicBezTo>
                    <a:cubicBezTo>
                      <a:pt x="3322" y="3654"/>
                      <a:pt x="2325" y="1329"/>
                      <a:pt x="664" y="0"/>
                    </a:cubicBezTo>
                    <a:cubicBezTo>
                      <a:pt x="3654" y="1993"/>
                      <a:pt x="6976" y="2990"/>
                      <a:pt x="10630" y="2990"/>
                    </a:cubicBezTo>
                    <a:lnTo>
                      <a:pt x="184362" y="2990"/>
                    </a:lnTo>
                    <a:cubicBezTo>
                      <a:pt x="188016" y="2990"/>
                      <a:pt x="191338" y="1993"/>
                      <a:pt x="194327" y="0"/>
                    </a:cubicBezTo>
                    <a:cubicBezTo>
                      <a:pt x="192666" y="1329"/>
                      <a:pt x="191338" y="3654"/>
                      <a:pt x="191338" y="5979"/>
                    </a:cubicBezTo>
                    <a:cubicBezTo>
                      <a:pt x="191338" y="8637"/>
                      <a:pt x="192666" y="10962"/>
                      <a:pt x="194659" y="12623"/>
                    </a:cubicBezTo>
                    <a:close/>
                  </a:path>
                </a:pathLst>
              </a:custGeom>
              <a:solidFill>
                <a:srgbClr val="95107E"/>
              </a:solidFill>
              <a:ln w="0" cap="flat">
                <a:noFill/>
                <a:prstDash val="solid"/>
                <a:miter/>
              </a:ln>
            </p:spPr>
            <p:txBody>
              <a:bodyPr rtlCol="0" anchor="ctr"/>
              <a:lstStyle/>
              <a:p>
                <a:endParaRPr lang="nl-NL"/>
              </a:p>
            </p:txBody>
          </p:sp>
          <p:sp>
            <p:nvSpPr>
              <p:cNvPr id="24" name="Vrije vorm: vorm 23">
                <a:extLst>
                  <a:ext uri="{FF2B5EF4-FFF2-40B4-BE49-F238E27FC236}">
                    <a16:creationId xmlns:a16="http://schemas.microsoft.com/office/drawing/2014/main" id="{0103EE1E-4920-9045-59B6-E79A0A27E039}"/>
                  </a:ext>
                </a:extLst>
              </p:cNvPr>
              <p:cNvSpPr/>
              <p:nvPr/>
            </p:nvSpPr>
            <p:spPr>
              <a:xfrm>
                <a:off x="6595541" y="4376657"/>
                <a:ext cx="196652" cy="13619"/>
              </a:xfrm>
              <a:custGeom>
                <a:avLst/>
                <a:gdLst>
                  <a:gd name="connsiteX0" fmla="*/ 196653 w 196652"/>
                  <a:gd name="connsiteY0" fmla="*/ 0 h 13619"/>
                  <a:gd name="connsiteX1" fmla="*/ 189344 w 196652"/>
                  <a:gd name="connsiteY1" fmla="*/ 13620 h 13619"/>
                  <a:gd name="connsiteX2" fmla="*/ 189344 w 196652"/>
                  <a:gd name="connsiteY2" fmla="*/ 11959 h 13619"/>
                  <a:gd name="connsiteX3" fmla="*/ 7308 w 196652"/>
                  <a:gd name="connsiteY3" fmla="*/ 11959 h 13619"/>
                  <a:gd name="connsiteX4" fmla="*/ 7308 w 196652"/>
                  <a:gd name="connsiteY4" fmla="*/ 13287 h 13619"/>
                  <a:gd name="connsiteX5" fmla="*/ 0 w 196652"/>
                  <a:gd name="connsiteY5" fmla="*/ 0 h 13619"/>
                  <a:gd name="connsiteX6" fmla="*/ 7972 w 196652"/>
                  <a:gd name="connsiteY6" fmla="*/ 2325 h 13619"/>
                  <a:gd name="connsiteX7" fmla="*/ 188680 w 196652"/>
                  <a:gd name="connsiteY7" fmla="*/ 2325 h 13619"/>
                  <a:gd name="connsiteX8" fmla="*/ 196653 w 196652"/>
                  <a:gd name="connsiteY8" fmla="*/ 0 h 1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652" h="13619">
                    <a:moveTo>
                      <a:pt x="196653" y="0"/>
                    </a:moveTo>
                    <a:cubicBezTo>
                      <a:pt x="192334" y="3322"/>
                      <a:pt x="189677" y="7972"/>
                      <a:pt x="189344" y="13620"/>
                    </a:cubicBezTo>
                    <a:cubicBezTo>
                      <a:pt x="189344" y="12955"/>
                      <a:pt x="189344" y="12291"/>
                      <a:pt x="189344" y="11959"/>
                    </a:cubicBezTo>
                    <a:lnTo>
                      <a:pt x="7308" y="11959"/>
                    </a:lnTo>
                    <a:cubicBezTo>
                      <a:pt x="7308" y="11959"/>
                      <a:pt x="7308" y="12955"/>
                      <a:pt x="7308" y="13287"/>
                    </a:cubicBezTo>
                    <a:cubicBezTo>
                      <a:pt x="6976" y="7972"/>
                      <a:pt x="3986" y="2990"/>
                      <a:pt x="0" y="0"/>
                    </a:cubicBezTo>
                    <a:cubicBezTo>
                      <a:pt x="2325" y="1661"/>
                      <a:pt x="4983" y="2325"/>
                      <a:pt x="7972" y="2325"/>
                    </a:cubicBezTo>
                    <a:lnTo>
                      <a:pt x="188680" y="2325"/>
                    </a:lnTo>
                    <a:cubicBezTo>
                      <a:pt x="191670" y="2325"/>
                      <a:pt x="194327" y="1329"/>
                      <a:pt x="196653" y="0"/>
                    </a:cubicBezTo>
                    <a:close/>
                  </a:path>
                </a:pathLst>
              </a:custGeom>
              <a:solidFill>
                <a:srgbClr val="95107E"/>
              </a:solidFill>
              <a:ln w="0" cap="flat">
                <a:noFill/>
                <a:prstDash val="solid"/>
                <a:miter/>
              </a:ln>
            </p:spPr>
            <p:txBody>
              <a:bodyPr rtlCol="0" anchor="ctr"/>
              <a:lstStyle/>
              <a:p>
                <a:endParaRPr lang="nl-NL"/>
              </a:p>
            </p:txBody>
          </p:sp>
          <p:sp>
            <p:nvSpPr>
              <p:cNvPr id="25" name="Vrije vorm: vorm 24">
                <a:extLst>
                  <a:ext uri="{FF2B5EF4-FFF2-40B4-BE49-F238E27FC236}">
                    <a16:creationId xmlns:a16="http://schemas.microsoft.com/office/drawing/2014/main" id="{27339361-BF0C-B447-46E5-4F8F9EF9292A}"/>
                  </a:ext>
                </a:extLst>
              </p:cNvPr>
              <p:cNvSpPr/>
              <p:nvPr/>
            </p:nvSpPr>
            <p:spPr>
              <a:xfrm>
                <a:off x="6640054" y="4424491"/>
                <a:ext cx="108291" cy="30228"/>
              </a:xfrm>
              <a:custGeom>
                <a:avLst/>
                <a:gdLst>
                  <a:gd name="connsiteX0" fmla="*/ 108292 w 108291"/>
                  <a:gd name="connsiteY0" fmla="*/ 0 h 30228"/>
                  <a:gd name="connsiteX1" fmla="*/ 54146 w 108291"/>
                  <a:gd name="connsiteY1" fmla="*/ 30229 h 30228"/>
                  <a:gd name="connsiteX2" fmla="*/ 0 w 108291"/>
                  <a:gd name="connsiteY2" fmla="*/ 0 h 30228"/>
                  <a:gd name="connsiteX3" fmla="*/ 108292 w 108291"/>
                  <a:gd name="connsiteY3" fmla="*/ 0 h 30228"/>
                </a:gdLst>
                <a:ahLst/>
                <a:cxnLst>
                  <a:cxn ang="0">
                    <a:pos x="connsiteX0" y="connsiteY0"/>
                  </a:cxn>
                  <a:cxn ang="0">
                    <a:pos x="connsiteX1" y="connsiteY1"/>
                  </a:cxn>
                  <a:cxn ang="0">
                    <a:pos x="connsiteX2" y="connsiteY2"/>
                  </a:cxn>
                  <a:cxn ang="0">
                    <a:pos x="connsiteX3" y="connsiteY3"/>
                  </a:cxn>
                </a:cxnLst>
                <a:rect l="l" t="t" r="r" b="b"/>
                <a:pathLst>
                  <a:path w="108291" h="30228">
                    <a:moveTo>
                      <a:pt x="108292" y="0"/>
                    </a:moveTo>
                    <a:cubicBezTo>
                      <a:pt x="96998" y="17938"/>
                      <a:pt x="77067" y="30229"/>
                      <a:pt x="54146" y="30229"/>
                    </a:cubicBezTo>
                    <a:cubicBezTo>
                      <a:pt x="31225" y="30229"/>
                      <a:pt x="11294" y="18270"/>
                      <a:pt x="0" y="0"/>
                    </a:cubicBezTo>
                    <a:lnTo>
                      <a:pt x="108292" y="0"/>
                    </a:lnTo>
                    <a:close/>
                  </a:path>
                </a:pathLst>
              </a:custGeom>
              <a:solidFill>
                <a:srgbClr val="95107E"/>
              </a:solidFill>
              <a:ln w="0" cap="flat">
                <a:noFill/>
                <a:prstDash val="solid"/>
                <a:miter/>
              </a:ln>
            </p:spPr>
            <p:txBody>
              <a:bodyPr rtlCol="0" anchor="ctr"/>
              <a:lstStyle/>
              <a:p>
                <a:endParaRPr lang="nl-NL"/>
              </a:p>
            </p:txBody>
          </p:sp>
          <p:sp>
            <p:nvSpPr>
              <p:cNvPr id="26" name="Vrije vorm: vorm 25">
                <a:extLst>
                  <a:ext uri="{FF2B5EF4-FFF2-40B4-BE49-F238E27FC236}">
                    <a16:creationId xmlns:a16="http://schemas.microsoft.com/office/drawing/2014/main" id="{6AD95DF9-AE22-9A15-E2CE-6A38A239BEB6}"/>
                  </a:ext>
                </a:extLst>
              </p:cNvPr>
              <p:cNvSpPr/>
              <p:nvPr/>
            </p:nvSpPr>
            <p:spPr>
              <a:xfrm>
                <a:off x="6680248" y="3598019"/>
                <a:ext cx="37204" cy="132541"/>
              </a:xfrm>
              <a:custGeom>
                <a:avLst/>
                <a:gdLst>
                  <a:gd name="connsiteX0" fmla="*/ 18602 w 37204"/>
                  <a:gd name="connsiteY0" fmla="*/ 0 h 132541"/>
                  <a:gd name="connsiteX1" fmla="*/ 37204 w 37204"/>
                  <a:gd name="connsiteY1" fmla="*/ 18602 h 132541"/>
                  <a:gd name="connsiteX2" fmla="*/ 37204 w 37204"/>
                  <a:gd name="connsiteY2" fmla="*/ 113939 h 132541"/>
                  <a:gd name="connsiteX3" fmla="*/ 18602 w 37204"/>
                  <a:gd name="connsiteY3" fmla="*/ 132541 h 132541"/>
                  <a:gd name="connsiteX4" fmla="*/ 18602 w 37204"/>
                  <a:gd name="connsiteY4" fmla="*/ 132541 h 132541"/>
                  <a:gd name="connsiteX5" fmla="*/ 0 w 37204"/>
                  <a:gd name="connsiteY5" fmla="*/ 113939 h 132541"/>
                  <a:gd name="connsiteX6" fmla="*/ 0 w 37204"/>
                  <a:gd name="connsiteY6" fmla="*/ 18602 h 132541"/>
                  <a:gd name="connsiteX7" fmla="*/ 18602 w 37204"/>
                  <a:gd name="connsiteY7" fmla="*/ 0 h 132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204" h="132541">
                    <a:moveTo>
                      <a:pt x="18602" y="0"/>
                    </a:moveTo>
                    <a:cubicBezTo>
                      <a:pt x="28876" y="0"/>
                      <a:pt x="37204" y="8329"/>
                      <a:pt x="37204" y="18602"/>
                    </a:cubicBezTo>
                    <a:lnTo>
                      <a:pt x="37204" y="113939"/>
                    </a:lnTo>
                    <a:cubicBezTo>
                      <a:pt x="37204" y="124213"/>
                      <a:pt x="28876" y="132541"/>
                      <a:pt x="18602" y="132541"/>
                    </a:cubicBezTo>
                    <a:lnTo>
                      <a:pt x="18602" y="132541"/>
                    </a:lnTo>
                    <a:cubicBezTo>
                      <a:pt x="8328" y="132541"/>
                      <a:pt x="0" y="124213"/>
                      <a:pt x="0" y="113939"/>
                    </a:cubicBezTo>
                    <a:lnTo>
                      <a:pt x="0" y="18602"/>
                    </a:lnTo>
                    <a:cubicBezTo>
                      <a:pt x="0" y="8328"/>
                      <a:pt x="8329" y="0"/>
                      <a:pt x="18602" y="0"/>
                    </a:cubicBezTo>
                    <a:close/>
                  </a:path>
                </a:pathLst>
              </a:custGeom>
              <a:solidFill>
                <a:srgbClr val="FFCFA0"/>
              </a:solidFill>
              <a:ln w="0" cap="flat">
                <a:noFill/>
                <a:prstDash val="solid"/>
                <a:miter/>
              </a:ln>
            </p:spPr>
            <p:txBody>
              <a:bodyPr rtlCol="0" anchor="ctr"/>
              <a:lstStyle/>
              <a:p>
                <a:endParaRPr lang="nl-NL"/>
              </a:p>
            </p:txBody>
          </p:sp>
          <p:sp>
            <p:nvSpPr>
              <p:cNvPr id="27" name="Vrije vorm: vorm 26">
                <a:extLst>
                  <a:ext uri="{FF2B5EF4-FFF2-40B4-BE49-F238E27FC236}">
                    <a16:creationId xmlns:a16="http://schemas.microsoft.com/office/drawing/2014/main" id="{325C6B82-6BE0-231B-E4FB-776B5BE6218D}"/>
                  </a:ext>
                </a:extLst>
              </p:cNvPr>
              <p:cNvSpPr/>
              <p:nvPr/>
            </p:nvSpPr>
            <p:spPr>
              <a:xfrm>
                <a:off x="6923572" y="3730726"/>
                <a:ext cx="104637" cy="104637"/>
              </a:xfrm>
              <a:custGeom>
                <a:avLst/>
                <a:gdLst>
                  <a:gd name="connsiteX0" fmla="*/ 5481 w 104637"/>
                  <a:gd name="connsiteY0" fmla="*/ 99157 h 104637"/>
                  <a:gd name="connsiteX1" fmla="*/ 5481 w 104637"/>
                  <a:gd name="connsiteY1" fmla="*/ 99157 h 104637"/>
                  <a:gd name="connsiteX2" fmla="*/ 5481 w 104637"/>
                  <a:gd name="connsiteY2" fmla="*/ 72914 h 104637"/>
                  <a:gd name="connsiteX3" fmla="*/ 72914 w 104637"/>
                  <a:gd name="connsiteY3" fmla="*/ 5481 h 104637"/>
                  <a:gd name="connsiteX4" fmla="*/ 99157 w 104637"/>
                  <a:gd name="connsiteY4" fmla="*/ 5481 h 104637"/>
                  <a:gd name="connsiteX5" fmla="*/ 99157 w 104637"/>
                  <a:gd name="connsiteY5" fmla="*/ 5481 h 104637"/>
                  <a:gd name="connsiteX6" fmla="*/ 99157 w 104637"/>
                  <a:gd name="connsiteY6" fmla="*/ 31724 h 104637"/>
                  <a:gd name="connsiteX7" fmla="*/ 31724 w 104637"/>
                  <a:gd name="connsiteY7" fmla="*/ 99157 h 104637"/>
                  <a:gd name="connsiteX8" fmla="*/ 5481 w 104637"/>
                  <a:gd name="connsiteY8" fmla="*/ 99157 h 104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637" h="104637">
                    <a:moveTo>
                      <a:pt x="5481" y="99157"/>
                    </a:moveTo>
                    <a:lnTo>
                      <a:pt x="5481" y="99157"/>
                    </a:lnTo>
                    <a:cubicBezTo>
                      <a:pt x="-1827" y="91849"/>
                      <a:pt x="-1827" y="80222"/>
                      <a:pt x="5481" y="72914"/>
                    </a:cubicBezTo>
                    <a:lnTo>
                      <a:pt x="72914" y="5481"/>
                    </a:lnTo>
                    <a:cubicBezTo>
                      <a:pt x="80222" y="-1827"/>
                      <a:pt x="91849" y="-1827"/>
                      <a:pt x="99157" y="5481"/>
                    </a:cubicBezTo>
                    <a:lnTo>
                      <a:pt x="99157" y="5481"/>
                    </a:lnTo>
                    <a:cubicBezTo>
                      <a:pt x="106465" y="12789"/>
                      <a:pt x="106465" y="24415"/>
                      <a:pt x="99157" y="31724"/>
                    </a:cubicBezTo>
                    <a:lnTo>
                      <a:pt x="31724" y="99157"/>
                    </a:lnTo>
                    <a:cubicBezTo>
                      <a:pt x="24415" y="106465"/>
                      <a:pt x="12789" y="106465"/>
                      <a:pt x="5481" y="99157"/>
                    </a:cubicBezTo>
                    <a:close/>
                  </a:path>
                </a:pathLst>
              </a:custGeom>
              <a:solidFill>
                <a:srgbClr val="FFCFA0"/>
              </a:solidFill>
              <a:ln w="0" cap="flat">
                <a:noFill/>
                <a:prstDash val="solid"/>
                <a:miter/>
              </a:ln>
            </p:spPr>
            <p:txBody>
              <a:bodyPr rtlCol="0" anchor="ctr"/>
              <a:lstStyle/>
              <a:p>
                <a:endParaRPr lang="nl-NL"/>
              </a:p>
            </p:txBody>
          </p:sp>
          <p:sp>
            <p:nvSpPr>
              <p:cNvPr id="28" name="Vrije vorm: vorm 27">
                <a:extLst>
                  <a:ext uri="{FF2B5EF4-FFF2-40B4-BE49-F238E27FC236}">
                    <a16:creationId xmlns:a16="http://schemas.microsoft.com/office/drawing/2014/main" id="{C5632924-331C-291D-3EB5-C45AD41D22EB}"/>
                  </a:ext>
                </a:extLst>
              </p:cNvPr>
              <p:cNvSpPr/>
              <p:nvPr/>
            </p:nvSpPr>
            <p:spPr>
              <a:xfrm>
                <a:off x="6969248" y="4044473"/>
                <a:ext cx="132541" cy="37204"/>
              </a:xfrm>
              <a:custGeom>
                <a:avLst/>
                <a:gdLst>
                  <a:gd name="connsiteX0" fmla="*/ 113939 w 132541"/>
                  <a:gd name="connsiteY0" fmla="*/ 0 h 37204"/>
                  <a:gd name="connsiteX1" fmla="*/ 132541 w 132541"/>
                  <a:gd name="connsiteY1" fmla="*/ 18602 h 37204"/>
                  <a:gd name="connsiteX2" fmla="*/ 132541 w 132541"/>
                  <a:gd name="connsiteY2" fmla="*/ 18602 h 37204"/>
                  <a:gd name="connsiteX3" fmla="*/ 113939 w 132541"/>
                  <a:gd name="connsiteY3" fmla="*/ 37205 h 37204"/>
                  <a:gd name="connsiteX4" fmla="*/ 18602 w 132541"/>
                  <a:gd name="connsiteY4" fmla="*/ 37205 h 37204"/>
                  <a:gd name="connsiteX5" fmla="*/ 0 w 132541"/>
                  <a:gd name="connsiteY5" fmla="*/ 18602 h 37204"/>
                  <a:gd name="connsiteX6" fmla="*/ 0 w 132541"/>
                  <a:gd name="connsiteY6" fmla="*/ 18602 h 37204"/>
                  <a:gd name="connsiteX7" fmla="*/ 18602 w 132541"/>
                  <a:gd name="connsiteY7" fmla="*/ 0 h 37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541" h="37204">
                    <a:moveTo>
                      <a:pt x="113939" y="0"/>
                    </a:moveTo>
                    <a:cubicBezTo>
                      <a:pt x="124213" y="0"/>
                      <a:pt x="132541" y="8329"/>
                      <a:pt x="132541" y="18602"/>
                    </a:cubicBezTo>
                    <a:lnTo>
                      <a:pt x="132541" y="18602"/>
                    </a:lnTo>
                    <a:cubicBezTo>
                      <a:pt x="132541" y="28876"/>
                      <a:pt x="124213" y="37205"/>
                      <a:pt x="113939" y="37205"/>
                    </a:cubicBezTo>
                    <a:lnTo>
                      <a:pt x="18602" y="37205"/>
                    </a:lnTo>
                    <a:cubicBezTo>
                      <a:pt x="8328" y="37205"/>
                      <a:pt x="0" y="28876"/>
                      <a:pt x="0" y="18602"/>
                    </a:cubicBezTo>
                    <a:lnTo>
                      <a:pt x="0" y="18602"/>
                    </a:lnTo>
                    <a:cubicBezTo>
                      <a:pt x="0" y="8328"/>
                      <a:pt x="8328" y="0"/>
                      <a:pt x="18602" y="0"/>
                    </a:cubicBezTo>
                    <a:close/>
                  </a:path>
                </a:pathLst>
              </a:custGeom>
              <a:solidFill>
                <a:srgbClr val="FFCFA0"/>
              </a:solidFill>
              <a:ln w="0" cap="flat">
                <a:noFill/>
                <a:prstDash val="solid"/>
                <a:miter/>
              </a:ln>
            </p:spPr>
            <p:txBody>
              <a:bodyPr rtlCol="0" anchor="ctr"/>
              <a:lstStyle/>
              <a:p>
                <a:endParaRPr lang="nl-NL"/>
              </a:p>
            </p:txBody>
          </p:sp>
          <p:sp>
            <p:nvSpPr>
              <p:cNvPr id="29" name="Vrije vorm: vorm 28">
                <a:extLst>
                  <a:ext uri="{FF2B5EF4-FFF2-40B4-BE49-F238E27FC236}">
                    <a16:creationId xmlns:a16="http://schemas.microsoft.com/office/drawing/2014/main" id="{2F083DF0-5FC2-AFAF-C9B3-DB15EC10C587}"/>
                  </a:ext>
                </a:extLst>
              </p:cNvPr>
              <p:cNvSpPr/>
              <p:nvPr/>
            </p:nvSpPr>
            <p:spPr>
              <a:xfrm>
                <a:off x="6916929" y="4259230"/>
                <a:ext cx="104637" cy="104637"/>
              </a:xfrm>
              <a:custGeom>
                <a:avLst/>
                <a:gdLst>
                  <a:gd name="connsiteX0" fmla="*/ 5481 w 104637"/>
                  <a:gd name="connsiteY0" fmla="*/ 5481 h 104637"/>
                  <a:gd name="connsiteX1" fmla="*/ 5481 w 104637"/>
                  <a:gd name="connsiteY1" fmla="*/ 5481 h 104637"/>
                  <a:gd name="connsiteX2" fmla="*/ 31724 w 104637"/>
                  <a:gd name="connsiteY2" fmla="*/ 5481 h 104637"/>
                  <a:gd name="connsiteX3" fmla="*/ 99157 w 104637"/>
                  <a:gd name="connsiteY3" fmla="*/ 72914 h 104637"/>
                  <a:gd name="connsiteX4" fmla="*/ 99157 w 104637"/>
                  <a:gd name="connsiteY4" fmla="*/ 99157 h 104637"/>
                  <a:gd name="connsiteX5" fmla="*/ 99157 w 104637"/>
                  <a:gd name="connsiteY5" fmla="*/ 99157 h 104637"/>
                  <a:gd name="connsiteX6" fmla="*/ 72914 w 104637"/>
                  <a:gd name="connsiteY6" fmla="*/ 99157 h 104637"/>
                  <a:gd name="connsiteX7" fmla="*/ 5481 w 104637"/>
                  <a:gd name="connsiteY7" fmla="*/ 31723 h 104637"/>
                  <a:gd name="connsiteX8" fmla="*/ 5481 w 104637"/>
                  <a:gd name="connsiteY8" fmla="*/ 5481 h 104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637" h="104637">
                    <a:moveTo>
                      <a:pt x="5481" y="5481"/>
                    </a:moveTo>
                    <a:lnTo>
                      <a:pt x="5481" y="5481"/>
                    </a:lnTo>
                    <a:cubicBezTo>
                      <a:pt x="12789" y="-1827"/>
                      <a:pt x="24415" y="-1827"/>
                      <a:pt x="31724" y="5481"/>
                    </a:cubicBezTo>
                    <a:lnTo>
                      <a:pt x="99157" y="72914"/>
                    </a:lnTo>
                    <a:cubicBezTo>
                      <a:pt x="106465" y="80222"/>
                      <a:pt x="106465" y="91849"/>
                      <a:pt x="99157" y="99157"/>
                    </a:cubicBezTo>
                    <a:lnTo>
                      <a:pt x="99157" y="99157"/>
                    </a:lnTo>
                    <a:cubicBezTo>
                      <a:pt x="91849" y="106465"/>
                      <a:pt x="80222" y="106465"/>
                      <a:pt x="72914" y="99157"/>
                    </a:cubicBezTo>
                    <a:lnTo>
                      <a:pt x="5481" y="31723"/>
                    </a:lnTo>
                    <a:cubicBezTo>
                      <a:pt x="-1827" y="24415"/>
                      <a:pt x="-1827" y="12789"/>
                      <a:pt x="5481" y="5481"/>
                    </a:cubicBezTo>
                    <a:close/>
                  </a:path>
                </a:pathLst>
              </a:custGeom>
              <a:solidFill>
                <a:srgbClr val="FFCFA0"/>
              </a:solidFill>
              <a:ln w="0" cap="flat">
                <a:noFill/>
                <a:prstDash val="solid"/>
                <a:miter/>
              </a:ln>
            </p:spPr>
            <p:txBody>
              <a:bodyPr rtlCol="0" anchor="ctr"/>
              <a:lstStyle/>
              <a:p>
                <a:endParaRPr lang="nl-NL"/>
              </a:p>
            </p:txBody>
          </p:sp>
          <p:sp>
            <p:nvSpPr>
              <p:cNvPr id="30" name="Vrije vorm: vorm 29">
                <a:extLst>
                  <a:ext uri="{FF2B5EF4-FFF2-40B4-BE49-F238E27FC236}">
                    <a16:creationId xmlns:a16="http://schemas.microsoft.com/office/drawing/2014/main" id="{9F238789-81DF-F33F-D9EE-2B47E4DB7289}"/>
                  </a:ext>
                </a:extLst>
              </p:cNvPr>
              <p:cNvSpPr/>
              <p:nvPr/>
            </p:nvSpPr>
            <p:spPr>
              <a:xfrm>
                <a:off x="6359857" y="4259230"/>
                <a:ext cx="104637" cy="104637"/>
              </a:xfrm>
              <a:custGeom>
                <a:avLst/>
                <a:gdLst>
                  <a:gd name="connsiteX0" fmla="*/ 99157 w 104637"/>
                  <a:gd name="connsiteY0" fmla="*/ 5481 h 104637"/>
                  <a:gd name="connsiteX1" fmla="*/ 99157 w 104637"/>
                  <a:gd name="connsiteY1" fmla="*/ 5481 h 104637"/>
                  <a:gd name="connsiteX2" fmla="*/ 99157 w 104637"/>
                  <a:gd name="connsiteY2" fmla="*/ 31723 h 104637"/>
                  <a:gd name="connsiteX3" fmla="*/ 31723 w 104637"/>
                  <a:gd name="connsiteY3" fmla="*/ 99157 h 104637"/>
                  <a:gd name="connsiteX4" fmla="*/ 5481 w 104637"/>
                  <a:gd name="connsiteY4" fmla="*/ 99157 h 104637"/>
                  <a:gd name="connsiteX5" fmla="*/ 5481 w 104637"/>
                  <a:gd name="connsiteY5" fmla="*/ 99157 h 104637"/>
                  <a:gd name="connsiteX6" fmla="*/ 5481 w 104637"/>
                  <a:gd name="connsiteY6" fmla="*/ 72914 h 104637"/>
                  <a:gd name="connsiteX7" fmla="*/ 72914 w 104637"/>
                  <a:gd name="connsiteY7" fmla="*/ 5481 h 104637"/>
                  <a:gd name="connsiteX8" fmla="*/ 99157 w 104637"/>
                  <a:gd name="connsiteY8" fmla="*/ 5481 h 104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637" h="104637">
                    <a:moveTo>
                      <a:pt x="99157" y="5481"/>
                    </a:moveTo>
                    <a:lnTo>
                      <a:pt x="99157" y="5481"/>
                    </a:lnTo>
                    <a:cubicBezTo>
                      <a:pt x="106465" y="12789"/>
                      <a:pt x="106465" y="24415"/>
                      <a:pt x="99157" y="31723"/>
                    </a:cubicBezTo>
                    <a:lnTo>
                      <a:pt x="31723" y="99157"/>
                    </a:lnTo>
                    <a:cubicBezTo>
                      <a:pt x="24415" y="106465"/>
                      <a:pt x="12789" y="106465"/>
                      <a:pt x="5481" y="99157"/>
                    </a:cubicBezTo>
                    <a:lnTo>
                      <a:pt x="5481" y="99157"/>
                    </a:lnTo>
                    <a:cubicBezTo>
                      <a:pt x="-1827" y="91849"/>
                      <a:pt x="-1827" y="80222"/>
                      <a:pt x="5481" y="72914"/>
                    </a:cubicBezTo>
                    <a:lnTo>
                      <a:pt x="72914" y="5481"/>
                    </a:lnTo>
                    <a:cubicBezTo>
                      <a:pt x="80222" y="-1827"/>
                      <a:pt x="91849" y="-1827"/>
                      <a:pt x="99157" y="5481"/>
                    </a:cubicBezTo>
                    <a:close/>
                  </a:path>
                </a:pathLst>
              </a:custGeom>
              <a:solidFill>
                <a:srgbClr val="FFCFA0"/>
              </a:solidFill>
              <a:ln w="0" cap="flat">
                <a:noFill/>
                <a:prstDash val="solid"/>
                <a:miter/>
              </a:ln>
            </p:spPr>
            <p:txBody>
              <a:bodyPr rtlCol="0" anchor="ctr"/>
              <a:lstStyle/>
              <a:p>
                <a:endParaRPr lang="nl-NL"/>
              </a:p>
            </p:txBody>
          </p:sp>
          <p:sp>
            <p:nvSpPr>
              <p:cNvPr id="31" name="Vrije vorm: vorm 30">
                <a:extLst>
                  <a:ext uri="{FF2B5EF4-FFF2-40B4-BE49-F238E27FC236}">
                    <a16:creationId xmlns:a16="http://schemas.microsoft.com/office/drawing/2014/main" id="{AAF7D806-771F-44AD-A6A1-D1098B8122F5}"/>
                  </a:ext>
                </a:extLst>
              </p:cNvPr>
              <p:cNvSpPr/>
              <p:nvPr/>
            </p:nvSpPr>
            <p:spPr>
              <a:xfrm>
                <a:off x="6284618" y="4035172"/>
                <a:ext cx="132541" cy="37204"/>
              </a:xfrm>
              <a:custGeom>
                <a:avLst/>
                <a:gdLst>
                  <a:gd name="connsiteX0" fmla="*/ 113939 w 132541"/>
                  <a:gd name="connsiteY0" fmla="*/ 0 h 37204"/>
                  <a:gd name="connsiteX1" fmla="*/ 132541 w 132541"/>
                  <a:gd name="connsiteY1" fmla="*/ 18602 h 37204"/>
                  <a:gd name="connsiteX2" fmla="*/ 132541 w 132541"/>
                  <a:gd name="connsiteY2" fmla="*/ 18602 h 37204"/>
                  <a:gd name="connsiteX3" fmla="*/ 113939 w 132541"/>
                  <a:gd name="connsiteY3" fmla="*/ 37204 h 37204"/>
                  <a:gd name="connsiteX4" fmla="*/ 18602 w 132541"/>
                  <a:gd name="connsiteY4" fmla="*/ 37204 h 37204"/>
                  <a:gd name="connsiteX5" fmla="*/ 0 w 132541"/>
                  <a:gd name="connsiteY5" fmla="*/ 18602 h 37204"/>
                  <a:gd name="connsiteX6" fmla="*/ 0 w 132541"/>
                  <a:gd name="connsiteY6" fmla="*/ 18602 h 37204"/>
                  <a:gd name="connsiteX7" fmla="*/ 18602 w 132541"/>
                  <a:gd name="connsiteY7" fmla="*/ 0 h 37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541" h="37204">
                    <a:moveTo>
                      <a:pt x="113939" y="0"/>
                    </a:moveTo>
                    <a:cubicBezTo>
                      <a:pt x="124213" y="0"/>
                      <a:pt x="132541" y="8329"/>
                      <a:pt x="132541" y="18602"/>
                    </a:cubicBezTo>
                    <a:lnTo>
                      <a:pt x="132541" y="18602"/>
                    </a:lnTo>
                    <a:cubicBezTo>
                      <a:pt x="132541" y="28876"/>
                      <a:pt x="124213" y="37204"/>
                      <a:pt x="113939" y="37204"/>
                    </a:cubicBezTo>
                    <a:lnTo>
                      <a:pt x="18602" y="37204"/>
                    </a:lnTo>
                    <a:cubicBezTo>
                      <a:pt x="8329" y="37204"/>
                      <a:pt x="0" y="28876"/>
                      <a:pt x="0" y="18602"/>
                    </a:cubicBezTo>
                    <a:lnTo>
                      <a:pt x="0" y="18602"/>
                    </a:lnTo>
                    <a:cubicBezTo>
                      <a:pt x="0" y="8328"/>
                      <a:pt x="8329" y="0"/>
                      <a:pt x="18602" y="0"/>
                    </a:cubicBezTo>
                    <a:close/>
                  </a:path>
                </a:pathLst>
              </a:custGeom>
              <a:solidFill>
                <a:srgbClr val="FFCFA0"/>
              </a:solidFill>
              <a:ln w="0" cap="flat">
                <a:noFill/>
                <a:prstDash val="solid"/>
                <a:miter/>
              </a:ln>
            </p:spPr>
            <p:txBody>
              <a:bodyPr rtlCol="0" anchor="ctr"/>
              <a:lstStyle/>
              <a:p>
                <a:endParaRPr lang="nl-NL"/>
              </a:p>
            </p:txBody>
          </p:sp>
          <p:sp>
            <p:nvSpPr>
              <p:cNvPr id="32" name="Vrije vorm: vorm 31">
                <a:extLst>
                  <a:ext uri="{FF2B5EF4-FFF2-40B4-BE49-F238E27FC236}">
                    <a16:creationId xmlns:a16="http://schemas.microsoft.com/office/drawing/2014/main" id="{A292F712-9569-99D4-DFB5-C76F510759B3}"/>
                  </a:ext>
                </a:extLst>
              </p:cNvPr>
              <p:cNvSpPr/>
              <p:nvPr/>
            </p:nvSpPr>
            <p:spPr>
              <a:xfrm>
                <a:off x="6366501" y="3724082"/>
                <a:ext cx="104637" cy="104637"/>
              </a:xfrm>
              <a:custGeom>
                <a:avLst/>
                <a:gdLst>
                  <a:gd name="connsiteX0" fmla="*/ 99157 w 104637"/>
                  <a:gd name="connsiteY0" fmla="*/ 99157 h 104637"/>
                  <a:gd name="connsiteX1" fmla="*/ 99157 w 104637"/>
                  <a:gd name="connsiteY1" fmla="*/ 99157 h 104637"/>
                  <a:gd name="connsiteX2" fmla="*/ 72914 w 104637"/>
                  <a:gd name="connsiteY2" fmla="*/ 99157 h 104637"/>
                  <a:gd name="connsiteX3" fmla="*/ 5481 w 104637"/>
                  <a:gd name="connsiteY3" fmla="*/ 31724 h 104637"/>
                  <a:gd name="connsiteX4" fmla="*/ 5481 w 104637"/>
                  <a:gd name="connsiteY4" fmla="*/ 5481 h 104637"/>
                  <a:gd name="connsiteX5" fmla="*/ 5481 w 104637"/>
                  <a:gd name="connsiteY5" fmla="*/ 5481 h 104637"/>
                  <a:gd name="connsiteX6" fmla="*/ 31724 w 104637"/>
                  <a:gd name="connsiteY6" fmla="*/ 5481 h 104637"/>
                  <a:gd name="connsiteX7" fmla="*/ 99157 w 104637"/>
                  <a:gd name="connsiteY7" fmla="*/ 72914 h 104637"/>
                  <a:gd name="connsiteX8" fmla="*/ 99157 w 104637"/>
                  <a:gd name="connsiteY8" fmla="*/ 99157 h 104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637" h="104637">
                    <a:moveTo>
                      <a:pt x="99157" y="99157"/>
                    </a:moveTo>
                    <a:lnTo>
                      <a:pt x="99157" y="99157"/>
                    </a:lnTo>
                    <a:cubicBezTo>
                      <a:pt x="91849" y="106465"/>
                      <a:pt x="80222" y="106465"/>
                      <a:pt x="72914" y="99157"/>
                    </a:cubicBezTo>
                    <a:lnTo>
                      <a:pt x="5481" y="31724"/>
                    </a:lnTo>
                    <a:cubicBezTo>
                      <a:pt x="-1827" y="24415"/>
                      <a:pt x="-1827" y="12789"/>
                      <a:pt x="5481" y="5481"/>
                    </a:cubicBezTo>
                    <a:lnTo>
                      <a:pt x="5481" y="5481"/>
                    </a:lnTo>
                    <a:cubicBezTo>
                      <a:pt x="12789" y="-1827"/>
                      <a:pt x="24416" y="-1827"/>
                      <a:pt x="31724" y="5481"/>
                    </a:cubicBezTo>
                    <a:lnTo>
                      <a:pt x="99157" y="72914"/>
                    </a:lnTo>
                    <a:cubicBezTo>
                      <a:pt x="106465" y="80222"/>
                      <a:pt x="106465" y="91849"/>
                      <a:pt x="99157" y="99157"/>
                    </a:cubicBezTo>
                    <a:close/>
                  </a:path>
                </a:pathLst>
              </a:custGeom>
              <a:solidFill>
                <a:srgbClr val="FFCFA0"/>
              </a:solidFill>
              <a:ln w="0" cap="flat">
                <a:noFill/>
                <a:prstDash val="solid"/>
                <a:miter/>
              </a:ln>
            </p:spPr>
            <p:txBody>
              <a:bodyPr rtlCol="0" anchor="ctr"/>
              <a:lstStyle/>
              <a:p>
                <a:endParaRPr lang="nl-NL"/>
              </a:p>
            </p:txBody>
          </p:sp>
          <p:sp>
            <p:nvSpPr>
              <p:cNvPr id="33" name="Vrije vorm: vorm 32">
                <a:extLst>
                  <a:ext uri="{FF2B5EF4-FFF2-40B4-BE49-F238E27FC236}">
                    <a16:creationId xmlns:a16="http://schemas.microsoft.com/office/drawing/2014/main" id="{CDAF6969-C24E-F998-844B-5C5F4341AF26}"/>
                  </a:ext>
                </a:extLst>
              </p:cNvPr>
              <p:cNvSpPr/>
              <p:nvPr/>
            </p:nvSpPr>
            <p:spPr>
              <a:xfrm>
                <a:off x="6658656" y="4082674"/>
                <a:ext cx="68097" cy="16609"/>
              </a:xfrm>
              <a:custGeom>
                <a:avLst/>
                <a:gdLst>
                  <a:gd name="connsiteX0" fmla="*/ 68098 w 68097"/>
                  <a:gd name="connsiteY0" fmla="*/ 0 h 16609"/>
                  <a:gd name="connsiteX1" fmla="*/ 66437 w 68097"/>
                  <a:gd name="connsiteY1" fmla="*/ 16609 h 16609"/>
                  <a:gd name="connsiteX2" fmla="*/ 1329 w 68097"/>
                  <a:gd name="connsiteY2" fmla="*/ 16609 h 16609"/>
                  <a:gd name="connsiteX3" fmla="*/ 0 w 68097"/>
                  <a:gd name="connsiteY3" fmla="*/ 0 h 16609"/>
                  <a:gd name="connsiteX4" fmla="*/ 68098 w 68097"/>
                  <a:gd name="connsiteY4" fmla="*/ 0 h 166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97" h="16609">
                    <a:moveTo>
                      <a:pt x="68098" y="0"/>
                    </a:moveTo>
                    <a:lnTo>
                      <a:pt x="66437" y="16609"/>
                    </a:lnTo>
                    <a:lnTo>
                      <a:pt x="1329" y="16609"/>
                    </a:lnTo>
                    <a:lnTo>
                      <a:pt x="0" y="0"/>
                    </a:lnTo>
                    <a:lnTo>
                      <a:pt x="68098" y="0"/>
                    </a:lnTo>
                    <a:close/>
                  </a:path>
                </a:pathLst>
              </a:custGeom>
              <a:solidFill>
                <a:srgbClr val="FF7300"/>
              </a:solidFill>
              <a:ln w="0" cap="flat">
                <a:noFill/>
                <a:prstDash val="solid"/>
                <a:miter/>
              </a:ln>
            </p:spPr>
            <p:txBody>
              <a:bodyPr rtlCol="0" anchor="ctr"/>
              <a:lstStyle/>
              <a:p>
                <a:endParaRPr lang="nl-NL"/>
              </a:p>
            </p:txBody>
          </p:sp>
          <p:sp>
            <p:nvSpPr>
              <p:cNvPr id="34" name="Vrije vorm: vorm 33">
                <a:extLst>
                  <a:ext uri="{FF2B5EF4-FFF2-40B4-BE49-F238E27FC236}">
                    <a16:creationId xmlns:a16="http://schemas.microsoft.com/office/drawing/2014/main" id="{40EAF4E1-2B9F-A0E3-6FA0-DB0ED91349B7}"/>
                  </a:ext>
                </a:extLst>
              </p:cNvPr>
              <p:cNvSpPr/>
              <p:nvPr/>
            </p:nvSpPr>
            <p:spPr>
              <a:xfrm>
                <a:off x="6744027" y="4082010"/>
                <a:ext cx="332" cy="664"/>
              </a:xfrm>
              <a:custGeom>
                <a:avLst/>
                <a:gdLst>
                  <a:gd name="connsiteX0" fmla="*/ 0 w 332"/>
                  <a:gd name="connsiteY0" fmla="*/ 0 h 664"/>
                  <a:gd name="connsiteX1" fmla="*/ 0 w 332"/>
                  <a:gd name="connsiteY1" fmla="*/ 664 h 664"/>
                  <a:gd name="connsiteX2" fmla="*/ 332 w 332"/>
                  <a:gd name="connsiteY2" fmla="*/ 664 h 664"/>
                  <a:gd name="connsiteX3" fmla="*/ 0 w 332"/>
                  <a:gd name="connsiteY3" fmla="*/ 0 h 664"/>
                </a:gdLst>
                <a:ahLst/>
                <a:cxnLst>
                  <a:cxn ang="0">
                    <a:pos x="connsiteX0" y="connsiteY0"/>
                  </a:cxn>
                  <a:cxn ang="0">
                    <a:pos x="connsiteX1" y="connsiteY1"/>
                  </a:cxn>
                  <a:cxn ang="0">
                    <a:pos x="connsiteX2" y="connsiteY2"/>
                  </a:cxn>
                  <a:cxn ang="0">
                    <a:pos x="connsiteX3" y="connsiteY3"/>
                  </a:cxn>
                </a:cxnLst>
                <a:rect l="l" t="t" r="r" b="b"/>
                <a:pathLst>
                  <a:path w="332" h="664">
                    <a:moveTo>
                      <a:pt x="0" y="0"/>
                    </a:moveTo>
                    <a:lnTo>
                      <a:pt x="0" y="664"/>
                    </a:lnTo>
                    <a:cubicBezTo>
                      <a:pt x="0" y="664"/>
                      <a:pt x="332" y="664"/>
                      <a:pt x="332" y="664"/>
                    </a:cubicBezTo>
                    <a:cubicBezTo>
                      <a:pt x="332" y="664"/>
                      <a:pt x="332" y="332"/>
                      <a:pt x="0" y="0"/>
                    </a:cubicBezTo>
                    <a:close/>
                  </a:path>
                </a:pathLst>
              </a:custGeom>
              <a:solidFill>
                <a:srgbClr val="FF7300"/>
              </a:solidFill>
              <a:ln w="0" cap="flat">
                <a:noFill/>
                <a:prstDash val="solid"/>
                <a:miter/>
              </a:ln>
            </p:spPr>
            <p:txBody>
              <a:bodyPr rtlCol="0" anchor="ctr"/>
              <a:lstStyle/>
              <a:p>
                <a:endParaRPr lang="nl-NL"/>
              </a:p>
            </p:txBody>
          </p:sp>
          <p:sp>
            <p:nvSpPr>
              <p:cNvPr id="52" name="Vrije vorm: vorm 51">
                <a:extLst>
                  <a:ext uri="{FF2B5EF4-FFF2-40B4-BE49-F238E27FC236}">
                    <a16:creationId xmlns:a16="http://schemas.microsoft.com/office/drawing/2014/main" id="{8178DC10-E345-9CA6-045A-F0903DBA505E}"/>
                  </a:ext>
                </a:extLst>
              </p:cNvPr>
              <p:cNvSpPr/>
              <p:nvPr/>
            </p:nvSpPr>
            <p:spPr>
              <a:xfrm>
                <a:off x="6566641" y="4014245"/>
                <a:ext cx="106963" cy="249801"/>
              </a:xfrm>
              <a:custGeom>
                <a:avLst/>
                <a:gdLst>
                  <a:gd name="connsiteX0" fmla="*/ 93344 w 106963"/>
                  <a:gd name="connsiteY0" fmla="*/ 85039 h 249801"/>
                  <a:gd name="connsiteX1" fmla="*/ 92015 w 106963"/>
                  <a:gd name="connsiteY1" fmla="*/ 68430 h 249801"/>
                  <a:gd name="connsiteX2" fmla="*/ 90022 w 106963"/>
                  <a:gd name="connsiteY2" fmla="*/ 42852 h 249801"/>
                  <a:gd name="connsiteX3" fmla="*/ 90022 w 106963"/>
                  <a:gd name="connsiteY3" fmla="*/ 42852 h 249801"/>
                  <a:gd name="connsiteX4" fmla="*/ 47834 w 106963"/>
                  <a:gd name="connsiteY4" fmla="*/ 0 h 249801"/>
                  <a:gd name="connsiteX5" fmla="*/ 42519 w 106963"/>
                  <a:gd name="connsiteY5" fmla="*/ 0 h 249801"/>
                  <a:gd name="connsiteX6" fmla="*/ 0 w 106963"/>
                  <a:gd name="connsiteY6" fmla="*/ 42519 h 249801"/>
                  <a:gd name="connsiteX7" fmla="*/ 8969 w 106963"/>
                  <a:gd name="connsiteY7" fmla="*/ 68430 h 249801"/>
                  <a:gd name="connsiteX8" fmla="*/ 42852 w 106963"/>
                  <a:gd name="connsiteY8" fmla="*/ 85039 h 249801"/>
                  <a:gd name="connsiteX9" fmla="*/ 74741 w 106963"/>
                  <a:gd name="connsiteY9" fmla="*/ 85039 h 249801"/>
                  <a:gd name="connsiteX10" fmla="*/ 90022 w 106963"/>
                  <a:gd name="connsiteY10" fmla="*/ 249802 h 249801"/>
                  <a:gd name="connsiteX11" fmla="*/ 106963 w 106963"/>
                  <a:gd name="connsiteY11" fmla="*/ 249802 h 249801"/>
                  <a:gd name="connsiteX12" fmla="*/ 94008 w 106963"/>
                  <a:gd name="connsiteY12" fmla="*/ 85039 h 249801"/>
                  <a:gd name="connsiteX13" fmla="*/ 43184 w 106963"/>
                  <a:gd name="connsiteY13" fmla="*/ 68430 h 249801"/>
                  <a:gd name="connsiteX14" fmla="*/ 15945 w 106963"/>
                  <a:gd name="connsiteY14" fmla="*/ 41191 h 249801"/>
                  <a:gd name="connsiteX15" fmla="*/ 43184 w 106963"/>
                  <a:gd name="connsiteY15" fmla="*/ 13952 h 249801"/>
                  <a:gd name="connsiteX16" fmla="*/ 70423 w 106963"/>
                  <a:gd name="connsiteY16" fmla="*/ 41191 h 249801"/>
                  <a:gd name="connsiteX17" fmla="*/ 70423 w 106963"/>
                  <a:gd name="connsiteY17" fmla="*/ 42187 h 249801"/>
                  <a:gd name="connsiteX18" fmla="*/ 70423 w 106963"/>
                  <a:gd name="connsiteY18" fmla="*/ 42187 h 249801"/>
                  <a:gd name="connsiteX19" fmla="*/ 72748 w 106963"/>
                  <a:gd name="connsiteY19" fmla="*/ 68430 h 249801"/>
                  <a:gd name="connsiteX20" fmla="*/ 43184 w 106963"/>
                  <a:gd name="connsiteY20" fmla="*/ 68430 h 249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6963" h="249801">
                    <a:moveTo>
                      <a:pt x="93344" y="85039"/>
                    </a:moveTo>
                    <a:lnTo>
                      <a:pt x="92015" y="68430"/>
                    </a:lnTo>
                    <a:lnTo>
                      <a:pt x="90022" y="42852"/>
                    </a:lnTo>
                    <a:lnTo>
                      <a:pt x="90022" y="42852"/>
                    </a:lnTo>
                    <a:cubicBezTo>
                      <a:pt x="90022" y="18934"/>
                      <a:pt x="71087" y="0"/>
                      <a:pt x="47834" y="0"/>
                    </a:cubicBezTo>
                    <a:lnTo>
                      <a:pt x="42519" y="0"/>
                    </a:lnTo>
                    <a:cubicBezTo>
                      <a:pt x="18934" y="0"/>
                      <a:pt x="0" y="18934"/>
                      <a:pt x="0" y="42519"/>
                    </a:cubicBezTo>
                    <a:cubicBezTo>
                      <a:pt x="0" y="52153"/>
                      <a:pt x="3322" y="61122"/>
                      <a:pt x="8969" y="68430"/>
                    </a:cubicBezTo>
                    <a:cubicBezTo>
                      <a:pt x="16609" y="78395"/>
                      <a:pt x="28900" y="85039"/>
                      <a:pt x="42852" y="85039"/>
                    </a:cubicBezTo>
                    <a:lnTo>
                      <a:pt x="74741" y="85039"/>
                    </a:lnTo>
                    <a:lnTo>
                      <a:pt x="90022" y="249802"/>
                    </a:lnTo>
                    <a:lnTo>
                      <a:pt x="106963" y="249802"/>
                    </a:lnTo>
                    <a:lnTo>
                      <a:pt x="94008" y="85039"/>
                    </a:lnTo>
                    <a:close/>
                    <a:moveTo>
                      <a:pt x="43184" y="68430"/>
                    </a:moveTo>
                    <a:cubicBezTo>
                      <a:pt x="28236" y="68430"/>
                      <a:pt x="15945" y="56139"/>
                      <a:pt x="15945" y="41191"/>
                    </a:cubicBezTo>
                    <a:cubicBezTo>
                      <a:pt x="15945" y="26242"/>
                      <a:pt x="28236" y="13952"/>
                      <a:pt x="43184" y="13952"/>
                    </a:cubicBezTo>
                    <a:cubicBezTo>
                      <a:pt x="58132" y="13952"/>
                      <a:pt x="70423" y="26242"/>
                      <a:pt x="70423" y="41191"/>
                    </a:cubicBezTo>
                    <a:cubicBezTo>
                      <a:pt x="70423" y="41191"/>
                      <a:pt x="70423" y="41855"/>
                      <a:pt x="70423" y="42187"/>
                    </a:cubicBezTo>
                    <a:lnTo>
                      <a:pt x="70423" y="42187"/>
                    </a:lnTo>
                    <a:cubicBezTo>
                      <a:pt x="70423" y="42187"/>
                      <a:pt x="72748" y="68430"/>
                      <a:pt x="72748" y="68430"/>
                    </a:cubicBezTo>
                    <a:lnTo>
                      <a:pt x="43184" y="68430"/>
                    </a:lnTo>
                    <a:close/>
                  </a:path>
                </a:pathLst>
              </a:custGeom>
              <a:solidFill>
                <a:srgbClr val="FF7300"/>
              </a:solidFill>
              <a:ln w="0" cap="flat">
                <a:noFill/>
                <a:prstDash val="solid"/>
                <a:miter/>
              </a:ln>
            </p:spPr>
            <p:txBody>
              <a:bodyPr rtlCol="0" anchor="ctr"/>
              <a:lstStyle/>
              <a:p>
                <a:endParaRPr lang="nl-NL"/>
              </a:p>
            </p:txBody>
          </p:sp>
          <p:sp>
            <p:nvSpPr>
              <p:cNvPr id="53" name="Vrije vorm: vorm 52">
                <a:extLst>
                  <a:ext uri="{FF2B5EF4-FFF2-40B4-BE49-F238E27FC236}">
                    <a16:creationId xmlns:a16="http://schemas.microsoft.com/office/drawing/2014/main" id="{E3F47453-2D99-B0B7-850A-7F5D825C48F0}"/>
                  </a:ext>
                </a:extLst>
              </p:cNvPr>
              <p:cNvSpPr/>
              <p:nvPr/>
            </p:nvSpPr>
            <p:spPr>
              <a:xfrm>
                <a:off x="6709812" y="4013912"/>
                <a:ext cx="110949" cy="249801"/>
              </a:xfrm>
              <a:custGeom>
                <a:avLst/>
                <a:gdLst>
                  <a:gd name="connsiteX0" fmla="*/ 68430 w 110949"/>
                  <a:gd name="connsiteY0" fmla="*/ 0 h 249801"/>
                  <a:gd name="connsiteX1" fmla="*/ 61786 w 110949"/>
                  <a:gd name="connsiteY1" fmla="*/ 0 h 249801"/>
                  <a:gd name="connsiteX2" fmla="*/ 19267 w 110949"/>
                  <a:gd name="connsiteY2" fmla="*/ 42519 h 249801"/>
                  <a:gd name="connsiteX3" fmla="*/ 16941 w 110949"/>
                  <a:gd name="connsiteY3" fmla="*/ 68430 h 249801"/>
                  <a:gd name="connsiteX4" fmla="*/ 15280 w 110949"/>
                  <a:gd name="connsiteY4" fmla="*/ 85039 h 249801"/>
                  <a:gd name="connsiteX5" fmla="*/ 0 w 110949"/>
                  <a:gd name="connsiteY5" fmla="*/ 249802 h 249801"/>
                  <a:gd name="connsiteX6" fmla="*/ 19267 w 110949"/>
                  <a:gd name="connsiteY6" fmla="*/ 249802 h 249801"/>
                  <a:gd name="connsiteX7" fmla="*/ 32554 w 110949"/>
                  <a:gd name="connsiteY7" fmla="*/ 85039 h 249801"/>
                  <a:gd name="connsiteX8" fmla="*/ 68098 w 110949"/>
                  <a:gd name="connsiteY8" fmla="*/ 85039 h 249801"/>
                  <a:gd name="connsiteX9" fmla="*/ 101980 w 110949"/>
                  <a:gd name="connsiteY9" fmla="*/ 68430 h 249801"/>
                  <a:gd name="connsiteX10" fmla="*/ 110949 w 110949"/>
                  <a:gd name="connsiteY10" fmla="*/ 42519 h 249801"/>
                  <a:gd name="connsiteX11" fmla="*/ 68430 w 110949"/>
                  <a:gd name="connsiteY11" fmla="*/ 0 h 249801"/>
                  <a:gd name="connsiteX12" fmla="*/ 63115 w 110949"/>
                  <a:gd name="connsiteY12" fmla="*/ 68762 h 249801"/>
                  <a:gd name="connsiteX13" fmla="*/ 34215 w 110949"/>
                  <a:gd name="connsiteY13" fmla="*/ 68762 h 249801"/>
                  <a:gd name="connsiteX14" fmla="*/ 34215 w 110949"/>
                  <a:gd name="connsiteY14" fmla="*/ 68098 h 249801"/>
                  <a:gd name="connsiteX15" fmla="*/ 36208 w 110949"/>
                  <a:gd name="connsiteY15" fmla="*/ 43848 h 249801"/>
                  <a:gd name="connsiteX16" fmla="*/ 36208 w 110949"/>
                  <a:gd name="connsiteY16" fmla="*/ 41523 h 249801"/>
                  <a:gd name="connsiteX17" fmla="*/ 63447 w 110949"/>
                  <a:gd name="connsiteY17" fmla="*/ 14284 h 249801"/>
                  <a:gd name="connsiteX18" fmla="*/ 90686 w 110949"/>
                  <a:gd name="connsiteY18" fmla="*/ 41523 h 249801"/>
                  <a:gd name="connsiteX19" fmla="*/ 63447 w 110949"/>
                  <a:gd name="connsiteY19" fmla="*/ 68762 h 249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0949" h="249801">
                    <a:moveTo>
                      <a:pt x="68430" y="0"/>
                    </a:moveTo>
                    <a:lnTo>
                      <a:pt x="61786" y="0"/>
                    </a:lnTo>
                    <a:cubicBezTo>
                      <a:pt x="38201" y="0"/>
                      <a:pt x="19267" y="18934"/>
                      <a:pt x="19267" y="42519"/>
                    </a:cubicBezTo>
                    <a:lnTo>
                      <a:pt x="16941" y="68430"/>
                    </a:lnTo>
                    <a:lnTo>
                      <a:pt x="15280" y="85039"/>
                    </a:lnTo>
                    <a:lnTo>
                      <a:pt x="0" y="249802"/>
                    </a:lnTo>
                    <a:lnTo>
                      <a:pt x="19267" y="249802"/>
                    </a:lnTo>
                    <a:lnTo>
                      <a:pt x="32554" y="85039"/>
                    </a:lnTo>
                    <a:lnTo>
                      <a:pt x="68098" y="85039"/>
                    </a:lnTo>
                    <a:cubicBezTo>
                      <a:pt x="81717" y="85039"/>
                      <a:pt x="94008" y="78395"/>
                      <a:pt x="101980" y="68430"/>
                    </a:cubicBezTo>
                    <a:cubicBezTo>
                      <a:pt x="107627" y="61122"/>
                      <a:pt x="110949" y="52153"/>
                      <a:pt x="110949" y="42519"/>
                    </a:cubicBezTo>
                    <a:cubicBezTo>
                      <a:pt x="110949" y="18934"/>
                      <a:pt x="92015" y="0"/>
                      <a:pt x="68430" y="0"/>
                    </a:cubicBezTo>
                    <a:close/>
                    <a:moveTo>
                      <a:pt x="63115" y="68762"/>
                    </a:moveTo>
                    <a:lnTo>
                      <a:pt x="34215" y="68762"/>
                    </a:lnTo>
                    <a:lnTo>
                      <a:pt x="34215" y="68098"/>
                    </a:lnTo>
                    <a:cubicBezTo>
                      <a:pt x="34215" y="68098"/>
                      <a:pt x="36208" y="43848"/>
                      <a:pt x="36208" y="43848"/>
                    </a:cubicBezTo>
                    <a:cubicBezTo>
                      <a:pt x="36208" y="43184"/>
                      <a:pt x="36208" y="42187"/>
                      <a:pt x="36208" y="41523"/>
                    </a:cubicBezTo>
                    <a:cubicBezTo>
                      <a:pt x="36208" y="26575"/>
                      <a:pt x="48499" y="14284"/>
                      <a:pt x="63447" y="14284"/>
                    </a:cubicBezTo>
                    <a:cubicBezTo>
                      <a:pt x="78395" y="14284"/>
                      <a:pt x="90686" y="26575"/>
                      <a:pt x="90686" y="41523"/>
                    </a:cubicBezTo>
                    <a:cubicBezTo>
                      <a:pt x="90686" y="56471"/>
                      <a:pt x="78395" y="68762"/>
                      <a:pt x="63447" y="68762"/>
                    </a:cubicBezTo>
                    <a:close/>
                  </a:path>
                </a:pathLst>
              </a:custGeom>
              <a:solidFill>
                <a:srgbClr val="FF7300"/>
              </a:solidFill>
              <a:ln w="0" cap="flat">
                <a:noFill/>
                <a:prstDash val="solid"/>
                <a:miter/>
              </a:ln>
            </p:spPr>
            <p:txBody>
              <a:bodyPr rtlCol="0" anchor="ctr"/>
              <a:lstStyle/>
              <a:p>
                <a:endParaRPr lang="nl-NL"/>
              </a:p>
            </p:txBody>
          </p:sp>
        </p:grpSp>
        <p:sp>
          <p:nvSpPr>
            <p:cNvPr id="55" name="Ovaal 54">
              <a:hlinkClick r:id="rId8" action="ppaction://hlinksldjump"/>
              <a:extLst>
                <a:ext uri="{FF2B5EF4-FFF2-40B4-BE49-F238E27FC236}">
                  <a16:creationId xmlns:a16="http://schemas.microsoft.com/office/drawing/2014/main" id="{8245A1CD-5711-CEC1-064D-3797189A5B95}"/>
                </a:ext>
              </a:extLst>
            </p:cNvPr>
            <p:cNvSpPr/>
            <p:nvPr/>
          </p:nvSpPr>
          <p:spPr>
            <a:xfrm>
              <a:off x="10393429" y="5885117"/>
              <a:ext cx="488317" cy="488442"/>
            </a:xfrm>
            <a:prstGeom prst="ellipse">
              <a:avLst/>
            </a:prstGeom>
            <a:solidFill>
              <a:schemeClr val="accent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39543241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750" fill="hold"/>
                                        <p:tgtEl>
                                          <p:spTgt spid="11"/>
                                        </p:tgtEl>
                                        <p:attrNameLst>
                                          <p:attrName>ppt_w</p:attrName>
                                        </p:attrNameLst>
                                      </p:cBhvr>
                                      <p:tavLst>
                                        <p:tav tm="0">
                                          <p:val>
                                            <p:fltVal val="0"/>
                                          </p:val>
                                        </p:tav>
                                        <p:tav tm="100000">
                                          <p:val>
                                            <p:strVal val="#ppt_w"/>
                                          </p:val>
                                        </p:tav>
                                      </p:tavLst>
                                    </p:anim>
                                    <p:anim calcmode="lin" valueType="num">
                                      <p:cBhvr>
                                        <p:cTn id="8" dur="750" fill="hold"/>
                                        <p:tgtEl>
                                          <p:spTgt spid="11"/>
                                        </p:tgtEl>
                                        <p:attrNameLst>
                                          <p:attrName>ppt_h</p:attrName>
                                        </p:attrNameLst>
                                      </p:cBhvr>
                                      <p:tavLst>
                                        <p:tav tm="0">
                                          <p:val>
                                            <p:fltVal val="0"/>
                                          </p:val>
                                        </p:tav>
                                        <p:tav tm="100000">
                                          <p:val>
                                            <p:strVal val="#ppt_h"/>
                                          </p:val>
                                        </p:tav>
                                      </p:tavLst>
                                    </p:anim>
                                    <p:anim calcmode="lin" valueType="num">
                                      <p:cBhvr>
                                        <p:cTn id="9" dur="750" fill="hold"/>
                                        <p:tgtEl>
                                          <p:spTgt spid="11"/>
                                        </p:tgtEl>
                                        <p:attrNameLst>
                                          <p:attrName>style.rotation</p:attrName>
                                        </p:attrNameLst>
                                      </p:cBhvr>
                                      <p:tavLst>
                                        <p:tav tm="0">
                                          <p:val>
                                            <p:fltVal val="360"/>
                                          </p:val>
                                        </p:tav>
                                        <p:tav tm="100000">
                                          <p:val>
                                            <p:fltVal val="0"/>
                                          </p:val>
                                        </p:tav>
                                      </p:tavLst>
                                    </p:anim>
                                    <p:animEffect transition="in" filter="fade">
                                      <p:cBhvr>
                                        <p:cTn id="10" dur="750"/>
                                        <p:tgtEl>
                                          <p:spTgt spid="11"/>
                                        </p:tgtEl>
                                      </p:cBhvr>
                                    </p:animEffect>
                                  </p:childTnLst>
                                </p:cTn>
                              </p:par>
                              <p:par>
                                <p:cTn id="11" presetID="10" presetClass="entr" presetSubtype="0" fill="hold" grpId="0" nodeType="withEffect">
                                  <p:stCondLst>
                                    <p:cond delay="75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childTnLst>
                                </p:cTn>
                              </p:par>
                              <p:par>
                                <p:cTn id="14" presetID="10" presetClass="entr" presetSubtype="0" fill="hold" nodeType="withEffect">
                                  <p:stCondLst>
                                    <p:cond delay="750"/>
                                  </p:stCondLst>
                                  <p:childTnLst>
                                    <p:set>
                                      <p:cBhvr>
                                        <p:cTn id="15" dur="1" fill="hold">
                                          <p:stCondLst>
                                            <p:cond delay="0"/>
                                          </p:stCondLst>
                                        </p:cTn>
                                        <p:tgtEl>
                                          <p:spTgt spid="76"/>
                                        </p:tgtEl>
                                        <p:attrNameLst>
                                          <p:attrName>style.visibility</p:attrName>
                                        </p:attrNameLst>
                                      </p:cBhvr>
                                      <p:to>
                                        <p:strVal val="visible"/>
                                      </p:to>
                                    </p:set>
                                    <p:animEffect transition="in" filter="fade">
                                      <p:cBhvr>
                                        <p:cTn id="16" dur="1000"/>
                                        <p:tgtEl>
                                          <p:spTgt spid="76"/>
                                        </p:tgtEl>
                                      </p:cBhvr>
                                    </p:animEffect>
                                  </p:childTnLst>
                                </p:cTn>
                              </p:par>
                              <p:par>
                                <p:cTn id="17" presetID="10" presetClass="entr" presetSubtype="0" fill="hold" grpId="0" nodeType="withEffect">
                                  <p:stCondLst>
                                    <p:cond delay="125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childTnLst>
                                </p:cTn>
                              </p:par>
                              <p:par>
                                <p:cTn id="20" presetID="10" presetClass="entr" presetSubtype="0" fill="hold" nodeType="withEffect">
                                  <p:stCondLst>
                                    <p:cond delay="1250"/>
                                  </p:stCondLst>
                                  <p:childTnLst>
                                    <p:set>
                                      <p:cBhvr>
                                        <p:cTn id="21" dur="1" fill="hold">
                                          <p:stCondLst>
                                            <p:cond delay="0"/>
                                          </p:stCondLst>
                                        </p:cTn>
                                        <p:tgtEl>
                                          <p:spTgt spid="79"/>
                                        </p:tgtEl>
                                        <p:attrNameLst>
                                          <p:attrName>style.visibility</p:attrName>
                                        </p:attrNameLst>
                                      </p:cBhvr>
                                      <p:to>
                                        <p:strVal val="visible"/>
                                      </p:to>
                                    </p:set>
                                    <p:animEffect transition="in" filter="fade">
                                      <p:cBhvr>
                                        <p:cTn id="22" dur="1000"/>
                                        <p:tgtEl>
                                          <p:spTgt spid="79"/>
                                        </p:tgtEl>
                                      </p:cBhvr>
                                    </p:animEffect>
                                  </p:childTnLst>
                                </p:cTn>
                              </p:par>
                              <p:par>
                                <p:cTn id="23" presetID="10" presetClass="entr" presetSubtype="0" fill="hold" grpId="0" nodeType="withEffect">
                                  <p:stCondLst>
                                    <p:cond delay="175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childTnLst>
                                </p:cTn>
                              </p:par>
                              <p:par>
                                <p:cTn id="26" presetID="10" presetClass="entr" presetSubtype="0" fill="hold" nodeType="withEffect">
                                  <p:stCondLst>
                                    <p:cond delay="1750"/>
                                  </p:stCondLst>
                                  <p:childTnLst>
                                    <p:set>
                                      <p:cBhvr>
                                        <p:cTn id="27" dur="1" fill="hold">
                                          <p:stCondLst>
                                            <p:cond delay="0"/>
                                          </p:stCondLst>
                                        </p:cTn>
                                        <p:tgtEl>
                                          <p:spTgt spid="96"/>
                                        </p:tgtEl>
                                        <p:attrNameLst>
                                          <p:attrName>style.visibility</p:attrName>
                                        </p:attrNameLst>
                                      </p:cBhvr>
                                      <p:to>
                                        <p:strVal val="visible"/>
                                      </p:to>
                                    </p:set>
                                    <p:animEffect transition="in" filter="fade">
                                      <p:cBhvr>
                                        <p:cTn id="28" dur="1000"/>
                                        <p:tgtEl>
                                          <p:spTgt spid="96"/>
                                        </p:tgtEl>
                                      </p:cBhvr>
                                    </p:animEffect>
                                  </p:childTnLst>
                                </p:cTn>
                              </p:par>
                              <p:par>
                                <p:cTn id="29" presetID="10" presetClass="entr" presetSubtype="0" fill="hold" grpId="0" nodeType="withEffect">
                                  <p:stCondLst>
                                    <p:cond delay="225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childTnLst>
                                </p:cTn>
                              </p:par>
                              <p:par>
                                <p:cTn id="32" presetID="10" presetClass="entr" presetSubtype="0" fill="hold" nodeType="withEffect">
                                  <p:stCondLst>
                                    <p:cond delay="2250"/>
                                  </p:stCondLst>
                                  <p:childTnLst>
                                    <p:set>
                                      <p:cBhvr>
                                        <p:cTn id="33" dur="1" fill="hold">
                                          <p:stCondLst>
                                            <p:cond delay="0"/>
                                          </p:stCondLst>
                                        </p:cTn>
                                        <p:tgtEl>
                                          <p:spTgt spid="99"/>
                                        </p:tgtEl>
                                        <p:attrNameLst>
                                          <p:attrName>style.visibility</p:attrName>
                                        </p:attrNameLst>
                                      </p:cBhvr>
                                      <p:to>
                                        <p:strVal val="visible"/>
                                      </p:to>
                                    </p:set>
                                    <p:animEffect transition="in" filter="fade">
                                      <p:cBhvr>
                                        <p:cTn id="34" dur="1000"/>
                                        <p:tgtEl>
                                          <p:spTgt spid="99"/>
                                        </p:tgtEl>
                                      </p:cBhvr>
                                    </p:animEffect>
                                  </p:childTnLst>
                                </p:cTn>
                              </p:par>
                              <p:par>
                                <p:cTn id="35" presetID="10" presetClass="entr" presetSubtype="0" fill="hold" grpId="0" nodeType="withEffect">
                                  <p:stCondLst>
                                    <p:cond delay="275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childTnLst>
                                </p:cTn>
                              </p:par>
                              <p:par>
                                <p:cTn id="38" presetID="10" presetClass="entr" presetSubtype="0" fill="hold" nodeType="withEffect">
                                  <p:stCondLst>
                                    <p:cond delay="2750"/>
                                  </p:stCondLst>
                                  <p:childTnLst>
                                    <p:set>
                                      <p:cBhvr>
                                        <p:cTn id="39" dur="1" fill="hold">
                                          <p:stCondLst>
                                            <p:cond delay="0"/>
                                          </p:stCondLst>
                                        </p:cTn>
                                        <p:tgtEl>
                                          <p:spTgt spid="93"/>
                                        </p:tgtEl>
                                        <p:attrNameLst>
                                          <p:attrName>style.visibility</p:attrName>
                                        </p:attrNameLst>
                                      </p:cBhvr>
                                      <p:to>
                                        <p:strVal val="visible"/>
                                      </p:to>
                                    </p:set>
                                    <p:animEffect transition="in" filter="fade">
                                      <p:cBhvr>
                                        <p:cTn id="40" dur="1000"/>
                                        <p:tgtEl>
                                          <p:spTgt spid="93"/>
                                        </p:tgtEl>
                                      </p:cBhvr>
                                    </p:animEffect>
                                  </p:childTnLst>
                                </p:cTn>
                              </p:par>
                              <p:par>
                                <p:cTn id="41" presetID="49" presetClass="entr" presetSubtype="0" decel="100000" fill="hold" grpId="0" nodeType="withEffect">
                                  <p:stCondLst>
                                    <p:cond delay="375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10" presetClass="entr" presetSubtype="0" fill="hold" grpId="0" nodeType="withEffect">
                                  <p:stCondLst>
                                    <p:cond delay="4000"/>
                                  </p:stCondLst>
                                  <p:childTnLst>
                                    <p:set>
                                      <p:cBhvr>
                                        <p:cTn id="48" dur="1" fill="hold">
                                          <p:stCondLst>
                                            <p:cond delay="0"/>
                                          </p:stCondLst>
                                        </p:cTn>
                                        <p:tgtEl>
                                          <p:spTgt spid="68"/>
                                        </p:tgtEl>
                                        <p:attrNameLst>
                                          <p:attrName>style.visibility</p:attrName>
                                        </p:attrNameLst>
                                      </p:cBhvr>
                                      <p:to>
                                        <p:strVal val="visible"/>
                                      </p:to>
                                    </p:set>
                                    <p:animEffect transition="in" filter="fade">
                                      <p:cBhvr>
                                        <p:cTn id="49" dur="500"/>
                                        <p:tgtEl>
                                          <p:spTgt spid="68"/>
                                        </p:tgtEl>
                                      </p:cBhvr>
                                    </p:animEffect>
                                  </p:childTnLst>
                                </p:cTn>
                              </p:par>
                              <p:par>
                                <p:cTn id="50" presetID="10" presetClass="entr" presetSubtype="0" fill="hold" nodeType="withEffect">
                                  <p:stCondLst>
                                    <p:cond delay="4500"/>
                                  </p:stCondLst>
                                  <p:childTnLst>
                                    <p:set>
                                      <p:cBhvr>
                                        <p:cTn id="51" dur="1" fill="hold">
                                          <p:stCondLst>
                                            <p:cond delay="0"/>
                                          </p:stCondLst>
                                        </p:cTn>
                                        <p:tgtEl>
                                          <p:spTgt spid="117"/>
                                        </p:tgtEl>
                                        <p:attrNameLst>
                                          <p:attrName>style.visibility</p:attrName>
                                        </p:attrNameLst>
                                      </p:cBhvr>
                                      <p:to>
                                        <p:strVal val="visible"/>
                                      </p:to>
                                    </p:set>
                                    <p:animEffect transition="in" filter="fade">
                                      <p:cBhvr>
                                        <p:cTn id="52" dur="500"/>
                                        <p:tgtEl>
                                          <p:spTgt spid="117"/>
                                        </p:tgtEl>
                                      </p:cBhvr>
                                    </p:animEffect>
                                  </p:childTnLst>
                                </p:cTn>
                              </p:par>
                              <p:par>
                                <p:cTn id="53" presetID="10" presetClass="entr" presetSubtype="0" fill="hold" nodeType="withEffect">
                                  <p:stCondLst>
                                    <p:cond delay="4500"/>
                                  </p:stCondLst>
                                  <p:childTnLst>
                                    <p:set>
                                      <p:cBhvr>
                                        <p:cTn id="54" dur="1" fill="hold">
                                          <p:stCondLst>
                                            <p:cond delay="0"/>
                                          </p:stCondLst>
                                        </p:cTn>
                                        <p:tgtEl>
                                          <p:spTgt spid="121"/>
                                        </p:tgtEl>
                                        <p:attrNameLst>
                                          <p:attrName>style.visibility</p:attrName>
                                        </p:attrNameLst>
                                      </p:cBhvr>
                                      <p:to>
                                        <p:strVal val="visible"/>
                                      </p:to>
                                    </p:set>
                                    <p:animEffect transition="in" filter="fade">
                                      <p:cBhvr>
                                        <p:cTn id="55" dur="500"/>
                                        <p:tgtEl>
                                          <p:spTgt spid="121"/>
                                        </p:tgtEl>
                                      </p:cBhvr>
                                    </p:animEffect>
                                  </p:childTnLst>
                                </p:cTn>
                              </p:par>
                              <p:par>
                                <p:cTn id="56" presetID="10" presetClass="entr" presetSubtype="0" fill="hold" nodeType="withEffect">
                                  <p:stCondLst>
                                    <p:cond delay="4500"/>
                                  </p:stCondLst>
                                  <p:childTnLst>
                                    <p:set>
                                      <p:cBhvr>
                                        <p:cTn id="57" dur="1" fill="hold">
                                          <p:stCondLst>
                                            <p:cond delay="0"/>
                                          </p:stCondLst>
                                        </p:cTn>
                                        <p:tgtEl>
                                          <p:spTgt spid="125"/>
                                        </p:tgtEl>
                                        <p:attrNameLst>
                                          <p:attrName>style.visibility</p:attrName>
                                        </p:attrNameLst>
                                      </p:cBhvr>
                                      <p:to>
                                        <p:strVal val="visible"/>
                                      </p:to>
                                    </p:set>
                                    <p:animEffect transition="in" filter="fade">
                                      <p:cBhvr>
                                        <p:cTn id="58" dur="500"/>
                                        <p:tgtEl>
                                          <p:spTgt spid="125"/>
                                        </p:tgtEl>
                                      </p:cBhvr>
                                    </p:animEffect>
                                  </p:childTnLst>
                                </p:cTn>
                              </p:par>
                              <p:par>
                                <p:cTn id="59" presetID="10" presetClass="entr" presetSubtype="0" fill="hold" nodeType="withEffect">
                                  <p:stCondLst>
                                    <p:cond delay="4500"/>
                                  </p:stCondLst>
                                  <p:childTnLst>
                                    <p:set>
                                      <p:cBhvr>
                                        <p:cTn id="60" dur="1" fill="hold">
                                          <p:stCondLst>
                                            <p:cond delay="0"/>
                                          </p:stCondLst>
                                        </p:cTn>
                                        <p:tgtEl>
                                          <p:spTgt spid="129"/>
                                        </p:tgtEl>
                                        <p:attrNameLst>
                                          <p:attrName>style.visibility</p:attrName>
                                        </p:attrNameLst>
                                      </p:cBhvr>
                                      <p:to>
                                        <p:strVal val="visible"/>
                                      </p:to>
                                    </p:set>
                                    <p:animEffect transition="in" filter="fade">
                                      <p:cBhvr>
                                        <p:cTn id="61" dur="500"/>
                                        <p:tgtEl>
                                          <p:spTgt spid="129"/>
                                        </p:tgtEl>
                                      </p:cBhvr>
                                    </p:animEffect>
                                  </p:childTnLst>
                                </p:cTn>
                              </p:par>
                              <p:par>
                                <p:cTn id="62" presetID="10" presetClass="entr" presetSubtype="0" fill="hold" nodeType="withEffect">
                                  <p:stCondLst>
                                    <p:cond delay="4500"/>
                                  </p:stCondLst>
                                  <p:childTnLst>
                                    <p:set>
                                      <p:cBhvr>
                                        <p:cTn id="63" dur="1" fill="hold">
                                          <p:stCondLst>
                                            <p:cond delay="0"/>
                                          </p:stCondLst>
                                        </p:cTn>
                                        <p:tgtEl>
                                          <p:spTgt spid="133"/>
                                        </p:tgtEl>
                                        <p:attrNameLst>
                                          <p:attrName>style.visibility</p:attrName>
                                        </p:attrNameLst>
                                      </p:cBhvr>
                                      <p:to>
                                        <p:strVal val="visible"/>
                                      </p:to>
                                    </p:set>
                                    <p:animEffect transition="in" filter="fade">
                                      <p:cBhvr>
                                        <p:cTn id="64" dur="5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68" grpId="0"/>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00" name="Groep 99">
            <a:extLst>
              <a:ext uri="{FF2B5EF4-FFF2-40B4-BE49-F238E27FC236}">
                <a16:creationId xmlns:a16="http://schemas.microsoft.com/office/drawing/2014/main" id="{5B4136CC-9D75-2AA4-5570-15C1D5199770}"/>
              </a:ext>
            </a:extLst>
          </p:cNvPr>
          <p:cNvGrpSpPr/>
          <p:nvPr/>
        </p:nvGrpSpPr>
        <p:grpSpPr>
          <a:xfrm>
            <a:off x="11008109" y="5885117"/>
            <a:ext cx="488566" cy="488442"/>
            <a:chOff x="11008109" y="5885117"/>
            <a:chExt cx="488566" cy="488442"/>
          </a:xfrm>
        </p:grpSpPr>
        <p:sp>
          <p:nvSpPr>
            <p:cNvPr id="101" name="Vrije vorm: vorm 100">
              <a:extLst>
                <a:ext uri="{FF2B5EF4-FFF2-40B4-BE49-F238E27FC236}">
                  <a16:creationId xmlns:a16="http://schemas.microsoft.com/office/drawing/2014/main" id="{F0E45849-7127-CFB4-A679-4E0E45248BC2}"/>
                </a:ext>
              </a:extLst>
            </p:cNvPr>
            <p:cNvSpPr/>
            <p:nvPr/>
          </p:nvSpPr>
          <p:spPr>
            <a:xfrm>
              <a:off x="11008234" y="5885117"/>
              <a:ext cx="488441" cy="488442"/>
            </a:xfrm>
            <a:custGeom>
              <a:avLst/>
              <a:gdLst>
                <a:gd name="connsiteX0" fmla="*/ 488442 w 488441"/>
                <a:gd name="connsiteY0" fmla="*/ 244221 h 488442"/>
                <a:gd name="connsiteX1" fmla="*/ 244221 w 488441"/>
                <a:gd name="connsiteY1" fmla="*/ 488442 h 488442"/>
                <a:gd name="connsiteX2" fmla="*/ 0 w 488441"/>
                <a:gd name="connsiteY2" fmla="*/ 244221 h 488442"/>
                <a:gd name="connsiteX3" fmla="*/ 244221 w 488441"/>
                <a:gd name="connsiteY3" fmla="*/ 0 h 488442"/>
                <a:gd name="connsiteX4" fmla="*/ 488442 w 488441"/>
                <a:gd name="connsiteY4" fmla="*/ 244221 h 488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441" h="488442">
                  <a:moveTo>
                    <a:pt x="488442" y="244221"/>
                  </a:moveTo>
                  <a:cubicBezTo>
                    <a:pt x="488442" y="379100"/>
                    <a:pt x="379100" y="488442"/>
                    <a:pt x="244221" y="488442"/>
                  </a:cubicBezTo>
                  <a:cubicBezTo>
                    <a:pt x="109341" y="488442"/>
                    <a:pt x="0" y="379101"/>
                    <a:pt x="0" y="244221"/>
                  </a:cubicBezTo>
                  <a:cubicBezTo>
                    <a:pt x="0" y="109342"/>
                    <a:pt x="109341" y="0"/>
                    <a:pt x="244221" y="0"/>
                  </a:cubicBezTo>
                  <a:cubicBezTo>
                    <a:pt x="379100" y="0"/>
                    <a:pt x="488442" y="109341"/>
                    <a:pt x="488442" y="244221"/>
                  </a:cubicBezTo>
                  <a:close/>
                </a:path>
              </a:pathLst>
            </a:custGeom>
            <a:solidFill>
              <a:srgbClr val="F59C00"/>
            </a:solidFill>
            <a:ln w="0" cap="flat">
              <a:noFill/>
              <a:prstDash val="solid"/>
              <a:miter/>
            </a:ln>
          </p:spPr>
          <p:txBody>
            <a:bodyPr rtlCol="0" anchor="ctr"/>
            <a:lstStyle/>
            <a:p>
              <a:endParaRPr lang="nl-NL"/>
            </a:p>
          </p:txBody>
        </p:sp>
        <p:grpSp>
          <p:nvGrpSpPr>
            <p:cNvPr id="102" name="Groep 101">
              <a:extLst>
                <a:ext uri="{FF2B5EF4-FFF2-40B4-BE49-F238E27FC236}">
                  <a16:creationId xmlns:a16="http://schemas.microsoft.com/office/drawing/2014/main" id="{CE4BA352-9121-0BBF-0CBF-EFD0C7661076}"/>
                </a:ext>
              </a:extLst>
            </p:cNvPr>
            <p:cNvGrpSpPr/>
            <p:nvPr/>
          </p:nvGrpSpPr>
          <p:grpSpPr>
            <a:xfrm>
              <a:off x="11108246" y="5963477"/>
              <a:ext cx="288417" cy="331723"/>
              <a:chOff x="11094972" y="5939154"/>
              <a:chExt cx="288417" cy="331723"/>
            </a:xfrm>
          </p:grpSpPr>
          <p:sp>
            <p:nvSpPr>
              <p:cNvPr id="104" name="Vrije vorm: vorm 103">
                <a:extLst>
                  <a:ext uri="{FF2B5EF4-FFF2-40B4-BE49-F238E27FC236}">
                    <a16:creationId xmlns:a16="http://schemas.microsoft.com/office/drawing/2014/main" id="{43CF14F8-5624-D359-FF3D-6367F5CC0CBC}"/>
                  </a:ext>
                </a:extLst>
              </p:cNvPr>
              <p:cNvSpPr/>
              <p:nvPr/>
            </p:nvSpPr>
            <p:spPr>
              <a:xfrm>
                <a:off x="11094972" y="5939154"/>
                <a:ext cx="288417" cy="331723"/>
              </a:xfrm>
              <a:custGeom>
                <a:avLst/>
                <a:gdLst>
                  <a:gd name="connsiteX0" fmla="*/ 288417 w 288417"/>
                  <a:gd name="connsiteY0" fmla="*/ 138811 h 331723"/>
                  <a:gd name="connsiteX1" fmla="*/ 288417 w 288417"/>
                  <a:gd name="connsiteY1" fmla="*/ 136398 h 331723"/>
                  <a:gd name="connsiteX2" fmla="*/ 288417 w 288417"/>
                  <a:gd name="connsiteY2" fmla="*/ 135001 h 331723"/>
                  <a:gd name="connsiteX3" fmla="*/ 288290 w 288417"/>
                  <a:gd name="connsiteY3" fmla="*/ 132842 h 331723"/>
                  <a:gd name="connsiteX4" fmla="*/ 288290 w 288417"/>
                  <a:gd name="connsiteY4" fmla="*/ 131318 h 331723"/>
                  <a:gd name="connsiteX5" fmla="*/ 288163 w 288417"/>
                  <a:gd name="connsiteY5" fmla="*/ 129286 h 331723"/>
                  <a:gd name="connsiteX6" fmla="*/ 288036 w 288417"/>
                  <a:gd name="connsiteY6" fmla="*/ 127762 h 331723"/>
                  <a:gd name="connsiteX7" fmla="*/ 287782 w 288417"/>
                  <a:gd name="connsiteY7" fmla="*/ 125730 h 331723"/>
                  <a:gd name="connsiteX8" fmla="*/ 287655 w 288417"/>
                  <a:gd name="connsiteY8" fmla="*/ 124206 h 331723"/>
                  <a:gd name="connsiteX9" fmla="*/ 287401 w 288417"/>
                  <a:gd name="connsiteY9" fmla="*/ 122174 h 331723"/>
                  <a:gd name="connsiteX10" fmla="*/ 287147 w 288417"/>
                  <a:gd name="connsiteY10" fmla="*/ 120650 h 331723"/>
                  <a:gd name="connsiteX11" fmla="*/ 286766 w 288417"/>
                  <a:gd name="connsiteY11" fmla="*/ 118618 h 331723"/>
                  <a:gd name="connsiteX12" fmla="*/ 286512 w 288417"/>
                  <a:gd name="connsiteY12" fmla="*/ 117221 h 331723"/>
                  <a:gd name="connsiteX13" fmla="*/ 286131 w 288417"/>
                  <a:gd name="connsiteY13" fmla="*/ 115189 h 331723"/>
                  <a:gd name="connsiteX14" fmla="*/ 285877 w 288417"/>
                  <a:gd name="connsiteY14" fmla="*/ 113919 h 331723"/>
                  <a:gd name="connsiteX15" fmla="*/ 285369 w 288417"/>
                  <a:gd name="connsiteY15" fmla="*/ 111633 h 331723"/>
                  <a:gd name="connsiteX16" fmla="*/ 285115 w 288417"/>
                  <a:gd name="connsiteY16" fmla="*/ 110617 h 331723"/>
                  <a:gd name="connsiteX17" fmla="*/ 284353 w 288417"/>
                  <a:gd name="connsiteY17" fmla="*/ 107315 h 331723"/>
                  <a:gd name="connsiteX18" fmla="*/ 284226 w 288417"/>
                  <a:gd name="connsiteY18" fmla="*/ 106807 h 331723"/>
                  <a:gd name="connsiteX19" fmla="*/ 283464 w 288417"/>
                  <a:gd name="connsiteY19" fmla="*/ 104140 h 331723"/>
                  <a:gd name="connsiteX20" fmla="*/ 283083 w 288417"/>
                  <a:gd name="connsiteY20" fmla="*/ 102997 h 331723"/>
                  <a:gd name="connsiteX21" fmla="*/ 282448 w 288417"/>
                  <a:gd name="connsiteY21" fmla="*/ 100965 h 331723"/>
                  <a:gd name="connsiteX22" fmla="*/ 282067 w 288417"/>
                  <a:gd name="connsiteY22" fmla="*/ 99695 h 331723"/>
                  <a:gd name="connsiteX23" fmla="*/ 281432 w 288417"/>
                  <a:gd name="connsiteY23" fmla="*/ 97790 h 331723"/>
                  <a:gd name="connsiteX24" fmla="*/ 280924 w 288417"/>
                  <a:gd name="connsiteY24" fmla="*/ 96393 h 331723"/>
                  <a:gd name="connsiteX25" fmla="*/ 280289 w 288417"/>
                  <a:gd name="connsiteY25" fmla="*/ 94615 h 331723"/>
                  <a:gd name="connsiteX26" fmla="*/ 279781 w 288417"/>
                  <a:gd name="connsiteY26" fmla="*/ 93218 h 331723"/>
                  <a:gd name="connsiteX27" fmla="*/ 279146 w 288417"/>
                  <a:gd name="connsiteY27" fmla="*/ 91440 h 331723"/>
                  <a:gd name="connsiteX28" fmla="*/ 278638 w 288417"/>
                  <a:gd name="connsiteY28" fmla="*/ 90043 h 331723"/>
                  <a:gd name="connsiteX29" fmla="*/ 277876 w 288417"/>
                  <a:gd name="connsiteY29" fmla="*/ 88265 h 331723"/>
                  <a:gd name="connsiteX30" fmla="*/ 277241 w 288417"/>
                  <a:gd name="connsiteY30" fmla="*/ 86868 h 331723"/>
                  <a:gd name="connsiteX31" fmla="*/ 276479 w 288417"/>
                  <a:gd name="connsiteY31" fmla="*/ 85090 h 331723"/>
                  <a:gd name="connsiteX32" fmla="*/ 275844 w 288417"/>
                  <a:gd name="connsiteY32" fmla="*/ 83820 h 331723"/>
                  <a:gd name="connsiteX33" fmla="*/ 274955 w 288417"/>
                  <a:gd name="connsiteY33" fmla="*/ 82042 h 331723"/>
                  <a:gd name="connsiteX34" fmla="*/ 274320 w 288417"/>
                  <a:gd name="connsiteY34" fmla="*/ 80772 h 331723"/>
                  <a:gd name="connsiteX35" fmla="*/ 273304 w 288417"/>
                  <a:gd name="connsiteY35" fmla="*/ 78740 h 331723"/>
                  <a:gd name="connsiteX36" fmla="*/ 272796 w 288417"/>
                  <a:gd name="connsiteY36" fmla="*/ 77724 h 331723"/>
                  <a:gd name="connsiteX37" fmla="*/ 271272 w 288417"/>
                  <a:gd name="connsiteY37" fmla="*/ 74803 h 331723"/>
                  <a:gd name="connsiteX38" fmla="*/ 270764 w 288417"/>
                  <a:gd name="connsiteY38" fmla="*/ 73914 h 331723"/>
                  <a:gd name="connsiteX39" fmla="*/ 269621 w 288417"/>
                  <a:gd name="connsiteY39" fmla="*/ 72009 h 331723"/>
                  <a:gd name="connsiteX40" fmla="*/ 268859 w 288417"/>
                  <a:gd name="connsiteY40" fmla="*/ 70739 h 331723"/>
                  <a:gd name="connsiteX41" fmla="*/ 267843 w 288417"/>
                  <a:gd name="connsiteY41" fmla="*/ 69088 h 331723"/>
                  <a:gd name="connsiteX42" fmla="*/ 267081 w 288417"/>
                  <a:gd name="connsiteY42" fmla="*/ 67818 h 331723"/>
                  <a:gd name="connsiteX43" fmla="*/ 266065 w 288417"/>
                  <a:gd name="connsiteY43" fmla="*/ 66294 h 331723"/>
                  <a:gd name="connsiteX44" fmla="*/ 265176 w 288417"/>
                  <a:gd name="connsiteY44" fmla="*/ 65024 h 331723"/>
                  <a:gd name="connsiteX45" fmla="*/ 264160 w 288417"/>
                  <a:gd name="connsiteY45" fmla="*/ 63500 h 331723"/>
                  <a:gd name="connsiteX46" fmla="*/ 263271 w 288417"/>
                  <a:gd name="connsiteY46" fmla="*/ 62230 h 331723"/>
                  <a:gd name="connsiteX47" fmla="*/ 262255 w 288417"/>
                  <a:gd name="connsiteY47" fmla="*/ 60833 h 331723"/>
                  <a:gd name="connsiteX48" fmla="*/ 261366 w 288417"/>
                  <a:gd name="connsiteY48" fmla="*/ 59563 h 331723"/>
                  <a:gd name="connsiteX49" fmla="*/ 260350 w 288417"/>
                  <a:gd name="connsiteY49" fmla="*/ 58166 h 331723"/>
                  <a:gd name="connsiteX50" fmla="*/ 259461 w 288417"/>
                  <a:gd name="connsiteY50" fmla="*/ 56896 h 331723"/>
                  <a:gd name="connsiteX51" fmla="*/ 258445 w 288417"/>
                  <a:gd name="connsiteY51" fmla="*/ 55499 h 331723"/>
                  <a:gd name="connsiteX52" fmla="*/ 257429 w 288417"/>
                  <a:gd name="connsiteY52" fmla="*/ 54229 h 331723"/>
                  <a:gd name="connsiteX53" fmla="*/ 256286 w 288417"/>
                  <a:gd name="connsiteY53" fmla="*/ 52832 h 331723"/>
                  <a:gd name="connsiteX54" fmla="*/ 255270 w 288417"/>
                  <a:gd name="connsiteY54" fmla="*/ 51689 h 331723"/>
                  <a:gd name="connsiteX55" fmla="*/ 254000 w 288417"/>
                  <a:gd name="connsiteY55" fmla="*/ 50165 h 331723"/>
                  <a:gd name="connsiteX56" fmla="*/ 253111 w 288417"/>
                  <a:gd name="connsiteY56" fmla="*/ 49149 h 331723"/>
                  <a:gd name="connsiteX57" fmla="*/ 250952 w 288417"/>
                  <a:gd name="connsiteY57" fmla="*/ 46736 h 331723"/>
                  <a:gd name="connsiteX58" fmla="*/ 249936 w 288417"/>
                  <a:gd name="connsiteY58" fmla="*/ 45593 h 331723"/>
                  <a:gd name="connsiteX59" fmla="*/ 248793 w 288417"/>
                  <a:gd name="connsiteY59" fmla="*/ 44323 h 331723"/>
                  <a:gd name="connsiteX60" fmla="*/ 247650 w 288417"/>
                  <a:gd name="connsiteY60" fmla="*/ 43180 h 331723"/>
                  <a:gd name="connsiteX61" fmla="*/ 246507 w 288417"/>
                  <a:gd name="connsiteY61" fmla="*/ 42037 h 331723"/>
                  <a:gd name="connsiteX62" fmla="*/ 245364 w 288417"/>
                  <a:gd name="connsiteY62" fmla="*/ 40894 h 331723"/>
                  <a:gd name="connsiteX63" fmla="*/ 244221 w 288417"/>
                  <a:gd name="connsiteY63" fmla="*/ 39751 h 331723"/>
                  <a:gd name="connsiteX64" fmla="*/ 242951 w 288417"/>
                  <a:gd name="connsiteY64" fmla="*/ 38608 h 331723"/>
                  <a:gd name="connsiteX65" fmla="*/ 241808 w 288417"/>
                  <a:gd name="connsiteY65" fmla="*/ 37465 h 331723"/>
                  <a:gd name="connsiteX66" fmla="*/ 240538 w 288417"/>
                  <a:gd name="connsiteY66" fmla="*/ 36322 h 331723"/>
                  <a:gd name="connsiteX67" fmla="*/ 239395 w 288417"/>
                  <a:gd name="connsiteY67" fmla="*/ 35306 h 331723"/>
                  <a:gd name="connsiteX68" fmla="*/ 238125 w 288417"/>
                  <a:gd name="connsiteY68" fmla="*/ 34163 h 331723"/>
                  <a:gd name="connsiteX69" fmla="*/ 236982 w 288417"/>
                  <a:gd name="connsiteY69" fmla="*/ 33147 h 331723"/>
                  <a:gd name="connsiteX70" fmla="*/ 235712 w 288417"/>
                  <a:gd name="connsiteY70" fmla="*/ 32004 h 331723"/>
                  <a:gd name="connsiteX71" fmla="*/ 234442 w 288417"/>
                  <a:gd name="connsiteY71" fmla="*/ 30988 h 331723"/>
                  <a:gd name="connsiteX72" fmla="*/ 233045 w 288417"/>
                  <a:gd name="connsiteY72" fmla="*/ 29845 h 331723"/>
                  <a:gd name="connsiteX73" fmla="*/ 231902 w 288417"/>
                  <a:gd name="connsiteY73" fmla="*/ 28956 h 331723"/>
                  <a:gd name="connsiteX74" fmla="*/ 230505 w 288417"/>
                  <a:gd name="connsiteY74" fmla="*/ 27813 h 331723"/>
                  <a:gd name="connsiteX75" fmla="*/ 228981 w 288417"/>
                  <a:gd name="connsiteY75" fmla="*/ 26797 h 331723"/>
                  <a:gd name="connsiteX76" fmla="*/ 226314 w 288417"/>
                  <a:gd name="connsiteY76" fmla="*/ 24892 h 331723"/>
                  <a:gd name="connsiteX77" fmla="*/ 225171 w 288417"/>
                  <a:gd name="connsiteY77" fmla="*/ 24130 h 331723"/>
                  <a:gd name="connsiteX78" fmla="*/ 223647 w 288417"/>
                  <a:gd name="connsiteY78" fmla="*/ 23114 h 331723"/>
                  <a:gd name="connsiteX79" fmla="*/ 222504 w 288417"/>
                  <a:gd name="connsiteY79" fmla="*/ 22352 h 331723"/>
                  <a:gd name="connsiteX80" fmla="*/ 220980 w 288417"/>
                  <a:gd name="connsiteY80" fmla="*/ 21336 h 331723"/>
                  <a:gd name="connsiteX81" fmla="*/ 219710 w 288417"/>
                  <a:gd name="connsiteY81" fmla="*/ 20574 h 331723"/>
                  <a:gd name="connsiteX82" fmla="*/ 218186 w 288417"/>
                  <a:gd name="connsiteY82" fmla="*/ 19685 h 331723"/>
                  <a:gd name="connsiteX83" fmla="*/ 216916 w 288417"/>
                  <a:gd name="connsiteY83" fmla="*/ 18923 h 331723"/>
                  <a:gd name="connsiteX84" fmla="*/ 215265 w 288417"/>
                  <a:gd name="connsiteY84" fmla="*/ 18034 h 331723"/>
                  <a:gd name="connsiteX85" fmla="*/ 213995 w 288417"/>
                  <a:gd name="connsiteY85" fmla="*/ 17272 h 331723"/>
                  <a:gd name="connsiteX86" fmla="*/ 212344 w 288417"/>
                  <a:gd name="connsiteY86" fmla="*/ 16383 h 331723"/>
                  <a:gd name="connsiteX87" fmla="*/ 211074 w 288417"/>
                  <a:gd name="connsiteY87" fmla="*/ 15748 h 331723"/>
                  <a:gd name="connsiteX88" fmla="*/ 209423 w 288417"/>
                  <a:gd name="connsiteY88" fmla="*/ 14859 h 331723"/>
                  <a:gd name="connsiteX89" fmla="*/ 208153 w 288417"/>
                  <a:gd name="connsiteY89" fmla="*/ 14224 h 331723"/>
                  <a:gd name="connsiteX90" fmla="*/ 206502 w 288417"/>
                  <a:gd name="connsiteY90" fmla="*/ 13462 h 331723"/>
                  <a:gd name="connsiteX91" fmla="*/ 205232 w 288417"/>
                  <a:gd name="connsiteY91" fmla="*/ 12827 h 331723"/>
                  <a:gd name="connsiteX92" fmla="*/ 203454 w 288417"/>
                  <a:gd name="connsiteY92" fmla="*/ 12065 h 331723"/>
                  <a:gd name="connsiteX93" fmla="*/ 202311 w 288417"/>
                  <a:gd name="connsiteY93" fmla="*/ 11557 h 331723"/>
                  <a:gd name="connsiteX94" fmla="*/ 200406 w 288417"/>
                  <a:gd name="connsiteY94" fmla="*/ 10795 h 331723"/>
                  <a:gd name="connsiteX95" fmla="*/ 199644 w 288417"/>
                  <a:gd name="connsiteY95" fmla="*/ 10541 h 331723"/>
                  <a:gd name="connsiteX96" fmla="*/ 195326 w 288417"/>
                  <a:gd name="connsiteY96" fmla="*/ 8890 h 331723"/>
                  <a:gd name="connsiteX97" fmla="*/ 194310 w 288417"/>
                  <a:gd name="connsiteY97" fmla="*/ 8509 h 331723"/>
                  <a:gd name="connsiteX98" fmla="*/ 192405 w 288417"/>
                  <a:gd name="connsiteY98" fmla="*/ 7874 h 331723"/>
                  <a:gd name="connsiteX99" fmla="*/ 191135 w 288417"/>
                  <a:gd name="connsiteY99" fmla="*/ 7493 h 331723"/>
                  <a:gd name="connsiteX100" fmla="*/ 189230 w 288417"/>
                  <a:gd name="connsiteY100" fmla="*/ 6858 h 331723"/>
                  <a:gd name="connsiteX101" fmla="*/ 187960 w 288417"/>
                  <a:gd name="connsiteY101" fmla="*/ 6477 h 331723"/>
                  <a:gd name="connsiteX102" fmla="*/ 186055 w 288417"/>
                  <a:gd name="connsiteY102" fmla="*/ 5969 h 331723"/>
                  <a:gd name="connsiteX103" fmla="*/ 184658 w 288417"/>
                  <a:gd name="connsiteY103" fmla="*/ 5588 h 331723"/>
                  <a:gd name="connsiteX104" fmla="*/ 182753 w 288417"/>
                  <a:gd name="connsiteY104" fmla="*/ 5080 h 331723"/>
                  <a:gd name="connsiteX105" fmla="*/ 181356 w 288417"/>
                  <a:gd name="connsiteY105" fmla="*/ 4699 h 331723"/>
                  <a:gd name="connsiteX106" fmla="*/ 179451 w 288417"/>
                  <a:gd name="connsiteY106" fmla="*/ 4191 h 331723"/>
                  <a:gd name="connsiteX107" fmla="*/ 178054 w 288417"/>
                  <a:gd name="connsiteY107" fmla="*/ 3810 h 331723"/>
                  <a:gd name="connsiteX108" fmla="*/ 176149 w 288417"/>
                  <a:gd name="connsiteY108" fmla="*/ 3429 h 331723"/>
                  <a:gd name="connsiteX109" fmla="*/ 174752 w 288417"/>
                  <a:gd name="connsiteY109" fmla="*/ 3175 h 331723"/>
                  <a:gd name="connsiteX110" fmla="*/ 172847 w 288417"/>
                  <a:gd name="connsiteY110" fmla="*/ 2794 h 331723"/>
                  <a:gd name="connsiteX111" fmla="*/ 171450 w 288417"/>
                  <a:gd name="connsiteY111" fmla="*/ 2540 h 331723"/>
                  <a:gd name="connsiteX112" fmla="*/ 169418 w 288417"/>
                  <a:gd name="connsiteY112" fmla="*/ 2159 h 331723"/>
                  <a:gd name="connsiteX113" fmla="*/ 168148 w 288417"/>
                  <a:gd name="connsiteY113" fmla="*/ 1905 h 331723"/>
                  <a:gd name="connsiteX114" fmla="*/ 165989 w 288417"/>
                  <a:gd name="connsiteY114" fmla="*/ 1524 h 331723"/>
                  <a:gd name="connsiteX115" fmla="*/ 165989 w 288417"/>
                  <a:gd name="connsiteY115" fmla="*/ 1524 h 331723"/>
                  <a:gd name="connsiteX116" fmla="*/ 165989 w 288417"/>
                  <a:gd name="connsiteY116" fmla="*/ 1524 h 331723"/>
                  <a:gd name="connsiteX117" fmla="*/ 154813 w 288417"/>
                  <a:gd name="connsiteY117" fmla="*/ 254 h 331723"/>
                  <a:gd name="connsiteX118" fmla="*/ 154813 w 288417"/>
                  <a:gd name="connsiteY118" fmla="*/ 254 h 331723"/>
                  <a:gd name="connsiteX119" fmla="*/ 154432 w 288417"/>
                  <a:gd name="connsiteY119" fmla="*/ 254 h 331723"/>
                  <a:gd name="connsiteX120" fmla="*/ 150622 w 288417"/>
                  <a:gd name="connsiteY120" fmla="*/ 0 h 331723"/>
                  <a:gd name="connsiteX121" fmla="*/ 148717 w 288417"/>
                  <a:gd name="connsiteY121" fmla="*/ 0 h 331723"/>
                  <a:gd name="connsiteX122" fmla="*/ 147447 w 288417"/>
                  <a:gd name="connsiteY122" fmla="*/ 0 h 331723"/>
                  <a:gd name="connsiteX123" fmla="*/ 144272 w 288417"/>
                  <a:gd name="connsiteY123" fmla="*/ 0 h 331723"/>
                  <a:gd name="connsiteX124" fmla="*/ 98044 w 288417"/>
                  <a:gd name="connsiteY124" fmla="*/ 7620 h 331723"/>
                  <a:gd name="connsiteX125" fmla="*/ 91440 w 288417"/>
                  <a:gd name="connsiteY125" fmla="*/ 10033 h 331723"/>
                  <a:gd name="connsiteX126" fmla="*/ 84963 w 288417"/>
                  <a:gd name="connsiteY126" fmla="*/ 12827 h 331723"/>
                  <a:gd name="connsiteX127" fmla="*/ 81788 w 288417"/>
                  <a:gd name="connsiteY127" fmla="*/ 14351 h 331723"/>
                  <a:gd name="connsiteX128" fmla="*/ 75565 w 288417"/>
                  <a:gd name="connsiteY128" fmla="*/ 17526 h 331723"/>
                  <a:gd name="connsiteX129" fmla="*/ 72517 w 288417"/>
                  <a:gd name="connsiteY129" fmla="*/ 19177 h 331723"/>
                  <a:gd name="connsiteX130" fmla="*/ 39878 w 288417"/>
                  <a:gd name="connsiteY130" fmla="*/ 44704 h 331723"/>
                  <a:gd name="connsiteX131" fmla="*/ 37465 w 288417"/>
                  <a:gd name="connsiteY131" fmla="*/ 47244 h 331723"/>
                  <a:gd name="connsiteX132" fmla="*/ 30734 w 288417"/>
                  <a:gd name="connsiteY132" fmla="*/ 55118 h 331723"/>
                  <a:gd name="connsiteX133" fmla="*/ 28575 w 288417"/>
                  <a:gd name="connsiteY133" fmla="*/ 57912 h 331723"/>
                  <a:gd name="connsiteX134" fmla="*/ 0 w 288417"/>
                  <a:gd name="connsiteY134" fmla="*/ 144145 h 331723"/>
                  <a:gd name="connsiteX135" fmla="*/ 0 w 288417"/>
                  <a:gd name="connsiteY135" fmla="*/ 144145 h 331723"/>
                  <a:gd name="connsiteX136" fmla="*/ 21336 w 288417"/>
                  <a:gd name="connsiteY136" fmla="*/ 225933 h 331723"/>
                  <a:gd name="connsiteX137" fmla="*/ 79502 w 288417"/>
                  <a:gd name="connsiteY137" fmla="*/ 284353 h 331723"/>
                  <a:gd name="connsiteX138" fmla="*/ 165735 w 288417"/>
                  <a:gd name="connsiteY138" fmla="*/ 331724 h 331723"/>
                  <a:gd name="connsiteX139" fmla="*/ 165735 w 288417"/>
                  <a:gd name="connsiteY139" fmla="*/ 286639 h 331723"/>
                  <a:gd name="connsiteX140" fmla="*/ 165735 w 288417"/>
                  <a:gd name="connsiteY140" fmla="*/ 286639 h 331723"/>
                  <a:gd name="connsiteX141" fmla="*/ 167894 w 288417"/>
                  <a:gd name="connsiteY141" fmla="*/ 286258 h 331723"/>
                  <a:gd name="connsiteX142" fmla="*/ 169164 w 288417"/>
                  <a:gd name="connsiteY142" fmla="*/ 286004 h 331723"/>
                  <a:gd name="connsiteX143" fmla="*/ 171196 w 288417"/>
                  <a:gd name="connsiteY143" fmla="*/ 285623 h 331723"/>
                  <a:gd name="connsiteX144" fmla="*/ 172593 w 288417"/>
                  <a:gd name="connsiteY144" fmla="*/ 285369 h 331723"/>
                  <a:gd name="connsiteX145" fmla="*/ 174498 w 288417"/>
                  <a:gd name="connsiteY145" fmla="*/ 284988 h 331723"/>
                  <a:gd name="connsiteX146" fmla="*/ 175895 w 288417"/>
                  <a:gd name="connsiteY146" fmla="*/ 284734 h 331723"/>
                  <a:gd name="connsiteX147" fmla="*/ 177800 w 288417"/>
                  <a:gd name="connsiteY147" fmla="*/ 284353 h 331723"/>
                  <a:gd name="connsiteX148" fmla="*/ 179197 w 288417"/>
                  <a:gd name="connsiteY148" fmla="*/ 283972 h 331723"/>
                  <a:gd name="connsiteX149" fmla="*/ 181102 w 288417"/>
                  <a:gd name="connsiteY149" fmla="*/ 283464 h 331723"/>
                  <a:gd name="connsiteX150" fmla="*/ 182499 w 288417"/>
                  <a:gd name="connsiteY150" fmla="*/ 283083 h 331723"/>
                  <a:gd name="connsiteX151" fmla="*/ 184404 w 288417"/>
                  <a:gd name="connsiteY151" fmla="*/ 282575 h 331723"/>
                  <a:gd name="connsiteX152" fmla="*/ 185801 w 288417"/>
                  <a:gd name="connsiteY152" fmla="*/ 282194 h 331723"/>
                  <a:gd name="connsiteX153" fmla="*/ 187706 w 288417"/>
                  <a:gd name="connsiteY153" fmla="*/ 281686 h 331723"/>
                  <a:gd name="connsiteX154" fmla="*/ 188976 w 288417"/>
                  <a:gd name="connsiteY154" fmla="*/ 281305 h 331723"/>
                  <a:gd name="connsiteX155" fmla="*/ 190881 w 288417"/>
                  <a:gd name="connsiteY155" fmla="*/ 280670 h 331723"/>
                  <a:gd name="connsiteX156" fmla="*/ 192151 w 288417"/>
                  <a:gd name="connsiteY156" fmla="*/ 280289 h 331723"/>
                  <a:gd name="connsiteX157" fmla="*/ 194056 w 288417"/>
                  <a:gd name="connsiteY157" fmla="*/ 279654 h 331723"/>
                  <a:gd name="connsiteX158" fmla="*/ 195072 w 288417"/>
                  <a:gd name="connsiteY158" fmla="*/ 279273 h 331723"/>
                  <a:gd name="connsiteX159" fmla="*/ 199390 w 288417"/>
                  <a:gd name="connsiteY159" fmla="*/ 277622 h 331723"/>
                  <a:gd name="connsiteX160" fmla="*/ 200152 w 288417"/>
                  <a:gd name="connsiteY160" fmla="*/ 277368 h 331723"/>
                  <a:gd name="connsiteX161" fmla="*/ 202057 w 288417"/>
                  <a:gd name="connsiteY161" fmla="*/ 276606 h 331723"/>
                  <a:gd name="connsiteX162" fmla="*/ 203200 w 288417"/>
                  <a:gd name="connsiteY162" fmla="*/ 276098 h 331723"/>
                  <a:gd name="connsiteX163" fmla="*/ 204978 w 288417"/>
                  <a:gd name="connsiteY163" fmla="*/ 275336 h 331723"/>
                  <a:gd name="connsiteX164" fmla="*/ 206248 w 288417"/>
                  <a:gd name="connsiteY164" fmla="*/ 274701 h 331723"/>
                  <a:gd name="connsiteX165" fmla="*/ 207899 w 288417"/>
                  <a:gd name="connsiteY165" fmla="*/ 273939 h 331723"/>
                  <a:gd name="connsiteX166" fmla="*/ 209169 w 288417"/>
                  <a:gd name="connsiteY166" fmla="*/ 273304 h 331723"/>
                  <a:gd name="connsiteX167" fmla="*/ 210820 w 288417"/>
                  <a:gd name="connsiteY167" fmla="*/ 272415 h 331723"/>
                  <a:gd name="connsiteX168" fmla="*/ 212090 w 288417"/>
                  <a:gd name="connsiteY168" fmla="*/ 271780 h 331723"/>
                  <a:gd name="connsiteX169" fmla="*/ 213741 w 288417"/>
                  <a:gd name="connsiteY169" fmla="*/ 270891 h 331723"/>
                  <a:gd name="connsiteX170" fmla="*/ 215011 w 288417"/>
                  <a:gd name="connsiteY170" fmla="*/ 270129 h 331723"/>
                  <a:gd name="connsiteX171" fmla="*/ 216662 w 288417"/>
                  <a:gd name="connsiteY171" fmla="*/ 269240 h 331723"/>
                  <a:gd name="connsiteX172" fmla="*/ 217932 w 288417"/>
                  <a:gd name="connsiteY172" fmla="*/ 268478 h 331723"/>
                  <a:gd name="connsiteX173" fmla="*/ 219456 w 288417"/>
                  <a:gd name="connsiteY173" fmla="*/ 267589 h 331723"/>
                  <a:gd name="connsiteX174" fmla="*/ 220726 w 288417"/>
                  <a:gd name="connsiteY174" fmla="*/ 266827 h 331723"/>
                  <a:gd name="connsiteX175" fmla="*/ 222250 w 288417"/>
                  <a:gd name="connsiteY175" fmla="*/ 265811 h 331723"/>
                  <a:gd name="connsiteX176" fmla="*/ 223393 w 288417"/>
                  <a:gd name="connsiteY176" fmla="*/ 265049 h 331723"/>
                  <a:gd name="connsiteX177" fmla="*/ 224917 w 288417"/>
                  <a:gd name="connsiteY177" fmla="*/ 264033 h 331723"/>
                  <a:gd name="connsiteX178" fmla="*/ 226060 w 288417"/>
                  <a:gd name="connsiteY178" fmla="*/ 263271 h 331723"/>
                  <a:gd name="connsiteX179" fmla="*/ 228600 w 288417"/>
                  <a:gd name="connsiteY179" fmla="*/ 261493 h 331723"/>
                  <a:gd name="connsiteX180" fmla="*/ 230124 w 288417"/>
                  <a:gd name="connsiteY180" fmla="*/ 260350 h 331723"/>
                  <a:gd name="connsiteX181" fmla="*/ 231521 w 288417"/>
                  <a:gd name="connsiteY181" fmla="*/ 259207 h 331723"/>
                  <a:gd name="connsiteX182" fmla="*/ 232664 w 288417"/>
                  <a:gd name="connsiteY182" fmla="*/ 258318 h 331723"/>
                  <a:gd name="connsiteX183" fmla="*/ 234061 w 288417"/>
                  <a:gd name="connsiteY183" fmla="*/ 257175 h 331723"/>
                  <a:gd name="connsiteX184" fmla="*/ 235331 w 288417"/>
                  <a:gd name="connsiteY184" fmla="*/ 256159 h 331723"/>
                  <a:gd name="connsiteX185" fmla="*/ 236728 w 288417"/>
                  <a:gd name="connsiteY185" fmla="*/ 255016 h 331723"/>
                  <a:gd name="connsiteX186" fmla="*/ 237871 w 288417"/>
                  <a:gd name="connsiteY186" fmla="*/ 254000 h 331723"/>
                  <a:gd name="connsiteX187" fmla="*/ 239141 w 288417"/>
                  <a:gd name="connsiteY187" fmla="*/ 252857 h 331723"/>
                  <a:gd name="connsiteX188" fmla="*/ 240284 w 288417"/>
                  <a:gd name="connsiteY188" fmla="*/ 251841 h 331723"/>
                  <a:gd name="connsiteX189" fmla="*/ 241554 w 288417"/>
                  <a:gd name="connsiteY189" fmla="*/ 250698 h 331723"/>
                  <a:gd name="connsiteX190" fmla="*/ 242697 w 288417"/>
                  <a:gd name="connsiteY190" fmla="*/ 249555 h 331723"/>
                  <a:gd name="connsiteX191" fmla="*/ 243967 w 288417"/>
                  <a:gd name="connsiteY191" fmla="*/ 248412 h 331723"/>
                  <a:gd name="connsiteX192" fmla="*/ 245110 w 288417"/>
                  <a:gd name="connsiteY192" fmla="*/ 247269 h 331723"/>
                  <a:gd name="connsiteX193" fmla="*/ 246253 w 288417"/>
                  <a:gd name="connsiteY193" fmla="*/ 246126 h 331723"/>
                  <a:gd name="connsiteX194" fmla="*/ 247396 w 288417"/>
                  <a:gd name="connsiteY194" fmla="*/ 244983 h 331723"/>
                  <a:gd name="connsiteX195" fmla="*/ 248539 w 288417"/>
                  <a:gd name="connsiteY195" fmla="*/ 243840 h 331723"/>
                  <a:gd name="connsiteX196" fmla="*/ 249682 w 288417"/>
                  <a:gd name="connsiteY196" fmla="*/ 242570 h 331723"/>
                  <a:gd name="connsiteX197" fmla="*/ 250698 w 288417"/>
                  <a:gd name="connsiteY197" fmla="*/ 241427 h 331723"/>
                  <a:gd name="connsiteX198" fmla="*/ 252857 w 288417"/>
                  <a:gd name="connsiteY198" fmla="*/ 239014 h 331723"/>
                  <a:gd name="connsiteX199" fmla="*/ 253746 w 288417"/>
                  <a:gd name="connsiteY199" fmla="*/ 237998 h 331723"/>
                  <a:gd name="connsiteX200" fmla="*/ 255016 w 288417"/>
                  <a:gd name="connsiteY200" fmla="*/ 236601 h 331723"/>
                  <a:gd name="connsiteX201" fmla="*/ 256032 w 288417"/>
                  <a:gd name="connsiteY201" fmla="*/ 235458 h 331723"/>
                  <a:gd name="connsiteX202" fmla="*/ 257175 w 288417"/>
                  <a:gd name="connsiteY202" fmla="*/ 234061 h 331723"/>
                  <a:gd name="connsiteX203" fmla="*/ 258191 w 288417"/>
                  <a:gd name="connsiteY203" fmla="*/ 232791 h 331723"/>
                  <a:gd name="connsiteX204" fmla="*/ 259207 w 288417"/>
                  <a:gd name="connsiteY204" fmla="*/ 231394 h 331723"/>
                  <a:gd name="connsiteX205" fmla="*/ 260096 w 288417"/>
                  <a:gd name="connsiteY205" fmla="*/ 230124 h 331723"/>
                  <a:gd name="connsiteX206" fmla="*/ 261112 w 288417"/>
                  <a:gd name="connsiteY206" fmla="*/ 228727 h 331723"/>
                  <a:gd name="connsiteX207" fmla="*/ 262001 w 288417"/>
                  <a:gd name="connsiteY207" fmla="*/ 227457 h 331723"/>
                  <a:gd name="connsiteX208" fmla="*/ 263017 w 288417"/>
                  <a:gd name="connsiteY208" fmla="*/ 226060 h 331723"/>
                  <a:gd name="connsiteX209" fmla="*/ 263906 w 288417"/>
                  <a:gd name="connsiteY209" fmla="*/ 224790 h 331723"/>
                  <a:gd name="connsiteX210" fmla="*/ 264922 w 288417"/>
                  <a:gd name="connsiteY210" fmla="*/ 223266 h 331723"/>
                  <a:gd name="connsiteX211" fmla="*/ 265811 w 288417"/>
                  <a:gd name="connsiteY211" fmla="*/ 221996 h 331723"/>
                  <a:gd name="connsiteX212" fmla="*/ 266827 w 288417"/>
                  <a:gd name="connsiteY212" fmla="*/ 220472 h 331723"/>
                  <a:gd name="connsiteX213" fmla="*/ 267589 w 288417"/>
                  <a:gd name="connsiteY213" fmla="*/ 219202 h 331723"/>
                  <a:gd name="connsiteX214" fmla="*/ 268605 w 288417"/>
                  <a:gd name="connsiteY214" fmla="*/ 217551 h 331723"/>
                  <a:gd name="connsiteX215" fmla="*/ 269367 w 288417"/>
                  <a:gd name="connsiteY215" fmla="*/ 216281 h 331723"/>
                  <a:gd name="connsiteX216" fmla="*/ 270510 w 288417"/>
                  <a:gd name="connsiteY216" fmla="*/ 214376 h 331723"/>
                  <a:gd name="connsiteX217" fmla="*/ 271018 w 288417"/>
                  <a:gd name="connsiteY217" fmla="*/ 213360 h 331723"/>
                  <a:gd name="connsiteX218" fmla="*/ 272542 w 288417"/>
                  <a:gd name="connsiteY218" fmla="*/ 210439 h 331723"/>
                  <a:gd name="connsiteX219" fmla="*/ 273050 w 288417"/>
                  <a:gd name="connsiteY219" fmla="*/ 209423 h 331723"/>
                  <a:gd name="connsiteX220" fmla="*/ 274066 w 288417"/>
                  <a:gd name="connsiteY220" fmla="*/ 207391 h 331723"/>
                  <a:gd name="connsiteX221" fmla="*/ 274701 w 288417"/>
                  <a:gd name="connsiteY221" fmla="*/ 206121 h 331723"/>
                  <a:gd name="connsiteX222" fmla="*/ 275590 w 288417"/>
                  <a:gd name="connsiteY222" fmla="*/ 204343 h 331723"/>
                  <a:gd name="connsiteX223" fmla="*/ 276225 w 288417"/>
                  <a:gd name="connsiteY223" fmla="*/ 203073 h 331723"/>
                  <a:gd name="connsiteX224" fmla="*/ 276987 w 288417"/>
                  <a:gd name="connsiteY224" fmla="*/ 201295 h 331723"/>
                  <a:gd name="connsiteX225" fmla="*/ 277622 w 288417"/>
                  <a:gd name="connsiteY225" fmla="*/ 199898 h 331723"/>
                  <a:gd name="connsiteX226" fmla="*/ 278384 w 288417"/>
                  <a:gd name="connsiteY226" fmla="*/ 198120 h 331723"/>
                  <a:gd name="connsiteX227" fmla="*/ 278892 w 288417"/>
                  <a:gd name="connsiteY227" fmla="*/ 196723 h 331723"/>
                  <a:gd name="connsiteX228" fmla="*/ 279527 w 288417"/>
                  <a:gd name="connsiteY228" fmla="*/ 194945 h 331723"/>
                  <a:gd name="connsiteX229" fmla="*/ 280035 w 288417"/>
                  <a:gd name="connsiteY229" fmla="*/ 193548 h 331723"/>
                  <a:gd name="connsiteX230" fmla="*/ 280670 w 288417"/>
                  <a:gd name="connsiteY230" fmla="*/ 191770 h 331723"/>
                  <a:gd name="connsiteX231" fmla="*/ 281178 w 288417"/>
                  <a:gd name="connsiteY231" fmla="*/ 190373 h 331723"/>
                  <a:gd name="connsiteX232" fmla="*/ 281813 w 288417"/>
                  <a:gd name="connsiteY232" fmla="*/ 188468 h 331723"/>
                  <a:gd name="connsiteX233" fmla="*/ 282194 w 288417"/>
                  <a:gd name="connsiteY233" fmla="*/ 187071 h 331723"/>
                  <a:gd name="connsiteX234" fmla="*/ 282829 w 288417"/>
                  <a:gd name="connsiteY234" fmla="*/ 185039 h 331723"/>
                  <a:gd name="connsiteX235" fmla="*/ 283210 w 288417"/>
                  <a:gd name="connsiteY235" fmla="*/ 183896 h 331723"/>
                  <a:gd name="connsiteX236" fmla="*/ 283972 w 288417"/>
                  <a:gd name="connsiteY236" fmla="*/ 181229 h 331723"/>
                  <a:gd name="connsiteX237" fmla="*/ 284099 w 288417"/>
                  <a:gd name="connsiteY237" fmla="*/ 180594 h 331723"/>
                  <a:gd name="connsiteX238" fmla="*/ 284861 w 288417"/>
                  <a:gd name="connsiteY238" fmla="*/ 177292 h 331723"/>
                  <a:gd name="connsiteX239" fmla="*/ 285115 w 288417"/>
                  <a:gd name="connsiteY239" fmla="*/ 176276 h 331723"/>
                  <a:gd name="connsiteX240" fmla="*/ 285623 w 288417"/>
                  <a:gd name="connsiteY240" fmla="*/ 173990 h 331723"/>
                  <a:gd name="connsiteX241" fmla="*/ 285877 w 288417"/>
                  <a:gd name="connsiteY241" fmla="*/ 172720 h 331723"/>
                  <a:gd name="connsiteX242" fmla="*/ 286258 w 288417"/>
                  <a:gd name="connsiteY242" fmla="*/ 170688 h 331723"/>
                  <a:gd name="connsiteX243" fmla="*/ 286512 w 288417"/>
                  <a:gd name="connsiteY243" fmla="*/ 169291 h 331723"/>
                  <a:gd name="connsiteX244" fmla="*/ 286893 w 288417"/>
                  <a:gd name="connsiteY244" fmla="*/ 167259 h 331723"/>
                  <a:gd name="connsiteX245" fmla="*/ 287147 w 288417"/>
                  <a:gd name="connsiteY245" fmla="*/ 165735 h 331723"/>
                  <a:gd name="connsiteX246" fmla="*/ 287401 w 288417"/>
                  <a:gd name="connsiteY246" fmla="*/ 163703 h 331723"/>
                  <a:gd name="connsiteX247" fmla="*/ 287528 w 288417"/>
                  <a:gd name="connsiteY247" fmla="*/ 162179 h 331723"/>
                  <a:gd name="connsiteX248" fmla="*/ 287782 w 288417"/>
                  <a:gd name="connsiteY248" fmla="*/ 160147 h 331723"/>
                  <a:gd name="connsiteX249" fmla="*/ 287909 w 288417"/>
                  <a:gd name="connsiteY249" fmla="*/ 158623 h 331723"/>
                  <a:gd name="connsiteX250" fmla="*/ 288036 w 288417"/>
                  <a:gd name="connsiteY250" fmla="*/ 156591 h 331723"/>
                  <a:gd name="connsiteX251" fmla="*/ 288036 w 288417"/>
                  <a:gd name="connsiteY251" fmla="*/ 155067 h 331723"/>
                  <a:gd name="connsiteX252" fmla="*/ 288163 w 288417"/>
                  <a:gd name="connsiteY252" fmla="*/ 152908 h 331723"/>
                  <a:gd name="connsiteX253" fmla="*/ 288163 w 288417"/>
                  <a:gd name="connsiteY253" fmla="*/ 151511 h 331723"/>
                  <a:gd name="connsiteX254" fmla="*/ 288163 w 288417"/>
                  <a:gd name="connsiteY254" fmla="*/ 149098 h 331723"/>
                  <a:gd name="connsiteX255" fmla="*/ 288163 w 288417"/>
                  <a:gd name="connsiteY255" fmla="*/ 147955 h 331723"/>
                  <a:gd name="connsiteX256" fmla="*/ 288163 w 288417"/>
                  <a:gd name="connsiteY256" fmla="*/ 144399 h 331723"/>
                  <a:gd name="connsiteX257" fmla="*/ 288163 w 288417"/>
                  <a:gd name="connsiteY257" fmla="*/ 144399 h 331723"/>
                  <a:gd name="connsiteX258" fmla="*/ 288163 w 288417"/>
                  <a:gd name="connsiteY258" fmla="*/ 140843 h 331723"/>
                  <a:gd name="connsiteX259" fmla="*/ 288163 w 288417"/>
                  <a:gd name="connsiteY259" fmla="*/ 139700 h 33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288417" h="331723">
                    <a:moveTo>
                      <a:pt x="288417" y="138811"/>
                    </a:moveTo>
                    <a:cubicBezTo>
                      <a:pt x="288417" y="138049"/>
                      <a:pt x="288417" y="137287"/>
                      <a:pt x="288417" y="136398"/>
                    </a:cubicBezTo>
                    <a:cubicBezTo>
                      <a:pt x="288417" y="135890"/>
                      <a:pt x="288417" y="135509"/>
                      <a:pt x="288417" y="135001"/>
                    </a:cubicBezTo>
                    <a:cubicBezTo>
                      <a:pt x="288417" y="134239"/>
                      <a:pt x="288417" y="133604"/>
                      <a:pt x="288290" y="132842"/>
                    </a:cubicBezTo>
                    <a:cubicBezTo>
                      <a:pt x="288290" y="132334"/>
                      <a:pt x="288290" y="131826"/>
                      <a:pt x="288290" y="131318"/>
                    </a:cubicBezTo>
                    <a:cubicBezTo>
                      <a:pt x="288290" y="130683"/>
                      <a:pt x="288290" y="129921"/>
                      <a:pt x="288163" y="129286"/>
                    </a:cubicBezTo>
                    <a:cubicBezTo>
                      <a:pt x="288163" y="128778"/>
                      <a:pt x="288163" y="128270"/>
                      <a:pt x="288036" y="127762"/>
                    </a:cubicBezTo>
                    <a:cubicBezTo>
                      <a:pt x="288036" y="127127"/>
                      <a:pt x="287909" y="126492"/>
                      <a:pt x="287782" y="125730"/>
                    </a:cubicBezTo>
                    <a:cubicBezTo>
                      <a:pt x="287782" y="125222"/>
                      <a:pt x="287782" y="124714"/>
                      <a:pt x="287655" y="124206"/>
                    </a:cubicBezTo>
                    <a:cubicBezTo>
                      <a:pt x="287655" y="123571"/>
                      <a:pt x="287528" y="122936"/>
                      <a:pt x="287401" y="122174"/>
                    </a:cubicBezTo>
                    <a:cubicBezTo>
                      <a:pt x="287401" y="121666"/>
                      <a:pt x="287274" y="121158"/>
                      <a:pt x="287147" y="120650"/>
                    </a:cubicBezTo>
                    <a:cubicBezTo>
                      <a:pt x="287147" y="120015"/>
                      <a:pt x="286893" y="119253"/>
                      <a:pt x="286766" y="118618"/>
                    </a:cubicBezTo>
                    <a:cubicBezTo>
                      <a:pt x="286766" y="118110"/>
                      <a:pt x="286639" y="117729"/>
                      <a:pt x="286512" y="117221"/>
                    </a:cubicBezTo>
                    <a:cubicBezTo>
                      <a:pt x="286512" y="116586"/>
                      <a:pt x="286258" y="115824"/>
                      <a:pt x="286131" y="115189"/>
                    </a:cubicBezTo>
                    <a:cubicBezTo>
                      <a:pt x="286131" y="114808"/>
                      <a:pt x="286004" y="114300"/>
                      <a:pt x="285877" y="113919"/>
                    </a:cubicBezTo>
                    <a:cubicBezTo>
                      <a:pt x="285750" y="113157"/>
                      <a:pt x="285496" y="112395"/>
                      <a:pt x="285369" y="111633"/>
                    </a:cubicBezTo>
                    <a:cubicBezTo>
                      <a:pt x="285369" y="111252"/>
                      <a:pt x="285242" y="110871"/>
                      <a:pt x="285115" y="110617"/>
                    </a:cubicBezTo>
                    <a:cubicBezTo>
                      <a:pt x="284861" y="109474"/>
                      <a:pt x="284607" y="108458"/>
                      <a:pt x="284353" y="107315"/>
                    </a:cubicBezTo>
                    <a:cubicBezTo>
                      <a:pt x="284353" y="107188"/>
                      <a:pt x="284353" y="106934"/>
                      <a:pt x="284226" y="106807"/>
                    </a:cubicBezTo>
                    <a:cubicBezTo>
                      <a:pt x="283972" y="105918"/>
                      <a:pt x="283718" y="105029"/>
                      <a:pt x="283464" y="104140"/>
                    </a:cubicBezTo>
                    <a:cubicBezTo>
                      <a:pt x="283464" y="103759"/>
                      <a:pt x="283210" y="103378"/>
                      <a:pt x="283083" y="102997"/>
                    </a:cubicBezTo>
                    <a:cubicBezTo>
                      <a:pt x="282829" y="102362"/>
                      <a:pt x="282702" y="101600"/>
                      <a:pt x="282448" y="100965"/>
                    </a:cubicBezTo>
                    <a:cubicBezTo>
                      <a:pt x="282321" y="100457"/>
                      <a:pt x="282194" y="100076"/>
                      <a:pt x="282067" y="99695"/>
                    </a:cubicBezTo>
                    <a:cubicBezTo>
                      <a:pt x="281813" y="99060"/>
                      <a:pt x="281686" y="98425"/>
                      <a:pt x="281432" y="97790"/>
                    </a:cubicBezTo>
                    <a:cubicBezTo>
                      <a:pt x="281305" y="97282"/>
                      <a:pt x="281178" y="96901"/>
                      <a:pt x="280924" y="96393"/>
                    </a:cubicBezTo>
                    <a:cubicBezTo>
                      <a:pt x="280670" y="95758"/>
                      <a:pt x="280543" y="95123"/>
                      <a:pt x="280289" y="94615"/>
                    </a:cubicBezTo>
                    <a:cubicBezTo>
                      <a:pt x="280162" y="94107"/>
                      <a:pt x="279908" y="93726"/>
                      <a:pt x="279781" y="93218"/>
                    </a:cubicBezTo>
                    <a:cubicBezTo>
                      <a:pt x="279527" y="92583"/>
                      <a:pt x="279400" y="92075"/>
                      <a:pt x="279146" y="91440"/>
                    </a:cubicBezTo>
                    <a:cubicBezTo>
                      <a:pt x="279019" y="90932"/>
                      <a:pt x="278765" y="90551"/>
                      <a:pt x="278638" y="90043"/>
                    </a:cubicBezTo>
                    <a:cubicBezTo>
                      <a:pt x="278384" y="89408"/>
                      <a:pt x="278130" y="88900"/>
                      <a:pt x="277876" y="88265"/>
                    </a:cubicBezTo>
                    <a:cubicBezTo>
                      <a:pt x="277749" y="87757"/>
                      <a:pt x="277495" y="87376"/>
                      <a:pt x="277241" y="86868"/>
                    </a:cubicBezTo>
                    <a:cubicBezTo>
                      <a:pt x="276987" y="86233"/>
                      <a:pt x="276733" y="85725"/>
                      <a:pt x="276479" y="85090"/>
                    </a:cubicBezTo>
                    <a:cubicBezTo>
                      <a:pt x="276225" y="84709"/>
                      <a:pt x="276098" y="84201"/>
                      <a:pt x="275844" y="83820"/>
                    </a:cubicBezTo>
                    <a:cubicBezTo>
                      <a:pt x="275590" y="83185"/>
                      <a:pt x="275336" y="82677"/>
                      <a:pt x="274955" y="82042"/>
                    </a:cubicBezTo>
                    <a:cubicBezTo>
                      <a:pt x="274701" y="81661"/>
                      <a:pt x="274574" y="81153"/>
                      <a:pt x="274320" y="80772"/>
                    </a:cubicBezTo>
                    <a:cubicBezTo>
                      <a:pt x="273939" y="80137"/>
                      <a:pt x="273685" y="79502"/>
                      <a:pt x="273304" y="78740"/>
                    </a:cubicBezTo>
                    <a:cubicBezTo>
                      <a:pt x="273177" y="78359"/>
                      <a:pt x="272923" y="78105"/>
                      <a:pt x="272796" y="77724"/>
                    </a:cubicBezTo>
                    <a:cubicBezTo>
                      <a:pt x="272288" y="76708"/>
                      <a:pt x="271780" y="75819"/>
                      <a:pt x="271272" y="74803"/>
                    </a:cubicBezTo>
                    <a:cubicBezTo>
                      <a:pt x="271145" y="74549"/>
                      <a:pt x="270891" y="74168"/>
                      <a:pt x="270764" y="73914"/>
                    </a:cubicBezTo>
                    <a:cubicBezTo>
                      <a:pt x="270383" y="73279"/>
                      <a:pt x="270002" y="72644"/>
                      <a:pt x="269621" y="72009"/>
                    </a:cubicBezTo>
                    <a:cubicBezTo>
                      <a:pt x="269367" y="71628"/>
                      <a:pt x="269113" y="71247"/>
                      <a:pt x="268859" y="70739"/>
                    </a:cubicBezTo>
                    <a:cubicBezTo>
                      <a:pt x="268478" y="70231"/>
                      <a:pt x="268224" y="69596"/>
                      <a:pt x="267843" y="69088"/>
                    </a:cubicBezTo>
                    <a:cubicBezTo>
                      <a:pt x="267589" y="68707"/>
                      <a:pt x="267335" y="68199"/>
                      <a:pt x="267081" y="67818"/>
                    </a:cubicBezTo>
                    <a:cubicBezTo>
                      <a:pt x="266700" y="67310"/>
                      <a:pt x="266446" y="66802"/>
                      <a:pt x="266065" y="66294"/>
                    </a:cubicBezTo>
                    <a:cubicBezTo>
                      <a:pt x="265811" y="65913"/>
                      <a:pt x="265557" y="65405"/>
                      <a:pt x="265176" y="65024"/>
                    </a:cubicBezTo>
                    <a:cubicBezTo>
                      <a:pt x="264795" y="64516"/>
                      <a:pt x="264541" y="64008"/>
                      <a:pt x="264160" y="63500"/>
                    </a:cubicBezTo>
                    <a:cubicBezTo>
                      <a:pt x="263906" y="63119"/>
                      <a:pt x="263525" y="62611"/>
                      <a:pt x="263271" y="62230"/>
                    </a:cubicBezTo>
                    <a:cubicBezTo>
                      <a:pt x="262890" y="61722"/>
                      <a:pt x="262636" y="61214"/>
                      <a:pt x="262255" y="60833"/>
                    </a:cubicBezTo>
                    <a:cubicBezTo>
                      <a:pt x="262001" y="60452"/>
                      <a:pt x="261620" y="59944"/>
                      <a:pt x="261366" y="59563"/>
                    </a:cubicBezTo>
                    <a:cubicBezTo>
                      <a:pt x="260985" y="59055"/>
                      <a:pt x="260731" y="58674"/>
                      <a:pt x="260350" y="58166"/>
                    </a:cubicBezTo>
                    <a:cubicBezTo>
                      <a:pt x="260096" y="57785"/>
                      <a:pt x="259715" y="57277"/>
                      <a:pt x="259461" y="56896"/>
                    </a:cubicBezTo>
                    <a:cubicBezTo>
                      <a:pt x="259080" y="56388"/>
                      <a:pt x="258699" y="56007"/>
                      <a:pt x="258445" y="55499"/>
                    </a:cubicBezTo>
                    <a:cubicBezTo>
                      <a:pt x="258064" y="55118"/>
                      <a:pt x="257810" y="54610"/>
                      <a:pt x="257429" y="54229"/>
                    </a:cubicBezTo>
                    <a:cubicBezTo>
                      <a:pt x="257048" y="53721"/>
                      <a:pt x="256667" y="53340"/>
                      <a:pt x="256286" y="52832"/>
                    </a:cubicBezTo>
                    <a:cubicBezTo>
                      <a:pt x="255905" y="52451"/>
                      <a:pt x="255651" y="52070"/>
                      <a:pt x="255270" y="51689"/>
                    </a:cubicBezTo>
                    <a:cubicBezTo>
                      <a:pt x="254889" y="51181"/>
                      <a:pt x="254508" y="50673"/>
                      <a:pt x="254000" y="50165"/>
                    </a:cubicBezTo>
                    <a:cubicBezTo>
                      <a:pt x="253746" y="49784"/>
                      <a:pt x="253365" y="49403"/>
                      <a:pt x="253111" y="49149"/>
                    </a:cubicBezTo>
                    <a:cubicBezTo>
                      <a:pt x="252476" y="48387"/>
                      <a:pt x="251714" y="47498"/>
                      <a:pt x="250952" y="46736"/>
                    </a:cubicBezTo>
                    <a:cubicBezTo>
                      <a:pt x="250571" y="46355"/>
                      <a:pt x="250317" y="45974"/>
                      <a:pt x="249936" y="45593"/>
                    </a:cubicBezTo>
                    <a:cubicBezTo>
                      <a:pt x="249555" y="45212"/>
                      <a:pt x="249174" y="44704"/>
                      <a:pt x="248793" y="44323"/>
                    </a:cubicBezTo>
                    <a:cubicBezTo>
                      <a:pt x="248412" y="43942"/>
                      <a:pt x="248031" y="43561"/>
                      <a:pt x="247650" y="43180"/>
                    </a:cubicBezTo>
                    <a:cubicBezTo>
                      <a:pt x="247269" y="42799"/>
                      <a:pt x="246888" y="42418"/>
                      <a:pt x="246507" y="42037"/>
                    </a:cubicBezTo>
                    <a:cubicBezTo>
                      <a:pt x="246126" y="41656"/>
                      <a:pt x="245745" y="41275"/>
                      <a:pt x="245364" y="40894"/>
                    </a:cubicBezTo>
                    <a:cubicBezTo>
                      <a:pt x="244983" y="40513"/>
                      <a:pt x="244602" y="40132"/>
                      <a:pt x="244221" y="39751"/>
                    </a:cubicBezTo>
                    <a:cubicBezTo>
                      <a:pt x="243840" y="39370"/>
                      <a:pt x="243459" y="38989"/>
                      <a:pt x="242951" y="38608"/>
                    </a:cubicBezTo>
                    <a:cubicBezTo>
                      <a:pt x="242570" y="38227"/>
                      <a:pt x="242189" y="37846"/>
                      <a:pt x="241808" y="37465"/>
                    </a:cubicBezTo>
                    <a:cubicBezTo>
                      <a:pt x="241427" y="37084"/>
                      <a:pt x="240919" y="36703"/>
                      <a:pt x="240538" y="36322"/>
                    </a:cubicBezTo>
                    <a:cubicBezTo>
                      <a:pt x="240157" y="35941"/>
                      <a:pt x="239776" y="35560"/>
                      <a:pt x="239395" y="35306"/>
                    </a:cubicBezTo>
                    <a:cubicBezTo>
                      <a:pt x="239014" y="34925"/>
                      <a:pt x="238506" y="34544"/>
                      <a:pt x="238125" y="34163"/>
                    </a:cubicBezTo>
                    <a:cubicBezTo>
                      <a:pt x="237744" y="33782"/>
                      <a:pt x="237363" y="33528"/>
                      <a:pt x="236982" y="33147"/>
                    </a:cubicBezTo>
                    <a:cubicBezTo>
                      <a:pt x="236601" y="32766"/>
                      <a:pt x="236093" y="32385"/>
                      <a:pt x="235712" y="32004"/>
                    </a:cubicBezTo>
                    <a:cubicBezTo>
                      <a:pt x="235331" y="31623"/>
                      <a:pt x="234950" y="31369"/>
                      <a:pt x="234442" y="30988"/>
                    </a:cubicBezTo>
                    <a:cubicBezTo>
                      <a:pt x="233934" y="30607"/>
                      <a:pt x="233553" y="30226"/>
                      <a:pt x="233045" y="29845"/>
                    </a:cubicBezTo>
                    <a:cubicBezTo>
                      <a:pt x="232664" y="29591"/>
                      <a:pt x="232283" y="29210"/>
                      <a:pt x="231902" y="28956"/>
                    </a:cubicBezTo>
                    <a:cubicBezTo>
                      <a:pt x="231394" y="28575"/>
                      <a:pt x="231013" y="28194"/>
                      <a:pt x="230505" y="27813"/>
                    </a:cubicBezTo>
                    <a:cubicBezTo>
                      <a:pt x="229997" y="27432"/>
                      <a:pt x="229489" y="27051"/>
                      <a:pt x="228981" y="26797"/>
                    </a:cubicBezTo>
                    <a:cubicBezTo>
                      <a:pt x="228092" y="26162"/>
                      <a:pt x="227203" y="25527"/>
                      <a:pt x="226314" y="24892"/>
                    </a:cubicBezTo>
                    <a:cubicBezTo>
                      <a:pt x="225933" y="24638"/>
                      <a:pt x="225552" y="24384"/>
                      <a:pt x="225171" y="24130"/>
                    </a:cubicBezTo>
                    <a:cubicBezTo>
                      <a:pt x="224663" y="23749"/>
                      <a:pt x="224155" y="23495"/>
                      <a:pt x="223647" y="23114"/>
                    </a:cubicBezTo>
                    <a:cubicBezTo>
                      <a:pt x="223266" y="22860"/>
                      <a:pt x="222885" y="22606"/>
                      <a:pt x="222504" y="22352"/>
                    </a:cubicBezTo>
                    <a:cubicBezTo>
                      <a:pt x="221996" y="21971"/>
                      <a:pt x="221488" y="21717"/>
                      <a:pt x="220980" y="21336"/>
                    </a:cubicBezTo>
                    <a:cubicBezTo>
                      <a:pt x="220599" y="21082"/>
                      <a:pt x="220091" y="20828"/>
                      <a:pt x="219710" y="20574"/>
                    </a:cubicBezTo>
                    <a:cubicBezTo>
                      <a:pt x="219202" y="20193"/>
                      <a:pt x="218694" y="19939"/>
                      <a:pt x="218186" y="19685"/>
                    </a:cubicBezTo>
                    <a:cubicBezTo>
                      <a:pt x="217805" y="19431"/>
                      <a:pt x="217297" y="19177"/>
                      <a:pt x="216916" y="18923"/>
                    </a:cubicBezTo>
                    <a:cubicBezTo>
                      <a:pt x="216408" y="18669"/>
                      <a:pt x="215900" y="18288"/>
                      <a:pt x="215265" y="18034"/>
                    </a:cubicBezTo>
                    <a:cubicBezTo>
                      <a:pt x="214884" y="17780"/>
                      <a:pt x="214376" y="17526"/>
                      <a:pt x="213995" y="17272"/>
                    </a:cubicBezTo>
                    <a:cubicBezTo>
                      <a:pt x="213487" y="17018"/>
                      <a:pt x="212979" y="16637"/>
                      <a:pt x="212344" y="16383"/>
                    </a:cubicBezTo>
                    <a:cubicBezTo>
                      <a:pt x="211963" y="16129"/>
                      <a:pt x="211455" y="15875"/>
                      <a:pt x="211074" y="15748"/>
                    </a:cubicBezTo>
                    <a:cubicBezTo>
                      <a:pt x="210566" y="15494"/>
                      <a:pt x="209931" y="15240"/>
                      <a:pt x="209423" y="14859"/>
                    </a:cubicBezTo>
                    <a:cubicBezTo>
                      <a:pt x="209042" y="14605"/>
                      <a:pt x="208534" y="14478"/>
                      <a:pt x="208153" y="14224"/>
                    </a:cubicBezTo>
                    <a:cubicBezTo>
                      <a:pt x="207645" y="13970"/>
                      <a:pt x="207010" y="13716"/>
                      <a:pt x="206502" y="13462"/>
                    </a:cubicBezTo>
                    <a:cubicBezTo>
                      <a:pt x="206121" y="13208"/>
                      <a:pt x="205613" y="13081"/>
                      <a:pt x="205232" y="12827"/>
                    </a:cubicBezTo>
                    <a:cubicBezTo>
                      <a:pt x="204597" y="12573"/>
                      <a:pt x="204089" y="12319"/>
                      <a:pt x="203454" y="12065"/>
                    </a:cubicBezTo>
                    <a:cubicBezTo>
                      <a:pt x="203073" y="11938"/>
                      <a:pt x="202692" y="11684"/>
                      <a:pt x="202311" y="11557"/>
                    </a:cubicBezTo>
                    <a:cubicBezTo>
                      <a:pt x="201676" y="11303"/>
                      <a:pt x="201041" y="11049"/>
                      <a:pt x="200406" y="10795"/>
                    </a:cubicBezTo>
                    <a:cubicBezTo>
                      <a:pt x="200152" y="10795"/>
                      <a:pt x="199898" y="10541"/>
                      <a:pt x="199644" y="10541"/>
                    </a:cubicBezTo>
                    <a:cubicBezTo>
                      <a:pt x="198247" y="9906"/>
                      <a:pt x="196723" y="9398"/>
                      <a:pt x="195326" y="8890"/>
                    </a:cubicBezTo>
                    <a:cubicBezTo>
                      <a:pt x="194945" y="8890"/>
                      <a:pt x="194691" y="8636"/>
                      <a:pt x="194310" y="8509"/>
                    </a:cubicBezTo>
                    <a:cubicBezTo>
                      <a:pt x="193675" y="8255"/>
                      <a:pt x="193040" y="8001"/>
                      <a:pt x="192405" y="7874"/>
                    </a:cubicBezTo>
                    <a:cubicBezTo>
                      <a:pt x="192024" y="7747"/>
                      <a:pt x="191643" y="7620"/>
                      <a:pt x="191135" y="7493"/>
                    </a:cubicBezTo>
                    <a:cubicBezTo>
                      <a:pt x="190500" y="7239"/>
                      <a:pt x="189865" y="7112"/>
                      <a:pt x="189230" y="6858"/>
                    </a:cubicBezTo>
                    <a:cubicBezTo>
                      <a:pt x="188849" y="6731"/>
                      <a:pt x="188341" y="6604"/>
                      <a:pt x="187960" y="6477"/>
                    </a:cubicBezTo>
                    <a:cubicBezTo>
                      <a:pt x="187325" y="6223"/>
                      <a:pt x="186690" y="6096"/>
                      <a:pt x="186055" y="5969"/>
                    </a:cubicBezTo>
                    <a:cubicBezTo>
                      <a:pt x="185547" y="5842"/>
                      <a:pt x="185166" y="5715"/>
                      <a:pt x="184658" y="5588"/>
                    </a:cubicBezTo>
                    <a:cubicBezTo>
                      <a:pt x="184023" y="5461"/>
                      <a:pt x="183388" y="5207"/>
                      <a:pt x="182753" y="5080"/>
                    </a:cubicBezTo>
                    <a:cubicBezTo>
                      <a:pt x="182245" y="4953"/>
                      <a:pt x="181864" y="4826"/>
                      <a:pt x="181356" y="4699"/>
                    </a:cubicBezTo>
                    <a:cubicBezTo>
                      <a:pt x="180721" y="4572"/>
                      <a:pt x="180086" y="4318"/>
                      <a:pt x="179451" y="4191"/>
                    </a:cubicBezTo>
                    <a:cubicBezTo>
                      <a:pt x="178943" y="4191"/>
                      <a:pt x="178562" y="3937"/>
                      <a:pt x="178054" y="3810"/>
                    </a:cubicBezTo>
                    <a:cubicBezTo>
                      <a:pt x="177419" y="3683"/>
                      <a:pt x="176784" y="3556"/>
                      <a:pt x="176149" y="3429"/>
                    </a:cubicBezTo>
                    <a:cubicBezTo>
                      <a:pt x="175641" y="3429"/>
                      <a:pt x="175260" y="3175"/>
                      <a:pt x="174752" y="3175"/>
                    </a:cubicBezTo>
                    <a:cubicBezTo>
                      <a:pt x="174117" y="3048"/>
                      <a:pt x="173482" y="2921"/>
                      <a:pt x="172847" y="2794"/>
                    </a:cubicBezTo>
                    <a:cubicBezTo>
                      <a:pt x="172339" y="2794"/>
                      <a:pt x="171958" y="2667"/>
                      <a:pt x="171450" y="2540"/>
                    </a:cubicBezTo>
                    <a:cubicBezTo>
                      <a:pt x="170815" y="2540"/>
                      <a:pt x="170180" y="2286"/>
                      <a:pt x="169418" y="2159"/>
                    </a:cubicBezTo>
                    <a:cubicBezTo>
                      <a:pt x="169037" y="2159"/>
                      <a:pt x="168529" y="2032"/>
                      <a:pt x="168148" y="1905"/>
                    </a:cubicBezTo>
                    <a:cubicBezTo>
                      <a:pt x="167386" y="1905"/>
                      <a:pt x="166751" y="1651"/>
                      <a:pt x="165989" y="1524"/>
                    </a:cubicBezTo>
                    <a:cubicBezTo>
                      <a:pt x="165989" y="1524"/>
                      <a:pt x="165989" y="1524"/>
                      <a:pt x="165989" y="1524"/>
                    </a:cubicBezTo>
                    <a:lnTo>
                      <a:pt x="165989" y="1524"/>
                    </a:lnTo>
                    <a:cubicBezTo>
                      <a:pt x="162306" y="1016"/>
                      <a:pt x="158496" y="508"/>
                      <a:pt x="154813" y="254"/>
                    </a:cubicBezTo>
                    <a:lnTo>
                      <a:pt x="154813" y="254"/>
                    </a:lnTo>
                    <a:cubicBezTo>
                      <a:pt x="154813" y="254"/>
                      <a:pt x="154559" y="254"/>
                      <a:pt x="154432" y="254"/>
                    </a:cubicBezTo>
                    <a:cubicBezTo>
                      <a:pt x="153162" y="254"/>
                      <a:pt x="151892" y="127"/>
                      <a:pt x="150622" y="0"/>
                    </a:cubicBezTo>
                    <a:cubicBezTo>
                      <a:pt x="149987" y="0"/>
                      <a:pt x="149352" y="0"/>
                      <a:pt x="148717" y="0"/>
                    </a:cubicBezTo>
                    <a:cubicBezTo>
                      <a:pt x="148336" y="0"/>
                      <a:pt x="147828" y="0"/>
                      <a:pt x="147447" y="0"/>
                    </a:cubicBezTo>
                    <a:cubicBezTo>
                      <a:pt x="146431" y="0"/>
                      <a:pt x="145288" y="0"/>
                      <a:pt x="144272" y="0"/>
                    </a:cubicBezTo>
                    <a:cubicBezTo>
                      <a:pt x="128143" y="0"/>
                      <a:pt x="112522" y="2667"/>
                      <a:pt x="98044" y="7620"/>
                    </a:cubicBezTo>
                    <a:cubicBezTo>
                      <a:pt x="95758" y="8382"/>
                      <a:pt x="93599" y="9144"/>
                      <a:pt x="91440" y="10033"/>
                    </a:cubicBezTo>
                    <a:cubicBezTo>
                      <a:pt x="89281" y="10922"/>
                      <a:pt x="87122" y="11811"/>
                      <a:pt x="84963" y="12827"/>
                    </a:cubicBezTo>
                    <a:cubicBezTo>
                      <a:pt x="83947" y="13335"/>
                      <a:pt x="82804" y="13843"/>
                      <a:pt x="81788" y="14351"/>
                    </a:cubicBezTo>
                    <a:cubicBezTo>
                      <a:pt x="79629" y="15367"/>
                      <a:pt x="77597" y="16383"/>
                      <a:pt x="75565" y="17526"/>
                    </a:cubicBezTo>
                    <a:cubicBezTo>
                      <a:pt x="74549" y="18034"/>
                      <a:pt x="73533" y="18669"/>
                      <a:pt x="72517" y="19177"/>
                    </a:cubicBezTo>
                    <a:cubicBezTo>
                      <a:pt x="60452" y="26162"/>
                      <a:pt x="49530" y="34798"/>
                      <a:pt x="39878" y="44704"/>
                    </a:cubicBezTo>
                    <a:cubicBezTo>
                      <a:pt x="39116" y="45593"/>
                      <a:pt x="38354" y="46355"/>
                      <a:pt x="37465" y="47244"/>
                    </a:cubicBezTo>
                    <a:cubicBezTo>
                      <a:pt x="35179" y="49784"/>
                      <a:pt x="32893" y="52451"/>
                      <a:pt x="30734" y="55118"/>
                    </a:cubicBezTo>
                    <a:cubicBezTo>
                      <a:pt x="29972" y="56007"/>
                      <a:pt x="29337" y="56896"/>
                      <a:pt x="28575" y="57912"/>
                    </a:cubicBezTo>
                    <a:cubicBezTo>
                      <a:pt x="10541" y="81915"/>
                      <a:pt x="0" y="111760"/>
                      <a:pt x="0" y="144145"/>
                    </a:cubicBezTo>
                    <a:lnTo>
                      <a:pt x="0" y="144145"/>
                    </a:lnTo>
                    <a:cubicBezTo>
                      <a:pt x="0" y="177800"/>
                      <a:pt x="2667" y="197231"/>
                      <a:pt x="21336" y="225933"/>
                    </a:cubicBezTo>
                    <a:cubicBezTo>
                      <a:pt x="36576" y="249174"/>
                      <a:pt x="56388" y="268859"/>
                      <a:pt x="79502" y="284353"/>
                    </a:cubicBezTo>
                    <a:cubicBezTo>
                      <a:pt x="103251" y="300228"/>
                      <a:pt x="137541" y="321310"/>
                      <a:pt x="165735" y="331724"/>
                    </a:cubicBezTo>
                    <a:lnTo>
                      <a:pt x="165735" y="286639"/>
                    </a:lnTo>
                    <a:cubicBezTo>
                      <a:pt x="165735" y="286639"/>
                      <a:pt x="165735" y="286639"/>
                      <a:pt x="165735" y="286639"/>
                    </a:cubicBezTo>
                    <a:cubicBezTo>
                      <a:pt x="166497" y="286639"/>
                      <a:pt x="167132" y="286385"/>
                      <a:pt x="167894" y="286258"/>
                    </a:cubicBezTo>
                    <a:cubicBezTo>
                      <a:pt x="168275" y="286258"/>
                      <a:pt x="168783" y="286131"/>
                      <a:pt x="169164" y="286004"/>
                    </a:cubicBezTo>
                    <a:cubicBezTo>
                      <a:pt x="169799" y="286004"/>
                      <a:pt x="170434" y="285750"/>
                      <a:pt x="171196" y="285623"/>
                    </a:cubicBezTo>
                    <a:cubicBezTo>
                      <a:pt x="171704" y="285623"/>
                      <a:pt x="172085" y="285496"/>
                      <a:pt x="172593" y="285369"/>
                    </a:cubicBezTo>
                    <a:cubicBezTo>
                      <a:pt x="173228" y="285242"/>
                      <a:pt x="173863" y="285115"/>
                      <a:pt x="174498" y="284988"/>
                    </a:cubicBezTo>
                    <a:cubicBezTo>
                      <a:pt x="175006" y="284988"/>
                      <a:pt x="175387" y="284734"/>
                      <a:pt x="175895" y="284734"/>
                    </a:cubicBezTo>
                    <a:cubicBezTo>
                      <a:pt x="176530" y="284607"/>
                      <a:pt x="177165" y="284480"/>
                      <a:pt x="177800" y="284353"/>
                    </a:cubicBezTo>
                    <a:cubicBezTo>
                      <a:pt x="178308" y="284353"/>
                      <a:pt x="178689" y="284099"/>
                      <a:pt x="179197" y="283972"/>
                    </a:cubicBezTo>
                    <a:cubicBezTo>
                      <a:pt x="179832" y="283845"/>
                      <a:pt x="180467" y="283718"/>
                      <a:pt x="181102" y="283464"/>
                    </a:cubicBezTo>
                    <a:cubicBezTo>
                      <a:pt x="181610" y="283464"/>
                      <a:pt x="181991" y="283210"/>
                      <a:pt x="182499" y="283083"/>
                    </a:cubicBezTo>
                    <a:cubicBezTo>
                      <a:pt x="183134" y="282956"/>
                      <a:pt x="183769" y="282702"/>
                      <a:pt x="184404" y="282575"/>
                    </a:cubicBezTo>
                    <a:cubicBezTo>
                      <a:pt x="184912" y="282448"/>
                      <a:pt x="185293" y="282321"/>
                      <a:pt x="185801" y="282194"/>
                    </a:cubicBezTo>
                    <a:cubicBezTo>
                      <a:pt x="186436" y="282067"/>
                      <a:pt x="187071" y="281813"/>
                      <a:pt x="187706" y="281686"/>
                    </a:cubicBezTo>
                    <a:cubicBezTo>
                      <a:pt x="188087" y="281559"/>
                      <a:pt x="188595" y="281432"/>
                      <a:pt x="188976" y="281305"/>
                    </a:cubicBezTo>
                    <a:cubicBezTo>
                      <a:pt x="189611" y="281051"/>
                      <a:pt x="190246" y="280924"/>
                      <a:pt x="190881" y="280670"/>
                    </a:cubicBezTo>
                    <a:cubicBezTo>
                      <a:pt x="191262" y="280543"/>
                      <a:pt x="191643" y="280416"/>
                      <a:pt x="192151" y="280289"/>
                    </a:cubicBezTo>
                    <a:cubicBezTo>
                      <a:pt x="192786" y="280035"/>
                      <a:pt x="193421" y="279781"/>
                      <a:pt x="194056" y="279654"/>
                    </a:cubicBezTo>
                    <a:cubicBezTo>
                      <a:pt x="194437" y="279654"/>
                      <a:pt x="194691" y="279400"/>
                      <a:pt x="195072" y="279273"/>
                    </a:cubicBezTo>
                    <a:cubicBezTo>
                      <a:pt x="196469" y="278765"/>
                      <a:pt x="197993" y="278130"/>
                      <a:pt x="199390" y="277622"/>
                    </a:cubicBezTo>
                    <a:cubicBezTo>
                      <a:pt x="199644" y="277622"/>
                      <a:pt x="199898" y="277368"/>
                      <a:pt x="200152" y="277368"/>
                    </a:cubicBezTo>
                    <a:cubicBezTo>
                      <a:pt x="200787" y="277114"/>
                      <a:pt x="201422" y="276860"/>
                      <a:pt x="202057" y="276606"/>
                    </a:cubicBezTo>
                    <a:cubicBezTo>
                      <a:pt x="202438" y="276479"/>
                      <a:pt x="202819" y="276225"/>
                      <a:pt x="203200" y="276098"/>
                    </a:cubicBezTo>
                    <a:cubicBezTo>
                      <a:pt x="203835" y="275844"/>
                      <a:pt x="204343" y="275590"/>
                      <a:pt x="204978" y="275336"/>
                    </a:cubicBezTo>
                    <a:cubicBezTo>
                      <a:pt x="205359" y="275082"/>
                      <a:pt x="205867" y="274955"/>
                      <a:pt x="206248" y="274701"/>
                    </a:cubicBezTo>
                    <a:cubicBezTo>
                      <a:pt x="206756" y="274447"/>
                      <a:pt x="207391" y="274193"/>
                      <a:pt x="207899" y="273939"/>
                    </a:cubicBezTo>
                    <a:cubicBezTo>
                      <a:pt x="208280" y="273685"/>
                      <a:pt x="208788" y="273558"/>
                      <a:pt x="209169" y="273304"/>
                    </a:cubicBezTo>
                    <a:cubicBezTo>
                      <a:pt x="209677" y="273050"/>
                      <a:pt x="210312" y="272796"/>
                      <a:pt x="210820" y="272415"/>
                    </a:cubicBezTo>
                    <a:cubicBezTo>
                      <a:pt x="211201" y="272161"/>
                      <a:pt x="211709" y="271907"/>
                      <a:pt x="212090" y="271780"/>
                    </a:cubicBezTo>
                    <a:cubicBezTo>
                      <a:pt x="212598" y="271526"/>
                      <a:pt x="213233" y="271145"/>
                      <a:pt x="213741" y="270891"/>
                    </a:cubicBezTo>
                    <a:cubicBezTo>
                      <a:pt x="214122" y="270637"/>
                      <a:pt x="214630" y="270383"/>
                      <a:pt x="215011" y="270129"/>
                    </a:cubicBezTo>
                    <a:cubicBezTo>
                      <a:pt x="215519" y="269875"/>
                      <a:pt x="216027" y="269494"/>
                      <a:pt x="216662" y="269240"/>
                    </a:cubicBezTo>
                    <a:cubicBezTo>
                      <a:pt x="217043" y="268986"/>
                      <a:pt x="217551" y="268732"/>
                      <a:pt x="217932" y="268478"/>
                    </a:cubicBezTo>
                    <a:cubicBezTo>
                      <a:pt x="218440" y="268224"/>
                      <a:pt x="218948" y="267843"/>
                      <a:pt x="219456" y="267589"/>
                    </a:cubicBezTo>
                    <a:cubicBezTo>
                      <a:pt x="219837" y="267335"/>
                      <a:pt x="220345" y="267081"/>
                      <a:pt x="220726" y="266827"/>
                    </a:cubicBezTo>
                    <a:cubicBezTo>
                      <a:pt x="221234" y="266446"/>
                      <a:pt x="221742" y="266192"/>
                      <a:pt x="222250" y="265811"/>
                    </a:cubicBezTo>
                    <a:cubicBezTo>
                      <a:pt x="222631" y="265557"/>
                      <a:pt x="223012" y="265303"/>
                      <a:pt x="223393" y="265049"/>
                    </a:cubicBezTo>
                    <a:cubicBezTo>
                      <a:pt x="223901" y="264668"/>
                      <a:pt x="224409" y="264414"/>
                      <a:pt x="224917" y="264033"/>
                    </a:cubicBezTo>
                    <a:cubicBezTo>
                      <a:pt x="225298" y="263779"/>
                      <a:pt x="225679" y="263525"/>
                      <a:pt x="226060" y="263271"/>
                    </a:cubicBezTo>
                    <a:cubicBezTo>
                      <a:pt x="226949" y="262636"/>
                      <a:pt x="227838" y="262128"/>
                      <a:pt x="228600" y="261493"/>
                    </a:cubicBezTo>
                    <a:cubicBezTo>
                      <a:pt x="229108" y="261112"/>
                      <a:pt x="229616" y="260731"/>
                      <a:pt x="230124" y="260350"/>
                    </a:cubicBezTo>
                    <a:cubicBezTo>
                      <a:pt x="230632" y="259969"/>
                      <a:pt x="231013" y="259588"/>
                      <a:pt x="231521" y="259207"/>
                    </a:cubicBezTo>
                    <a:cubicBezTo>
                      <a:pt x="231902" y="258953"/>
                      <a:pt x="232283" y="258572"/>
                      <a:pt x="232664" y="258318"/>
                    </a:cubicBezTo>
                    <a:cubicBezTo>
                      <a:pt x="233172" y="257937"/>
                      <a:pt x="233553" y="257556"/>
                      <a:pt x="234061" y="257175"/>
                    </a:cubicBezTo>
                    <a:cubicBezTo>
                      <a:pt x="234442" y="256794"/>
                      <a:pt x="234823" y="256540"/>
                      <a:pt x="235331" y="256159"/>
                    </a:cubicBezTo>
                    <a:cubicBezTo>
                      <a:pt x="235839" y="255778"/>
                      <a:pt x="236220" y="255397"/>
                      <a:pt x="236728" y="255016"/>
                    </a:cubicBezTo>
                    <a:cubicBezTo>
                      <a:pt x="237109" y="254635"/>
                      <a:pt x="237490" y="254381"/>
                      <a:pt x="237871" y="254000"/>
                    </a:cubicBezTo>
                    <a:cubicBezTo>
                      <a:pt x="238252" y="253619"/>
                      <a:pt x="238760" y="253238"/>
                      <a:pt x="239141" y="252857"/>
                    </a:cubicBezTo>
                    <a:cubicBezTo>
                      <a:pt x="239522" y="252476"/>
                      <a:pt x="239903" y="252222"/>
                      <a:pt x="240284" y="251841"/>
                    </a:cubicBezTo>
                    <a:cubicBezTo>
                      <a:pt x="240665" y="251460"/>
                      <a:pt x="241173" y="251079"/>
                      <a:pt x="241554" y="250698"/>
                    </a:cubicBezTo>
                    <a:cubicBezTo>
                      <a:pt x="241935" y="250317"/>
                      <a:pt x="242316" y="249936"/>
                      <a:pt x="242697" y="249555"/>
                    </a:cubicBezTo>
                    <a:cubicBezTo>
                      <a:pt x="243078" y="249174"/>
                      <a:pt x="243459" y="248793"/>
                      <a:pt x="243967" y="248412"/>
                    </a:cubicBezTo>
                    <a:cubicBezTo>
                      <a:pt x="244348" y="248031"/>
                      <a:pt x="244729" y="247650"/>
                      <a:pt x="245110" y="247269"/>
                    </a:cubicBezTo>
                    <a:cubicBezTo>
                      <a:pt x="245491" y="246888"/>
                      <a:pt x="245872" y="246507"/>
                      <a:pt x="246253" y="246126"/>
                    </a:cubicBezTo>
                    <a:cubicBezTo>
                      <a:pt x="246634" y="245745"/>
                      <a:pt x="247015" y="245364"/>
                      <a:pt x="247396" y="244983"/>
                    </a:cubicBezTo>
                    <a:cubicBezTo>
                      <a:pt x="247777" y="244602"/>
                      <a:pt x="248158" y="244221"/>
                      <a:pt x="248539" y="243840"/>
                    </a:cubicBezTo>
                    <a:cubicBezTo>
                      <a:pt x="248920" y="243459"/>
                      <a:pt x="249301" y="242951"/>
                      <a:pt x="249682" y="242570"/>
                    </a:cubicBezTo>
                    <a:cubicBezTo>
                      <a:pt x="250063" y="242189"/>
                      <a:pt x="250444" y="241808"/>
                      <a:pt x="250698" y="241427"/>
                    </a:cubicBezTo>
                    <a:cubicBezTo>
                      <a:pt x="251460" y="240665"/>
                      <a:pt x="252095" y="239903"/>
                      <a:pt x="252857" y="239014"/>
                    </a:cubicBezTo>
                    <a:cubicBezTo>
                      <a:pt x="253111" y="238633"/>
                      <a:pt x="253492" y="238252"/>
                      <a:pt x="253746" y="237998"/>
                    </a:cubicBezTo>
                    <a:cubicBezTo>
                      <a:pt x="254127" y="237490"/>
                      <a:pt x="254635" y="236982"/>
                      <a:pt x="255016" y="236601"/>
                    </a:cubicBezTo>
                    <a:cubicBezTo>
                      <a:pt x="255397" y="236220"/>
                      <a:pt x="255651" y="235839"/>
                      <a:pt x="256032" y="235458"/>
                    </a:cubicBezTo>
                    <a:cubicBezTo>
                      <a:pt x="256413" y="234950"/>
                      <a:pt x="256794" y="234569"/>
                      <a:pt x="257175" y="234061"/>
                    </a:cubicBezTo>
                    <a:cubicBezTo>
                      <a:pt x="257556" y="233680"/>
                      <a:pt x="257810" y="233172"/>
                      <a:pt x="258191" y="232791"/>
                    </a:cubicBezTo>
                    <a:cubicBezTo>
                      <a:pt x="258572" y="232283"/>
                      <a:pt x="258953" y="231902"/>
                      <a:pt x="259207" y="231394"/>
                    </a:cubicBezTo>
                    <a:cubicBezTo>
                      <a:pt x="259588" y="231013"/>
                      <a:pt x="259842" y="230505"/>
                      <a:pt x="260096" y="230124"/>
                    </a:cubicBezTo>
                    <a:cubicBezTo>
                      <a:pt x="260477" y="229616"/>
                      <a:pt x="260731" y="229235"/>
                      <a:pt x="261112" y="228727"/>
                    </a:cubicBezTo>
                    <a:cubicBezTo>
                      <a:pt x="261366" y="228346"/>
                      <a:pt x="261747" y="227838"/>
                      <a:pt x="262001" y="227457"/>
                    </a:cubicBezTo>
                    <a:cubicBezTo>
                      <a:pt x="262382" y="226949"/>
                      <a:pt x="262636" y="226568"/>
                      <a:pt x="263017" y="226060"/>
                    </a:cubicBezTo>
                    <a:cubicBezTo>
                      <a:pt x="263271" y="225679"/>
                      <a:pt x="263652" y="225171"/>
                      <a:pt x="263906" y="224790"/>
                    </a:cubicBezTo>
                    <a:cubicBezTo>
                      <a:pt x="264287" y="224282"/>
                      <a:pt x="264541" y="223774"/>
                      <a:pt x="264922" y="223266"/>
                    </a:cubicBezTo>
                    <a:cubicBezTo>
                      <a:pt x="265176" y="222885"/>
                      <a:pt x="265430" y="222377"/>
                      <a:pt x="265811" y="221996"/>
                    </a:cubicBezTo>
                    <a:cubicBezTo>
                      <a:pt x="266192" y="221488"/>
                      <a:pt x="266446" y="220980"/>
                      <a:pt x="266827" y="220472"/>
                    </a:cubicBezTo>
                    <a:cubicBezTo>
                      <a:pt x="267081" y="220091"/>
                      <a:pt x="267335" y="219583"/>
                      <a:pt x="267589" y="219202"/>
                    </a:cubicBezTo>
                    <a:cubicBezTo>
                      <a:pt x="267970" y="218694"/>
                      <a:pt x="268224" y="218059"/>
                      <a:pt x="268605" y="217551"/>
                    </a:cubicBezTo>
                    <a:cubicBezTo>
                      <a:pt x="268859" y="217170"/>
                      <a:pt x="269113" y="216789"/>
                      <a:pt x="269367" y="216281"/>
                    </a:cubicBezTo>
                    <a:cubicBezTo>
                      <a:pt x="269748" y="215646"/>
                      <a:pt x="270129" y="215011"/>
                      <a:pt x="270510" y="214376"/>
                    </a:cubicBezTo>
                    <a:cubicBezTo>
                      <a:pt x="270637" y="213995"/>
                      <a:pt x="270891" y="213741"/>
                      <a:pt x="271018" y="213360"/>
                    </a:cubicBezTo>
                    <a:cubicBezTo>
                      <a:pt x="271526" y="212344"/>
                      <a:pt x="272034" y="211455"/>
                      <a:pt x="272542" y="210439"/>
                    </a:cubicBezTo>
                    <a:cubicBezTo>
                      <a:pt x="272669" y="210058"/>
                      <a:pt x="272923" y="209804"/>
                      <a:pt x="273050" y="209423"/>
                    </a:cubicBezTo>
                    <a:cubicBezTo>
                      <a:pt x="273431" y="208788"/>
                      <a:pt x="273685" y="208153"/>
                      <a:pt x="274066" y="207391"/>
                    </a:cubicBezTo>
                    <a:cubicBezTo>
                      <a:pt x="274320" y="207010"/>
                      <a:pt x="274447" y="206502"/>
                      <a:pt x="274701" y="206121"/>
                    </a:cubicBezTo>
                    <a:cubicBezTo>
                      <a:pt x="274955" y="205486"/>
                      <a:pt x="275209" y="204978"/>
                      <a:pt x="275590" y="204343"/>
                    </a:cubicBezTo>
                    <a:cubicBezTo>
                      <a:pt x="275844" y="203962"/>
                      <a:pt x="275971" y="203454"/>
                      <a:pt x="276225" y="203073"/>
                    </a:cubicBezTo>
                    <a:cubicBezTo>
                      <a:pt x="276479" y="202438"/>
                      <a:pt x="276733" y="201930"/>
                      <a:pt x="276987" y="201295"/>
                    </a:cubicBezTo>
                    <a:cubicBezTo>
                      <a:pt x="277241" y="200787"/>
                      <a:pt x="277368" y="200406"/>
                      <a:pt x="277622" y="199898"/>
                    </a:cubicBezTo>
                    <a:cubicBezTo>
                      <a:pt x="277876" y="199263"/>
                      <a:pt x="278130" y="198755"/>
                      <a:pt x="278384" y="198120"/>
                    </a:cubicBezTo>
                    <a:cubicBezTo>
                      <a:pt x="278511" y="197612"/>
                      <a:pt x="278765" y="197231"/>
                      <a:pt x="278892" y="196723"/>
                    </a:cubicBezTo>
                    <a:cubicBezTo>
                      <a:pt x="279146" y="196088"/>
                      <a:pt x="279400" y="195580"/>
                      <a:pt x="279527" y="194945"/>
                    </a:cubicBezTo>
                    <a:cubicBezTo>
                      <a:pt x="279654" y="194437"/>
                      <a:pt x="279908" y="194056"/>
                      <a:pt x="280035" y="193548"/>
                    </a:cubicBezTo>
                    <a:cubicBezTo>
                      <a:pt x="280289" y="192913"/>
                      <a:pt x="280416" y="192405"/>
                      <a:pt x="280670" y="191770"/>
                    </a:cubicBezTo>
                    <a:cubicBezTo>
                      <a:pt x="280797" y="191262"/>
                      <a:pt x="281051" y="190881"/>
                      <a:pt x="281178" y="190373"/>
                    </a:cubicBezTo>
                    <a:cubicBezTo>
                      <a:pt x="281432" y="189738"/>
                      <a:pt x="281559" y="189103"/>
                      <a:pt x="281813" y="188468"/>
                    </a:cubicBezTo>
                    <a:cubicBezTo>
                      <a:pt x="281940" y="187960"/>
                      <a:pt x="282067" y="187579"/>
                      <a:pt x="282194" y="187071"/>
                    </a:cubicBezTo>
                    <a:cubicBezTo>
                      <a:pt x="282448" y="186436"/>
                      <a:pt x="282575" y="185674"/>
                      <a:pt x="282829" y="185039"/>
                    </a:cubicBezTo>
                    <a:cubicBezTo>
                      <a:pt x="282829" y="184658"/>
                      <a:pt x="283083" y="184277"/>
                      <a:pt x="283210" y="183896"/>
                    </a:cubicBezTo>
                    <a:cubicBezTo>
                      <a:pt x="283464" y="183007"/>
                      <a:pt x="283718" y="182118"/>
                      <a:pt x="283972" y="181229"/>
                    </a:cubicBezTo>
                    <a:cubicBezTo>
                      <a:pt x="283972" y="180975"/>
                      <a:pt x="283972" y="180848"/>
                      <a:pt x="284099" y="180594"/>
                    </a:cubicBezTo>
                    <a:cubicBezTo>
                      <a:pt x="284353" y="179451"/>
                      <a:pt x="284607" y="178435"/>
                      <a:pt x="284861" y="177292"/>
                    </a:cubicBezTo>
                    <a:cubicBezTo>
                      <a:pt x="284861" y="176911"/>
                      <a:pt x="284988" y="176530"/>
                      <a:pt x="285115" y="176276"/>
                    </a:cubicBezTo>
                    <a:cubicBezTo>
                      <a:pt x="285242" y="175514"/>
                      <a:pt x="285496" y="174752"/>
                      <a:pt x="285623" y="173990"/>
                    </a:cubicBezTo>
                    <a:cubicBezTo>
                      <a:pt x="285623" y="173609"/>
                      <a:pt x="285750" y="173101"/>
                      <a:pt x="285877" y="172720"/>
                    </a:cubicBezTo>
                    <a:cubicBezTo>
                      <a:pt x="286004" y="172085"/>
                      <a:pt x="286131" y="171323"/>
                      <a:pt x="286258" y="170688"/>
                    </a:cubicBezTo>
                    <a:cubicBezTo>
                      <a:pt x="286258" y="170180"/>
                      <a:pt x="286385" y="169799"/>
                      <a:pt x="286512" y="169291"/>
                    </a:cubicBezTo>
                    <a:cubicBezTo>
                      <a:pt x="286512" y="168656"/>
                      <a:pt x="286766" y="168021"/>
                      <a:pt x="286893" y="167259"/>
                    </a:cubicBezTo>
                    <a:cubicBezTo>
                      <a:pt x="286893" y="166751"/>
                      <a:pt x="287020" y="166243"/>
                      <a:pt x="287147" y="165735"/>
                    </a:cubicBezTo>
                    <a:cubicBezTo>
                      <a:pt x="287147" y="165100"/>
                      <a:pt x="287274" y="164465"/>
                      <a:pt x="287401" y="163703"/>
                    </a:cubicBezTo>
                    <a:cubicBezTo>
                      <a:pt x="287401" y="163195"/>
                      <a:pt x="287528" y="162687"/>
                      <a:pt x="287528" y="162179"/>
                    </a:cubicBezTo>
                    <a:cubicBezTo>
                      <a:pt x="287528" y="161544"/>
                      <a:pt x="287655" y="160909"/>
                      <a:pt x="287782" y="160147"/>
                    </a:cubicBezTo>
                    <a:cubicBezTo>
                      <a:pt x="287782" y="159639"/>
                      <a:pt x="287782" y="159131"/>
                      <a:pt x="287909" y="158623"/>
                    </a:cubicBezTo>
                    <a:cubicBezTo>
                      <a:pt x="287909" y="157988"/>
                      <a:pt x="287909" y="157226"/>
                      <a:pt x="288036" y="156591"/>
                    </a:cubicBezTo>
                    <a:cubicBezTo>
                      <a:pt x="288036" y="156083"/>
                      <a:pt x="288036" y="155575"/>
                      <a:pt x="288036" y="155067"/>
                    </a:cubicBezTo>
                    <a:cubicBezTo>
                      <a:pt x="288036" y="154305"/>
                      <a:pt x="288036" y="153670"/>
                      <a:pt x="288163" y="152908"/>
                    </a:cubicBezTo>
                    <a:cubicBezTo>
                      <a:pt x="288163" y="152400"/>
                      <a:pt x="288163" y="152019"/>
                      <a:pt x="288163" y="151511"/>
                    </a:cubicBezTo>
                    <a:cubicBezTo>
                      <a:pt x="288163" y="150749"/>
                      <a:pt x="288163" y="149987"/>
                      <a:pt x="288163" y="149098"/>
                    </a:cubicBezTo>
                    <a:cubicBezTo>
                      <a:pt x="288163" y="148717"/>
                      <a:pt x="288163" y="148336"/>
                      <a:pt x="288163" y="147955"/>
                    </a:cubicBezTo>
                    <a:cubicBezTo>
                      <a:pt x="288163" y="146812"/>
                      <a:pt x="288163" y="145542"/>
                      <a:pt x="288163" y="144399"/>
                    </a:cubicBezTo>
                    <a:lnTo>
                      <a:pt x="288163" y="144399"/>
                    </a:lnTo>
                    <a:cubicBezTo>
                      <a:pt x="288163" y="143256"/>
                      <a:pt x="288163" y="141986"/>
                      <a:pt x="288163" y="140843"/>
                    </a:cubicBezTo>
                    <a:cubicBezTo>
                      <a:pt x="288163" y="140462"/>
                      <a:pt x="288163" y="140081"/>
                      <a:pt x="288163" y="139700"/>
                    </a:cubicBezTo>
                    <a:close/>
                  </a:path>
                </a:pathLst>
              </a:custGeom>
              <a:solidFill>
                <a:srgbClr val="FFFFFF"/>
              </a:solidFill>
              <a:ln w="0" cap="flat">
                <a:noFill/>
                <a:prstDash val="solid"/>
                <a:miter/>
              </a:ln>
            </p:spPr>
            <p:txBody>
              <a:bodyPr rtlCol="0" anchor="ctr"/>
              <a:lstStyle/>
              <a:p>
                <a:endParaRPr lang="nl-NL"/>
              </a:p>
            </p:txBody>
          </p:sp>
          <p:sp>
            <p:nvSpPr>
              <p:cNvPr id="105" name="Vrije vorm: vorm 104">
                <a:extLst>
                  <a:ext uri="{FF2B5EF4-FFF2-40B4-BE49-F238E27FC236}">
                    <a16:creationId xmlns:a16="http://schemas.microsoft.com/office/drawing/2014/main" id="{635BCF2C-78A8-9E4C-921A-FBA90AFA78C2}"/>
                  </a:ext>
                </a:extLst>
              </p:cNvPr>
              <p:cNvSpPr/>
              <p:nvPr/>
            </p:nvSpPr>
            <p:spPr>
              <a:xfrm>
                <a:off x="11222353" y="5999988"/>
                <a:ext cx="34797" cy="34797"/>
              </a:xfrm>
              <a:custGeom>
                <a:avLst/>
                <a:gdLst>
                  <a:gd name="connsiteX0" fmla="*/ 17399 w 34797"/>
                  <a:gd name="connsiteY0" fmla="*/ 0 h 34797"/>
                  <a:gd name="connsiteX1" fmla="*/ 17399 w 34797"/>
                  <a:gd name="connsiteY1" fmla="*/ 0 h 34797"/>
                  <a:gd name="connsiteX2" fmla="*/ 0 w 34797"/>
                  <a:gd name="connsiteY2" fmla="*/ 17399 h 34797"/>
                  <a:gd name="connsiteX3" fmla="*/ 0 w 34797"/>
                  <a:gd name="connsiteY3" fmla="*/ 17399 h 34797"/>
                  <a:gd name="connsiteX4" fmla="*/ 17399 w 34797"/>
                  <a:gd name="connsiteY4" fmla="*/ 34798 h 34797"/>
                  <a:gd name="connsiteX5" fmla="*/ 17399 w 34797"/>
                  <a:gd name="connsiteY5" fmla="*/ 34798 h 34797"/>
                  <a:gd name="connsiteX6" fmla="*/ 34798 w 34797"/>
                  <a:gd name="connsiteY6" fmla="*/ 17399 h 34797"/>
                  <a:gd name="connsiteX7" fmla="*/ 34798 w 34797"/>
                  <a:gd name="connsiteY7" fmla="*/ 17399 h 34797"/>
                  <a:gd name="connsiteX8" fmla="*/ 17399 w 34797"/>
                  <a:gd name="connsiteY8" fmla="*/ 0 h 34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797" h="34797">
                    <a:moveTo>
                      <a:pt x="17399" y="0"/>
                    </a:moveTo>
                    <a:lnTo>
                      <a:pt x="17399" y="0"/>
                    </a:lnTo>
                    <a:cubicBezTo>
                      <a:pt x="7874" y="0"/>
                      <a:pt x="0" y="7747"/>
                      <a:pt x="0" y="17399"/>
                    </a:cubicBezTo>
                    <a:lnTo>
                      <a:pt x="0" y="17399"/>
                    </a:lnTo>
                    <a:cubicBezTo>
                      <a:pt x="0" y="26924"/>
                      <a:pt x="7747" y="34798"/>
                      <a:pt x="17399" y="34798"/>
                    </a:cubicBezTo>
                    <a:lnTo>
                      <a:pt x="17399" y="34798"/>
                    </a:lnTo>
                    <a:cubicBezTo>
                      <a:pt x="26924" y="34798"/>
                      <a:pt x="34798" y="27051"/>
                      <a:pt x="34798" y="17399"/>
                    </a:cubicBezTo>
                    <a:lnTo>
                      <a:pt x="34798" y="17399"/>
                    </a:lnTo>
                    <a:cubicBezTo>
                      <a:pt x="34798" y="7874"/>
                      <a:pt x="27051" y="0"/>
                      <a:pt x="17399" y="0"/>
                    </a:cubicBezTo>
                    <a:close/>
                  </a:path>
                </a:pathLst>
              </a:custGeom>
              <a:solidFill>
                <a:srgbClr val="F59C00"/>
              </a:solidFill>
              <a:ln w="0" cap="flat">
                <a:noFill/>
                <a:prstDash val="solid"/>
                <a:miter/>
              </a:ln>
            </p:spPr>
            <p:txBody>
              <a:bodyPr rtlCol="0" anchor="ctr"/>
              <a:lstStyle/>
              <a:p>
                <a:endParaRPr lang="nl-NL"/>
              </a:p>
            </p:txBody>
          </p:sp>
          <p:sp>
            <p:nvSpPr>
              <p:cNvPr id="106" name="Vrije vorm: vorm 105">
                <a:extLst>
                  <a:ext uri="{FF2B5EF4-FFF2-40B4-BE49-F238E27FC236}">
                    <a16:creationId xmlns:a16="http://schemas.microsoft.com/office/drawing/2014/main" id="{5B817796-5703-4C4F-ABD6-60488A38367E}"/>
                  </a:ext>
                </a:extLst>
              </p:cNvPr>
              <p:cNvSpPr/>
              <p:nvPr/>
            </p:nvSpPr>
            <p:spPr>
              <a:xfrm>
                <a:off x="11208255" y="6049009"/>
                <a:ext cx="62484" cy="112141"/>
              </a:xfrm>
              <a:custGeom>
                <a:avLst/>
                <a:gdLst>
                  <a:gd name="connsiteX0" fmla="*/ 62357 w 62484"/>
                  <a:gd name="connsiteY0" fmla="*/ 104648 h 112141"/>
                  <a:gd name="connsiteX1" fmla="*/ 54864 w 62484"/>
                  <a:gd name="connsiteY1" fmla="*/ 97155 h 112141"/>
                  <a:gd name="connsiteX2" fmla="*/ 48514 w 62484"/>
                  <a:gd name="connsiteY2" fmla="*/ 97155 h 112141"/>
                  <a:gd name="connsiteX3" fmla="*/ 48514 w 62484"/>
                  <a:gd name="connsiteY3" fmla="*/ 7493 h 112141"/>
                  <a:gd name="connsiteX4" fmla="*/ 41022 w 62484"/>
                  <a:gd name="connsiteY4" fmla="*/ 0 h 112141"/>
                  <a:gd name="connsiteX5" fmla="*/ 7493 w 62484"/>
                  <a:gd name="connsiteY5" fmla="*/ 0 h 112141"/>
                  <a:gd name="connsiteX6" fmla="*/ 0 w 62484"/>
                  <a:gd name="connsiteY6" fmla="*/ 7493 h 112141"/>
                  <a:gd name="connsiteX7" fmla="*/ 0 w 62484"/>
                  <a:gd name="connsiteY7" fmla="*/ 7493 h 112141"/>
                  <a:gd name="connsiteX8" fmla="*/ 7493 w 62484"/>
                  <a:gd name="connsiteY8" fmla="*/ 14986 h 112141"/>
                  <a:gd name="connsiteX9" fmla="*/ 13843 w 62484"/>
                  <a:gd name="connsiteY9" fmla="*/ 14986 h 112141"/>
                  <a:gd name="connsiteX10" fmla="*/ 13843 w 62484"/>
                  <a:gd name="connsiteY10" fmla="*/ 97155 h 112141"/>
                  <a:gd name="connsiteX11" fmla="*/ 7493 w 62484"/>
                  <a:gd name="connsiteY11" fmla="*/ 97155 h 112141"/>
                  <a:gd name="connsiteX12" fmla="*/ 0 w 62484"/>
                  <a:gd name="connsiteY12" fmla="*/ 104648 h 112141"/>
                  <a:gd name="connsiteX13" fmla="*/ 0 w 62484"/>
                  <a:gd name="connsiteY13" fmla="*/ 104648 h 112141"/>
                  <a:gd name="connsiteX14" fmla="*/ 7493 w 62484"/>
                  <a:gd name="connsiteY14" fmla="*/ 112141 h 112141"/>
                  <a:gd name="connsiteX15" fmla="*/ 54991 w 62484"/>
                  <a:gd name="connsiteY15" fmla="*/ 112141 h 112141"/>
                  <a:gd name="connsiteX16" fmla="*/ 62485 w 62484"/>
                  <a:gd name="connsiteY16" fmla="*/ 104648 h 112141"/>
                  <a:gd name="connsiteX17" fmla="*/ 62485 w 62484"/>
                  <a:gd name="connsiteY17" fmla="*/ 104648 h 112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2484" h="112141">
                    <a:moveTo>
                      <a:pt x="62357" y="104648"/>
                    </a:moveTo>
                    <a:cubicBezTo>
                      <a:pt x="62357" y="100457"/>
                      <a:pt x="59055" y="97155"/>
                      <a:pt x="54864" y="97155"/>
                    </a:cubicBezTo>
                    <a:lnTo>
                      <a:pt x="48514" y="97155"/>
                    </a:lnTo>
                    <a:lnTo>
                      <a:pt x="48514" y="7493"/>
                    </a:lnTo>
                    <a:cubicBezTo>
                      <a:pt x="48514" y="3302"/>
                      <a:pt x="45212" y="0"/>
                      <a:pt x="41022" y="0"/>
                    </a:cubicBezTo>
                    <a:lnTo>
                      <a:pt x="7493" y="0"/>
                    </a:lnTo>
                    <a:cubicBezTo>
                      <a:pt x="3302" y="0"/>
                      <a:pt x="0" y="3302"/>
                      <a:pt x="0" y="7493"/>
                    </a:cubicBezTo>
                    <a:lnTo>
                      <a:pt x="0" y="7493"/>
                    </a:lnTo>
                    <a:cubicBezTo>
                      <a:pt x="0" y="11684"/>
                      <a:pt x="3302" y="14986"/>
                      <a:pt x="7493" y="14986"/>
                    </a:cubicBezTo>
                    <a:lnTo>
                      <a:pt x="13843" y="14986"/>
                    </a:lnTo>
                    <a:lnTo>
                      <a:pt x="13843" y="97155"/>
                    </a:lnTo>
                    <a:lnTo>
                      <a:pt x="7493" y="97155"/>
                    </a:lnTo>
                    <a:cubicBezTo>
                      <a:pt x="3302" y="97155"/>
                      <a:pt x="0" y="100457"/>
                      <a:pt x="0" y="104648"/>
                    </a:cubicBezTo>
                    <a:lnTo>
                      <a:pt x="0" y="104648"/>
                    </a:lnTo>
                    <a:cubicBezTo>
                      <a:pt x="0" y="108839"/>
                      <a:pt x="3302" y="112141"/>
                      <a:pt x="7493" y="112141"/>
                    </a:cubicBezTo>
                    <a:lnTo>
                      <a:pt x="54991" y="112141"/>
                    </a:lnTo>
                    <a:cubicBezTo>
                      <a:pt x="59182" y="112141"/>
                      <a:pt x="62485" y="108839"/>
                      <a:pt x="62485" y="104648"/>
                    </a:cubicBezTo>
                    <a:lnTo>
                      <a:pt x="62485" y="104648"/>
                    </a:lnTo>
                    <a:close/>
                  </a:path>
                </a:pathLst>
              </a:custGeom>
              <a:solidFill>
                <a:srgbClr val="F59C00"/>
              </a:solidFill>
              <a:ln w="0" cap="flat">
                <a:noFill/>
                <a:prstDash val="solid"/>
                <a:miter/>
              </a:ln>
            </p:spPr>
            <p:txBody>
              <a:bodyPr rtlCol="0" anchor="ctr"/>
              <a:lstStyle/>
              <a:p>
                <a:endParaRPr lang="nl-NL"/>
              </a:p>
            </p:txBody>
          </p:sp>
        </p:grpSp>
        <p:sp>
          <p:nvSpPr>
            <p:cNvPr id="103" name="Ovaal 102">
              <a:hlinkClick r:id="rId2" action="ppaction://hlinksldjump"/>
              <a:extLst>
                <a:ext uri="{FF2B5EF4-FFF2-40B4-BE49-F238E27FC236}">
                  <a16:creationId xmlns:a16="http://schemas.microsoft.com/office/drawing/2014/main" id="{8F2494A2-126A-39CB-DA37-1428B73D78D2}"/>
                </a:ext>
              </a:extLst>
            </p:cNvPr>
            <p:cNvSpPr/>
            <p:nvPr/>
          </p:nvSpPr>
          <p:spPr>
            <a:xfrm>
              <a:off x="11008109" y="5885117"/>
              <a:ext cx="488317" cy="488442"/>
            </a:xfrm>
            <a:prstGeom prst="ellipse">
              <a:avLst/>
            </a:prstGeom>
            <a:solidFill>
              <a:srgbClr val="F59C00">
                <a:alpha val="7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107" name="Vrije vorm: vorm 106">
            <a:extLst>
              <a:ext uri="{FF2B5EF4-FFF2-40B4-BE49-F238E27FC236}">
                <a16:creationId xmlns:a16="http://schemas.microsoft.com/office/drawing/2014/main" id="{CCFE682E-FB3E-C1E6-D52B-76A25DF2A7AD}"/>
              </a:ext>
            </a:extLst>
          </p:cNvPr>
          <p:cNvSpPr/>
          <p:nvPr/>
        </p:nvSpPr>
        <p:spPr>
          <a:xfrm>
            <a:off x="3337432" y="659956"/>
            <a:ext cx="5517136" cy="5538088"/>
          </a:xfrm>
          <a:custGeom>
            <a:avLst/>
            <a:gdLst>
              <a:gd name="connsiteX0" fmla="*/ 2546773 w 5517136"/>
              <a:gd name="connsiteY0" fmla="*/ 5538089 h 5538088"/>
              <a:gd name="connsiteX1" fmla="*/ 1132629 w 5517136"/>
              <a:gd name="connsiteY1" fmla="*/ 5100828 h 5538088"/>
              <a:gd name="connsiteX2" fmla="*/ 1018836 w 5517136"/>
              <a:gd name="connsiteY2" fmla="*/ 5018151 h 5538088"/>
              <a:gd name="connsiteX3" fmla="*/ 1010454 w 5517136"/>
              <a:gd name="connsiteY3" fmla="*/ 4964938 h 5538088"/>
              <a:gd name="connsiteX4" fmla="*/ 1078019 w 5517136"/>
              <a:gd name="connsiteY4" fmla="*/ 4872101 h 5538088"/>
              <a:gd name="connsiteX5" fmla="*/ 1071669 w 5517136"/>
              <a:gd name="connsiteY5" fmla="*/ 4820539 h 5538088"/>
              <a:gd name="connsiteX6" fmla="*/ 205783 w 5517136"/>
              <a:gd name="connsiteY6" fmla="*/ 3635121 h 5538088"/>
              <a:gd name="connsiteX7" fmla="*/ 108501 w 5517136"/>
              <a:gd name="connsiteY7" fmla="*/ 1948307 h 5538088"/>
              <a:gd name="connsiteX8" fmla="*/ 151935 w 5517136"/>
              <a:gd name="connsiteY8" fmla="*/ 1814576 h 5538088"/>
              <a:gd name="connsiteX9" fmla="*/ 199941 w 5517136"/>
              <a:gd name="connsiteY9" fmla="*/ 1790065 h 5538088"/>
              <a:gd name="connsiteX10" fmla="*/ 309161 w 5517136"/>
              <a:gd name="connsiteY10" fmla="*/ 1825625 h 5538088"/>
              <a:gd name="connsiteX11" fmla="*/ 356151 w 5517136"/>
              <a:gd name="connsiteY11" fmla="*/ 1803654 h 5538088"/>
              <a:gd name="connsiteX12" fmla="*/ 1215941 w 5517136"/>
              <a:gd name="connsiteY12" fmla="*/ 613791 h 5538088"/>
              <a:gd name="connsiteX13" fmla="*/ 2789979 w 5517136"/>
              <a:gd name="connsiteY13" fmla="*/ 0 h 5538088"/>
              <a:gd name="connsiteX14" fmla="*/ 2930694 w 5517136"/>
              <a:gd name="connsiteY14" fmla="*/ 0 h 5538088"/>
              <a:gd name="connsiteX15" fmla="*/ 2968794 w 5517136"/>
              <a:gd name="connsiteY15" fmla="*/ 38100 h 5538088"/>
              <a:gd name="connsiteX16" fmla="*/ 2968794 w 5517136"/>
              <a:gd name="connsiteY16" fmla="*/ 152908 h 5538088"/>
              <a:gd name="connsiteX17" fmla="*/ 3004227 w 5517136"/>
              <a:gd name="connsiteY17" fmla="*/ 190754 h 5538088"/>
              <a:gd name="connsiteX18" fmla="*/ 4401863 w 5517136"/>
              <a:gd name="connsiteY18" fmla="*/ 640842 h 5538088"/>
              <a:gd name="connsiteX19" fmla="*/ 5471837 w 5517136"/>
              <a:gd name="connsiteY19" fmla="*/ 1948180 h 5538088"/>
              <a:gd name="connsiteX20" fmla="*/ 5515271 w 5517136"/>
              <a:gd name="connsiteY20" fmla="*/ 2081911 h 5538088"/>
              <a:gd name="connsiteX21" fmla="*/ 5490760 w 5517136"/>
              <a:gd name="connsiteY21" fmla="*/ 2129917 h 5538088"/>
              <a:gd name="connsiteX22" fmla="*/ 5381540 w 5517136"/>
              <a:gd name="connsiteY22" fmla="*/ 2165477 h 5538088"/>
              <a:gd name="connsiteX23" fmla="*/ 5356394 w 5517136"/>
              <a:gd name="connsiteY23" fmla="*/ 2210943 h 5538088"/>
              <a:gd name="connsiteX24" fmla="*/ 5360204 w 5517136"/>
              <a:gd name="connsiteY24" fmla="*/ 3678936 h 5538088"/>
              <a:gd name="connsiteX25" fmla="*/ 4447455 w 5517136"/>
              <a:gd name="connsiteY25" fmla="*/ 5100828 h 5538088"/>
              <a:gd name="connsiteX26" fmla="*/ 4333664 w 5517136"/>
              <a:gd name="connsiteY26" fmla="*/ 5183505 h 5538088"/>
              <a:gd name="connsiteX27" fmla="*/ 4280451 w 5517136"/>
              <a:gd name="connsiteY27" fmla="*/ 5175123 h 5538088"/>
              <a:gd name="connsiteX28" fmla="*/ 4212887 w 5517136"/>
              <a:gd name="connsiteY28" fmla="*/ 5082159 h 5538088"/>
              <a:gd name="connsiteX29" fmla="*/ 4161959 w 5517136"/>
              <a:gd name="connsiteY29" fmla="*/ 5072253 h 5538088"/>
              <a:gd name="connsiteX30" fmla="*/ 2546773 w 5517136"/>
              <a:gd name="connsiteY30" fmla="*/ 5538089 h 5538088"/>
              <a:gd name="connsiteX31" fmla="*/ 2790360 w 5517136"/>
              <a:gd name="connsiteY31" fmla="*/ 2129409 h 5538088"/>
              <a:gd name="connsiteX32" fmla="*/ 2133769 w 5517136"/>
              <a:gd name="connsiteY32" fmla="*/ 2606167 h 5538088"/>
              <a:gd name="connsiteX33" fmla="*/ 2384341 w 5517136"/>
              <a:gd name="connsiteY33" fmla="*/ 3377819 h 5538088"/>
              <a:gd name="connsiteX34" fmla="*/ 2788962 w 5517136"/>
              <a:gd name="connsiteY34" fmla="*/ 3509645 h 5538088"/>
              <a:gd name="connsiteX35" fmla="*/ 3195616 w 5517136"/>
              <a:gd name="connsiteY35" fmla="*/ 3377819 h 5538088"/>
              <a:gd name="connsiteX36" fmla="*/ 3446568 w 5517136"/>
              <a:gd name="connsiteY36" fmla="*/ 2606802 h 5538088"/>
              <a:gd name="connsiteX37" fmla="*/ 3446188 w 5517136"/>
              <a:gd name="connsiteY37" fmla="*/ 2605659 h 5538088"/>
              <a:gd name="connsiteX38" fmla="*/ 2790232 w 5517136"/>
              <a:gd name="connsiteY38" fmla="*/ 2129282 h 553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517136" h="5538088">
                <a:moveTo>
                  <a:pt x="2546773" y="5538089"/>
                </a:moveTo>
                <a:cubicBezTo>
                  <a:pt x="2015405" y="5538089"/>
                  <a:pt x="1526329" y="5386832"/>
                  <a:pt x="1132629" y="5100828"/>
                </a:cubicBezTo>
                <a:lnTo>
                  <a:pt x="1018836" y="5018151"/>
                </a:lnTo>
                <a:cubicBezTo>
                  <a:pt x="1001819" y="5005832"/>
                  <a:pt x="998009" y="4981956"/>
                  <a:pt x="1010454" y="4964938"/>
                </a:cubicBezTo>
                <a:lnTo>
                  <a:pt x="1078019" y="4872101"/>
                </a:lnTo>
                <a:cubicBezTo>
                  <a:pt x="1089829" y="4855845"/>
                  <a:pt x="1086909" y="4833493"/>
                  <a:pt x="1071669" y="4820539"/>
                </a:cubicBezTo>
                <a:cubicBezTo>
                  <a:pt x="696892" y="4504055"/>
                  <a:pt x="393235" y="4089908"/>
                  <a:pt x="205783" y="3635121"/>
                </a:cubicBezTo>
                <a:cubicBezTo>
                  <a:pt x="-30310" y="3062351"/>
                  <a:pt x="-63965" y="2479040"/>
                  <a:pt x="108501" y="1948307"/>
                </a:cubicBezTo>
                <a:lnTo>
                  <a:pt x="151935" y="1814576"/>
                </a:lnTo>
                <a:cubicBezTo>
                  <a:pt x="158412" y="1794510"/>
                  <a:pt x="179875" y="1783588"/>
                  <a:pt x="199941" y="1790065"/>
                </a:cubicBezTo>
                <a:lnTo>
                  <a:pt x="309161" y="1825625"/>
                </a:lnTo>
                <a:cubicBezTo>
                  <a:pt x="328211" y="1831848"/>
                  <a:pt x="348658" y="1822196"/>
                  <a:pt x="356151" y="1803654"/>
                </a:cubicBezTo>
                <a:cubicBezTo>
                  <a:pt x="541317" y="1349375"/>
                  <a:pt x="841417" y="932561"/>
                  <a:pt x="1215941" y="613791"/>
                </a:cubicBezTo>
                <a:cubicBezTo>
                  <a:pt x="1687618" y="212217"/>
                  <a:pt x="2232067" y="0"/>
                  <a:pt x="2789979" y="0"/>
                </a:cubicBezTo>
                <a:lnTo>
                  <a:pt x="2930694" y="0"/>
                </a:lnTo>
                <a:cubicBezTo>
                  <a:pt x="2951776" y="0"/>
                  <a:pt x="2968794" y="17018"/>
                  <a:pt x="2968794" y="38100"/>
                </a:cubicBezTo>
                <a:lnTo>
                  <a:pt x="2968794" y="152908"/>
                </a:lnTo>
                <a:cubicBezTo>
                  <a:pt x="2968794" y="172974"/>
                  <a:pt x="2984288" y="189357"/>
                  <a:pt x="3004227" y="190754"/>
                </a:cubicBezTo>
                <a:cubicBezTo>
                  <a:pt x="3493813" y="226441"/>
                  <a:pt x="3982889" y="383159"/>
                  <a:pt x="4401863" y="640842"/>
                </a:cubicBezTo>
                <a:cubicBezTo>
                  <a:pt x="4929420" y="965454"/>
                  <a:pt x="5299498" y="1417574"/>
                  <a:pt x="5471837" y="1948180"/>
                </a:cubicBezTo>
                <a:lnTo>
                  <a:pt x="5515271" y="2081911"/>
                </a:lnTo>
                <a:cubicBezTo>
                  <a:pt x="5521748" y="2101977"/>
                  <a:pt x="5510826" y="2123440"/>
                  <a:pt x="5490760" y="2129917"/>
                </a:cubicBezTo>
                <a:lnTo>
                  <a:pt x="5381540" y="2165477"/>
                </a:lnTo>
                <a:cubicBezTo>
                  <a:pt x="5362490" y="2171700"/>
                  <a:pt x="5351695" y="2191512"/>
                  <a:pt x="5356394" y="2210943"/>
                </a:cubicBezTo>
                <a:cubicBezTo>
                  <a:pt x="5473615" y="2687320"/>
                  <a:pt x="5475901" y="3200908"/>
                  <a:pt x="5360204" y="3678936"/>
                </a:cubicBezTo>
                <a:cubicBezTo>
                  <a:pt x="5214535" y="4281043"/>
                  <a:pt x="4898940" y="4772787"/>
                  <a:pt x="4447455" y="5100828"/>
                </a:cubicBezTo>
                <a:lnTo>
                  <a:pt x="4333664" y="5183505"/>
                </a:lnTo>
                <a:cubicBezTo>
                  <a:pt x="4316645" y="5195824"/>
                  <a:pt x="4292769" y="5192141"/>
                  <a:pt x="4280451" y="5175123"/>
                </a:cubicBezTo>
                <a:lnTo>
                  <a:pt x="4212887" y="5082159"/>
                </a:lnTo>
                <a:cubicBezTo>
                  <a:pt x="4201076" y="5066030"/>
                  <a:pt x="4178977" y="5061712"/>
                  <a:pt x="4161959" y="5072253"/>
                </a:cubicBezTo>
                <a:cubicBezTo>
                  <a:pt x="3681264" y="5370068"/>
                  <a:pt x="3103922" y="5538089"/>
                  <a:pt x="2546773" y="5538089"/>
                </a:cubicBezTo>
                <a:close/>
                <a:moveTo>
                  <a:pt x="2790360" y="2129409"/>
                </a:moveTo>
                <a:cubicBezTo>
                  <a:pt x="2490004" y="2129409"/>
                  <a:pt x="2226225" y="2321052"/>
                  <a:pt x="2133769" y="2606167"/>
                </a:cubicBezTo>
                <a:cubicBezTo>
                  <a:pt x="2041060" y="2891536"/>
                  <a:pt x="2141771" y="3201670"/>
                  <a:pt x="2384341" y="3377819"/>
                </a:cubicBezTo>
                <a:cubicBezTo>
                  <a:pt x="2502958" y="3464052"/>
                  <a:pt x="2642912" y="3509645"/>
                  <a:pt x="2788962" y="3509645"/>
                </a:cubicBezTo>
                <a:cubicBezTo>
                  <a:pt x="2935012" y="3509645"/>
                  <a:pt x="3078776" y="3462909"/>
                  <a:pt x="3195616" y="3377819"/>
                </a:cubicBezTo>
                <a:cubicBezTo>
                  <a:pt x="3438187" y="3201543"/>
                  <a:pt x="3538897" y="2891790"/>
                  <a:pt x="3446568" y="2606802"/>
                </a:cubicBezTo>
                <a:lnTo>
                  <a:pt x="3446188" y="2605659"/>
                </a:lnTo>
                <a:cubicBezTo>
                  <a:pt x="3353477" y="2320671"/>
                  <a:pt x="3089952" y="2129282"/>
                  <a:pt x="2790232" y="2129282"/>
                </a:cubicBezTo>
                <a:close/>
              </a:path>
            </a:pathLst>
          </a:custGeom>
          <a:solidFill>
            <a:srgbClr val="FFFFFF"/>
          </a:solidFill>
          <a:ln w="0" cap="flat">
            <a:noFill/>
            <a:prstDash val="solid"/>
            <a:miter/>
          </a:ln>
          <a:effectLst>
            <a:outerShdw blurRad="190500" algn="ctr" rotWithShape="0">
              <a:prstClr val="black">
                <a:alpha val="15000"/>
              </a:prstClr>
            </a:outerShdw>
          </a:effectLst>
        </p:spPr>
        <p:txBody>
          <a:bodyPr rtlCol="0" anchor="ctr"/>
          <a:lstStyle/>
          <a:p>
            <a:endParaRPr lang="nl-NL"/>
          </a:p>
        </p:txBody>
      </p:sp>
      <p:sp>
        <p:nvSpPr>
          <p:cNvPr id="108" name="Vrije vorm: vorm 107">
            <a:extLst>
              <a:ext uri="{FF2B5EF4-FFF2-40B4-BE49-F238E27FC236}">
                <a16:creationId xmlns:a16="http://schemas.microsoft.com/office/drawing/2014/main" id="{32CECC83-8651-8280-4612-88E32DD4F2B0}"/>
              </a:ext>
            </a:extLst>
          </p:cNvPr>
          <p:cNvSpPr/>
          <p:nvPr/>
        </p:nvSpPr>
        <p:spPr>
          <a:xfrm>
            <a:off x="6150698" y="1023329"/>
            <a:ext cx="2501522" cy="2189480"/>
          </a:xfrm>
          <a:custGeom>
            <a:avLst/>
            <a:gdLst>
              <a:gd name="connsiteX0" fmla="*/ 826262 w 2501522"/>
              <a:gd name="connsiteY0" fmla="*/ 2189480 h 2189480"/>
              <a:gd name="connsiteX1" fmla="*/ 2475103 w 2501522"/>
              <a:gd name="connsiteY1" fmla="*/ 1653794 h 2189480"/>
              <a:gd name="connsiteX2" fmla="*/ 2499487 w 2501522"/>
              <a:gd name="connsiteY2" fmla="*/ 1605407 h 2189480"/>
              <a:gd name="connsiteX3" fmla="*/ 0 w 2501522"/>
              <a:gd name="connsiteY3" fmla="*/ 0 h 2189480"/>
              <a:gd name="connsiteX4" fmla="*/ 0 w 2501522"/>
              <a:gd name="connsiteY4" fmla="*/ 1589151 h 2189480"/>
              <a:gd name="connsiteX5" fmla="*/ 826262 w 2501522"/>
              <a:gd name="connsiteY5" fmla="*/ 2189480 h 2189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01522" h="2189480">
                <a:moveTo>
                  <a:pt x="826262" y="2189480"/>
                </a:moveTo>
                <a:lnTo>
                  <a:pt x="2475103" y="1653794"/>
                </a:lnTo>
                <a:cubicBezTo>
                  <a:pt x="2495295" y="1647190"/>
                  <a:pt x="2506344" y="1625473"/>
                  <a:pt x="2499487" y="1605407"/>
                </a:cubicBezTo>
                <a:cubicBezTo>
                  <a:pt x="2147442" y="589153"/>
                  <a:pt x="1023874" y="-127"/>
                  <a:pt x="0" y="0"/>
                </a:cubicBezTo>
                <a:lnTo>
                  <a:pt x="0" y="1589151"/>
                </a:lnTo>
                <a:cubicBezTo>
                  <a:pt x="366268" y="1589151"/>
                  <a:pt x="707009" y="1822323"/>
                  <a:pt x="826262" y="2189480"/>
                </a:cubicBezTo>
                <a:close/>
              </a:path>
            </a:pathLst>
          </a:custGeom>
          <a:solidFill>
            <a:srgbClr val="EF7900"/>
          </a:solidFill>
          <a:ln w="0" cap="flat">
            <a:noFill/>
            <a:prstDash val="solid"/>
            <a:miter/>
          </a:ln>
        </p:spPr>
        <p:txBody>
          <a:bodyPr rtlCol="0" anchor="ctr"/>
          <a:lstStyle/>
          <a:p>
            <a:endParaRPr lang="nl-NL"/>
          </a:p>
        </p:txBody>
      </p:sp>
      <p:sp>
        <p:nvSpPr>
          <p:cNvPr id="109" name="Vrije vorm: vorm 108">
            <a:extLst>
              <a:ext uri="{FF2B5EF4-FFF2-40B4-BE49-F238E27FC236}">
                <a16:creationId xmlns:a16="http://schemas.microsoft.com/office/drawing/2014/main" id="{3E2B4951-00D9-EF58-9EB5-61EA74843785}"/>
              </a:ext>
            </a:extLst>
          </p:cNvPr>
          <p:cNvSpPr/>
          <p:nvPr/>
        </p:nvSpPr>
        <p:spPr>
          <a:xfrm>
            <a:off x="3812883" y="840696"/>
            <a:ext cx="2337688" cy="2372112"/>
          </a:xfrm>
          <a:custGeom>
            <a:avLst/>
            <a:gdLst>
              <a:gd name="connsiteX0" fmla="*/ 2337689 w 2337688"/>
              <a:gd name="connsiteY0" fmla="*/ 1771783 h 2372112"/>
              <a:gd name="connsiteX1" fmla="*/ 2337689 w 2337688"/>
              <a:gd name="connsiteY1" fmla="*/ 38106 h 2372112"/>
              <a:gd name="connsiteX2" fmla="*/ 2299208 w 2337688"/>
              <a:gd name="connsiteY2" fmla="*/ 6 h 2372112"/>
              <a:gd name="connsiteX3" fmla="*/ 0 w 2337688"/>
              <a:gd name="connsiteY3" fmla="*/ 1881130 h 2372112"/>
              <a:gd name="connsiteX4" fmla="*/ 1511300 w 2337688"/>
              <a:gd name="connsiteY4" fmla="*/ 2372112 h 2372112"/>
              <a:gd name="connsiteX5" fmla="*/ 2337562 w 2337688"/>
              <a:gd name="connsiteY5" fmla="*/ 1771783 h 237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7688" h="2372112">
                <a:moveTo>
                  <a:pt x="2337689" y="1771783"/>
                </a:moveTo>
                <a:lnTo>
                  <a:pt x="2337689" y="38106"/>
                </a:lnTo>
                <a:cubicBezTo>
                  <a:pt x="2337689" y="16897"/>
                  <a:pt x="2320417" y="-375"/>
                  <a:pt x="2299208" y="6"/>
                </a:cubicBezTo>
                <a:cubicBezTo>
                  <a:pt x="1223772" y="20707"/>
                  <a:pt x="316230" y="907294"/>
                  <a:pt x="0" y="1881130"/>
                </a:cubicBezTo>
                <a:lnTo>
                  <a:pt x="1511300" y="2372112"/>
                </a:lnTo>
                <a:cubicBezTo>
                  <a:pt x="1624330" y="2023751"/>
                  <a:pt x="1951482" y="1771783"/>
                  <a:pt x="2337562" y="1771783"/>
                </a:cubicBezTo>
                <a:close/>
              </a:path>
            </a:pathLst>
          </a:custGeom>
          <a:solidFill>
            <a:srgbClr val="F59C00"/>
          </a:solidFill>
          <a:ln w="0" cap="flat">
            <a:noFill/>
            <a:prstDash val="solid"/>
            <a:miter/>
          </a:ln>
        </p:spPr>
        <p:txBody>
          <a:bodyPr rtlCol="0" anchor="ctr"/>
          <a:lstStyle/>
          <a:p>
            <a:endParaRPr lang="nl-NL" dirty="0"/>
          </a:p>
        </p:txBody>
      </p:sp>
      <p:sp>
        <p:nvSpPr>
          <p:cNvPr id="110" name="Vrije vorm: vorm 109">
            <a:extLst>
              <a:ext uri="{FF2B5EF4-FFF2-40B4-BE49-F238E27FC236}">
                <a16:creationId xmlns:a16="http://schemas.microsoft.com/office/drawing/2014/main" id="{23570727-27F3-4560-6C07-D49AA150FE7B}"/>
              </a:ext>
            </a:extLst>
          </p:cNvPr>
          <p:cNvSpPr/>
          <p:nvPr/>
        </p:nvSpPr>
        <p:spPr>
          <a:xfrm>
            <a:off x="4613553" y="4180421"/>
            <a:ext cx="2981897" cy="1836884"/>
          </a:xfrm>
          <a:custGeom>
            <a:avLst/>
            <a:gdLst>
              <a:gd name="connsiteX0" fmla="*/ 1026352 w 2981897"/>
              <a:gd name="connsiteY0" fmla="*/ 0 h 1836884"/>
              <a:gd name="connsiteX1" fmla="*/ 7304 w 2981897"/>
              <a:gd name="connsiteY1" fmla="*/ 1402588 h 1836884"/>
              <a:gd name="connsiteX2" fmla="*/ 16067 w 2981897"/>
              <a:gd name="connsiteY2" fmla="*/ 1456055 h 1836884"/>
              <a:gd name="connsiteX3" fmla="*/ 2981898 w 2981897"/>
              <a:gd name="connsiteY3" fmla="*/ 1285621 h 1836884"/>
              <a:gd name="connsiteX4" fmla="*/ 2047813 w 2981897"/>
              <a:gd name="connsiteY4" fmla="*/ 0 h 1836884"/>
              <a:gd name="connsiteX5" fmla="*/ 1026352 w 2981897"/>
              <a:gd name="connsiteY5" fmla="*/ 0 h 183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1897" h="1836884">
                <a:moveTo>
                  <a:pt x="1026352" y="0"/>
                </a:moveTo>
                <a:lnTo>
                  <a:pt x="7304" y="1402588"/>
                </a:lnTo>
                <a:cubicBezTo>
                  <a:pt x="-5142" y="1419733"/>
                  <a:pt x="-1332" y="1443990"/>
                  <a:pt x="16067" y="1456055"/>
                </a:cubicBezTo>
                <a:cubicBezTo>
                  <a:pt x="898209" y="2071370"/>
                  <a:pt x="2153603" y="1887728"/>
                  <a:pt x="2981898" y="1285621"/>
                </a:cubicBezTo>
                <a:lnTo>
                  <a:pt x="2047813" y="0"/>
                </a:lnTo>
                <a:cubicBezTo>
                  <a:pt x="1751522" y="215392"/>
                  <a:pt x="1338772" y="226949"/>
                  <a:pt x="1026352" y="0"/>
                </a:cubicBezTo>
                <a:close/>
              </a:path>
            </a:pathLst>
          </a:custGeom>
          <a:solidFill>
            <a:srgbClr val="A91480"/>
          </a:solidFill>
          <a:ln w="0" cap="flat">
            <a:noFill/>
            <a:prstDash val="solid"/>
            <a:miter/>
          </a:ln>
        </p:spPr>
        <p:txBody>
          <a:bodyPr rtlCol="0" anchor="ctr"/>
          <a:lstStyle/>
          <a:p>
            <a:endParaRPr lang="nl-NL"/>
          </a:p>
        </p:txBody>
      </p:sp>
      <p:sp>
        <p:nvSpPr>
          <p:cNvPr id="111" name="Vrije vorm: vorm 110">
            <a:extLst>
              <a:ext uri="{FF2B5EF4-FFF2-40B4-BE49-F238E27FC236}">
                <a16:creationId xmlns:a16="http://schemas.microsoft.com/office/drawing/2014/main" id="{3C15E3AB-015D-2FE6-F43C-7E7F233BD125}"/>
              </a:ext>
            </a:extLst>
          </p:cNvPr>
          <p:cNvSpPr/>
          <p:nvPr/>
        </p:nvSpPr>
        <p:spPr>
          <a:xfrm>
            <a:off x="6659461" y="2719922"/>
            <a:ext cx="1965996" cy="2880766"/>
          </a:xfrm>
          <a:custGeom>
            <a:avLst/>
            <a:gdLst>
              <a:gd name="connsiteX0" fmla="*/ 0 w 1965996"/>
              <a:gd name="connsiteY0" fmla="*/ 1462405 h 2880766"/>
              <a:gd name="connsiteX1" fmla="*/ 1019048 w 1965996"/>
              <a:gd name="connsiteY1" fmla="*/ 2864993 h 2880766"/>
              <a:gd name="connsiteX2" fmla="*/ 1072641 w 1965996"/>
              <a:gd name="connsiteY2" fmla="*/ 2873248 h 2880766"/>
              <a:gd name="connsiteX3" fmla="*/ 1827022 w 1965996"/>
              <a:gd name="connsiteY3" fmla="*/ 0 h 2880766"/>
              <a:gd name="connsiteX4" fmla="*/ 315722 w 1965996"/>
              <a:gd name="connsiteY4" fmla="*/ 491109 h 2880766"/>
              <a:gd name="connsiteX5" fmla="*/ 126 w 1965996"/>
              <a:gd name="connsiteY5" fmla="*/ 1462532 h 2880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5996" h="2880766">
                <a:moveTo>
                  <a:pt x="0" y="1462405"/>
                </a:moveTo>
                <a:lnTo>
                  <a:pt x="1019048" y="2864993"/>
                </a:lnTo>
                <a:cubicBezTo>
                  <a:pt x="1031493" y="2882138"/>
                  <a:pt x="1055750" y="2885948"/>
                  <a:pt x="1072641" y="2873248"/>
                </a:cubicBezTo>
                <a:cubicBezTo>
                  <a:pt x="1930400" y="2224405"/>
                  <a:pt x="2143632" y="973709"/>
                  <a:pt x="1827022" y="0"/>
                </a:cubicBezTo>
                <a:lnTo>
                  <a:pt x="315722" y="491109"/>
                </a:lnTo>
                <a:cubicBezTo>
                  <a:pt x="429006" y="839470"/>
                  <a:pt x="312547" y="1235583"/>
                  <a:pt x="126" y="1462532"/>
                </a:cubicBezTo>
                <a:close/>
              </a:path>
            </a:pathLst>
          </a:custGeom>
          <a:solidFill>
            <a:srgbClr val="E84E0F"/>
          </a:solidFill>
          <a:ln w="0" cap="flat">
            <a:noFill/>
            <a:prstDash val="solid"/>
            <a:miter/>
          </a:ln>
        </p:spPr>
        <p:txBody>
          <a:bodyPr rtlCol="0" anchor="ctr"/>
          <a:lstStyle/>
          <a:p>
            <a:endParaRPr lang="nl-NL"/>
          </a:p>
        </p:txBody>
      </p:sp>
      <p:sp>
        <p:nvSpPr>
          <p:cNvPr id="112" name="Vrije vorm: vorm 111">
            <a:extLst>
              <a:ext uri="{FF2B5EF4-FFF2-40B4-BE49-F238E27FC236}">
                <a16:creationId xmlns:a16="http://schemas.microsoft.com/office/drawing/2014/main" id="{E0CB471C-E59E-3C61-F483-5DB490D80CC3}"/>
              </a:ext>
            </a:extLst>
          </p:cNvPr>
          <p:cNvSpPr/>
          <p:nvPr/>
        </p:nvSpPr>
        <p:spPr>
          <a:xfrm>
            <a:off x="3541686" y="2673318"/>
            <a:ext cx="2100123" cy="2794756"/>
          </a:xfrm>
          <a:custGeom>
            <a:avLst/>
            <a:gdLst>
              <a:gd name="connsiteX0" fmla="*/ 1784529 w 2100123"/>
              <a:gd name="connsiteY0" fmla="*/ 537585 h 2794756"/>
              <a:gd name="connsiteX1" fmla="*/ 135688 w 2100123"/>
              <a:gd name="connsiteY1" fmla="*/ 1899 h 2794756"/>
              <a:gd name="connsiteX2" fmla="*/ 87555 w 2100123"/>
              <a:gd name="connsiteY2" fmla="*/ 26791 h 2794756"/>
              <a:gd name="connsiteX3" fmla="*/ 1166166 w 2100123"/>
              <a:gd name="connsiteY3" fmla="*/ 2794756 h 2794756"/>
              <a:gd name="connsiteX4" fmla="*/ 2100124 w 2100123"/>
              <a:gd name="connsiteY4" fmla="*/ 1509135 h 2794756"/>
              <a:gd name="connsiteX5" fmla="*/ 1784529 w 2100123"/>
              <a:gd name="connsiteY5" fmla="*/ 537712 h 2794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0123" h="2794756">
                <a:moveTo>
                  <a:pt x="1784529" y="537585"/>
                </a:moveTo>
                <a:lnTo>
                  <a:pt x="135688" y="1899"/>
                </a:lnTo>
                <a:cubicBezTo>
                  <a:pt x="115495" y="-4705"/>
                  <a:pt x="93651" y="6471"/>
                  <a:pt x="87555" y="26791"/>
                </a:cubicBezTo>
                <a:cubicBezTo>
                  <a:pt x="-224992" y="1055872"/>
                  <a:pt x="337618" y="2193157"/>
                  <a:pt x="1166166" y="2794756"/>
                </a:cubicBezTo>
                <a:lnTo>
                  <a:pt x="2100124" y="1509135"/>
                </a:lnTo>
                <a:cubicBezTo>
                  <a:pt x="1803832" y="1293870"/>
                  <a:pt x="1665149" y="904996"/>
                  <a:pt x="1784529" y="537712"/>
                </a:cubicBezTo>
                <a:close/>
              </a:path>
            </a:pathLst>
          </a:custGeom>
          <a:solidFill>
            <a:srgbClr val="883D90"/>
          </a:solidFill>
          <a:ln w="0" cap="flat">
            <a:noFill/>
            <a:prstDash val="solid"/>
            <a:miter/>
          </a:ln>
        </p:spPr>
        <p:txBody>
          <a:bodyPr rtlCol="0" anchor="ctr"/>
          <a:lstStyle/>
          <a:p>
            <a:endParaRPr lang="nl-NL"/>
          </a:p>
        </p:txBody>
      </p:sp>
      <p:grpSp>
        <p:nvGrpSpPr>
          <p:cNvPr id="113" name="Groep 112">
            <a:extLst>
              <a:ext uri="{FF2B5EF4-FFF2-40B4-BE49-F238E27FC236}">
                <a16:creationId xmlns:a16="http://schemas.microsoft.com/office/drawing/2014/main" id="{D3B380EA-683C-0CDE-1D08-F4642A95D59F}"/>
              </a:ext>
            </a:extLst>
          </p:cNvPr>
          <p:cNvGrpSpPr/>
          <p:nvPr/>
        </p:nvGrpSpPr>
        <p:grpSpPr>
          <a:xfrm>
            <a:off x="4521764" y="1662664"/>
            <a:ext cx="1176028" cy="867894"/>
            <a:chOff x="4560306" y="1837112"/>
            <a:chExt cx="1176028" cy="867894"/>
          </a:xfrm>
        </p:grpSpPr>
        <p:sp>
          <p:nvSpPr>
            <p:cNvPr id="114" name="Vrije vorm: vorm 113">
              <a:hlinkClick r:id="rId3" action="ppaction://hlinksldjump"/>
              <a:extLst>
                <a:ext uri="{FF2B5EF4-FFF2-40B4-BE49-F238E27FC236}">
                  <a16:creationId xmlns:a16="http://schemas.microsoft.com/office/drawing/2014/main" id="{3AE0F099-2022-9F59-DADE-6978498AEE04}"/>
                </a:ext>
              </a:extLst>
            </p:cNvPr>
            <p:cNvSpPr/>
            <p:nvPr/>
          </p:nvSpPr>
          <p:spPr>
            <a:xfrm>
              <a:off x="5082852" y="2543936"/>
              <a:ext cx="130936" cy="130936"/>
            </a:xfrm>
            <a:custGeom>
              <a:avLst/>
              <a:gdLst>
                <a:gd name="connsiteX0" fmla="*/ 65405 w 130936"/>
                <a:gd name="connsiteY0" fmla="*/ 0 h 130936"/>
                <a:gd name="connsiteX1" fmla="*/ 111760 w 130936"/>
                <a:gd name="connsiteY1" fmla="*/ 19177 h 130936"/>
                <a:gd name="connsiteX2" fmla="*/ 130937 w 130936"/>
                <a:gd name="connsiteY2" fmla="*/ 65405 h 130936"/>
                <a:gd name="connsiteX3" fmla="*/ 111760 w 130936"/>
                <a:gd name="connsiteY3" fmla="*/ 111760 h 130936"/>
                <a:gd name="connsiteX4" fmla="*/ 65405 w 130936"/>
                <a:gd name="connsiteY4" fmla="*/ 130937 h 130936"/>
                <a:gd name="connsiteX5" fmla="*/ 19177 w 130936"/>
                <a:gd name="connsiteY5" fmla="*/ 111760 h 130936"/>
                <a:gd name="connsiteX6" fmla="*/ 0 w 130936"/>
                <a:gd name="connsiteY6" fmla="*/ 65405 h 130936"/>
                <a:gd name="connsiteX7" fmla="*/ 19177 w 130936"/>
                <a:gd name="connsiteY7" fmla="*/ 19177 h 130936"/>
                <a:gd name="connsiteX8" fmla="*/ 65405 w 130936"/>
                <a:gd name="connsiteY8" fmla="*/ 0 h 130936"/>
                <a:gd name="connsiteX9" fmla="*/ 65405 w 130936"/>
                <a:gd name="connsiteY9" fmla="*/ 0 h 130936"/>
                <a:gd name="connsiteX10" fmla="*/ 56515 w 130936"/>
                <a:gd name="connsiteY10" fmla="*/ 99314 h 130936"/>
                <a:gd name="connsiteX11" fmla="*/ 50419 w 130936"/>
                <a:gd name="connsiteY11" fmla="*/ 99314 h 130936"/>
                <a:gd name="connsiteX12" fmla="*/ 50419 w 130936"/>
                <a:gd name="connsiteY12" fmla="*/ 93218 h 130936"/>
                <a:gd name="connsiteX13" fmla="*/ 78232 w 130936"/>
                <a:gd name="connsiteY13" fmla="*/ 65405 h 130936"/>
                <a:gd name="connsiteX14" fmla="*/ 50419 w 130936"/>
                <a:gd name="connsiteY14" fmla="*/ 37592 h 130936"/>
                <a:gd name="connsiteX15" fmla="*/ 50419 w 130936"/>
                <a:gd name="connsiteY15" fmla="*/ 31496 h 130936"/>
                <a:gd name="connsiteX16" fmla="*/ 56515 w 130936"/>
                <a:gd name="connsiteY16" fmla="*/ 31496 h 130936"/>
                <a:gd name="connsiteX17" fmla="*/ 87376 w 130936"/>
                <a:gd name="connsiteY17" fmla="*/ 62357 h 130936"/>
                <a:gd name="connsiteX18" fmla="*/ 87376 w 130936"/>
                <a:gd name="connsiteY18" fmla="*/ 68453 h 130936"/>
                <a:gd name="connsiteX19" fmla="*/ 56515 w 130936"/>
                <a:gd name="connsiteY19" fmla="*/ 99314 h 130936"/>
                <a:gd name="connsiteX20" fmla="*/ 56515 w 130936"/>
                <a:gd name="connsiteY20" fmla="*/ 99314 h 130936"/>
                <a:gd name="connsiteX21" fmla="*/ 105664 w 130936"/>
                <a:gd name="connsiteY21" fmla="*/ 25273 h 130936"/>
                <a:gd name="connsiteX22" fmla="*/ 65405 w 130936"/>
                <a:gd name="connsiteY22" fmla="*/ 8636 h 130936"/>
                <a:gd name="connsiteX23" fmla="*/ 25146 w 130936"/>
                <a:gd name="connsiteY23" fmla="*/ 25273 h 130936"/>
                <a:gd name="connsiteX24" fmla="*/ 8509 w 130936"/>
                <a:gd name="connsiteY24" fmla="*/ 65532 h 130936"/>
                <a:gd name="connsiteX25" fmla="*/ 25146 w 130936"/>
                <a:gd name="connsiteY25" fmla="*/ 105791 h 130936"/>
                <a:gd name="connsiteX26" fmla="*/ 65405 w 130936"/>
                <a:gd name="connsiteY26" fmla="*/ 122428 h 130936"/>
                <a:gd name="connsiteX27" fmla="*/ 105664 w 130936"/>
                <a:gd name="connsiteY27" fmla="*/ 105791 h 130936"/>
                <a:gd name="connsiteX28" fmla="*/ 122301 w 130936"/>
                <a:gd name="connsiteY28" fmla="*/ 65532 h 130936"/>
                <a:gd name="connsiteX29" fmla="*/ 105664 w 130936"/>
                <a:gd name="connsiteY29" fmla="*/ 25273 h 130936"/>
                <a:gd name="connsiteX30" fmla="*/ 105664 w 130936"/>
                <a:gd name="connsiteY30" fmla="*/ 25273 h 130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0936" h="130936">
                  <a:moveTo>
                    <a:pt x="65405" y="0"/>
                  </a:moveTo>
                  <a:cubicBezTo>
                    <a:pt x="83439" y="0"/>
                    <a:pt x="99822" y="7366"/>
                    <a:pt x="111760" y="19177"/>
                  </a:cubicBezTo>
                  <a:cubicBezTo>
                    <a:pt x="123698" y="30988"/>
                    <a:pt x="130937" y="47371"/>
                    <a:pt x="130937" y="65405"/>
                  </a:cubicBezTo>
                  <a:cubicBezTo>
                    <a:pt x="130937" y="83439"/>
                    <a:pt x="123571" y="99822"/>
                    <a:pt x="111760" y="111760"/>
                  </a:cubicBezTo>
                  <a:cubicBezTo>
                    <a:pt x="99949" y="123571"/>
                    <a:pt x="83566" y="130937"/>
                    <a:pt x="65405" y="130937"/>
                  </a:cubicBezTo>
                  <a:cubicBezTo>
                    <a:pt x="47244" y="130937"/>
                    <a:pt x="30988" y="123571"/>
                    <a:pt x="19177" y="111760"/>
                  </a:cubicBezTo>
                  <a:cubicBezTo>
                    <a:pt x="7366" y="99949"/>
                    <a:pt x="0" y="83566"/>
                    <a:pt x="0" y="65405"/>
                  </a:cubicBezTo>
                  <a:cubicBezTo>
                    <a:pt x="0" y="47244"/>
                    <a:pt x="7366" y="30988"/>
                    <a:pt x="19177" y="19177"/>
                  </a:cubicBezTo>
                  <a:cubicBezTo>
                    <a:pt x="30988" y="7366"/>
                    <a:pt x="47371" y="0"/>
                    <a:pt x="65405" y="0"/>
                  </a:cubicBezTo>
                  <a:lnTo>
                    <a:pt x="65405" y="0"/>
                  </a:lnTo>
                  <a:close/>
                  <a:moveTo>
                    <a:pt x="56515" y="99314"/>
                  </a:moveTo>
                  <a:cubicBezTo>
                    <a:pt x="54864" y="100965"/>
                    <a:pt x="52070" y="100965"/>
                    <a:pt x="50419" y="99314"/>
                  </a:cubicBezTo>
                  <a:cubicBezTo>
                    <a:pt x="48768" y="97663"/>
                    <a:pt x="48768" y="94869"/>
                    <a:pt x="50419" y="93218"/>
                  </a:cubicBezTo>
                  <a:lnTo>
                    <a:pt x="78232" y="65405"/>
                  </a:lnTo>
                  <a:lnTo>
                    <a:pt x="50419" y="37592"/>
                  </a:lnTo>
                  <a:cubicBezTo>
                    <a:pt x="48768" y="35941"/>
                    <a:pt x="48768" y="33147"/>
                    <a:pt x="50419" y="31496"/>
                  </a:cubicBezTo>
                  <a:cubicBezTo>
                    <a:pt x="52070" y="29845"/>
                    <a:pt x="54864" y="29845"/>
                    <a:pt x="56515" y="31496"/>
                  </a:cubicBezTo>
                  <a:lnTo>
                    <a:pt x="87376" y="62357"/>
                  </a:lnTo>
                  <a:cubicBezTo>
                    <a:pt x="89027" y="64008"/>
                    <a:pt x="89027" y="66675"/>
                    <a:pt x="87376" y="68453"/>
                  </a:cubicBezTo>
                  <a:lnTo>
                    <a:pt x="56515" y="99314"/>
                  </a:lnTo>
                  <a:lnTo>
                    <a:pt x="56515" y="99314"/>
                  </a:lnTo>
                  <a:close/>
                  <a:moveTo>
                    <a:pt x="105664" y="25273"/>
                  </a:moveTo>
                  <a:cubicBezTo>
                    <a:pt x="95377" y="14986"/>
                    <a:pt x="81153" y="8636"/>
                    <a:pt x="65405" y="8636"/>
                  </a:cubicBezTo>
                  <a:cubicBezTo>
                    <a:pt x="49657" y="8636"/>
                    <a:pt x="35433" y="14986"/>
                    <a:pt x="25146" y="25273"/>
                  </a:cubicBezTo>
                  <a:cubicBezTo>
                    <a:pt x="14859" y="35560"/>
                    <a:pt x="8509" y="49784"/>
                    <a:pt x="8509" y="65532"/>
                  </a:cubicBezTo>
                  <a:cubicBezTo>
                    <a:pt x="8509" y="81280"/>
                    <a:pt x="14859" y="95504"/>
                    <a:pt x="25146" y="105791"/>
                  </a:cubicBezTo>
                  <a:cubicBezTo>
                    <a:pt x="35433" y="116078"/>
                    <a:pt x="49657" y="122428"/>
                    <a:pt x="65405" y="122428"/>
                  </a:cubicBezTo>
                  <a:cubicBezTo>
                    <a:pt x="81153" y="122428"/>
                    <a:pt x="95377" y="116078"/>
                    <a:pt x="105664" y="105791"/>
                  </a:cubicBezTo>
                  <a:cubicBezTo>
                    <a:pt x="115951" y="95504"/>
                    <a:pt x="122301" y="81280"/>
                    <a:pt x="122301" y="65532"/>
                  </a:cubicBezTo>
                  <a:cubicBezTo>
                    <a:pt x="122301" y="49784"/>
                    <a:pt x="115951" y="35560"/>
                    <a:pt x="105664" y="25273"/>
                  </a:cubicBezTo>
                  <a:lnTo>
                    <a:pt x="105664" y="25273"/>
                  </a:lnTo>
                  <a:close/>
                </a:path>
              </a:pathLst>
            </a:custGeom>
            <a:solidFill>
              <a:srgbClr val="FFFFFF"/>
            </a:solidFill>
            <a:ln w="0" cap="flat">
              <a:noFill/>
              <a:prstDash val="solid"/>
              <a:miter/>
            </a:ln>
          </p:spPr>
          <p:txBody>
            <a:bodyPr rtlCol="0" anchor="ctr"/>
            <a:lstStyle/>
            <a:p>
              <a:endParaRPr lang="nl-NL" b="1" dirty="0"/>
            </a:p>
          </p:txBody>
        </p:sp>
        <p:sp>
          <p:nvSpPr>
            <p:cNvPr id="115" name="Tekstvak 114">
              <a:hlinkClick r:id="rId3" action="ppaction://hlinksldjump"/>
              <a:extLst>
                <a:ext uri="{FF2B5EF4-FFF2-40B4-BE49-F238E27FC236}">
                  <a16:creationId xmlns:a16="http://schemas.microsoft.com/office/drawing/2014/main" id="{5D29D388-71BD-B617-8F5F-8A3A98A69D81}"/>
                </a:ext>
              </a:extLst>
            </p:cNvPr>
            <p:cNvSpPr txBox="1"/>
            <p:nvPr/>
          </p:nvSpPr>
          <p:spPr>
            <a:xfrm>
              <a:off x="4560306" y="1837112"/>
              <a:ext cx="1176028" cy="867894"/>
            </a:xfrm>
            <a:prstGeom prst="rect">
              <a:avLst/>
            </a:prstGeom>
            <a:noFill/>
          </p:spPr>
          <p:txBody>
            <a:bodyPr wrap="square" lIns="0" tIns="0" rIns="0" bIns="288000" rtlCol="0" anchor="t">
              <a:spAutoFit/>
            </a:bodyPr>
            <a:lstStyle/>
            <a:p>
              <a:pPr algn="ctr">
                <a:lnSpc>
                  <a:spcPts val="1500"/>
                </a:lnSpc>
              </a:pPr>
              <a:r>
                <a:rPr lang="nl-NL" sz="1300" b="1" dirty="0">
                  <a:solidFill>
                    <a:schemeClr val="bg1"/>
                  </a:solidFill>
                  <a:latin typeface="Calibri" panose="020F0502020204030204" pitchFamily="34" charset="0"/>
                </a:rPr>
                <a:t>Wij boren</a:t>
              </a:r>
              <a:br>
                <a:rPr lang="nl-NL" sz="1300" b="1" dirty="0">
                  <a:solidFill>
                    <a:schemeClr val="bg1"/>
                  </a:solidFill>
                  <a:latin typeface="Calibri" panose="020F0502020204030204" pitchFamily="34" charset="0"/>
                </a:rPr>
              </a:br>
              <a:r>
                <a:rPr lang="nl-NL" sz="1300" b="1" dirty="0">
                  <a:solidFill>
                    <a:schemeClr val="bg1"/>
                  </a:solidFill>
                  <a:latin typeface="Calibri" panose="020F0502020204030204" pitchFamily="34" charset="0"/>
                </a:rPr>
                <a:t>de kracht in </a:t>
              </a:r>
              <a:br>
                <a:rPr lang="nl-NL" sz="1300" b="1" dirty="0">
                  <a:solidFill>
                    <a:schemeClr val="bg1"/>
                  </a:solidFill>
                  <a:latin typeface="Calibri" panose="020F0502020204030204" pitchFamily="34" charset="0"/>
                </a:rPr>
              </a:br>
              <a:r>
                <a:rPr lang="nl-NL" sz="1300" b="1" dirty="0">
                  <a:solidFill>
                    <a:schemeClr val="bg1"/>
                  </a:solidFill>
                  <a:latin typeface="Calibri" panose="020F0502020204030204" pitchFamily="34" charset="0"/>
                </a:rPr>
                <a:t>mensen aan</a:t>
              </a:r>
            </a:p>
          </p:txBody>
        </p:sp>
      </p:grpSp>
      <p:grpSp>
        <p:nvGrpSpPr>
          <p:cNvPr id="116" name="Groep 115">
            <a:extLst>
              <a:ext uri="{FF2B5EF4-FFF2-40B4-BE49-F238E27FC236}">
                <a16:creationId xmlns:a16="http://schemas.microsoft.com/office/drawing/2014/main" id="{3D8EA4C5-35FF-AEA5-4343-A8946AAE03DB}"/>
              </a:ext>
            </a:extLst>
          </p:cNvPr>
          <p:cNvGrpSpPr/>
          <p:nvPr/>
        </p:nvGrpSpPr>
        <p:grpSpPr>
          <a:xfrm>
            <a:off x="6602545" y="1758844"/>
            <a:ext cx="1176028" cy="675533"/>
            <a:chOff x="4560306" y="2029472"/>
            <a:chExt cx="1176028" cy="675533"/>
          </a:xfrm>
        </p:grpSpPr>
        <p:sp>
          <p:nvSpPr>
            <p:cNvPr id="117" name="Vrije vorm: vorm 116">
              <a:hlinkClick r:id="rId4" action="ppaction://hlinksldjump"/>
              <a:extLst>
                <a:ext uri="{FF2B5EF4-FFF2-40B4-BE49-F238E27FC236}">
                  <a16:creationId xmlns:a16="http://schemas.microsoft.com/office/drawing/2014/main" id="{0802E970-F2BE-2B80-4580-F8A2060E2856}"/>
                </a:ext>
              </a:extLst>
            </p:cNvPr>
            <p:cNvSpPr/>
            <p:nvPr/>
          </p:nvSpPr>
          <p:spPr>
            <a:xfrm>
              <a:off x="5082852" y="2543936"/>
              <a:ext cx="130936" cy="130936"/>
            </a:xfrm>
            <a:custGeom>
              <a:avLst/>
              <a:gdLst>
                <a:gd name="connsiteX0" fmla="*/ 65405 w 130936"/>
                <a:gd name="connsiteY0" fmla="*/ 0 h 130936"/>
                <a:gd name="connsiteX1" fmla="*/ 111760 w 130936"/>
                <a:gd name="connsiteY1" fmla="*/ 19177 h 130936"/>
                <a:gd name="connsiteX2" fmla="*/ 130937 w 130936"/>
                <a:gd name="connsiteY2" fmla="*/ 65405 h 130936"/>
                <a:gd name="connsiteX3" fmla="*/ 111760 w 130936"/>
                <a:gd name="connsiteY3" fmla="*/ 111760 h 130936"/>
                <a:gd name="connsiteX4" fmla="*/ 65405 w 130936"/>
                <a:gd name="connsiteY4" fmla="*/ 130937 h 130936"/>
                <a:gd name="connsiteX5" fmla="*/ 19177 w 130936"/>
                <a:gd name="connsiteY5" fmla="*/ 111760 h 130936"/>
                <a:gd name="connsiteX6" fmla="*/ 0 w 130936"/>
                <a:gd name="connsiteY6" fmla="*/ 65405 h 130936"/>
                <a:gd name="connsiteX7" fmla="*/ 19177 w 130936"/>
                <a:gd name="connsiteY7" fmla="*/ 19177 h 130936"/>
                <a:gd name="connsiteX8" fmla="*/ 65405 w 130936"/>
                <a:gd name="connsiteY8" fmla="*/ 0 h 130936"/>
                <a:gd name="connsiteX9" fmla="*/ 65405 w 130936"/>
                <a:gd name="connsiteY9" fmla="*/ 0 h 130936"/>
                <a:gd name="connsiteX10" fmla="*/ 56515 w 130936"/>
                <a:gd name="connsiteY10" fmla="*/ 99314 h 130936"/>
                <a:gd name="connsiteX11" fmla="*/ 50419 w 130936"/>
                <a:gd name="connsiteY11" fmla="*/ 99314 h 130936"/>
                <a:gd name="connsiteX12" fmla="*/ 50419 w 130936"/>
                <a:gd name="connsiteY12" fmla="*/ 93218 h 130936"/>
                <a:gd name="connsiteX13" fmla="*/ 78232 w 130936"/>
                <a:gd name="connsiteY13" fmla="*/ 65405 h 130936"/>
                <a:gd name="connsiteX14" fmla="*/ 50419 w 130936"/>
                <a:gd name="connsiteY14" fmla="*/ 37592 h 130936"/>
                <a:gd name="connsiteX15" fmla="*/ 50419 w 130936"/>
                <a:gd name="connsiteY15" fmla="*/ 31496 h 130936"/>
                <a:gd name="connsiteX16" fmla="*/ 56515 w 130936"/>
                <a:gd name="connsiteY16" fmla="*/ 31496 h 130936"/>
                <a:gd name="connsiteX17" fmla="*/ 87376 w 130936"/>
                <a:gd name="connsiteY17" fmla="*/ 62357 h 130936"/>
                <a:gd name="connsiteX18" fmla="*/ 87376 w 130936"/>
                <a:gd name="connsiteY18" fmla="*/ 68453 h 130936"/>
                <a:gd name="connsiteX19" fmla="*/ 56515 w 130936"/>
                <a:gd name="connsiteY19" fmla="*/ 99314 h 130936"/>
                <a:gd name="connsiteX20" fmla="*/ 56515 w 130936"/>
                <a:gd name="connsiteY20" fmla="*/ 99314 h 130936"/>
                <a:gd name="connsiteX21" fmla="*/ 105664 w 130936"/>
                <a:gd name="connsiteY21" fmla="*/ 25273 h 130936"/>
                <a:gd name="connsiteX22" fmla="*/ 65405 w 130936"/>
                <a:gd name="connsiteY22" fmla="*/ 8636 h 130936"/>
                <a:gd name="connsiteX23" fmla="*/ 25146 w 130936"/>
                <a:gd name="connsiteY23" fmla="*/ 25273 h 130936"/>
                <a:gd name="connsiteX24" fmla="*/ 8509 w 130936"/>
                <a:gd name="connsiteY24" fmla="*/ 65532 h 130936"/>
                <a:gd name="connsiteX25" fmla="*/ 25146 w 130936"/>
                <a:gd name="connsiteY25" fmla="*/ 105791 h 130936"/>
                <a:gd name="connsiteX26" fmla="*/ 65405 w 130936"/>
                <a:gd name="connsiteY26" fmla="*/ 122428 h 130936"/>
                <a:gd name="connsiteX27" fmla="*/ 105664 w 130936"/>
                <a:gd name="connsiteY27" fmla="*/ 105791 h 130936"/>
                <a:gd name="connsiteX28" fmla="*/ 122301 w 130936"/>
                <a:gd name="connsiteY28" fmla="*/ 65532 h 130936"/>
                <a:gd name="connsiteX29" fmla="*/ 105664 w 130936"/>
                <a:gd name="connsiteY29" fmla="*/ 25273 h 130936"/>
                <a:gd name="connsiteX30" fmla="*/ 105664 w 130936"/>
                <a:gd name="connsiteY30" fmla="*/ 25273 h 130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0936" h="130936">
                  <a:moveTo>
                    <a:pt x="65405" y="0"/>
                  </a:moveTo>
                  <a:cubicBezTo>
                    <a:pt x="83439" y="0"/>
                    <a:pt x="99822" y="7366"/>
                    <a:pt x="111760" y="19177"/>
                  </a:cubicBezTo>
                  <a:cubicBezTo>
                    <a:pt x="123698" y="30988"/>
                    <a:pt x="130937" y="47371"/>
                    <a:pt x="130937" y="65405"/>
                  </a:cubicBezTo>
                  <a:cubicBezTo>
                    <a:pt x="130937" y="83439"/>
                    <a:pt x="123571" y="99822"/>
                    <a:pt x="111760" y="111760"/>
                  </a:cubicBezTo>
                  <a:cubicBezTo>
                    <a:pt x="99949" y="123571"/>
                    <a:pt x="83566" y="130937"/>
                    <a:pt x="65405" y="130937"/>
                  </a:cubicBezTo>
                  <a:cubicBezTo>
                    <a:pt x="47244" y="130937"/>
                    <a:pt x="30988" y="123571"/>
                    <a:pt x="19177" y="111760"/>
                  </a:cubicBezTo>
                  <a:cubicBezTo>
                    <a:pt x="7366" y="99949"/>
                    <a:pt x="0" y="83566"/>
                    <a:pt x="0" y="65405"/>
                  </a:cubicBezTo>
                  <a:cubicBezTo>
                    <a:pt x="0" y="47244"/>
                    <a:pt x="7366" y="30988"/>
                    <a:pt x="19177" y="19177"/>
                  </a:cubicBezTo>
                  <a:cubicBezTo>
                    <a:pt x="30988" y="7366"/>
                    <a:pt x="47371" y="0"/>
                    <a:pt x="65405" y="0"/>
                  </a:cubicBezTo>
                  <a:lnTo>
                    <a:pt x="65405" y="0"/>
                  </a:lnTo>
                  <a:close/>
                  <a:moveTo>
                    <a:pt x="56515" y="99314"/>
                  </a:moveTo>
                  <a:cubicBezTo>
                    <a:pt x="54864" y="100965"/>
                    <a:pt x="52070" y="100965"/>
                    <a:pt x="50419" y="99314"/>
                  </a:cubicBezTo>
                  <a:cubicBezTo>
                    <a:pt x="48768" y="97663"/>
                    <a:pt x="48768" y="94869"/>
                    <a:pt x="50419" y="93218"/>
                  </a:cubicBezTo>
                  <a:lnTo>
                    <a:pt x="78232" y="65405"/>
                  </a:lnTo>
                  <a:lnTo>
                    <a:pt x="50419" y="37592"/>
                  </a:lnTo>
                  <a:cubicBezTo>
                    <a:pt x="48768" y="35941"/>
                    <a:pt x="48768" y="33147"/>
                    <a:pt x="50419" y="31496"/>
                  </a:cubicBezTo>
                  <a:cubicBezTo>
                    <a:pt x="52070" y="29845"/>
                    <a:pt x="54864" y="29845"/>
                    <a:pt x="56515" y="31496"/>
                  </a:cubicBezTo>
                  <a:lnTo>
                    <a:pt x="87376" y="62357"/>
                  </a:lnTo>
                  <a:cubicBezTo>
                    <a:pt x="89027" y="64008"/>
                    <a:pt x="89027" y="66675"/>
                    <a:pt x="87376" y="68453"/>
                  </a:cubicBezTo>
                  <a:lnTo>
                    <a:pt x="56515" y="99314"/>
                  </a:lnTo>
                  <a:lnTo>
                    <a:pt x="56515" y="99314"/>
                  </a:lnTo>
                  <a:close/>
                  <a:moveTo>
                    <a:pt x="105664" y="25273"/>
                  </a:moveTo>
                  <a:cubicBezTo>
                    <a:pt x="95377" y="14986"/>
                    <a:pt x="81153" y="8636"/>
                    <a:pt x="65405" y="8636"/>
                  </a:cubicBezTo>
                  <a:cubicBezTo>
                    <a:pt x="49657" y="8636"/>
                    <a:pt x="35433" y="14986"/>
                    <a:pt x="25146" y="25273"/>
                  </a:cubicBezTo>
                  <a:cubicBezTo>
                    <a:pt x="14859" y="35560"/>
                    <a:pt x="8509" y="49784"/>
                    <a:pt x="8509" y="65532"/>
                  </a:cubicBezTo>
                  <a:cubicBezTo>
                    <a:pt x="8509" y="81280"/>
                    <a:pt x="14859" y="95504"/>
                    <a:pt x="25146" y="105791"/>
                  </a:cubicBezTo>
                  <a:cubicBezTo>
                    <a:pt x="35433" y="116078"/>
                    <a:pt x="49657" y="122428"/>
                    <a:pt x="65405" y="122428"/>
                  </a:cubicBezTo>
                  <a:cubicBezTo>
                    <a:pt x="81153" y="122428"/>
                    <a:pt x="95377" y="116078"/>
                    <a:pt x="105664" y="105791"/>
                  </a:cubicBezTo>
                  <a:cubicBezTo>
                    <a:pt x="115951" y="95504"/>
                    <a:pt x="122301" y="81280"/>
                    <a:pt x="122301" y="65532"/>
                  </a:cubicBezTo>
                  <a:cubicBezTo>
                    <a:pt x="122301" y="49784"/>
                    <a:pt x="115951" y="35560"/>
                    <a:pt x="105664" y="25273"/>
                  </a:cubicBezTo>
                  <a:lnTo>
                    <a:pt x="105664" y="25273"/>
                  </a:lnTo>
                  <a:close/>
                </a:path>
              </a:pathLst>
            </a:custGeom>
            <a:solidFill>
              <a:srgbClr val="FFFFFF"/>
            </a:solidFill>
            <a:ln w="0" cap="flat">
              <a:noFill/>
              <a:prstDash val="solid"/>
              <a:miter/>
            </a:ln>
          </p:spPr>
          <p:txBody>
            <a:bodyPr rtlCol="0" anchor="ctr"/>
            <a:lstStyle/>
            <a:p>
              <a:endParaRPr lang="nl-NL" b="1"/>
            </a:p>
          </p:txBody>
        </p:sp>
        <p:sp>
          <p:nvSpPr>
            <p:cNvPr id="118" name="Tekstvak 117">
              <a:hlinkClick r:id="rId4" action="ppaction://hlinksldjump"/>
              <a:extLst>
                <a:ext uri="{FF2B5EF4-FFF2-40B4-BE49-F238E27FC236}">
                  <a16:creationId xmlns:a16="http://schemas.microsoft.com/office/drawing/2014/main" id="{2F15A4A4-D57F-7995-5101-AF92F475E475}"/>
                </a:ext>
              </a:extLst>
            </p:cNvPr>
            <p:cNvSpPr txBox="1"/>
            <p:nvPr/>
          </p:nvSpPr>
          <p:spPr>
            <a:xfrm>
              <a:off x="4560306" y="2029472"/>
              <a:ext cx="1176028" cy="675533"/>
            </a:xfrm>
            <a:prstGeom prst="rect">
              <a:avLst/>
            </a:prstGeom>
            <a:noFill/>
          </p:spPr>
          <p:txBody>
            <a:bodyPr wrap="square" lIns="0" tIns="0" rIns="0" bIns="288000" rtlCol="0" anchor="t">
              <a:spAutoFit/>
            </a:bodyPr>
            <a:lstStyle/>
            <a:p>
              <a:pPr algn="ctr">
                <a:lnSpc>
                  <a:spcPts val="1500"/>
                </a:lnSpc>
              </a:pPr>
              <a:r>
                <a:rPr lang="nl-NL" sz="1300" b="1" dirty="0">
                  <a:solidFill>
                    <a:schemeClr val="bg1"/>
                  </a:solidFill>
                  <a:latin typeface="Calibri" panose="020F0502020204030204" pitchFamily="34" charset="0"/>
                </a:rPr>
                <a:t>Wij zien </a:t>
              </a:r>
            </a:p>
            <a:p>
              <a:pPr algn="ctr">
                <a:lnSpc>
                  <a:spcPts val="1500"/>
                </a:lnSpc>
              </a:pPr>
              <a:r>
                <a:rPr lang="nl-NL" sz="1300" b="1" dirty="0">
                  <a:solidFill>
                    <a:schemeClr val="bg1"/>
                  </a:solidFill>
                  <a:latin typeface="Calibri" panose="020F0502020204030204" pitchFamily="34" charset="0"/>
                </a:rPr>
                <a:t>mensen</a:t>
              </a:r>
            </a:p>
          </p:txBody>
        </p:sp>
      </p:grpSp>
      <p:grpSp>
        <p:nvGrpSpPr>
          <p:cNvPr id="119" name="Groep 118">
            <a:extLst>
              <a:ext uri="{FF2B5EF4-FFF2-40B4-BE49-F238E27FC236}">
                <a16:creationId xmlns:a16="http://schemas.microsoft.com/office/drawing/2014/main" id="{C56D23A9-7231-C7D6-4104-C61479591148}"/>
              </a:ext>
            </a:extLst>
          </p:cNvPr>
          <p:cNvGrpSpPr/>
          <p:nvPr/>
        </p:nvGrpSpPr>
        <p:grpSpPr>
          <a:xfrm>
            <a:off x="3864105" y="3701452"/>
            <a:ext cx="1176028" cy="867894"/>
            <a:chOff x="4560306" y="1837112"/>
            <a:chExt cx="1176028" cy="867894"/>
          </a:xfrm>
        </p:grpSpPr>
        <p:sp>
          <p:nvSpPr>
            <p:cNvPr id="120" name="Vrije vorm: vorm 119">
              <a:extLst>
                <a:ext uri="{FF2B5EF4-FFF2-40B4-BE49-F238E27FC236}">
                  <a16:creationId xmlns:a16="http://schemas.microsoft.com/office/drawing/2014/main" id="{9BA8F470-1B03-4309-3669-EBD2314D0856}"/>
                </a:ext>
              </a:extLst>
            </p:cNvPr>
            <p:cNvSpPr/>
            <p:nvPr/>
          </p:nvSpPr>
          <p:spPr>
            <a:xfrm>
              <a:off x="5082852" y="2543936"/>
              <a:ext cx="130936" cy="130936"/>
            </a:xfrm>
            <a:custGeom>
              <a:avLst/>
              <a:gdLst>
                <a:gd name="connsiteX0" fmla="*/ 65405 w 130936"/>
                <a:gd name="connsiteY0" fmla="*/ 0 h 130936"/>
                <a:gd name="connsiteX1" fmla="*/ 111760 w 130936"/>
                <a:gd name="connsiteY1" fmla="*/ 19177 h 130936"/>
                <a:gd name="connsiteX2" fmla="*/ 130937 w 130936"/>
                <a:gd name="connsiteY2" fmla="*/ 65405 h 130936"/>
                <a:gd name="connsiteX3" fmla="*/ 111760 w 130936"/>
                <a:gd name="connsiteY3" fmla="*/ 111760 h 130936"/>
                <a:gd name="connsiteX4" fmla="*/ 65405 w 130936"/>
                <a:gd name="connsiteY4" fmla="*/ 130937 h 130936"/>
                <a:gd name="connsiteX5" fmla="*/ 19177 w 130936"/>
                <a:gd name="connsiteY5" fmla="*/ 111760 h 130936"/>
                <a:gd name="connsiteX6" fmla="*/ 0 w 130936"/>
                <a:gd name="connsiteY6" fmla="*/ 65405 h 130936"/>
                <a:gd name="connsiteX7" fmla="*/ 19177 w 130936"/>
                <a:gd name="connsiteY7" fmla="*/ 19177 h 130936"/>
                <a:gd name="connsiteX8" fmla="*/ 65405 w 130936"/>
                <a:gd name="connsiteY8" fmla="*/ 0 h 130936"/>
                <a:gd name="connsiteX9" fmla="*/ 65405 w 130936"/>
                <a:gd name="connsiteY9" fmla="*/ 0 h 130936"/>
                <a:gd name="connsiteX10" fmla="*/ 56515 w 130936"/>
                <a:gd name="connsiteY10" fmla="*/ 99314 h 130936"/>
                <a:gd name="connsiteX11" fmla="*/ 50419 w 130936"/>
                <a:gd name="connsiteY11" fmla="*/ 99314 h 130936"/>
                <a:gd name="connsiteX12" fmla="*/ 50419 w 130936"/>
                <a:gd name="connsiteY12" fmla="*/ 93218 h 130936"/>
                <a:gd name="connsiteX13" fmla="*/ 78232 w 130936"/>
                <a:gd name="connsiteY13" fmla="*/ 65405 h 130936"/>
                <a:gd name="connsiteX14" fmla="*/ 50419 w 130936"/>
                <a:gd name="connsiteY14" fmla="*/ 37592 h 130936"/>
                <a:gd name="connsiteX15" fmla="*/ 50419 w 130936"/>
                <a:gd name="connsiteY15" fmla="*/ 31496 h 130936"/>
                <a:gd name="connsiteX16" fmla="*/ 56515 w 130936"/>
                <a:gd name="connsiteY16" fmla="*/ 31496 h 130936"/>
                <a:gd name="connsiteX17" fmla="*/ 87376 w 130936"/>
                <a:gd name="connsiteY17" fmla="*/ 62357 h 130936"/>
                <a:gd name="connsiteX18" fmla="*/ 87376 w 130936"/>
                <a:gd name="connsiteY18" fmla="*/ 68453 h 130936"/>
                <a:gd name="connsiteX19" fmla="*/ 56515 w 130936"/>
                <a:gd name="connsiteY19" fmla="*/ 99314 h 130936"/>
                <a:gd name="connsiteX20" fmla="*/ 56515 w 130936"/>
                <a:gd name="connsiteY20" fmla="*/ 99314 h 130936"/>
                <a:gd name="connsiteX21" fmla="*/ 105664 w 130936"/>
                <a:gd name="connsiteY21" fmla="*/ 25273 h 130936"/>
                <a:gd name="connsiteX22" fmla="*/ 65405 w 130936"/>
                <a:gd name="connsiteY22" fmla="*/ 8636 h 130936"/>
                <a:gd name="connsiteX23" fmla="*/ 25146 w 130936"/>
                <a:gd name="connsiteY23" fmla="*/ 25273 h 130936"/>
                <a:gd name="connsiteX24" fmla="*/ 8509 w 130936"/>
                <a:gd name="connsiteY24" fmla="*/ 65532 h 130936"/>
                <a:gd name="connsiteX25" fmla="*/ 25146 w 130936"/>
                <a:gd name="connsiteY25" fmla="*/ 105791 h 130936"/>
                <a:gd name="connsiteX26" fmla="*/ 65405 w 130936"/>
                <a:gd name="connsiteY26" fmla="*/ 122428 h 130936"/>
                <a:gd name="connsiteX27" fmla="*/ 105664 w 130936"/>
                <a:gd name="connsiteY27" fmla="*/ 105791 h 130936"/>
                <a:gd name="connsiteX28" fmla="*/ 122301 w 130936"/>
                <a:gd name="connsiteY28" fmla="*/ 65532 h 130936"/>
                <a:gd name="connsiteX29" fmla="*/ 105664 w 130936"/>
                <a:gd name="connsiteY29" fmla="*/ 25273 h 130936"/>
                <a:gd name="connsiteX30" fmla="*/ 105664 w 130936"/>
                <a:gd name="connsiteY30" fmla="*/ 25273 h 130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0936" h="130936">
                  <a:moveTo>
                    <a:pt x="65405" y="0"/>
                  </a:moveTo>
                  <a:cubicBezTo>
                    <a:pt x="83439" y="0"/>
                    <a:pt x="99822" y="7366"/>
                    <a:pt x="111760" y="19177"/>
                  </a:cubicBezTo>
                  <a:cubicBezTo>
                    <a:pt x="123698" y="30988"/>
                    <a:pt x="130937" y="47371"/>
                    <a:pt x="130937" y="65405"/>
                  </a:cubicBezTo>
                  <a:cubicBezTo>
                    <a:pt x="130937" y="83439"/>
                    <a:pt x="123571" y="99822"/>
                    <a:pt x="111760" y="111760"/>
                  </a:cubicBezTo>
                  <a:cubicBezTo>
                    <a:pt x="99949" y="123571"/>
                    <a:pt x="83566" y="130937"/>
                    <a:pt x="65405" y="130937"/>
                  </a:cubicBezTo>
                  <a:cubicBezTo>
                    <a:pt x="47244" y="130937"/>
                    <a:pt x="30988" y="123571"/>
                    <a:pt x="19177" y="111760"/>
                  </a:cubicBezTo>
                  <a:cubicBezTo>
                    <a:pt x="7366" y="99949"/>
                    <a:pt x="0" y="83566"/>
                    <a:pt x="0" y="65405"/>
                  </a:cubicBezTo>
                  <a:cubicBezTo>
                    <a:pt x="0" y="47244"/>
                    <a:pt x="7366" y="30988"/>
                    <a:pt x="19177" y="19177"/>
                  </a:cubicBezTo>
                  <a:cubicBezTo>
                    <a:pt x="30988" y="7366"/>
                    <a:pt x="47371" y="0"/>
                    <a:pt x="65405" y="0"/>
                  </a:cubicBezTo>
                  <a:lnTo>
                    <a:pt x="65405" y="0"/>
                  </a:lnTo>
                  <a:close/>
                  <a:moveTo>
                    <a:pt x="56515" y="99314"/>
                  </a:moveTo>
                  <a:cubicBezTo>
                    <a:pt x="54864" y="100965"/>
                    <a:pt x="52070" y="100965"/>
                    <a:pt x="50419" y="99314"/>
                  </a:cubicBezTo>
                  <a:cubicBezTo>
                    <a:pt x="48768" y="97663"/>
                    <a:pt x="48768" y="94869"/>
                    <a:pt x="50419" y="93218"/>
                  </a:cubicBezTo>
                  <a:lnTo>
                    <a:pt x="78232" y="65405"/>
                  </a:lnTo>
                  <a:lnTo>
                    <a:pt x="50419" y="37592"/>
                  </a:lnTo>
                  <a:cubicBezTo>
                    <a:pt x="48768" y="35941"/>
                    <a:pt x="48768" y="33147"/>
                    <a:pt x="50419" y="31496"/>
                  </a:cubicBezTo>
                  <a:cubicBezTo>
                    <a:pt x="52070" y="29845"/>
                    <a:pt x="54864" y="29845"/>
                    <a:pt x="56515" y="31496"/>
                  </a:cubicBezTo>
                  <a:lnTo>
                    <a:pt x="87376" y="62357"/>
                  </a:lnTo>
                  <a:cubicBezTo>
                    <a:pt x="89027" y="64008"/>
                    <a:pt x="89027" y="66675"/>
                    <a:pt x="87376" y="68453"/>
                  </a:cubicBezTo>
                  <a:lnTo>
                    <a:pt x="56515" y="99314"/>
                  </a:lnTo>
                  <a:lnTo>
                    <a:pt x="56515" y="99314"/>
                  </a:lnTo>
                  <a:close/>
                  <a:moveTo>
                    <a:pt x="105664" y="25273"/>
                  </a:moveTo>
                  <a:cubicBezTo>
                    <a:pt x="95377" y="14986"/>
                    <a:pt x="81153" y="8636"/>
                    <a:pt x="65405" y="8636"/>
                  </a:cubicBezTo>
                  <a:cubicBezTo>
                    <a:pt x="49657" y="8636"/>
                    <a:pt x="35433" y="14986"/>
                    <a:pt x="25146" y="25273"/>
                  </a:cubicBezTo>
                  <a:cubicBezTo>
                    <a:pt x="14859" y="35560"/>
                    <a:pt x="8509" y="49784"/>
                    <a:pt x="8509" y="65532"/>
                  </a:cubicBezTo>
                  <a:cubicBezTo>
                    <a:pt x="8509" y="81280"/>
                    <a:pt x="14859" y="95504"/>
                    <a:pt x="25146" y="105791"/>
                  </a:cubicBezTo>
                  <a:cubicBezTo>
                    <a:pt x="35433" y="116078"/>
                    <a:pt x="49657" y="122428"/>
                    <a:pt x="65405" y="122428"/>
                  </a:cubicBezTo>
                  <a:cubicBezTo>
                    <a:pt x="81153" y="122428"/>
                    <a:pt x="95377" y="116078"/>
                    <a:pt x="105664" y="105791"/>
                  </a:cubicBezTo>
                  <a:cubicBezTo>
                    <a:pt x="115951" y="95504"/>
                    <a:pt x="122301" y="81280"/>
                    <a:pt x="122301" y="65532"/>
                  </a:cubicBezTo>
                  <a:cubicBezTo>
                    <a:pt x="122301" y="49784"/>
                    <a:pt x="115951" y="35560"/>
                    <a:pt x="105664" y="25273"/>
                  </a:cubicBezTo>
                  <a:lnTo>
                    <a:pt x="105664" y="25273"/>
                  </a:lnTo>
                  <a:close/>
                </a:path>
              </a:pathLst>
            </a:custGeom>
            <a:solidFill>
              <a:srgbClr val="FFFFFF"/>
            </a:solidFill>
            <a:ln w="0" cap="flat">
              <a:noFill/>
              <a:prstDash val="solid"/>
              <a:miter/>
            </a:ln>
          </p:spPr>
          <p:txBody>
            <a:bodyPr rtlCol="0" anchor="ctr"/>
            <a:lstStyle/>
            <a:p>
              <a:endParaRPr lang="nl-NL" b="1"/>
            </a:p>
          </p:txBody>
        </p:sp>
        <p:sp>
          <p:nvSpPr>
            <p:cNvPr id="121" name="Tekstvak 120">
              <a:hlinkClick r:id="rId5" action="ppaction://hlinksldjump"/>
              <a:extLst>
                <a:ext uri="{FF2B5EF4-FFF2-40B4-BE49-F238E27FC236}">
                  <a16:creationId xmlns:a16="http://schemas.microsoft.com/office/drawing/2014/main" id="{73711509-33A6-C274-4798-A45B965F63CD}"/>
                </a:ext>
              </a:extLst>
            </p:cNvPr>
            <p:cNvSpPr txBox="1"/>
            <p:nvPr/>
          </p:nvSpPr>
          <p:spPr>
            <a:xfrm>
              <a:off x="4560306" y="1837112"/>
              <a:ext cx="1176028" cy="867894"/>
            </a:xfrm>
            <a:prstGeom prst="rect">
              <a:avLst/>
            </a:prstGeom>
            <a:noFill/>
          </p:spPr>
          <p:txBody>
            <a:bodyPr wrap="square" lIns="0" tIns="0" rIns="0" bIns="288000" rtlCol="0" anchor="t">
              <a:spAutoFit/>
            </a:bodyPr>
            <a:lstStyle/>
            <a:p>
              <a:pPr algn="ctr">
                <a:lnSpc>
                  <a:spcPts val="1500"/>
                </a:lnSpc>
              </a:pPr>
              <a:r>
                <a:rPr lang="nl-NL" sz="1300" b="1" dirty="0">
                  <a:solidFill>
                    <a:schemeClr val="bg1"/>
                  </a:solidFill>
                  <a:latin typeface="Calibri" panose="020F0502020204030204" pitchFamily="34" charset="0"/>
                </a:rPr>
                <a:t>Wij</a:t>
              </a:r>
            </a:p>
            <a:p>
              <a:pPr algn="ctr">
                <a:lnSpc>
                  <a:spcPts val="1500"/>
                </a:lnSpc>
              </a:pPr>
              <a:r>
                <a:rPr lang="nl-NL" sz="1300" b="1" dirty="0">
                  <a:solidFill>
                    <a:schemeClr val="bg1"/>
                  </a:solidFill>
                  <a:latin typeface="Calibri" panose="020F0502020204030204" pitchFamily="34" charset="0"/>
                </a:rPr>
                <a:t>verstaan</a:t>
              </a:r>
            </a:p>
            <a:p>
              <a:pPr algn="ctr">
                <a:lnSpc>
                  <a:spcPts val="1500"/>
                </a:lnSpc>
              </a:pPr>
              <a:r>
                <a:rPr lang="nl-NL" sz="1300" b="1" dirty="0">
                  <a:solidFill>
                    <a:schemeClr val="bg1"/>
                  </a:solidFill>
                  <a:latin typeface="Calibri" panose="020F0502020204030204" pitchFamily="34" charset="0"/>
                </a:rPr>
                <a:t>ons vak</a:t>
              </a:r>
            </a:p>
          </p:txBody>
        </p:sp>
      </p:grpSp>
      <p:grpSp>
        <p:nvGrpSpPr>
          <p:cNvPr id="122" name="Groep 121">
            <a:extLst>
              <a:ext uri="{FF2B5EF4-FFF2-40B4-BE49-F238E27FC236}">
                <a16:creationId xmlns:a16="http://schemas.microsoft.com/office/drawing/2014/main" id="{BC11D932-FF49-CCE7-2BED-AD09895D09DC}"/>
              </a:ext>
            </a:extLst>
          </p:cNvPr>
          <p:cNvGrpSpPr/>
          <p:nvPr/>
        </p:nvGrpSpPr>
        <p:grpSpPr>
          <a:xfrm>
            <a:off x="7203090" y="3701452"/>
            <a:ext cx="1176028" cy="867894"/>
            <a:chOff x="4560306" y="1837112"/>
            <a:chExt cx="1176028" cy="867894"/>
          </a:xfrm>
        </p:grpSpPr>
        <p:sp>
          <p:nvSpPr>
            <p:cNvPr id="123" name="Vrije vorm: vorm 122">
              <a:extLst>
                <a:ext uri="{FF2B5EF4-FFF2-40B4-BE49-F238E27FC236}">
                  <a16:creationId xmlns:a16="http://schemas.microsoft.com/office/drawing/2014/main" id="{9E91B6CE-B4CF-0CA6-AD49-4713F9A90303}"/>
                </a:ext>
              </a:extLst>
            </p:cNvPr>
            <p:cNvSpPr/>
            <p:nvPr/>
          </p:nvSpPr>
          <p:spPr>
            <a:xfrm>
              <a:off x="5082852" y="2543936"/>
              <a:ext cx="130936" cy="130936"/>
            </a:xfrm>
            <a:custGeom>
              <a:avLst/>
              <a:gdLst>
                <a:gd name="connsiteX0" fmla="*/ 65405 w 130936"/>
                <a:gd name="connsiteY0" fmla="*/ 0 h 130936"/>
                <a:gd name="connsiteX1" fmla="*/ 111760 w 130936"/>
                <a:gd name="connsiteY1" fmla="*/ 19177 h 130936"/>
                <a:gd name="connsiteX2" fmla="*/ 130937 w 130936"/>
                <a:gd name="connsiteY2" fmla="*/ 65405 h 130936"/>
                <a:gd name="connsiteX3" fmla="*/ 111760 w 130936"/>
                <a:gd name="connsiteY3" fmla="*/ 111760 h 130936"/>
                <a:gd name="connsiteX4" fmla="*/ 65405 w 130936"/>
                <a:gd name="connsiteY4" fmla="*/ 130937 h 130936"/>
                <a:gd name="connsiteX5" fmla="*/ 19177 w 130936"/>
                <a:gd name="connsiteY5" fmla="*/ 111760 h 130936"/>
                <a:gd name="connsiteX6" fmla="*/ 0 w 130936"/>
                <a:gd name="connsiteY6" fmla="*/ 65405 h 130936"/>
                <a:gd name="connsiteX7" fmla="*/ 19177 w 130936"/>
                <a:gd name="connsiteY7" fmla="*/ 19177 h 130936"/>
                <a:gd name="connsiteX8" fmla="*/ 65405 w 130936"/>
                <a:gd name="connsiteY8" fmla="*/ 0 h 130936"/>
                <a:gd name="connsiteX9" fmla="*/ 65405 w 130936"/>
                <a:gd name="connsiteY9" fmla="*/ 0 h 130936"/>
                <a:gd name="connsiteX10" fmla="*/ 56515 w 130936"/>
                <a:gd name="connsiteY10" fmla="*/ 99314 h 130936"/>
                <a:gd name="connsiteX11" fmla="*/ 50419 w 130936"/>
                <a:gd name="connsiteY11" fmla="*/ 99314 h 130936"/>
                <a:gd name="connsiteX12" fmla="*/ 50419 w 130936"/>
                <a:gd name="connsiteY12" fmla="*/ 93218 h 130936"/>
                <a:gd name="connsiteX13" fmla="*/ 78232 w 130936"/>
                <a:gd name="connsiteY13" fmla="*/ 65405 h 130936"/>
                <a:gd name="connsiteX14" fmla="*/ 50419 w 130936"/>
                <a:gd name="connsiteY14" fmla="*/ 37592 h 130936"/>
                <a:gd name="connsiteX15" fmla="*/ 50419 w 130936"/>
                <a:gd name="connsiteY15" fmla="*/ 31496 h 130936"/>
                <a:gd name="connsiteX16" fmla="*/ 56515 w 130936"/>
                <a:gd name="connsiteY16" fmla="*/ 31496 h 130936"/>
                <a:gd name="connsiteX17" fmla="*/ 87376 w 130936"/>
                <a:gd name="connsiteY17" fmla="*/ 62357 h 130936"/>
                <a:gd name="connsiteX18" fmla="*/ 87376 w 130936"/>
                <a:gd name="connsiteY18" fmla="*/ 68453 h 130936"/>
                <a:gd name="connsiteX19" fmla="*/ 56515 w 130936"/>
                <a:gd name="connsiteY19" fmla="*/ 99314 h 130936"/>
                <a:gd name="connsiteX20" fmla="*/ 56515 w 130936"/>
                <a:gd name="connsiteY20" fmla="*/ 99314 h 130936"/>
                <a:gd name="connsiteX21" fmla="*/ 105664 w 130936"/>
                <a:gd name="connsiteY21" fmla="*/ 25273 h 130936"/>
                <a:gd name="connsiteX22" fmla="*/ 65405 w 130936"/>
                <a:gd name="connsiteY22" fmla="*/ 8636 h 130936"/>
                <a:gd name="connsiteX23" fmla="*/ 25146 w 130936"/>
                <a:gd name="connsiteY23" fmla="*/ 25273 h 130936"/>
                <a:gd name="connsiteX24" fmla="*/ 8509 w 130936"/>
                <a:gd name="connsiteY24" fmla="*/ 65532 h 130936"/>
                <a:gd name="connsiteX25" fmla="*/ 25146 w 130936"/>
                <a:gd name="connsiteY25" fmla="*/ 105791 h 130936"/>
                <a:gd name="connsiteX26" fmla="*/ 65405 w 130936"/>
                <a:gd name="connsiteY26" fmla="*/ 122428 h 130936"/>
                <a:gd name="connsiteX27" fmla="*/ 105664 w 130936"/>
                <a:gd name="connsiteY27" fmla="*/ 105791 h 130936"/>
                <a:gd name="connsiteX28" fmla="*/ 122301 w 130936"/>
                <a:gd name="connsiteY28" fmla="*/ 65532 h 130936"/>
                <a:gd name="connsiteX29" fmla="*/ 105664 w 130936"/>
                <a:gd name="connsiteY29" fmla="*/ 25273 h 130936"/>
                <a:gd name="connsiteX30" fmla="*/ 105664 w 130936"/>
                <a:gd name="connsiteY30" fmla="*/ 25273 h 130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0936" h="130936">
                  <a:moveTo>
                    <a:pt x="65405" y="0"/>
                  </a:moveTo>
                  <a:cubicBezTo>
                    <a:pt x="83439" y="0"/>
                    <a:pt x="99822" y="7366"/>
                    <a:pt x="111760" y="19177"/>
                  </a:cubicBezTo>
                  <a:cubicBezTo>
                    <a:pt x="123698" y="30988"/>
                    <a:pt x="130937" y="47371"/>
                    <a:pt x="130937" y="65405"/>
                  </a:cubicBezTo>
                  <a:cubicBezTo>
                    <a:pt x="130937" y="83439"/>
                    <a:pt x="123571" y="99822"/>
                    <a:pt x="111760" y="111760"/>
                  </a:cubicBezTo>
                  <a:cubicBezTo>
                    <a:pt x="99949" y="123571"/>
                    <a:pt x="83566" y="130937"/>
                    <a:pt x="65405" y="130937"/>
                  </a:cubicBezTo>
                  <a:cubicBezTo>
                    <a:pt x="47244" y="130937"/>
                    <a:pt x="30988" y="123571"/>
                    <a:pt x="19177" y="111760"/>
                  </a:cubicBezTo>
                  <a:cubicBezTo>
                    <a:pt x="7366" y="99949"/>
                    <a:pt x="0" y="83566"/>
                    <a:pt x="0" y="65405"/>
                  </a:cubicBezTo>
                  <a:cubicBezTo>
                    <a:pt x="0" y="47244"/>
                    <a:pt x="7366" y="30988"/>
                    <a:pt x="19177" y="19177"/>
                  </a:cubicBezTo>
                  <a:cubicBezTo>
                    <a:pt x="30988" y="7366"/>
                    <a:pt x="47371" y="0"/>
                    <a:pt x="65405" y="0"/>
                  </a:cubicBezTo>
                  <a:lnTo>
                    <a:pt x="65405" y="0"/>
                  </a:lnTo>
                  <a:close/>
                  <a:moveTo>
                    <a:pt x="56515" y="99314"/>
                  </a:moveTo>
                  <a:cubicBezTo>
                    <a:pt x="54864" y="100965"/>
                    <a:pt x="52070" y="100965"/>
                    <a:pt x="50419" y="99314"/>
                  </a:cubicBezTo>
                  <a:cubicBezTo>
                    <a:pt x="48768" y="97663"/>
                    <a:pt x="48768" y="94869"/>
                    <a:pt x="50419" y="93218"/>
                  </a:cubicBezTo>
                  <a:lnTo>
                    <a:pt x="78232" y="65405"/>
                  </a:lnTo>
                  <a:lnTo>
                    <a:pt x="50419" y="37592"/>
                  </a:lnTo>
                  <a:cubicBezTo>
                    <a:pt x="48768" y="35941"/>
                    <a:pt x="48768" y="33147"/>
                    <a:pt x="50419" y="31496"/>
                  </a:cubicBezTo>
                  <a:cubicBezTo>
                    <a:pt x="52070" y="29845"/>
                    <a:pt x="54864" y="29845"/>
                    <a:pt x="56515" y="31496"/>
                  </a:cubicBezTo>
                  <a:lnTo>
                    <a:pt x="87376" y="62357"/>
                  </a:lnTo>
                  <a:cubicBezTo>
                    <a:pt x="89027" y="64008"/>
                    <a:pt x="89027" y="66675"/>
                    <a:pt x="87376" y="68453"/>
                  </a:cubicBezTo>
                  <a:lnTo>
                    <a:pt x="56515" y="99314"/>
                  </a:lnTo>
                  <a:lnTo>
                    <a:pt x="56515" y="99314"/>
                  </a:lnTo>
                  <a:close/>
                  <a:moveTo>
                    <a:pt x="105664" y="25273"/>
                  </a:moveTo>
                  <a:cubicBezTo>
                    <a:pt x="95377" y="14986"/>
                    <a:pt x="81153" y="8636"/>
                    <a:pt x="65405" y="8636"/>
                  </a:cubicBezTo>
                  <a:cubicBezTo>
                    <a:pt x="49657" y="8636"/>
                    <a:pt x="35433" y="14986"/>
                    <a:pt x="25146" y="25273"/>
                  </a:cubicBezTo>
                  <a:cubicBezTo>
                    <a:pt x="14859" y="35560"/>
                    <a:pt x="8509" y="49784"/>
                    <a:pt x="8509" y="65532"/>
                  </a:cubicBezTo>
                  <a:cubicBezTo>
                    <a:pt x="8509" y="81280"/>
                    <a:pt x="14859" y="95504"/>
                    <a:pt x="25146" y="105791"/>
                  </a:cubicBezTo>
                  <a:cubicBezTo>
                    <a:pt x="35433" y="116078"/>
                    <a:pt x="49657" y="122428"/>
                    <a:pt x="65405" y="122428"/>
                  </a:cubicBezTo>
                  <a:cubicBezTo>
                    <a:pt x="81153" y="122428"/>
                    <a:pt x="95377" y="116078"/>
                    <a:pt x="105664" y="105791"/>
                  </a:cubicBezTo>
                  <a:cubicBezTo>
                    <a:pt x="115951" y="95504"/>
                    <a:pt x="122301" y="81280"/>
                    <a:pt x="122301" y="65532"/>
                  </a:cubicBezTo>
                  <a:cubicBezTo>
                    <a:pt x="122301" y="49784"/>
                    <a:pt x="115951" y="35560"/>
                    <a:pt x="105664" y="25273"/>
                  </a:cubicBezTo>
                  <a:lnTo>
                    <a:pt x="105664" y="25273"/>
                  </a:lnTo>
                  <a:close/>
                </a:path>
              </a:pathLst>
            </a:custGeom>
            <a:solidFill>
              <a:srgbClr val="FFFFFF"/>
            </a:solidFill>
            <a:ln w="0" cap="flat">
              <a:noFill/>
              <a:prstDash val="solid"/>
              <a:miter/>
            </a:ln>
          </p:spPr>
          <p:txBody>
            <a:bodyPr rtlCol="0" anchor="ctr"/>
            <a:lstStyle/>
            <a:p>
              <a:endParaRPr lang="nl-NL" b="1"/>
            </a:p>
          </p:txBody>
        </p:sp>
        <p:sp>
          <p:nvSpPr>
            <p:cNvPr id="124" name="Tekstvak 123">
              <a:hlinkClick r:id="rId6" action="ppaction://hlinksldjump"/>
              <a:extLst>
                <a:ext uri="{FF2B5EF4-FFF2-40B4-BE49-F238E27FC236}">
                  <a16:creationId xmlns:a16="http://schemas.microsoft.com/office/drawing/2014/main" id="{35B03B5A-6722-2BFE-0C3B-7B0182D6CC0E}"/>
                </a:ext>
              </a:extLst>
            </p:cNvPr>
            <p:cNvSpPr txBox="1"/>
            <p:nvPr/>
          </p:nvSpPr>
          <p:spPr>
            <a:xfrm>
              <a:off x="4560306" y="1837112"/>
              <a:ext cx="1176028" cy="867894"/>
            </a:xfrm>
            <a:prstGeom prst="rect">
              <a:avLst/>
            </a:prstGeom>
            <a:noFill/>
          </p:spPr>
          <p:txBody>
            <a:bodyPr wrap="square" lIns="0" tIns="0" rIns="0" bIns="288000" rtlCol="0" anchor="t">
              <a:spAutoFit/>
            </a:bodyPr>
            <a:lstStyle/>
            <a:p>
              <a:pPr algn="ctr">
                <a:lnSpc>
                  <a:spcPts val="1500"/>
                </a:lnSpc>
              </a:pPr>
              <a:r>
                <a:rPr lang="nl-NL" sz="1300" b="1" dirty="0">
                  <a:solidFill>
                    <a:schemeClr val="bg1"/>
                  </a:solidFill>
                  <a:latin typeface="Calibri" panose="020F0502020204030204" pitchFamily="34" charset="0"/>
                </a:rPr>
                <a:t>Wij zijn er</a:t>
              </a:r>
            </a:p>
            <a:p>
              <a:pPr algn="ctr">
                <a:lnSpc>
                  <a:spcPts val="1500"/>
                </a:lnSpc>
              </a:pPr>
              <a:r>
                <a:rPr lang="nl-NL" sz="1300" b="1" dirty="0">
                  <a:solidFill>
                    <a:schemeClr val="bg1"/>
                  </a:solidFill>
                  <a:latin typeface="Calibri" panose="020F0502020204030204" pitchFamily="34" charset="0"/>
                </a:rPr>
                <a:t>voor jong</a:t>
              </a:r>
            </a:p>
            <a:p>
              <a:pPr algn="ctr">
                <a:lnSpc>
                  <a:spcPts val="1500"/>
                </a:lnSpc>
              </a:pPr>
              <a:r>
                <a:rPr lang="nl-NL" sz="1300" b="1" dirty="0">
                  <a:solidFill>
                    <a:schemeClr val="bg1"/>
                  </a:solidFill>
                  <a:latin typeface="Calibri" panose="020F0502020204030204" pitchFamily="34" charset="0"/>
                </a:rPr>
                <a:t>en oud</a:t>
              </a:r>
            </a:p>
          </p:txBody>
        </p:sp>
      </p:grpSp>
      <p:grpSp>
        <p:nvGrpSpPr>
          <p:cNvPr id="125" name="Groep 124">
            <a:extLst>
              <a:ext uri="{FF2B5EF4-FFF2-40B4-BE49-F238E27FC236}">
                <a16:creationId xmlns:a16="http://schemas.microsoft.com/office/drawing/2014/main" id="{B59ECB61-B536-E40D-FCAA-11EBC1F64C85}"/>
              </a:ext>
            </a:extLst>
          </p:cNvPr>
          <p:cNvGrpSpPr/>
          <p:nvPr/>
        </p:nvGrpSpPr>
        <p:grpSpPr>
          <a:xfrm>
            <a:off x="5507986" y="4851035"/>
            <a:ext cx="1176028" cy="867894"/>
            <a:chOff x="4560306" y="1837112"/>
            <a:chExt cx="1176028" cy="867894"/>
          </a:xfrm>
        </p:grpSpPr>
        <p:sp>
          <p:nvSpPr>
            <p:cNvPr id="126" name="Vrije vorm: vorm 125">
              <a:extLst>
                <a:ext uri="{FF2B5EF4-FFF2-40B4-BE49-F238E27FC236}">
                  <a16:creationId xmlns:a16="http://schemas.microsoft.com/office/drawing/2014/main" id="{FE0916B9-CE88-8BDB-7976-F627435E516D}"/>
                </a:ext>
              </a:extLst>
            </p:cNvPr>
            <p:cNvSpPr/>
            <p:nvPr/>
          </p:nvSpPr>
          <p:spPr>
            <a:xfrm>
              <a:off x="5082852" y="2543936"/>
              <a:ext cx="130936" cy="130936"/>
            </a:xfrm>
            <a:custGeom>
              <a:avLst/>
              <a:gdLst>
                <a:gd name="connsiteX0" fmla="*/ 65405 w 130936"/>
                <a:gd name="connsiteY0" fmla="*/ 0 h 130936"/>
                <a:gd name="connsiteX1" fmla="*/ 111760 w 130936"/>
                <a:gd name="connsiteY1" fmla="*/ 19177 h 130936"/>
                <a:gd name="connsiteX2" fmla="*/ 130937 w 130936"/>
                <a:gd name="connsiteY2" fmla="*/ 65405 h 130936"/>
                <a:gd name="connsiteX3" fmla="*/ 111760 w 130936"/>
                <a:gd name="connsiteY3" fmla="*/ 111760 h 130936"/>
                <a:gd name="connsiteX4" fmla="*/ 65405 w 130936"/>
                <a:gd name="connsiteY4" fmla="*/ 130937 h 130936"/>
                <a:gd name="connsiteX5" fmla="*/ 19177 w 130936"/>
                <a:gd name="connsiteY5" fmla="*/ 111760 h 130936"/>
                <a:gd name="connsiteX6" fmla="*/ 0 w 130936"/>
                <a:gd name="connsiteY6" fmla="*/ 65405 h 130936"/>
                <a:gd name="connsiteX7" fmla="*/ 19177 w 130936"/>
                <a:gd name="connsiteY7" fmla="*/ 19177 h 130936"/>
                <a:gd name="connsiteX8" fmla="*/ 65405 w 130936"/>
                <a:gd name="connsiteY8" fmla="*/ 0 h 130936"/>
                <a:gd name="connsiteX9" fmla="*/ 65405 w 130936"/>
                <a:gd name="connsiteY9" fmla="*/ 0 h 130936"/>
                <a:gd name="connsiteX10" fmla="*/ 56515 w 130936"/>
                <a:gd name="connsiteY10" fmla="*/ 99314 h 130936"/>
                <a:gd name="connsiteX11" fmla="*/ 50419 w 130936"/>
                <a:gd name="connsiteY11" fmla="*/ 99314 h 130936"/>
                <a:gd name="connsiteX12" fmla="*/ 50419 w 130936"/>
                <a:gd name="connsiteY12" fmla="*/ 93218 h 130936"/>
                <a:gd name="connsiteX13" fmla="*/ 78232 w 130936"/>
                <a:gd name="connsiteY13" fmla="*/ 65405 h 130936"/>
                <a:gd name="connsiteX14" fmla="*/ 50419 w 130936"/>
                <a:gd name="connsiteY14" fmla="*/ 37592 h 130936"/>
                <a:gd name="connsiteX15" fmla="*/ 50419 w 130936"/>
                <a:gd name="connsiteY15" fmla="*/ 31496 h 130936"/>
                <a:gd name="connsiteX16" fmla="*/ 56515 w 130936"/>
                <a:gd name="connsiteY16" fmla="*/ 31496 h 130936"/>
                <a:gd name="connsiteX17" fmla="*/ 87376 w 130936"/>
                <a:gd name="connsiteY17" fmla="*/ 62357 h 130936"/>
                <a:gd name="connsiteX18" fmla="*/ 87376 w 130936"/>
                <a:gd name="connsiteY18" fmla="*/ 68453 h 130936"/>
                <a:gd name="connsiteX19" fmla="*/ 56515 w 130936"/>
                <a:gd name="connsiteY19" fmla="*/ 99314 h 130936"/>
                <a:gd name="connsiteX20" fmla="*/ 56515 w 130936"/>
                <a:gd name="connsiteY20" fmla="*/ 99314 h 130936"/>
                <a:gd name="connsiteX21" fmla="*/ 105664 w 130936"/>
                <a:gd name="connsiteY21" fmla="*/ 25273 h 130936"/>
                <a:gd name="connsiteX22" fmla="*/ 65405 w 130936"/>
                <a:gd name="connsiteY22" fmla="*/ 8636 h 130936"/>
                <a:gd name="connsiteX23" fmla="*/ 25146 w 130936"/>
                <a:gd name="connsiteY23" fmla="*/ 25273 h 130936"/>
                <a:gd name="connsiteX24" fmla="*/ 8509 w 130936"/>
                <a:gd name="connsiteY24" fmla="*/ 65532 h 130936"/>
                <a:gd name="connsiteX25" fmla="*/ 25146 w 130936"/>
                <a:gd name="connsiteY25" fmla="*/ 105791 h 130936"/>
                <a:gd name="connsiteX26" fmla="*/ 65405 w 130936"/>
                <a:gd name="connsiteY26" fmla="*/ 122428 h 130936"/>
                <a:gd name="connsiteX27" fmla="*/ 105664 w 130936"/>
                <a:gd name="connsiteY27" fmla="*/ 105791 h 130936"/>
                <a:gd name="connsiteX28" fmla="*/ 122301 w 130936"/>
                <a:gd name="connsiteY28" fmla="*/ 65532 h 130936"/>
                <a:gd name="connsiteX29" fmla="*/ 105664 w 130936"/>
                <a:gd name="connsiteY29" fmla="*/ 25273 h 130936"/>
                <a:gd name="connsiteX30" fmla="*/ 105664 w 130936"/>
                <a:gd name="connsiteY30" fmla="*/ 25273 h 130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0936" h="130936">
                  <a:moveTo>
                    <a:pt x="65405" y="0"/>
                  </a:moveTo>
                  <a:cubicBezTo>
                    <a:pt x="83439" y="0"/>
                    <a:pt x="99822" y="7366"/>
                    <a:pt x="111760" y="19177"/>
                  </a:cubicBezTo>
                  <a:cubicBezTo>
                    <a:pt x="123698" y="30988"/>
                    <a:pt x="130937" y="47371"/>
                    <a:pt x="130937" y="65405"/>
                  </a:cubicBezTo>
                  <a:cubicBezTo>
                    <a:pt x="130937" y="83439"/>
                    <a:pt x="123571" y="99822"/>
                    <a:pt x="111760" y="111760"/>
                  </a:cubicBezTo>
                  <a:cubicBezTo>
                    <a:pt x="99949" y="123571"/>
                    <a:pt x="83566" y="130937"/>
                    <a:pt x="65405" y="130937"/>
                  </a:cubicBezTo>
                  <a:cubicBezTo>
                    <a:pt x="47244" y="130937"/>
                    <a:pt x="30988" y="123571"/>
                    <a:pt x="19177" y="111760"/>
                  </a:cubicBezTo>
                  <a:cubicBezTo>
                    <a:pt x="7366" y="99949"/>
                    <a:pt x="0" y="83566"/>
                    <a:pt x="0" y="65405"/>
                  </a:cubicBezTo>
                  <a:cubicBezTo>
                    <a:pt x="0" y="47244"/>
                    <a:pt x="7366" y="30988"/>
                    <a:pt x="19177" y="19177"/>
                  </a:cubicBezTo>
                  <a:cubicBezTo>
                    <a:pt x="30988" y="7366"/>
                    <a:pt x="47371" y="0"/>
                    <a:pt x="65405" y="0"/>
                  </a:cubicBezTo>
                  <a:lnTo>
                    <a:pt x="65405" y="0"/>
                  </a:lnTo>
                  <a:close/>
                  <a:moveTo>
                    <a:pt x="56515" y="99314"/>
                  </a:moveTo>
                  <a:cubicBezTo>
                    <a:pt x="54864" y="100965"/>
                    <a:pt x="52070" y="100965"/>
                    <a:pt x="50419" y="99314"/>
                  </a:cubicBezTo>
                  <a:cubicBezTo>
                    <a:pt x="48768" y="97663"/>
                    <a:pt x="48768" y="94869"/>
                    <a:pt x="50419" y="93218"/>
                  </a:cubicBezTo>
                  <a:lnTo>
                    <a:pt x="78232" y="65405"/>
                  </a:lnTo>
                  <a:lnTo>
                    <a:pt x="50419" y="37592"/>
                  </a:lnTo>
                  <a:cubicBezTo>
                    <a:pt x="48768" y="35941"/>
                    <a:pt x="48768" y="33147"/>
                    <a:pt x="50419" y="31496"/>
                  </a:cubicBezTo>
                  <a:cubicBezTo>
                    <a:pt x="52070" y="29845"/>
                    <a:pt x="54864" y="29845"/>
                    <a:pt x="56515" y="31496"/>
                  </a:cubicBezTo>
                  <a:lnTo>
                    <a:pt x="87376" y="62357"/>
                  </a:lnTo>
                  <a:cubicBezTo>
                    <a:pt x="89027" y="64008"/>
                    <a:pt x="89027" y="66675"/>
                    <a:pt x="87376" y="68453"/>
                  </a:cubicBezTo>
                  <a:lnTo>
                    <a:pt x="56515" y="99314"/>
                  </a:lnTo>
                  <a:lnTo>
                    <a:pt x="56515" y="99314"/>
                  </a:lnTo>
                  <a:close/>
                  <a:moveTo>
                    <a:pt x="105664" y="25273"/>
                  </a:moveTo>
                  <a:cubicBezTo>
                    <a:pt x="95377" y="14986"/>
                    <a:pt x="81153" y="8636"/>
                    <a:pt x="65405" y="8636"/>
                  </a:cubicBezTo>
                  <a:cubicBezTo>
                    <a:pt x="49657" y="8636"/>
                    <a:pt x="35433" y="14986"/>
                    <a:pt x="25146" y="25273"/>
                  </a:cubicBezTo>
                  <a:cubicBezTo>
                    <a:pt x="14859" y="35560"/>
                    <a:pt x="8509" y="49784"/>
                    <a:pt x="8509" y="65532"/>
                  </a:cubicBezTo>
                  <a:cubicBezTo>
                    <a:pt x="8509" y="81280"/>
                    <a:pt x="14859" y="95504"/>
                    <a:pt x="25146" y="105791"/>
                  </a:cubicBezTo>
                  <a:cubicBezTo>
                    <a:pt x="35433" y="116078"/>
                    <a:pt x="49657" y="122428"/>
                    <a:pt x="65405" y="122428"/>
                  </a:cubicBezTo>
                  <a:cubicBezTo>
                    <a:pt x="81153" y="122428"/>
                    <a:pt x="95377" y="116078"/>
                    <a:pt x="105664" y="105791"/>
                  </a:cubicBezTo>
                  <a:cubicBezTo>
                    <a:pt x="115951" y="95504"/>
                    <a:pt x="122301" y="81280"/>
                    <a:pt x="122301" y="65532"/>
                  </a:cubicBezTo>
                  <a:cubicBezTo>
                    <a:pt x="122301" y="49784"/>
                    <a:pt x="115951" y="35560"/>
                    <a:pt x="105664" y="25273"/>
                  </a:cubicBezTo>
                  <a:lnTo>
                    <a:pt x="105664" y="25273"/>
                  </a:lnTo>
                  <a:close/>
                </a:path>
              </a:pathLst>
            </a:custGeom>
            <a:solidFill>
              <a:srgbClr val="FFFFFF"/>
            </a:solidFill>
            <a:ln w="0" cap="flat">
              <a:noFill/>
              <a:prstDash val="solid"/>
              <a:miter/>
            </a:ln>
          </p:spPr>
          <p:txBody>
            <a:bodyPr rtlCol="0" anchor="ctr"/>
            <a:lstStyle/>
            <a:p>
              <a:endParaRPr lang="nl-NL" b="1"/>
            </a:p>
          </p:txBody>
        </p:sp>
        <p:sp>
          <p:nvSpPr>
            <p:cNvPr id="127" name="Tekstvak 126">
              <a:hlinkClick r:id="rId7" action="ppaction://hlinksldjump"/>
              <a:extLst>
                <a:ext uri="{FF2B5EF4-FFF2-40B4-BE49-F238E27FC236}">
                  <a16:creationId xmlns:a16="http://schemas.microsoft.com/office/drawing/2014/main" id="{CF181BD5-FD88-FD5A-BD75-D37EBCB6AA56}"/>
                </a:ext>
              </a:extLst>
            </p:cNvPr>
            <p:cNvSpPr txBox="1"/>
            <p:nvPr/>
          </p:nvSpPr>
          <p:spPr>
            <a:xfrm>
              <a:off x="4560306" y="1837112"/>
              <a:ext cx="1176028" cy="867894"/>
            </a:xfrm>
            <a:prstGeom prst="rect">
              <a:avLst/>
            </a:prstGeom>
            <a:noFill/>
          </p:spPr>
          <p:txBody>
            <a:bodyPr wrap="square" lIns="0" tIns="0" rIns="0" bIns="288000" rtlCol="0" anchor="t">
              <a:spAutoFit/>
            </a:bodyPr>
            <a:lstStyle/>
            <a:p>
              <a:pPr algn="ctr">
                <a:lnSpc>
                  <a:spcPts val="1500"/>
                </a:lnSpc>
              </a:pPr>
              <a:r>
                <a:rPr lang="nl-NL" sz="1300" b="1" dirty="0">
                  <a:solidFill>
                    <a:schemeClr val="bg1"/>
                  </a:solidFill>
                  <a:latin typeface="Calibri" panose="020F0502020204030204" pitchFamily="34" charset="0"/>
                </a:rPr>
                <a:t>Wij zijn de</a:t>
              </a:r>
            </a:p>
            <a:p>
              <a:pPr algn="ctr">
                <a:lnSpc>
                  <a:spcPts val="1500"/>
                </a:lnSpc>
              </a:pPr>
              <a:r>
                <a:rPr lang="nl-NL" sz="1300" b="1" dirty="0">
                  <a:solidFill>
                    <a:schemeClr val="bg1"/>
                  </a:solidFill>
                  <a:latin typeface="Calibri" panose="020F0502020204030204" pitchFamily="34" charset="0"/>
                </a:rPr>
                <a:t>verbindende </a:t>
              </a:r>
            </a:p>
            <a:p>
              <a:pPr algn="ctr">
                <a:lnSpc>
                  <a:spcPts val="1500"/>
                </a:lnSpc>
              </a:pPr>
              <a:r>
                <a:rPr lang="nl-NL" sz="1300" b="1" dirty="0">
                  <a:solidFill>
                    <a:schemeClr val="bg1"/>
                  </a:solidFill>
                  <a:latin typeface="Calibri" panose="020F0502020204030204" pitchFamily="34" charset="0"/>
                </a:rPr>
                <a:t>schakel</a:t>
              </a:r>
            </a:p>
          </p:txBody>
        </p:sp>
      </p:grpSp>
      <p:grpSp>
        <p:nvGrpSpPr>
          <p:cNvPr id="128" name="Groep 127">
            <a:extLst>
              <a:ext uri="{FF2B5EF4-FFF2-40B4-BE49-F238E27FC236}">
                <a16:creationId xmlns:a16="http://schemas.microsoft.com/office/drawing/2014/main" id="{CDE365B0-D754-E09E-EECE-E173FB6D539C}"/>
              </a:ext>
            </a:extLst>
          </p:cNvPr>
          <p:cNvGrpSpPr/>
          <p:nvPr/>
        </p:nvGrpSpPr>
        <p:grpSpPr>
          <a:xfrm>
            <a:off x="5340318" y="2673318"/>
            <a:ext cx="1511366" cy="1511366"/>
            <a:chOff x="2975210" y="490795"/>
            <a:chExt cx="6064593" cy="6064593"/>
          </a:xfrm>
        </p:grpSpPr>
        <p:sp>
          <p:nvSpPr>
            <p:cNvPr id="129" name="Vrije vorm: vorm 128">
              <a:extLst>
                <a:ext uri="{FF2B5EF4-FFF2-40B4-BE49-F238E27FC236}">
                  <a16:creationId xmlns:a16="http://schemas.microsoft.com/office/drawing/2014/main" id="{C66C1ADF-E8B4-7B09-F75A-DB6B53ABB2F3}"/>
                </a:ext>
              </a:extLst>
            </p:cNvPr>
            <p:cNvSpPr/>
            <p:nvPr/>
          </p:nvSpPr>
          <p:spPr>
            <a:xfrm>
              <a:off x="2975210" y="490795"/>
              <a:ext cx="6064593" cy="6064593"/>
            </a:xfrm>
            <a:custGeom>
              <a:avLst/>
              <a:gdLst>
                <a:gd name="connsiteX0" fmla="*/ 6064594 w 6064593"/>
                <a:gd name="connsiteY0" fmla="*/ 3032297 h 6064593"/>
                <a:gd name="connsiteX1" fmla="*/ 3032297 w 6064593"/>
                <a:gd name="connsiteY1" fmla="*/ 6064595 h 6064593"/>
                <a:gd name="connsiteX2" fmla="*/ 0 w 6064593"/>
                <a:gd name="connsiteY2" fmla="*/ 3032298 h 6064593"/>
                <a:gd name="connsiteX3" fmla="*/ 3032297 w 6064593"/>
                <a:gd name="connsiteY3" fmla="*/ 1 h 6064593"/>
                <a:gd name="connsiteX4" fmla="*/ 6064594 w 6064593"/>
                <a:gd name="connsiteY4" fmla="*/ 3032297 h 6064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4593" h="6064593">
                  <a:moveTo>
                    <a:pt x="6064594" y="3032297"/>
                  </a:moveTo>
                  <a:cubicBezTo>
                    <a:pt x="6064594" y="4706989"/>
                    <a:pt x="4706989" y="6064595"/>
                    <a:pt x="3032297" y="6064595"/>
                  </a:cubicBezTo>
                  <a:cubicBezTo>
                    <a:pt x="1357606" y="6064595"/>
                    <a:pt x="0" y="4706989"/>
                    <a:pt x="0" y="3032298"/>
                  </a:cubicBezTo>
                  <a:cubicBezTo>
                    <a:pt x="0" y="1357606"/>
                    <a:pt x="1357606" y="1"/>
                    <a:pt x="3032297" y="1"/>
                  </a:cubicBezTo>
                  <a:cubicBezTo>
                    <a:pt x="4706989" y="1"/>
                    <a:pt x="6064594" y="1357606"/>
                    <a:pt x="6064594" y="3032297"/>
                  </a:cubicBezTo>
                  <a:close/>
                </a:path>
              </a:pathLst>
            </a:custGeom>
            <a:solidFill>
              <a:srgbClr val="FDEBCC"/>
            </a:solidFill>
            <a:ln w="0" cap="flat">
              <a:noFill/>
              <a:prstDash val="solid"/>
              <a:miter/>
            </a:ln>
            <a:effectLst>
              <a:outerShdw blurRad="254000" algn="ctr" rotWithShape="0">
                <a:prstClr val="black">
                  <a:alpha val="20000"/>
                </a:prstClr>
              </a:outerShdw>
            </a:effectLst>
          </p:spPr>
          <p:txBody>
            <a:bodyPr rtlCol="0" anchor="ctr"/>
            <a:lstStyle/>
            <a:p>
              <a:endParaRPr lang="nl-NL"/>
            </a:p>
          </p:txBody>
        </p:sp>
        <p:sp>
          <p:nvSpPr>
            <p:cNvPr id="130" name="Vrije vorm: vorm 129">
              <a:extLst>
                <a:ext uri="{FF2B5EF4-FFF2-40B4-BE49-F238E27FC236}">
                  <a16:creationId xmlns:a16="http://schemas.microsoft.com/office/drawing/2014/main" id="{7EF6980A-BAB9-9A6B-311A-3125657EDC1B}"/>
                </a:ext>
              </a:extLst>
            </p:cNvPr>
            <p:cNvSpPr/>
            <p:nvPr/>
          </p:nvSpPr>
          <p:spPr>
            <a:xfrm>
              <a:off x="3191432" y="707017"/>
              <a:ext cx="5632148" cy="5632148"/>
            </a:xfrm>
            <a:custGeom>
              <a:avLst/>
              <a:gdLst>
                <a:gd name="connsiteX0" fmla="*/ 5632149 w 5632148"/>
                <a:gd name="connsiteY0" fmla="*/ 2816074 h 5632148"/>
                <a:gd name="connsiteX1" fmla="*/ 2816074 w 5632148"/>
                <a:gd name="connsiteY1" fmla="*/ 5632149 h 5632148"/>
                <a:gd name="connsiteX2" fmla="*/ 0 w 5632148"/>
                <a:gd name="connsiteY2" fmla="*/ 2816074 h 5632148"/>
                <a:gd name="connsiteX3" fmla="*/ 2816074 w 5632148"/>
                <a:gd name="connsiteY3" fmla="*/ 0 h 5632148"/>
                <a:gd name="connsiteX4" fmla="*/ 5632149 w 5632148"/>
                <a:gd name="connsiteY4" fmla="*/ 2816074 h 5632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2148" h="5632148">
                  <a:moveTo>
                    <a:pt x="5632149" y="2816074"/>
                  </a:moveTo>
                  <a:cubicBezTo>
                    <a:pt x="5632149" y="4371350"/>
                    <a:pt x="4371349" y="5632149"/>
                    <a:pt x="2816074" y="5632149"/>
                  </a:cubicBezTo>
                  <a:cubicBezTo>
                    <a:pt x="1260799" y="5632149"/>
                    <a:pt x="0" y="4371350"/>
                    <a:pt x="0" y="2816074"/>
                  </a:cubicBezTo>
                  <a:cubicBezTo>
                    <a:pt x="0" y="1260800"/>
                    <a:pt x="1260799" y="0"/>
                    <a:pt x="2816074" y="0"/>
                  </a:cubicBezTo>
                  <a:cubicBezTo>
                    <a:pt x="4371349" y="0"/>
                    <a:pt x="5632149" y="1260800"/>
                    <a:pt x="5632149" y="2816074"/>
                  </a:cubicBezTo>
                  <a:close/>
                </a:path>
              </a:pathLst>
            </a:custGeom>
            <a:solidFill>
              <a:srgbClr val="FFFFFF"/>
            </a:solidFill>
            <a:ln w="0" cap="flat">
              <a:noFill/>
              <a:prstDash val="solid"/>
              <a:miter/>
            </a:ln>
            <a:effectLst>
              <a:outerShdw blurRad="190500" algn="ctr" rotWithShape="0">
                <a:prstClr val="black">
                  <a:alpha val="15000"/>
                </a:prstClr>
              </a:outerShdw>
            </a:effectLst>
          </p:spPr>
          <p:txBody>
            <a:bodyPr rtlCol="0" anchor="ctr"/>
            <a:lstStyle/>
            <a:p>
              <a:endParaRPr lang="nl-NL"/>
            </a:p>
          </p:txBody>
        </p:sp>
        <p:sp>
          <p:nvSpPr>
            <p:cNvPr id="131" name="Vrije vorm: vorm 130">
              <a:extLst>
                <a:ext uri="{FF2B5EF4-FFF2-40B4-BE49-F238E27FC236}">
                  <a16:creationId xmlns:a16="http://schemas.microsoft.com/office/drawing/2014/main" id="{9E591CC1-1AB6-1F27-E4E6-FC172545DBF7}"/>
                </a:ext>
              </a:extLst>
            </p:cNvPr>
            <p:cNvSpPr/>
            <p:nvPr/>
          </p:nvSpPr>
          <p:spPr>
            <a:xfrm>
              <a:off x="3372923" y="888508"/>
              <a:ext cx="5269166" cy="5269166"/>
            </a:xfrm>
            <a:custGeom>
              <a:avLst/>
              <a:gdLst>
                <a:gd name="connsiteX0" fmla="*/ 5269167 w 5269166"/>
                <a:gd name="connsiteY0" fmla="*/ 2634584 h 5269166"/>
                <a:gd name="connsiteX1" fmla="*/ 2634584 w 5269166"/>
                <a:gd name="connsiteY1" fmla="*/ 5269167 h 5269166"/>
                <a:gd name="connsiteX2" fmla="*/ 0 w 5269166"/>
                <a:gd name="connsiteY2" fmla="*/ 2634584 h 5269166"/>
                <a:gd name="connsiteX3" fmla="*/ 2634584 w 5269166"/>
                <a:gd name="connsiteY3" fmla="*/ 0 h 5269166"/>
                <a:gd name="connsiteX4" fmla="*/ 5269167 w 5269166"/>
                <a:gd name="connsiteY4" fmla="*/ 2634584 h 5269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9166" h="5269166">
                  <a:moveTo>
                    <a:pt x="5269167" y="2634584"/>
                  </a:moveTo>
                  <a:cubicBezTo>
                    <a:pt x="5269167" y="4089624"/>
                    <a:pt x="4089624" y="5269167"/>
                    <a:pt x="2634584" y="5269167"/>
                  </a:cubicBezTo>
                  <a:cubicBezTo>
                    <a:pt x="1179543" y="5269167"/>
                    <a:pt x="0" y="4089624"/>
                    <a:pt x="0" y="2634584"/>
                  </a:cubicBezTo>
                  <a:cubicBezTo>
                    <a:pt x="0" y="1179543"/>
                    <a:pt x="1179543" y="0"/>
                    <a:pt x="2634584" y="0"/>
                  </a:cubicBezTo>
                  <a:cubicBezTo>
                    <a:pt x="4089624" y="0"/>
                    <a:pt x="5269167" y="1179543"/>
                    <a:pt x="5269167" y="2634584"/>
                  </a:cubicBezTo>
                  <a:close/>
                </a:path>
              </a:pathLst>
            </a:custGeom>
            <a:solidFill>
              <a:srgbClr val="F59C00"/>
            </a:solidFill>
            <a:ln w="0" cap="flat">
              <a:noFill/>
              <a:prstDash val="solid"/>
              <a:miter/>
            </a:ln>
            <a:effectLst>
              <a:outerShdw blurRad="190500" algn="ctr" rotWithShape="0">
                <a:prstClr val="black">
                  <a:alpha val="15000"/>
                </a:prstClr>
              </a:outerShdw>
            </a:effectLst>
          </p:spPr>
          <p:txBody>
            <a:bodyPr rtlCol="0" anchor="ctr"/>
            <a:lstStyle/>
            <a:p>
              <a:endParaRPr lang="nl-NL"/>
            </a:p>
          </p:txBody>
        </p:sp>
      </p:grpSp>
      <p:grpSp>
        <p:nvGrpSpPr>
          <p:cNvPr id="132" name="Groep 131">
            <a:extLst>
              <a:ext uri="{FF2B5EF4-FFF2-40B4-BE49-F238E27FC236}">
                <a16:creationId xmlns:a16="http://schemas.microsoft.com/office/drawing/2014/main" id="{1F45AA7B-E7B4-75B4-FA2E-3824C92B3D12}"/>
              </a:ext>
            </a:extLst>
          </p:cNvPr>
          <p:cNvGrpSpPr/>
          <p:nvPr/>
        </p:nvGrpSpPr>
        <p:grpSpPr>
          <a:xfrm>
            <a:off x="5340318" y="2673318"/>
            <a:ext cx="1511366" cy="1511366"/>
            <a:chOff x="2975210" y="490795"/>
            <a:chExt cx="6064593" cy="6064593"/>
          </a:xfrm>
        </p:grpSpPr>
        <p:sp>
          <p:nvSpPr>
            <p:cNvPr id="133" name="Vrije vorm: vorm 132">
              <a:extLst>
                <a:ext uri="{FF2B5EF4-FFF2-40B4-BE49-F238E27FC236}">
                  <a16:creationId xmlns:a16="http://schemas.microsoft.com/office/drawing/2014/main" id="{BC05621D-55F7-0370-4023-3F28A45199B8}"/>
                </a:ext>
              </a:extLst>
            </p:cNvPr>
            <p:cNvSpPr/>
            <p:nvPr/>
          </p:nvSpPr>
          <p:spPr>
            <a:xfrm>
              <a:off x="2975210" y="490795"/>
              <a:ext cx="6064593" cy="6064593"/>
            </a:xfrm>
            <a:custGeom>
              <a:avLst/>
              <a:gdLst>
                <a:gd name="connsiteX0" fmla="*/ 6064594 w 6064593"/>
                <a:gd name="connsiteY0" fmla="*/ 3032297 h 6064593"/>
                <a:gd name="connsiteX1" fmla="*/ 3032297 w 6064593"/>
                <a:gd name="connsiteY1" fmla="*/ 6064595 h 6064593"/>
                <a:gd name="connsiteX2" fmla="*/ 0 w 6064593"/>
                <a:gd name="connsiteY2" fmla="*/ 3032298 h 6064593"/>
                <a:gd name="connsiteX3" fmla="*/ 3032297 w 6064593"/>
                <a:gd name="connsiteY3" fmla="*/ 1 h 6064593"/>
                <a:gd name="connsiteX4" fmla="*/ 6064594 w 6064593"/>
                <a:gd name="connsiteY4" fmla="*/ 3032297 h 6064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4593" h="6064593">
                  <a:moveTo>
                    <a:pt x="6064594" y="3032297"/>
                  </a:moveTo>
                  <a:cubicBezTo>
                    <a:pt x="6064594" y="4706989"/>
                    <a:pt x="4706989" y="6064595"/>
                    <a:pt x="3032297" y="6064595"/>
                  </a:cubicBezTo>
                  <a:cubicBezTo>
                    <a:pt x="1357606" y="6064595"/>
                    <a:pt x="0" y="4706989"/>
                    <a:pt x="0" y="3032298"/>
                  </a:cubicBezTo>
                  <a:cubicBezTo>
                    <a:pt x="0" y="1357606"/>
                    <a:pt x="1357606" y="1"/>
                    <a:pt x="3032297" y="1"/>
                  </a:cubicBezTo>
                  <a:cubicBezTo>
                    <a:pt x="4706989" y="1"/>
                    <a:pt x="6064594" y="1357606"/>
                    <a:pt x="6064594" y="3032297"/>
                  </a:cubicBezTo>
                  <a:close/>
                </a:path>
              </a:pathLst>
            </a:custGeom>
            <a:solidFill>
              <a:srgbClr val="FCE4CC"/>
            </a:solidFill>
            <a:ln w="0" cap="flat">
              <a:noFill/>
              <a:prstDash val="solid"/>
              <a:miter/>
            </a:ln>
            <a:effectLst>
              <a:outerShdw blurRad="254000" algn="ctr" rotWithShape="0">
                <a:prstClr val="black">
                  <a:alpha val="20000"/>
                </a:prstClr>
              </a:outerShdw>
            </a:effectLst>
          </p:spPr>
          <p:txBody>
            <a:bodyPr rtlCol="0" anchor="ctr"/>
            <a:lstStyle/>
            <a:p>
              <a:endParaRPr lang="nl-NL"/>
            </a:p>
          </p:txBody>
        </p:sp>
        <p:sp>
          <p:nvSpPr>
            <p:cNvPr id="134" name="Vrije vorm: vorm 133">
              <a:extLst>
                <a:ext uri="{FF2B5EF4-FFF2-40B4-BE49-F238E27FC236}">
                  <a16:creationId xmlns:a16="http://schemas.microsoft.com/office/drawing/2014/main" id="{792DC627-E437-C374-BDF5-DF2260976938}"/>
                </a:ext>
              </a:extLst>
            </p:cNvPr>
            <p:cNvSpPr/>
            <p:nvPr/>
          </p:nvSpPr>
          <p:spPr>
            <a:xfrm>
              <a:off x="3191432" y="707017"/>
              <a:ext cx="5632148" cy="5632148"/>
            </a:xfrm>
            <a:custGeom>
              <a:avLst/>
              <a:gdLst>
                <a:gd name="connsiteX0" fmla="*/ 5632149 w 5632148"/>
                <a:gd name="connsiteY0" fmla="*/ 2816074 h 5632148"/>
                <a:gd name="connsiteX1" fmla="*/ 2816074 w 5632148"/>
                <a:gd name="connsiteY1" fmla="*/ 5632149 h 5632148"/>
                <a:gd name="connsiteX2" fmla="*/ 0 w 5632148"/>
                <a:gd name="connsiteY2" fmla="*/ 2816074 h 5632148"/>
                <a:gd name="connsiteX3" fmla="*/ 2816074 w 5632148"/>
                <a:gd name="connsiteY3" fmla="*/ 0 h 5632148"/>
                <a:gd name="connsiteX4" fmla="*/ 5632149 w 5632148"/>
                <a:gd name="connsiteY4" fmla="*/ 2816074 h 5632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2148" h="5632148">
                  <a:moveTo>
                    <a:pt x="5632149" y="2816074"/>
                  </a:moveTo>
                  <a:cubicBezTo>
                    <a:pt x="5632149" y="4371350"/>
                    <a:pt x="4371349" y="5632149"/>
                    <a:pt x="2816074" y="5632149"/>
                  </a:cubicBezTo>
                  <a:cubicBezTo>
                    <a:pt x="1260799" y="5632149"/>
                    <a:pt x="0" y="4371350"/>
                    <a:pt x="0" y="2816074"/>
                  </a:cubicBezTo>
                  <a:cubicBezTo>
                    <a:pt x="0" y="1260800"/>
                    <a:pt x="1260799" y="0"/>
                    <a:pt x="2816074" y="0"/>
                  </a:cubicBezTo>
                  <a:cubicBezTo>
                    <a:pt x="4371349" y="0"/>
                    <a:pt x="5632149" y="1260800"/>
                    <a:pt x="5632149" y="2816074"/>
                  </a:cubicBezTo>
                  <a:close/>
                </a:path>
              </a:pathLst>
            </a:custGeom>
            <a:solidFill>
              <a:srgbClr val="FFFFFF"/>
            </a:solidFill>
            <a:ln w="0" cap="flat">
              <a:noFill/>
              <a:prstDash val="solid"/>
              <a:miter/>
            </a:ln>
            <a:effectLst>
              <a:outerShdw blurRad="190500" algn="ctr" rotWithShape="0">
                <a:prstClr val="black">
                  <a:alpha val="15000"/>
                </a:prstClr>
              </a:outerShdw>
            </a:effectLst>
          </p:spPr>
          <p:txBody>
            <a:bodyPr rtlCol="0" anchor="ctr"/>
            <a:lstStyle/>
            <a:p>
              <a:endParaRPr lang="nl-NL"/>
            </a:p>
          </p:txBody>
        </p:sp>
        <p:sp>
          <p:nvSpPr>
            <p:cNvPr id="135" name="Vrije vorm: vorm 134">
              <a:extLst>
                <a:ext uri="{FF2B5EF4-FFF2-40B4-BE49-F238E27FC236}">
                  <a16:creationId xmlns:a16="http://schemas.microsoft.com/office/drawing/2014/main" id="{4F9F230E-A018-5E8F-FBEE-2D15BE0BBFB2}"/>
                </a:ext>
              </a:extLst>
            </p:cNvPr>
            <p:cNvSpPr/>
            <p:nvPr/>
          </p:nvSpPr>
          <p:spPr>
            <a:xfrm>
              <a:off x="3372923" y="888508"/>
              <a:ext cx="5269166" cy="5269166"/>
            </a:xfrm>
            <a:custGeom>
              <a:avLst/>
              <a:gdLst>
                <a:gd name="connsiteX0" fmla="*/ 5269167 w 5269166"/>
                <a:gd name="connsiteY0" fmla="*/ 2634584 h 5269166"/>
                <a:gd name="connsiteX1" fmla="*/ 2634584 w 5269166"/>
                <a:gd name="connsiteY1" fmla="*/ 5269167 h 5269166"/>
                <a:gd name="connsiteX2" fmla="*/ 0 w 5269166"/>
                <a:gd name="connsiteY2" fmla="*/ 2634584 h 5269166"/>
                <a:gd name="connsiteX3" fmla="*/ 2634584 w 5269166"/>
                <a:gd name="connsiteY3" fmla="*/ 0 h 5269166"/>
                <a:gd name="connsiteX4" fmla="*/ 5269167 w 5269166"/>
                <a:gd name="connsiteY4" fmla="*/ 2634584 h 5269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9166" h="5269166">
                  <a:moveTo>
                    <a:pt x="5269167" y="2634584"/>
                  </a:moveTo>
                  <a:cubicBezTo>
                    <a:pt x="5269167" y="4089624"/>
                    <a:pt x="4089624" y="5269167"/>
                    <a:pt x="2634584" y="5269167"/>
                  </a:cubicBezTo>
                  <a:cubicBezTo>
                    <a:pt x="1179543" y="5269167"/>
                    <a:pt x="0" y="4089624"/>
                    <a:pt x="0" y="2634584"/>
                  </a:cubicBezTo>
                  <a:cubicBezTo>
                    <a:pt x="0" y="1179543"/>
                    <a:pt x="1179543" y="0"/>
                    <a:pt x="2634584" y="0"/>
                  </a:cubicBezTo>
                  <a:cubicBezTo>
                    <a:pt x="4089624" y="0"/>
                    <a:pt x="5269167" y="1179543"/>
                    <a:pt x="5269167" y="2634584"/>
                  </a:cubicBezTo>
                  <a:close/>
                </a:path>
              </a:pathLst>
            </a:custGeom>
            <a:solidFill>
              <a:srgbClr val="EF7900"/>
            </a:solidFill>
            <a:ln w="0" cap="flat">
              <a:noFill/>
              <a:prstDash val="solid"/>
              <a:miter/>
            </a:ln>
            <a:effectLst>
              <a:outerShdw blurRad="190500" algn="ctr" rotWithShape="0">
                <a:prstClr val="black">
                  <a:alpha val="15000"/>
                </a:prstClr>
              </a:outerShdw>
            </a:effectLst>
          </p:spPr>
          <p:txBody>
            <a:bodyPr rtlCol="0" anchor="ctr"/>
            <a:lstStyle/>
            <a:p>
              <a:endParaRPr lang="nl-NL">
                <a:solidFill>
                  <a:srgbClr val="EF7900"/>
                </a:solidFill>
              </a:endParaRPr>
            </a:p>
          </p:txBody>
        </p:sp>
      </p:grpSp>
      <p:grpSp>
        <p:nvGrpSpPr>
          <p:cNvPr id="136" name="Groep 135">
            <a:extLst>
              <a:ext uri="{FF2B5EF4-FFF2-40B4-BE49-F238E27FC236}">
                <a16:creationId xmlns:a16="http://schemas.microsoft.com/office/drawing/2014/main" id="{9502D808-CD57-719C-A79F-B50FCD37AD8C}"/>
              </a:ext>
            </a:extLst>
          </p:cNvPr>
          <p:cNvGrpSpPr/>
          <p:nvPr/>
        </p:nvGrpSpPr>
        <p:grpSpPr>
          <a:xfrm>
            <a:off x="5340318" y="2673318"/>
            <a:ext cx="1511366" cy="1511366"/>
            <a:chOff x="2975210" y="490795"/>
            <a:chExt cx="6064593" cy="6064593"/>
          </a:xfrm>
        </p:grpSpPr>
        <p:sp>
          <p:nvSpPr>
            <p:cNvPr id="137" name="Vrije vorm: vorm 136">
              <a:extLst>
                <a:ext uri="{FF2B5EF4-FFF2-40B4-BE49-F238E27FC236}">
                  <a16:creationId xmlns:a16="http://schemas.microsoft.com/office/drawing/2014/main" id="{FB1D06E9-3964-317E-F657-1729AFC36F1A}"/>
                </a:ext>
              </a:extLst>
            </p:cNvPr>
            <p:cNvSpPr/>
            <p:nvPr/>
          </p:nvSpPr>
          <p:spPr>
            <a:xfrm>
              <a:off x="2975210" y="490795"/>
              <a:ext cx="6064593" cy="6064593"/>
            </a:xfrm>
            <a:custGeom>
              <a:avLst/>
              <a:gdLst>
                <a:gd name="connsiteX0" fmla="*/ 6064594 w 6064593"/>
                <a:gd name="connsiteY0" fmla="*/ 3032297 h 6064593"/>
                <a:gd name="connsiteX1" fmla="*/ 3032297 w 6064593"/>
                <a:gd name="connsiteY1" fmla="*/ 6064595 h 6064593"/>
                <a:gd name="connsiteX2" fmla="*/ 0 w 6064593"/>
                <a:gd name="connsiteY2" fmla="*/ 3032298 h 6064593"/>
                <a:gd name="connsiteX3" fmla="*/ 3032297 w 6064593"/>
                <a:gd name="connsiteY3" fmla="*/ 1 h 6064593"/>
                <a:gd name="connsiteX4" fmla="*/ 6064594 w 6064593"/>
                <a:gd name="connsiteY4" fmla="*/ 3032297 h 6064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4593" h="6064593">
                  <a:moveTo>
                    <a:pt x="6064594" y="3032297"/>
                  </a:moveTo>
                  <a:cubicBezTo>
                    <a:pt x="6064594" y="4706989"/>
                    <a:pt x="4706989" y="6064595"/>
                    <a:pt x="3032297" y="6064595"/>
                  </a:cubicBezTo>
                  <a:cubicBezTo>
                    <a:pt x="1357606" y="6064595"/>
                    <a:pt x="0" y="4706989"/>
                    <a:pt x="0" y="3032298"/>
                  </a:cubicBezTo>
                  <a:cubicBezTo>
                    <a:pt x="0" y="1357606"/>
                    <a:pt x="1357606" y="1"/>
                    <a:pt x="3032297" y="1"/>
                  </a:cubicBezTo>
                  <a:cubicBezTo>
                    <a:pt x="4706989" y="1"/>
                    <a:pt x="6064594" y="1357606"/>
                    <a:pt x="6064594" y="3032297"/>
                  </a:cubicBezTo>
                  <a:close/>
                </a:path>
              </a:pathLst>
            </a:custGeom>
            <a:solidFill>
              <a:srgbClr val="FADCCF"/>
            </a:solidFill>
            <a:ln w="0" cap="flat">
              <a:noFill/>
              <a:prstDash val="solid"/>
              <a:miter/>
            </a:ln>
            <a:effectLst>
              <a:outerShdw blurRad="254000" algn="ctr" rotWithShape="0">
                <a:prstClr val="black">
                  <a:alpha val="20000"/>
                </a:prstClr>
              </a:outerShdw>
            </a:effectLst>
          </p:spPr>
          <p:txBody>
            <a:bodyPr rtlCol="0" anchor="ctr"/>
            <a:lstStyle/>
            <a:p>
              <a:endParaRPr lang="nl-NL"/>
            </a:p>
          </p:txBody>
        </p:sp>
        <p:sp>
          <p:nvSpPr>
            <p:cNvPr id="138" name="Vrije vorm: vorm 137">
              <a:extLst>
                <a:ext uri="{FF2B5EF4-FFF2-40B4-BE49-F238E27FC236}">
                  <a16:creationId xmlns:a16="http://schemas.microsoft.com/office/drawing/2014/main" id="{9D036CAC-0925-0E36-6194-8F820ED7FC16}"/>
                </a:ext>
              </a:extLst>
            </p:cNvPr>
            <p:cNvSpPr/>
            <p:nvPr/>
          </p:nvSpPr>
          <p:spPr>
            <a:xfrm>
              <a:off x="3191432" y="707017"/>
              <a:ext cx="5632148" cy="5632148"/>
            </a:xfrm>
            <a:custGeom>
              <a:avLst/>
              <a:gdLst>
                <a:gd name="connsiteX0" fmla="*/ 5632149 w 5632148"/>
                <a:gd name="connsiteY0" fmla="*/ 2816074 h 5632148"/>
                <a:gd name="connsiteX1" fmla="*/ 2816074 w 5632148"/>
                <a:gd name="connsiteY1" fmla="*/ 5632149 h 5632148"/>
                <a:gd name="connsiteX2" fmla="*/ 0 w 5632148"/>
                <a:gd name="connsiteY2" fmla="*/ 2816074 h 5632148"/>
                <a:gd name="connsiteX3" fmla="*/ 2816074 w 5632148"/>
                <a:gd name="connsiteY3" fmla="*/ 0 h 5632148"/>
                <a:gd name="connsiteX4" fmla="*/ 5632149 w 5632148"/>
                <a:gd name="connsiteY4" fmla="*/ 2816074 h 5632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2148" h="5632148">
                  <a:moveTo>
                    <a:pt x="5632149" y="2816074"/>
                  </a:moveTo>
                  <a:cubicBezTo>
                    <a:pt x="5632149" y="4371350"/>
                    <a:pt x="4371349" y="5632149"/>
                    <a:pt x="2816074" y="5632149"/>
                  </a:cubicBezTo>
                  <a:cubicBezTo>
                    <a:pt x="1260799" y="5632149"/>
                    <a:pt x="0" y="4371350"/>
                    <a:pt x="0" y="2816074"/>
                  </a:cubicBezTo>
                  <a:cubicBezTo>
                    <a:pt x="0" y="1260800"/>
                    <a:pt x="1260799" y="0"/>
                    <a:pt x="2816074" y="0"/>
                  </a:cubicBezTo>
                  <a:cubicBezTo>
                    <a:pt x="4371349" y="0"/>
                    <a:pt x="5632149" y="1260800"/>
                    <a:pt x="5632149" y="2816074"/>
                  </a:cubicBezTo>
                  <a:close/>
                </a:path>
              </a:pathLst>
            </a:custGeom>
            <a:solidFill>
              <a:srgbClr val="FFFFFF"/>
            </a:solidFill>
            <a:ln w="0" cap="flat">
              <a:noFill/>
              <a:prstDash val="solid"/>
              <a:miter/>
            </a:ln>
            <a:effectLst>
              <a:outerShdw blurRad="190500" algn="ctr" rotWithShape="0">
                <a:prstClr val="black">
                  <a:alpha val="15000"/>
                </a:prstClr>
              </a:outerShdw>
            </a:effectLst>
          </p:spPr>
          <p:txBody>
            <a:bodyPr rtlCol="0" anchor="ctr"/>
            <a:lstStyle/>
            <a:p>
              <a:endParaRPr lang="nl-NL"/>
            </a:p>
          </p:txBody>
        </p:sp>
        <p:sp>
          <p:nvSpPr>
            <p:cNvPr id="139" name="Vrije vorm: vorm 138">
              <a:extLst>
                <a:ext uri="{FF2B5EF4-FFF2-40B4-BE49-F238E27FC236}">
                  <a16:creationId xmlns:a16="http://schemas.microsoft.com/office/drawing/2014/main" id="{B93FFBD5-F13B-C0E0-5420-5DDC44C67711}"/>
                </a:ext>
              </a:extLst>
            </p:cNvPr>
            <p:cNvSpPr/>
            <p:nvPr/>
          </p:nvSpPr>
          <p:spPr>
            <a:xfrm>
              <a:off x="3372923" y="888508"/>
              <a:ext cx="5269166" cy="5269166"/>
            </a:xfrm>
            <a:custGeom>
              <a:avLst/>
              <a:gdLst>
                <a:gd name="connsiteX0" fmla="*/ 5269167 w 5269166"/>
                <a:gd name="connsiteY0" fmla="*/ 2634584 h 5269166"/>
                <a:gd name="connsiteX1" fmla="*/ 2634584 w 5269166"/>
                <a:gd name="connsiteY1" fmla="*/ 5269167 h 5269166"/>
                <a:gd name="connsiteX2" fmla="*/ 0 w 5269166"/>
                <a:gd name="connsiteY2" fmla="*/ 2634584 h 5269166"/>
                <a:gd name="connsiteX3" fmla="*/ 2634584 w 5269166"/>
                <a:gd name="connsiteY3" fmla="*/ 0 h 5269166"/>
                <a:gd name="connsiteX4" fmla="*/ 5269167 w 5269166"/>
                <a:gd name="connsiteY4" fmla="*/ 2634584 h 5269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9166" h="5269166">
                  <a:moveTo>
                    <a:pt x="5269167" y="2634584"/>
                  </a:moveTo>
                  <a:cubicBezTo>
                    <a:pt x="5269167" y="4089624"/>
                    <a:pt x="4089624" y="5269167"/>
                    <a:pt x="2634584" y="5269167"/>
                  </a:cubicBezTo>
                  <a:cubicBezTo>
                    <a:pt x="1179543" y="5269167"/>
                    <a:pt x="0" y="4089624"/>
                    <a:pt x="0" y="2634584"/>
                  </a:cubicBezTo>
                  <a:cubicBezTo>
                    <a:pt x="0" y="1179543"/>
                    <a:pt x="1179543" y="0"/>
                    <a:pt x="2634584" y="0"/>
                  </a:cubicBezTo>
                  <a:cubicBezTo>
                    <a:pt x="4089624" y="0"/>
                    <a:pt x="5269167" y="1179543"/>
                    <a:pt x="5269167" y="2634584"/>
                  </a:cubicBezTo>
                  <a:close/>
                </a:path>
              </a:pathLst>
            </a:custGeom>
            <a:solidFill>
              <a:srgbClr val="E84E0F"/>
            </a:solidFill>
            <a:ln w="0" cap="flat">
              <a:noFill/>
              <a:prstDash val="solid"/>
              <a:miter/>
            </a:ln>
            <a:effectLst>
              <a:outerShdw blurRad="190500" algn="ctr" rotWithShape="0">
                <a:prstClr val="black">
                  <a:alpha val="15000"/>
                </a:prstClr>
              </a:outerShdw>
            </a:effectLst>
          </p:spPr>
          <p:txBody>
            <a:bodyPr rtlCol="0" anchor="ctr"/>
            <a:lstStyle/>
            <a:p>
              <a:endParaRPr lang="nl-NL"/>
            </a:p>
          </p:txBody>
        </p:sp>
      </p:grpSp>
      <p:grpSp>
        <p:nvGrpSpPr>
          <p:cNvPr id="140" name="Groep 139">
            <a:extLst>
              <a:ext uri="{FF2B5EF4-FFF2-40B4-BE49-F238E27FC236}">
                <a16:creationId xmlns:a16="http://schemas.microsoft.com/office/drawing/2014/main" id="{8288C405-32E5-0208-D3BA-B06F4EFCF6FF}"/>
              </a:ext>
            </a:extLst>
          </p:cNvPr>
          <p:cNvGrpSpPr/>
          <p:nvPr/>
        </p:nvGrpSpPr>
        <p:grpSpPr>
          <a:xfrm>
            <a:off x="5340318" y="2673318"/>
            <a:ext cx="1511366" cy="1511366"/>
            <a:chOff x="2975210" y="490795"/>
            <a:chExt cx="6064593" cy="6064593"/>
          </a:xfrm>
        </p:grpSpPr>
        <p:sp>
          <p:nvSpPr>
            <p:cNvPr id="141" name="Vrije vorm: vorm 140">
              <a:extLst>
                <a:ext uri="{FF2B5EF4-FFF2-40B4-BE49-F238E27FC236}">
                  <a16:creationId xmlns:a16="http://schemas.microsoft.com/office/drawing/2014/main" id="{1FEB7750-9CE3-1BBD-764B-E2BE3D84FCCD}"/>
                </a:ext>
              </a:extLst>
            </p:cNvPr>
            <p:cNvSpPr/>
            <p:nvPr/>
          </p:nvSpPr>
          <p:spPr>
            <a:xfrm>
              <a:off x="2975210" y="490795"/>
              <a:ext cx="6064593" cy="6064593"/>
            </a:xfrm>
            <a:custGeom>
              <a:avLst/>
              <a:gdLst>
                <a:gd name="connsiteX0" fmla="*/ 6064594 w 6064593"/>
                <a:gd name="connsiteY0" fmla="*/ 3032297 h 6064593"/>
                <a:gd name="connsiteX1" fmla="*/ 3032297 w 6064593"/>
                <a:gd name="connsiteY1" fmla="*/ 6064595 h 6064593"/>
                <a:gd name="connsiteX2" fmla="*/ 0 w 6064593"/>
                <a:gd name="connsiteY2" fmla="*/ 3032298 h 6064593"/>
                <a:gd name="connsiteX3" fmla="*/ 3032297 w 6064593"/>
                <a:gd name="connsiteY3" fmla="*/ 1 h 6064593"/>
                <a:gd name="connsiteX4" fmla="*/ 6064594 w 6064593"/>
                <a:gd name="connsiteY4" fmla="*/ 3032297 h 6064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4593" h="6064593">
                  <a:moveTo>
                    <a:pt x="6064594" y="3032297"/>
                  </a:moveTo>
                  <a:cubicBezTo>
                    <a:pt x="6064594" y="4706989"/>
                    <a:pt x="4706989" y="6064595"/>
                    <a:pt x="3032297" y="6064595"/>
                  </a:cubicBezTo>
                  <a:cubicBezTo>
                    <a:pt x="1357606" y="6064595"/>
                    <a:pt x="0" y="4706989"/>
                    <a:pt x="0" y="3032298"/>
                  </a:cubicBezTo>
                  <a:cubicBezTo>
                    <a:pt x="0" y="1357606"/>
                    <a:pt x="1357606" y="1"/>
                    <a:pt x="3032297" y="1"/>
                  </a:cubicBezTo>
                  <a:cubicBezTo>
                    <a:pt x="4706989" y="1"/>
                    <a:pt x="6064594" y="1357606"/>
                    <a:pt x="6064594" y="3032297"/>
                  </a:cubicBezTo>
                  <a:close/>
                </a:path>
              </a:pathLst>
            </a:custGeom>
            <a:solidFill>
              <a:srgbClr val="EED0E6"/>
            </a:solidFill>
            <a:ln w="0" cap="flat">
              <a:noFill/>
              <a:prstDash val="solid"/>
              <a:miter/>
            </a:ln>
            <a:effectLst>
              <a:outerShdw blurRad="254000" algn="ctr" rotWithShape="0">
                <a:prstClr val="black">
                  <a:alpha val="20000"/>
                </a:prstClr>
              </a:outerShdw>
            </a:effectLst>
          </p:spPr>
          <p:txBody>
            <a:bodyPr rtlCol="0" anchor="ctr"/>
            <a:lstStyle/>
            <a:p>
              <a:endParaRPr lang="nl-NL"/>
            </a:p>
          </p:txBody>
        </p:sp>
        <p:sp>
          <p:nvSpPr>
            <p:cNvPr id="142" name="Vrije vorm: vorm 141">
              <a:extLst>
                <a:ext uri="{FF2B5EF4-FFF2-40B4-BE49-F238E27FC236}">
                  <a16:creationId xmlns:a16="http://schemas.microsoft.com/office/drawing/2014/main" id="{D1886BDD-FAD5-D0AE-38F9-BEF847741727}"/>
                </a:ext>
              </a:extLst>
            </p:cNvPr>
            <p:cNvSpPr/>
            <p:nvPr/>
          </p:nvSpPr>
          <p:spPr>
            <a:xfrm>
              <a:off x="3191432" y="707017"/>
              <a:ext cx="5632148" cy="5632148"/>
            </a:xfrm>
            <a:custGeom>
              <a:avLst/>
              <a:gdLst>
                <a:gd name="connsiteX0" fmla="*/ 5632149 w 5632148"/>
                <a:gd name="connsiteY0" fmla="*/ 2816074 h 5632148"/>
                <a:gd name="connsiteX1" fmla="*/ 2816074 w 5632148"/>
                <a:gd name="connsiteY1" fmla="*/ 5632149 h 5632148"/>
                <a:gd name="connsiteX2" fmla="*/ 0 w 5632148"/>
                <a:gd name="connsiteY2" fmla="*/ 2816074 h 5632148"/>
                <a:gd name="connsiteX3" fmla="*/ 2816074 w 5632148"/>
                <a:gd name="connsiteY3" fmla="*/ 0 h 5632148"/>
                <a:gd name="connsiteX4" fmla="*/ 5632149 w 5632148"/>
                <a:gd name="connsiteY4" fmla="*/ 2816074 h 5632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2148" h="5632148">
                  <a:moveTo>
                    <a:pt x="5632149" y="2816074"/>
                  </a:moveTo>
                  <a:cubicBezTo>
                    <a:pt x="5632149" y="4371350"/>
                    <a:pt x="4371349" y="5632149"/>
                    <a:pt x="2816074" y="5632149"/>
                  </a:cubicBezTo>
                  <a:cubicBezTo>
                    <a:pt x="1260799" y="5632149"/>
                    <a:pt x="0" y="4371350"/>
                    <a:pt x="0" y="2816074"/>
                  </a:cubicBezTo>
                  <a:cubicBezTo>
                    <a:pt x="0" y="1260800"/>
                    <a:pt x="1260799" y="0"/>
                    <a:pt x="2816074" y="0"/>
                  </a:cubicBezTo>
                  <a:cubicBezTo>
                    <a:pt x="4371349" y="0"/>
                    <a:pt x="5632149" y="1260800"/>
                    <a:pt x="5632149" y="2816074"/>
                  </a:cubicBezTo>
                  <a:close/>
                </a:path>
              </a:pathLst>
            </a:custGeom>
            <a:solidFill>
              <a:srgbClr val="FFFFFF"/>
            </a:solidFill>
            <a:ln w="0" cap="flat">
              <a:noFill/>
              <a:prstDash val="solid"/>
              <a:miter/>
            </a:ln>
            <a:effectLst>
              <a:outerShdw blurRad="190500" algn="ctr" rotWithShape="0">
                <a:prstClr val="black">
                  <a:alpha val="15000"/>
                </a:prstClr>
              </a:outerShdw>
            </a:effectLst>
          </p:spPr>
          <p:txBody>
            <a:bodyPr rtlCol="0" anchor="ctr"/>
            <a:lstStyle/>
            <a:p>
              <a:endParaRPr lang="nl-NL"/>
            </a:p>
          </p:txBody>
        </p:sp>
        <p:sp>
          <p:nvSpPr>
            <p:cNvPr id="143" name="Vrije vorm: vorm 142">
              <a:extLst>
                <a:ext uri="{FF2B5EF4-FFF2-40B4-BE49-F238E27FC236}">
                  <a16:creationId xmlns:a16="http://schemas.microsoft.com/office/drawing/2014/main" id="{F4BF682B-BB51-493C-14A2-C90C0AD89F22}"/>
                </a:ext>
              </a:extLst>
            </p:cNvPr>
            <p:cNvSpPr/>
            <p:nvPr/>
          </p:nvSpPr>
          <p:spPr>
            <a:xfrm>
              <a:off x="3372923" y="888508"/>
              <a:ext cx="5269166" cy="5269166"/>
            </a:xfrm>
            <a:custGeom>
              <a:avLst/>
              <a:gdLst>
                <a:gd name="connsiteX0" fmla="*/ 5269167 w 5269166"/>
                <a:gd name="connsiteY0" fmla="*/ 2634584 h 5269166"/>
                <a:gd name="connsiteX1" fmla="*/ 2634584 w 5269166"/>
                <a:gd name="connsiteY1" fmla="*/ 5269167 h 5269166"/>
                <a:gd name="connsiteX2" fmla="*/ 0 w 5269166"/>
                <a:gd name="connsiteY2" fmla="*/ 2634584 h 5269166"/>
                <a:gd name="connsiteX3" fmla="*/ 2634584 w 5269166"/>
                <a:gd name="connsiteY3" fmla="*/ 0 h 5269166"/>
                <a:gd name="connsiteX4" fmla="*/ 5269167 w 5269166"/>
                <a:gd name="connsiteY4" fmla="*/ 2634584 h 5269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9166" h="5269166">
                  <a:moveTo>
                    <a:pt x="5269167" y="2634584"/>
                  </a:moveTo>
                  <a:cubicBezTo>
                    <a:pt x="5269167" y="4089624"/>
                    <a:pt x="4089624" y="5269167"/>
                    <a:pt x="2634584" y="5269167"/>
                  </a:cubicBezTo>
                  <a:cubicBezTo>
                    <a:pt x="1179543" y="5269167"/>
                    <a:pt x="0" y="4089624"/>
                    <a:pt x="0" y="2634584"/>
                  </a:cubicBezTo>
                  <a:cubicBezTo>
                    <a:pt x="0" y="1179543"/>
                    <a:pt x="1179543" y="0"/>
                    <a:pt x="2634584" y="0"/>
                  </a:cubicBezTo>
                  <a:cubicBezTo>
                    <a:pt x="4089624" y="0"/>
                    <a:pt x="5269167" y="1179543"/>
                    <a:pt x="5269167" y="2634584"/>
                  </a:cubicBezTo>
                  <a:close/>
                </a:path>
              </a:pathLst>
            </a:custGeom>
            <a:solidFill>
              <a:srgbClr val="A91480"/>
            </a:solidFill>
            <a:ln w="0" cap="flat">
              <a:noFill/>
              <a:prstDash val="solid"/>
              <a:miter/>
            </a:ln>
            <a:effectLst>
              <a:outerShdw blurRad="190500" algn="ctr" rotWithShape="0">
                <a:prstClr val="black">
                  <a:alpha val="15000"/>
                </a:prstClr>
              </a:outerShdw>
            </a:effectLst>
          </p:spPr>
          <p:txBody>
            <a:bodyPr rtlCol="0" anchor="ctr"/>
            <a:lstStyle/>
            <a:p>
              <a:endParaRPr lang="nl-NL"/>
            </a:p>
          </p:txBody>
        </p:sp>
      </p:grpSp>
      <p:grpSp>
        <p:nvGrpSpPr>
          <p:cNvPr id="144" name="Groep 143">
            <a:extLst>
              <a:ext uri="{FF2B5EF4-FFF2-40B4-BE49-F238E27FC236}">
                <a16:creationId xmlns:a16="http://schemas.microsoft.com/office/drawing/2014/main" id="{709BDBEC-A04C-B0E8-A091-E3D63B20E5E2}"/>
              </a:ext>
            </a:extLst>
          </p:cNvPr>
          <p:cNvGrpSpPr/>
          <p:nvPr/>
        </p:nvGrpSpPr>
        <p:grpSpPr>
          <a:xfrm>
            <a:off x="5340318" y="2673318"/>
            <a:ext cx="1511366" cy="1511366"/>
            <a:chOff x="2975210" y="490795"/>
            <a:chExt cx="6064593" cy="6064593"/>
          </a:xfrm>
        </p:grpSpPr>
        <p:sp>
          <p:nvSpPr>
            <p:cNvPr id="145" name="Vrije vorm: vorm 144">
              <a:extLst>
                <a:ext uri="{FF2B5EF4-FFF2-40B4-BE49-F238E27FC236}">
                  <a16:creationId xmlns:a16="http://schemas.microsoft.com/office/drawing/2014/main" id="{BD5A21A9-8B10-EEA3-3300-A0D0C9CD305C}"/>
                </a:ext>
              </a:extLst>
            </p:cNvPr>
            <p:cNvSpPr/>
            <p:nvPr/>
          </p:nvSpPr>
          <p:spPr>
            <a:xfrm>
              <a:off x="2975210" y="490795"/>
              <a:ext cx="6064593" cy="6064593"/>
            </a:xfrm>
            <a:custGeom>
              <a:avLst/>
              <a:gdLst>
                <a:gd name="connsiteX0" fmla="*/ 6064594 w 6064593"/>
                <a:gd name="connsiteY0" fmla="*/ 3032297 h 6064593"/>
                <a:gd name="connsiteX1" fmla="*/ 3032297 w 6064593"/>
                <a:gd name="connsiteY1" fmla="*/ 6064595 h 6064593"/>
                <a:gd name="connsiteX2" fmla="*/ 0 w 6064593"/>
                <a:gd name="connsiteY2" fmla="*/ 3032298 h 6064593"/>
                <a:gd name="connsiteX3" fmla="*/ 3032297 w 6064593"/>
                <a:gd name="connsiteY3" fmla="*/ 1 h 6064593"/>
                <a:gd name="connsiteX4" fmla="*/ 6064594 w 6064593"/>
                <a:gd name="connsiteY4" fmla="*/ 3032297 h 6064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4593" h="6064593">
                  <a:moveTo>
                    <a:pt x="6064594" y="3032297"/>
                  </a:moveTo>
                  <a:cubicBezTo>
                    <a:pt x="6064594" y="4706989"/>
                    <a:pt x="4706989" y="6064595"/>
                    <a:pt x="3032297" y="6064595"/>
                  </a:cubicBezTo>
                  <a:cubicBezTo>
                    <a:pt x="1357606" y="6064595"/>
                    <a:pt x="0" y="4706989"/>
                    <a:pt x="0" y="3032298"/>
                  </a:cubicBezTo>
                  <a:cubicBezTo>
                    <a:pt x="0" y="1357606"/>
                    <a:pt x="1357606" y="1"/>
                    <a:pt x="3032297" y="1"/>
                  </a:cubicBezTo>
                  <a:cubicBezTo>
                    <a:pt x="4706989" y="1"/>
                    <a:pt x="6064594" y="1357606"/>
                    <a:pt x="6064594" y="3032297"/>
                  </a:cubicBezTo>
                  <a:close/>
                </a:path>
              </a:pathLst>
            </a:custGeom>
            <a:solidFill>
              <a:srgbClr val="E7D8E9"/>
            </a:solidFill>
            <a:ln w="0" cap="flat">
              <a:noFill/>
              <a:prstDash val="solid"/>
              <a:miter/>
            </a:ln>
            <a:effectLst>
              <a:outerShdw blurRad="254000" algn="ctr" rotWithShape="0">
                <a:prstClr val="black">
                  <a:alpha val="20000"/>
                </a:prstClr>
              </a:outerShdw>
            </a:effectLst>
          </p:spPr>
          <p:txBody>
            <a:bodyPr rtlCol="0" anchor="ctr"/>
            <a:lstStyle/>
            <a:p>
              <a:endParaRPr lang="nl-NL">
                <a:solidFill>
                  <a:srgbClr val="883D90"/>
                </a:solidFill>
              </a:endParaRPr>
            </a:p>
          </p:txBody>
        </p:sp>
        <p:sp>
          <p:nvSpPr>
            <p:cNvPr id="146" name="Vrije vorm: vorm 145">
              <a:extLst>
                <a:ext uri="{FF2B5EF4-FFF2-40B4-BE49-F238E27FC236}">
                  <a16:creationId xmlns:a16="http://schemas.microsoft.com/office/drawing/2014/main" id="{C4015EAC-39A3-CDB5-A8CA-F45714C4B77F}"/>
                </a:ext>
              </a:extLst>
            </p:cNvPr>
            <p:cNvSpPr/>
            <p:nvPr/>
          </p:nvSpPr>
          <p:spPr>
            <a:xfrm>
              <a:off x="3191432" y="707017"/>
              <a:ext cx="5632148" cy="5632148"/>
            </a:xfrm>
            <a:custGeom>
              <a:avLst/>
              <a:gdLst>
                <a:gd name="connsiteX0" fmla="*/ 5632149 w 5632148"/>
                <a:gd name="connsiteY0" fmla="*/ 2816074 h 5632148"/>
                <a:gd name="connsiteX1" fmla="*/ 2816074 w 5632148"/>
                <a:gd name="connsiteY1" fmla="*/ 5632149 h 5632148"/>
                <a:gd name="connsiteX2" fmla="*/ 0 w 5632148"/>
                <a:gd name="connsiteY2" fmla="*/ 2816074 h 5632148"/>
                <a:gd name="connsiteX3" fmla="*/ 2816074 w 5632148"/>
                <a:gd name="connsiteY3" fmla="*/ 0 h 5632148"/>
                <a:gd name="connsiteX4" fmla="*/ 5632149 w 5632148"/>
                <a:gd name="connsiteY4" fmla="*/ 2816074 h 5632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2148" h="5632148">
                  <a:moveTo>
                    <a:pt x="5632149" y="2816074"/>
                  </a:moveTo>
                  <a:cubicBezTo>
                    <a:pt x="5632149" y="4371350"/>
                    <a:pt x="4371349" y="5632149"/>
                    <a:pt x="2816074" y="5632149"/>
                  </a:cubicBezTo>
                  <a:cubicBezTo>
                    <a:pt x="1260799" y="5632149"/>
                    <a:pt x="0" y="4371350"/>
                    <a:pt x="0" y="2816074"/>
                  </a:cubicBezTo>
                  <a:cubicBezTo>
                    <a:pt x="0" y="1260800"/>
                    <a:pt x="1260799" y="0"/>
                    <a:pt x="2816074" y="0"/>
                  </a:cubicBezTo>
                  <a:cubicBezTo>
                    <a:pt x="4371349" y="0"/>
                    <a:pt x="5632149" y="1260800"/>
                    <a:pt x="5632149" y="2816074"/>
                  </a:cubicBezTo>
                  <a:close/>
                </a:path>
              </a:pathLst>
            </a:custGeom>
            <a:solidFill>
              <a:srgbClr val="FFFFFF"/>
            </a:solidFill>
            <a:ln w="0" cap="flat">
              <a:noFill/>
              <a:prstDash val="solid"/>
              <a:miter/>
            </a:ln>
            <a:effectLst>
              <a:outerShdw blurRad="190500" algn="ctr" rotWithShape="0">
                <a:prstClr val="black">
                  <a:alpha val="15000"/>
                </a:prstClr>
              </a:outerShdw>
            </a:effectLst>
          </p:spPr>
          <p:txBody>
            <a:bodyPr rtlCol="0" anchor="ctr"/>
            <a:lstStyle/>
            <a:p>
              <a:endParaRPr lang="nl-NL">
                <a:solidFill>
                  <a:srgbClr val="883D90"/>
                </a:solidFill>
              </a:endParaRPr>
            </a:p>
          </p:txBody>
        </p:sp>
        <p:sp>
          <p:nvSpPr>
            <p:cNvPr id="147" name="Vrije vorm: vorm 146">
              <a:extLst>
                <a:ext uri="{FF2B5EF4-FFF2-40B4-BE49-F238E27FC236}">
                  <a16:creationId xmlns:a16="http://schemas.microsoft.com/office/drawing/2014/main" id="{5BB82123-63E5-B81B-2FE1-4CB9D5B7B7AA}"/>
                </a:ext>
              </a:extLst>
            </p:cNvPr>
            <p:cNvSpPr/>
            <p:nvPr/>
          </p:nvSpPr>
          <p:spPr>
            <a:xfrm>
              <a:off x="3372923" y="888508"/>
              <a:ext cx="5269166" cy="5269166"/>
            </a:xfrm>
            <a:custGeom>
              <a:avLst/>
              <a:gdLst>
                <a:gd name="connsiteX0" fmla="*/ 5269167 w 5269166"/>
                <a:gd name="connsiteY0" fmla="*/ 2634584 h 5269166"/>
                <a:gd name="connsiteX1" fmla="*/ 2634584 w 5269166"/>
                <a:gd name="connsiteY1" fmla="*/ 5269167 h 5269166"/>
                <a:gd name="connsiteX2" fmla="*/ 0 w 5269166"/>
                <a:gd name="connsiteY2" fmla="*/ 2634584 h 5269166"/>
                <a:gd name="connsiteX3" fmla="*/ 2634584 w 5269166"/>
                <a:gd name="connsiteY3" fmla="*/ 0 h 5269166"/>
                <a:gd name="connsiteX4" fmla="*/ 5269167 w 5269166"/>
                <a:gd name="connsiteY4" fmla="*/ 2634584 h 5269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9166" h="5269166">
                  <a:moveTo>
                    <a:pt x="5269167" y="2634584"/>
                  </a:moveTo>
                  <a:cubicBezTo>
                    <a:pt x="5269167" y="4089624"/>
                    <a:pt x="4089624" y="5269167"/>
                    <a:pt x="2634584" y="5269167"/>
                  </a:cubicBezTo>
                  <a:cubicBezTo>
                    <a:pt x="1179543" y="5269167"/>
                    <a:pt x="0" y="4089624"/>
                    <a:pt x="0" y="2634584"/>
                  </a:cubicBezTo>
                  <a:cubicBezTo>
                    <a:pt x="0" y="1179543"/>
                    <a:pt x="1179543" y="0"/>
                    <a:pt x="2634584" y="0"/>
                  </a:cubicBezTo>
                  <a:cubicBezTo>
                    <a:pt x="4089624" y="0"/>
                    <a:pt x="5269167" y="1179543"/>
                    <a:pt x="5269167" y="2634584"/>
                  </a:cubicBezTo>
                  <a:close/>
                </a:path>
              </a:pathLst>
            </a:custGeom>
            <a:solidFill>
              <a:srgbClr val="883D90"/>
            </a:solidFill>
            <a:ln w="0" cap="flat">
              <a:noFill/>
              <a:prstDash val="solid"/>
              <a:miter/>
            </a:ln>
            <a:effectLst>
              <a:outerShdw blurRad="190500" algn="ctr" rotWithShape="0">
                <a:prstClr val="black">
                  <a:alpha val="15000"/>
                </a:prstClr>
              </a:outerShdw>
            </a:effectLst>
          </p:spPr>
          <p:txBody>
            <a:bodyPr rtlCol="0" anchor="ctr"/>
            <a:lstStyle/>
            <a:p>
              <a:endParaRPr lang="nl-NL">
                <a:solidFill>
                  <a:srgbClr val="883D90"/>
                </a:solidFill>
              </a:endParaRPr>
            </a:p>
          </p:txBody>
        </p:sp>
      </p:grpSp>
      <p:sp>
        <p:nvSpPr>
          <p:cNvPr id="148" name="!! Cirkel">
            <a:extLst>
              <a:ext uri="{FF2B5EF4-FFF2-40B4-BE49-F238E27FC236}">
                <a16:creationId xmlns:a16="http://schemas.microsoft.com/office/drawing/2014/main" id="{613D77D8-E10F-B914-E2C6-C9A0F18E92D2}"/>
              </a:ext>
            </a:extLst>
          </p:cNvPr>
          <p:cNvSpPr/>
          <p:nvPr/>
        </p:nvSpPr>
        <p:spPr>
          <a:xfrm>
            <a:off x="5043044" y="2376044"/>
            <a:ext cx="2105913" cy="2105913"/>
          </a:xfrm>
          <a:custGeom>
            <a:avLst/>
            <a:gdLst>
              <a:gd name="connsiteX0" fmla="*/ 2105914 w 2105913"/>
              <a:gd name="connsiteY0" fmla="*/ 1052957 h 2105913"/>
              <a:gd name="connsiteX1" fmla="*/ 1052957 w 2105913"/>
              <a:gd name="connsiteY1" fmla="*/ 2105914 h 2105913"/>
              <a:gd name="connsiteX2" fmla="*/ 0 w 2105913"/>
              <a:gd name="connsiteY2" fmla="*/ 1052957 h 2105913"/>
              <a:gd name="connsiteX3" fmla="*/ 1052957 w 2105913"/>
              <a:gd name="connsiteY3" fmla="*/ 0 h 2105913"/>
              <a:gd name="connsiteX4" fmla="*/ 2105914 w 2105913"/>
              <a:gd name="connsiteY4" fmla="*/ 1052957 h 2105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13" h="2105913">
                <a:moveTo>
                  <a:pt x="2105914" y="1052957"/>
                </a:moveTo>
                <a:cubicBezTo>
                  <a:pt x="2105914" y="1634489"/>
                  <a:pt x="1634489" y="2105914"/>
                  <a:pt x="1052957" y="2105914"/>
                </a:cubicBezTo>
                <a:cubicBezTo>
                  <a:pt x="471425" y="2105914"/>
                  <a:pt x="0" y="1634489"/>
                  <a:pt x="0" y="1052957"/>
                </a:cubicBezTo>
                <a:cubicBezTo>
                  <a:pt x="0" y="471425"/>
                  <a:pt x="471424" y="0"/>
                  <a:pt x="1052957" y="0"/>
                </a:cubicBezTo>
                <a:cubicBezTo>
                  <a:pt x="1634489" y="0"/>
                  <a:pt x="2105914" y="471425"/>
                  <a:pt x="2105914" y="1052957"/>
                </a:cubicBezTo>
                <a:close/>
              </a:path>
            </a:pathLst>
          </a:custGeom>
          <a:solidFill>
            <a:srgbClr val="FFFFFF"/>
          </a:solidFill>
          <a:ln w="0" cap="flat">
            <a:noFill/>
            <a:prstDash val="solid"/>
            <a:miter/>
          </a:ln>
          <a:effectLst>
            <a:outerShdw blurRad="190500" algn="ctr" rotWithShape="0">
              <a:prstClr val="black">
                <a:alpha val="15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l-NL"/>
          </a:p>
        </p:txBody>
      </p:sp>
      <p:sp>
        <p:nvSpPr>
          <p:cNvPr id="149" name="Tekstvak 148">
            <a:extLst>
              <a:ext uri="{FF2B5EF4-FFF2-40B4-BE49-F238E27FC236}">
                <a16:creationId xmlns:a16="http://schemas.microsoft.com/office/drawing/2014/main" id="{61A906A2-FDBC-338D-444F-3CECD2ED0AD4}"/>
              </a:ext>
            </a:extLst>
          </p:cNvPr>
          <p:cNvSpPr txBox="1"/>
          <p:nvPr/>
        </p:nvSpPr>
        <p:spPr>
          <a:xfrm>
            <a:off x="5538219" y="3111432"/>
            <a:ext cx="1115562" cy="641098"/>
          </a:xfrm>
          <a:prstGeom prst="rect">
            <a:avLst/>
          </a:prstGeom>
          <a:noFill/>
        </p:spPr>
        <p:txBody>
          <a:bodyPr wrap="none" lIns="0" tIns="54000" rIns="0" bIns="0" rtlCol="0">
            <a:spAutoFit/>
          </a:bodyPr>
          <a:lstStyle/>
          <a:p>
            <a:pPr algn="ctr">
              <a:lnSpc>
                <a:spcPts val="1500"/>
              </a:lnSpc>
            </a:pPr>
            <a:r>
              <a:rPr lang="nl-NL" sz="1700" b="1" dirty="0">
                <a:latin typeface="Calibri" panose="020F0502020204030204" pitchFamily="34" charset="0"/>
              </a:rPr>
              <a:t>Wat maakt</a:t>
            </a:r>
            <a:br>
              <a:rPr lang="nl-NL" sz="1700" b="1" dirty="0">
                <a:latin typeface="Calibri" panose="020F0502020204030204" pitchFamily="34" charset="0"/>
              </a:rPr>
            </a:br>
            <a:r>
              <a:rPr lang="nl-NL" sz="1700" b="1" dirty="0">
                <a:latin typeface="Calibri" panose="020F0502020204030204" pitchFamily="34" charset="0"/>
              </a:rPr>
              <a:t>sociaal werk</a:t>
            </a:r>
            <a:br>
              <a:rPr lang="nl-NL" sz="1700" b="1" dirty="0">
                <a:latin typeface="Calibri" panose="020F0502020204030204" pitchFamily="34" charset="0"/>
              </a:rPr>
            </a:br>
            <a:r>
              <a:rPr lang="nl-NL" sz="1700" b="1" dirty="0">
                <a:latin typeface="Calibri" panose="020F0502020204030204" pitchFamily="34" charset="0"/>
              </a:rPr>
              <a:t>uniek?</a:t>
            </a:r>
          </a:p>
        </p:txBody>
      </p:sp>
      <p:grpSp>
        <p:nvGrpSpPr>
          <p:cNvPr id="2" name="Groep 1">
            <a:extLst>
              <a:ext uri="{FF2B5EF4-FFF2-40B4-BE49-F238E27FC236}">
                <a16:creationId xmlns:a16="http://schemas.microsoft.com/office/drawing/2014/main" id="{90479416-A0A7-2C57-3DB2-26BA2DD0BD79}"/>
              </a:ext>
            </a:extLst>
          </p:cNvPr>
          <p:cNvGrpSpPr/>
          <p:nvPr/>
        </p:nvGrpSpPr>
        <p:grpSpPr>
          <a:xfrm>
            <a:off x="10393429" y="5885117"/>
            <a:ext cx="488691" cy="488442"/>
            <a:chOff x="10393429" y="5885117"/>
            <a:chExt cx="488691" cy="488442"/>
          </a:xfrm>
        </p:grpSpPr>
        <p:grpSp>
          <p:nvGrpSpPr>
            <p:cNvPr id="3" name="Groep 2">
              <a:extLst>
                <a:ext uri="{FF2B5EF4-FFF2-40B4-BE49-F238E27FC236}">
                  <a16:creationId xmlns:a16="http://schemas.microsoft.com/office/drawing/2014/main" id="{718DEB38-A13A-DB6C-27FA-70B3A69A5EA1}"/>
                </a:ext>
              </a:extLst>
            </p:cNvPr>
            <p:cNvGrpSpPr/>
            <p:nvPr/>
          </p:nvGrpSpPr>
          <p:grpSpPr>
            <a:xfrm>
              <a:off x="10393678" y="5885117"/>
              <a:ext cx="488442" cy="488442"/>
              <a:chOff x="6054415" y="3387415"/>
              <a:chExt cx="1277577" cy="1277577"/>
            </a:xfrm>
          </p:grpSpPr>
          <p:sp>
            <p:nvSpPr>
              <p:cNvPr id="5" name="Vrije vorm: vorm 4">
                <a:extLst>
                  <a:ext uri="{FF2B5EF4-FFF2-40B4-BE49-F238E27FC236}">
                    <a16:creationId xmlns:a16="http://schemas.microsoft.com/office/drawing/2014/main" id="{F13216AE-01D0-9739-2CE5-3296D9D9FBFC}"/>
                  </a:ext>
                </a:extLst>
              </p:cNvPr>
              <p:cNvSpPr/>
              <p:nvPr/>
            </p:nvSpPr>
            <p:spPr>
              <a:xfrm>
                <a:off x="6054415" y="3387415"/>
                <a:ext cx="1277577" cy="1277577"/>
              </a:xfrm>
              <a:custGeom>
                <a:avLst/>
                <a:gdLst>
                  <a:gd name="connsiteX0" fmla="*/ 1277577 w 1277577"/>
                  <a:gd name="connsiteY0" fmla="*/ 638789 h 1277577"/>
                  <a:gd name="connsiteX1" fmla="*/ 638789 w 1277577"/>
                  <a:gd name="connsiteY1" fmla="*/ 1277577 h 1277577"/>
                  <a:gd name="connsiteX2" fmla="*/ 0 w 1277577"/>
                  <a:gd name="connsiteY2" fmla="*/ 638789 h 1277577"/>
                  <a:gd name="connsiteX3" fmla="*/ 638789 w 1277577"/>
                  <a:gd name="connsiteY3" fmla="*/ 0 h 1277577"/>
                  <a:gd name="connsiteX4" fmla="*/ 1277577 w 1277577"/>
                  <a:gd name="connsiteY4" fmla="*/ 638789 h 1277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577" h="1277577">
                    <a:moveTo>
                      <a:pt x="1277577" y="638789"/>
                    </a:moveTo>
                    <a:cubicBezTo>
                      <a:pt x="1277577" y="991582"/>
                      <a:pt x="991582" y="1277577"/>
                      <a:pt x="638789" y="1277577"/>
                    </a:cubicBezTo>
                    <a:cubicBezTo>
                      <a:pt x="285995" y="1277577"/>
                      <a:pt x="0" y="991582"/>
                      <a:pt x="0" y="638789"/>
                    </a:cubicBezTo>
                    <a:cubicBezTo>
                      <a:pt x="0" y="285995"/>
                      <a:pt x="285995" y="0"/>
                      <a:pt x="638789" y="0"/>
                    </a:cubicBezTo>
                    <a:cubicBezTo>
                      <a:pt x="991582" y="0"/>
                      <a:pt x="1277577" y="285995"/>
                      <a:pt x="1277577" y="638789"/>
                    </a:cubicBezTo>
                    <a:close/>
                  </a:path>
                </a:pathLst>
              </a:custGeom>
              <a:solidFill>
                <a:srgbClr val="B90083"/>
              </a:solidFill>
              <a:ln w="0" cap="flat">
                <a:noFill/>
                <a:prstDash val="solid"/>
                <a:miter/>
              </a:ln>
            </p:spPr>
            <p:txBody>
              <a:bodyPr rtlCol="0" anchor="ctr"/>
              <a:lstStyle/>
              <a:p>
                <a:endParaRPr lang="nl-NL"/>
              </a:p>
            </p:txBody>
          </p:sp>
          <p:sp>
            <p:nvSpPr>
              <p:cNvPr id="6" name="Vrije vorm: vorm 5">
                <a:extLst>
                  <a:ext uri="{FF2B5EF4-FFF2-40B4-BE49-F238E27FC236}">
                    <a16:creationId xmlns:a16="http://schemas.microsoft.com/office/drawing/2014/main" id="{C4345A11-62A6-04FC-57BB-ECCD152F1384}"/>
                  </a:ext>
                </a:extLst>
              </p:cNvPr>
              <p:cNvSpPr/>
              <p:nvPr/>
            </p:nvSpPr>
            <p:spPr>
              <a:xfrm>
                <a:off x="6588898" y="4264379"/>
                <a:ext cx="209939" cy="35875"/>
              </a:xfrm>
              <a:custGeom>
                <a:avLst/>
                <a:gdLst>
                  <a:gd name="connsiteX0" fmla="*/ 209940 w 209939"/>
                  <a:gd name="connsiteY0" fmla="*/ 17938 h 35875"/>
                  <a:gd name="connsiteX1" fmla="*/ 202632 w 209939"/>
                  <a:gd name="connsiteY1" fmla="*/ 32222 h 35875"/>
                  <a:gd name="connsiteX2" fmla="*/ 201967 w 209939"/>
                  <a:gd name="connsiteY2" fmla="*/ 32886 h 35875"/>
                  <a:gd name="connsiteX3" fmla="*/ 192002 w 209939"/>
                  <a:gd name="connsiteY3" fmla="*/ 35876 h 35875"/>
                  <a:gd name="connsiteX4" fmla="*/ 18270 w 209939"/>
                  <a:gd name="connsiteY4" fmla="*/ 35876 h 35875"/>
                  <a:gd name="connsiteX5" fmla="*/ 8305 w 209939"/>
                  <a:gd name="connsiteY5" fmla="*/ 32886 h 35875"/>
                  <a:gd name="connsiteX6" fmla="*/ 8305 w 209939"/>
                  <a:gd name="connsiteY6" fmla="*/ 32886 h 35875"/>
                  <a:gd name="connsiteX7" fmla="*/ 7308 w 209939"/>
                  <a:gd name="connsiteY7" fmla="*/ 32222 h 35875"/>
                  <a:gd name="connsiteX8" fmla="*/ 7308 w 209939"/>
                  <a:gd name="connsiteY8" fmla="*/ 32222 h 35875"/>
                  <a:gd name="connsiteX9" fmla="*/ 5315 w 209939"/>
                  <a:gd name="connsiteY9" fmla="*/ 30561 h 35875"/>
                  <a:gd name="connsiteX10" fmla="*/ 0 w 209939"/>
                  <a:gd name="connsiteY10" fmla="*/ 17938 h 35875"/>
                  <a:gd name="connsiteX11" fmla="*/ 17938 w 209939"/>
                  <a:gd name="connsiteY11" fmla="*/ 0 h 35875"/>
                  <a:gd name="connsiteX12" fmla="*/ 191670 w 209939"/>
                  <a:gd name="connsiteY12" fmla="*/ 0 h 35875"/>
                  <a:gd name="connsiteX13" fmla="*/ 204293 w 209939"/>
                  <a:gd name="connsiteY13" fmla="*/ 5315 h 35875"/>
                  <a:gd name="connsiteX14" fmla="*/ 209608 w 209939"/>
                  <a:gd name="connsiteY14" fmla="*/ 17938 h 3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9939" h="35875">
                    <a:moveTo>
                      <a:pt x="209940" y="17938"/>
                    </a:moveTo>
                    <a:cubicBezTo>
                      <a:pt x="209940" y="23917"/>
                      <a:pt x="206950" y="28900"/>
                      <a:pt x="202632" y="32222"/>
                    </a:cubicBezTo>
                    <a:cubicBezTo>
                      <a:pt x="202632" y="32222"/>
                      <a:pt x="201967" y="32554"/>
                      <a:pt x="201967" y="32886"/>
                    </a:cubicBezTo>
                    <a:cubicBezTo>
                      <a:pt x="198978" y="34879"/>
                      <a:pt x="195656" y="35876"/>
                      <a:pt x="192002" y="35876"/>
                    </a:cubicBezTo>
                    <a:lnTo>
                      <a:pt x="18270" y="35876"/>
                    </a:lnTo>
                    <a:cubicBezTo>
                      <a:pt x="14616" y="35876"/>
                      <a:pt x="11294" y="34879"/>
                      <a:pt x="8305" y="32886"/>
                    </a:cubicBezTo>
                    <a:cubicBezTo>
                      <a:pt x="8305" y="32886"/>
                      <a:pt x="8305" y="32886"/>
                      <a:pt x="8305" y="32886"/>
                    </a:cubicBezTo>
                    <a:cubicBezTo>
                      <a:pt x="8305" y="32886"/>
                      <a:pt x="7640" y="32554"/>
                      <a:pt x="7308" y="32222"/>
                    </a:cubicBezTo>
                    <a:cubicBezTo>
                      <a:pt x="7308" y="32222"/>
                      <a:pt x="7308" y="32222"/>
                      <a:pt x="7308" y="32222"/>
                    </a:cubicBezTo>
                    <a:cubicBezTo>
                      <a:pt x="6644" y="31890"/>
                      <a:pt x="5979" y="31225"/>
                      <a:pt x="5315" y="30561"/>
                    </a:cubicBezTo>
                    <a:cubicBezTo>
                      <a:pt x="1993" y="27239"/>
                      <a:pt x="0" y="22921"/>
                      <a:pt x="0" y="17938"/>
                    </a:cubicBezTo>
                    <a:cubicBezTo>
                      <a:pt x="0" y="7972"/>
                      <a:pt x="7972" y="0"/>
                      <a:pt x="17938" y="0"/>
                    </a:cubicBezTo>
                    <a:lnTo>
                      <a:pt x="191670" y="0"/>
                    </a:lnTo>
                    <a:cubicBezTo>
                      <a:pt x="196653" y="0"/>
                      <a:pt x="200971" y="1993"/>
                      <a:pt x="204293" y="5315"/>
                    </a:cubicBezTo>
                    <a:cubicBezTo>
                      <a:pt x="207615" y="8637"/>
                      <a:pt x="209608" y="12955"/>
                      <a:pt x="209608" y="17938"/>
                    </a:cubicBezTo>
                    <a:close/>
                  </a:path>
                </a:pathLst>
              </a:custGeom>
              <a:solidFill>
                <a:srgbClr val="E895CE"/>
              </a:solidFill>
              <a:ln w="0" cap="flat">
                <a:noFill/>
                <a:prstDash val="solid"/>
                <a:miter/>
              </a:ln>
            </p:spPr>
            <p:txBody>
              <a:bodyPr rtlCol="0" anchor="ctr"/>
              <a:lstStyle/>
              <a:p>
                <a:endParaRPr lang="nl-NL"/>
              </a:p>
            </p:txBody>
          </p:sp>
          <p:sp>
            <p:nvSpPr>
              <p:cNvPr id="7" name="Vrije vorm: vorm 6">
                <a:extLst>
                  <a:ext uri="{FF2B5EF4-FFF2-40B4-BE49-F238E27FC236}">
                    <a16:creationId xmlns:a16="http://schemas.microsoft.com/office/drawing/2014/main" id="{B74C9954-DBD7-BD5C-B327-AB74A68404B6}"/>
                  </a:ext>
                </a:extLst>
              </p:cNvPr>
              <p:cNvSpPr/>
              <p:nvPr/>
            </p:nvSpPr>
            <p:spPr>
              <a:xfrm>
                <a:off x="6589230" y="4307562"/>
                <a:ext cx="209607" cy="32886"/>
              </a:xfrm>
              <a:custGeom>
                <a:avLst/>
                <a:gdLst>
                  <a:gd name="connsiteX0" fmla="*/ 209608 w 209607"/>
                  <a:gd name="connsiteY0" fmla="*/ 16277 h 32886"/>
                  <a:gd name="connsiteX1" fmla="*/ 202632 w 209607"/>
                  <a:gd name="connsiteY1" fmla="*/ 29897 h 32886"/>
                  <a:gd name="connsiteX2" fmla="*/ 202632 w 209607"/>
                  <a:gd name="connsiteY2" fmla="*/ 29897 h 32886"/>
                  <a:gd name="connsiteX3" fmla="*/ 201635 w 209607"/>
                  <a:gd name="connsiteY3" fmla="*/ 30561 h 32886"/>
                  <a:gd name="connsiteX4" fmla="*/ 192999 w 209607"/>
                  <a:gd name="connsiteY4" fmla="*/ 32886 h 32886"/>
                  <a:gd name="connsiteX5" fmla="*/ 16609 w 209607"/>
                  <a:gd name="connsiteY5" fmla="*/ 32886 h 32886"/>
                  <a:gd name="connsiteX6" fmla="*/ 7972 w 209607"/>
                  <a:gd name="connsiteY6" fmla="*/ 30561 h 32886"/>
                  <a:gd name="connsiteX7" fmla="*/ 7972 w 209607"/>
                  <a:gd name="connsiteY7" fmla="*/ 30561 h 32886"/>
                  <a:gd name="connsiteX8" fmla="*/ 7972 w 209607"/>
                  <a:gd name="connsiteY8" fmla="*/ 30561 h 32886"/>
                  <a:gd name="connsiteX9" fmla="*/ 7308 w 209607"/>
                  <a:gd name="connsiteY9" fmla="*/ 29897 h 32886"/>
                  <a:gd name="connsiteX10" fmla="*/ 7308 w 209607"/>
                  <a:gd name="connsiteY10" fmla="*/ 29897 h 32886"/>
                  <a:gd name="connsiteX11" fmla="*/ 4983 w 209607"/>
                  <a:gd name="connsiteY11" fmla="*/ 27903 h 32886"/>
                  <a:gd name="connsiteX12" fmla="*/ 0 w 209607"/>
                  <a:gd name="connsiteY12" fmla="*/ 16277 h 32886"/>
                  <a:gd name="connsiteX13" fmla="*/ 7308 w 209607"/>
                  <a:gd name="connsiteY13" fmla="*/ 2658 h 32886"/>
                  <a:gd name="connsiteX14" fmla="*/ 7308 w 209607"/>
                  <a:gd name="connsiteY14" fmla="*/ 2658 h 32886"/>
                  <a:gd name="connsiteX15" fmla="*/ 7640 w 209607"/>
                  <a:gd name="connsiteY15" fmla="*/ 2658 h 32886"/>
                  <a:gd name="connsiteX16" fmla="*/ 7640 w 209607"/>
                  <a:gd name="connsiteY16" fmla="*/ 2658 h 32886"/>
                  <a:gd name="connsiteX17" fmla="*/ 16609 w 209607"/>
                  <a:gd name="connsiteY17" fmla="*/ 0 h 32886"/>
                  <a:gd name="connsiteX18" fmla="*/ 192999 w 209607"/>
                  <a:gd name="connsiteY18" fmla="*/ 0 h 32886"/>
                  <a:gd name="connsiteX19" fmla="*/ 201967 w 209607"/>
                  <a:gd name="connsiteY19" fmla="*/ 2658 h 32886"/>
                  <a:gd name="connsiteX20" fmla="*/ 201967 w 209607"/>
                  <a:gd name="connsiteY20" fmla="*/ 2658 h 32886"/>
                  <a:gd name="connsiteX21" fmla="*/ 204293 w 209607"/>
                  <a:gd name="connsiteY21" fmla="*/ 4651 h 32886"/>
                  <a:gd name="connsiteX22" fmla="*/ 209275 w 209607"/>
                  <a:gd name="connsiteY22" fmla="*/ 16277 h 3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9607" h="32886">
                    <a:moveTo>
                      <a:pt x="209608" y="16277"/>
                    </a:moveTo>
                    <a:cubicBezTo>
                      <a:pt x="209608" y="21924"/>
                      <a:pt x="206950" y="26907"/>
                      <a:pt x="202632" y="29897"/>
                    </a:cubicBezTo>
                    <a:cubicBezTo>
                      <a:pt x="202632" y="29897"/>
                      <a:pt x="202632" y="29897"/>
                      <a:pt x="202632" y="29897"/>
                    </a:cubicBezTo>
                    <a:cubicBezTo>
                      <a:pt x="202300" y="29897"/>
                      <a:pt x="201967" y="30229"/>
                      <a:pt x="201635" y="30561"/>
                    </a:cubicBezTo>
                    <a:cubicBezTo>
                      <a:pt x="199310" y="32222"/>
                      <a:pt x="196320" y="32886"/>
                      <a:pt x="192999" y="32886"/>
                    </a:cubicBezTo>
                    <a:lnTo>
                      <a:pt x="16609" y="32886"/>
                    </a:lnTo>
                    <a:cubicBezTo>
                      <a:pt x="13620" y="32886"/>
                      <a:pt x="10630" y="31890"/>
                      <a:pt x="7972" y="30561"/>
                    </a:cubicBezTo>
                    <a:lnTo>
                      <a:pt x="7972" y="30561"/>
                    </a:lnTo>
                    <a:cubicBezTo>
                      <a:pt x="7972" y="30561"/>
                      <a:pt x="7972" y="30561"/>
                      <a:pt x="7972" y="30561"/>
                    </a:cubicBezTo>
                    <a:cubicBezTo>
                      <a:pt x="7972" y="30561"/>
                      <a:pt x="7308" y="30229"/>
                      <a:pt x="7308" y="29897"/>
                    </a:cubicBezTo>
                    <a:cubicBezTo>
                      <a:pt x="7308" y="29897"/>
                      <a:pt x="7308" y="29897"/>
                      <a:pt x="7308" y="29897"/>
                    </a:cubicBezTo>
                    <a:cubicBezTo>
                      <a:pt x="6644" y="29232"/>
                      <a:pt x="5647" y="28568"/>
                      <a:pt x="4983" y="27903"/>
                    </a:cubicBezTo>
                    <a:cubicBezTo>
                      <a:pt x="1993" y="24914"/>
                      <a:pt x="0" y="20595"/>
                      <a:pt x="0" y="16277"/>
                    </a:cubicBezTo>
                    <a:cubicBezTo>
                      <a:pt x="0" y="10630"/>
                      <a:pt x="2990" y="5647"/>
                      <a:pt x="7308" y="2658"/>
                    </a:cubicBezTo>
                    <a:cubicBezTo>
                      <a:pt x="7308" y="2658"/>
                      <a:pt x="7308" y="2658"/>
                      <a:pt x="7308" y="2658"/>
                    </a:cubicBezTo>
                    <a:cubicBezTo>
                      <a:pt x="7308" y="2658"/>
                      <a:pt x="7308" y="2658"/>
                      <a:pt x="7640" y="2658"/>
                    </a:cubicBezTo>
                    <a:cubicBezTo>
                      <a:pt x="7640" y="2658"/>
                      <a:pt x="7640" y="2658"/>
                      <a:pt x="7640" y="2658"/>
                    </a:cubicBezTo>
                    <a:cubicBezTo>
                      <a:pt x="10298" y="997"/>
                      <a:pt x="13287" y="0"/>
                      <a:pt x="16609" y="0"/>
                    </a:cubicBezTo>
                    <a:lnTo>
                      <a:pt x="192999" y="0"/>
                    </a:lnTo>
                    <a:cubicBezTo>
                      <a:pt x="196320" y="0"/>
                      <a:pt x="199310" y="997"/>
                      <a:pt x="201967" y="2658"/>
                    </a:cubicBezTo>
                    <a:cubicBezTo>
                      <a:pt x="201967" y="2658"/>
                      <a:pt x="201967" y="2658"/>
                      <a:pt x="201967" y="2658"/>
                    </a:cubicBezTo>
                    <a:cubicBezTo>
                      <a:pt x="202964" y="3322"/>
                      <a:pt x="203628" y="3986"/>
                      <a:pt x="204293" y="4651"/>
                    </a:cubicBezTo>
                    <a:cubicBezTo>
                      <a:pt x="207282" y="7640"/>
                      <a:pt x="209275" y="11626"/>
                      <a:pt x="209275" y="16277"/>
                    </a:cubicBezTo>
                    <a:close/>
                  </a:path>
                </a:pathLst>
              </a:custGeom>
              <a:solidFill>
                <a:srgbClr val="E895CE"/>
              </a:solidFill>
              <a:ln w="0" cap="flat">
                <a:noFill/>
                <a:prstDash val="solid"/>
                <a:miter/>
              </a:ln>
            </p:spPr>
            <p:txBody>
              <a:bodyPr rtlCol="0" anchor="ctr"/>
              <a:lstStyle/>
              <a:p>
                <a:endParaRPr lang="nl-NL"/>
              </a:p>
            </p:txBody>
          </p:sp>
          <p:sp>
            <p:nvSpPr>
              <p:cNvPr id="8" name="Vrije vorm: vorm 7">
                <a:extLst>
                  <a:ext uri="{FF2B5EF4-FFF2-40B4-BE49-F238E27FC236}">
                    <a16:creationId xmlns:a16="http://schemas.microsoft.com/office/drawing/2014/main" id="{2D8C7ED0-20AC-1A51-7DE8-9EE91F96631E}"/>
                  </a:ext>
                </a:extLst>
              </p:cNvPr>
              <p:cNvSpPr/>
              <p:nvPr/>
            </p:nvSpPr>
            <p:spPr>
              <a:xfrm>
                <a:off x="6589230" y="4350082"/>
                <a:ext cx="209607" cy="28567"/>
              </a:xfrm>
              <a:custGeom>
                <a:avLst/>
                <a:gdLst>
                  <a:gd name="connsiteX0" fmla="*/ 209608 w 209607"/>
                  <a:gd name="connsiteY0" fmla="*/ 14284 h 28567"/>
                  <a:gd name="connsiteX1" fmla="*/ 203961 w 209607"/>
                  <a:gd name="connsiteY1" fmla="*/ 25910 h 28567"/>
                  <a:gd name="connsiteX2" fmla="*/ 203961 w 209607"/>
                  <a:gd name="connsiteY2" fmla="*/ 25910 h 28567"/>
                  <a:gd name="connsiteX3" fmla="*/ 203296 w 209607"/>
                  <a:gd name="connsiteY3" fmla="*/ 26243 h 28567"/>
                  <a:gd name="connsiteX4" fmla="*/ 195324 w 209607"/>
                  <a:gd name="connsiteY4" fmla="*/ 28568 h 28567"/>
                  <a:gd name="connsiteX5" fmla="*/ 14616 w 209607"/>
                  <a:gd name="connsiteY5" fmla="*/ 28568 h 28567"/>
                  <a:gd name="connsiteX6" fmla="*/ 6644 w 209607"/>
                  <a:gd name="connsiteY6" fmla="*/ 26243 h 28567"/>
                  <a:gd name="connsiteX7" fmla="*/ 5979 w 209607"/>
                  <a:gd name="connsiteY7" fmla="*/ 25910 h 28567"/>
                  <a:gd name="connsiteX8" fmla="*/ 4318 w 209607"/>
                  <a:gd name="connsiteY8" fmla="*/ 24581 h 28567"/>
                  <a:gd name="connsiteX9" fmla="*/ 0 w 209607"/>
                  <a:gd name="connsiteY9" fmla="*/ 14284 h 28567"/>
                  <a:gd name="connsiteX10" fmla="*/ 6976 w 209607"/>
                  <a:gd name="connsiteY10" fmla="*/ 1993 h 28567"/>
                  <a:gd name="connsiteX11" fmla="*/ 6976 w 209607"/>
                  <a:gd name="connsiteY11" fmla="*/ 1993 h 28567"/>
                  <a:gd name="connsiteX12" fmla="*/ 14284 w 209607"/>
                  <a:gd name="connsiteY12" fmla="*/ 0 h 28567"/>
                  <a:gd name="connsiteX13" fmla="*/ 194992 w 209607"/>
                  <a:gd name="connsiteY13" fmla="*/ 0 h 28567"/>
                  <a:gd name="connsiteX14" fmla="*/ 202300 w 209607"/>
                  <a:gd name="connsiteY14" fmla="*/ 1993 h 28567"/>
                  <a:gd name="connsiteX15" fmla="*/ 202632 w 209607"/>
                  <a:gd name="connsiteY15" fmla="*/ 1993 h 28567"/>
                  <a:gd name="connsiteX16" fmla="*/ 205289 w 209607"/>
                  <a:gd name="connsiteY16" fmla="*/ 3986 h 28567"/>
                  <a:gd name="connsiteX17" fmla="*/ 209608 w 209607"/>
                  <a:gd name="connsiteY17" fmla="*/ 14284 h 28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9607" h="28567">
                    <a:moveTo>
                      <a:pt x="209608" y="14284"/>
                    </a:moveTo>
                    <a:cubicBezTo>
                      <a:pt x="209608" y="18934"/>
                      <a:pt x="207282" y="23253"/>
                      <a:pt x="203961" y="25910"/>
                    </a:cubicBezTo>
                    <a:cubicBezTo>
                      <a:pt x="203961" y="25910"/>
                      <a:pt x="203961" y="25910"/>
                      <a:pt x="203961" y="25910"/>
                    </a:cubicBezTo>
                    <a:cubicBezTo>
                      <a:pt x="203961" y="25910"/>
                      <a:pt x="203628" y="25910"/>
                      <a:pt x="203296" y="26243"/>
                    </a:cubicBezTo>
                    <a:cubicBezTo>
                      <a:pt x="200971" y="27903"/>
                      <a:pt x="198313" y="28568"/>
                      <a:pt x="195324" y="28568"/>
                    </a:cubicBezTo>
                    <a:lnTo>
                      <a:pt x="14616" y="28568"/>
                    </a:lnTo>
                    <a:cubicBezTo>
                      <a:pt x="11626" y="28568"/>
                      <a:pt x="8969" y="27571"/>
                      <a:pt x="6644" y="26243"/>
                    </a:cubicBezTo>
                    <a:cubicBezTo>
                      <a:pt x="6644" y="26243"/>
                      <a:pt x="6312" y="26243"/>
                      <a:pt x="5979" y="25910"/>
                    </a:cubicBezTo>
                    <a:cubicBezTo>
                      <a:pt x="5315" y="25578"/>
                      <a:pt x="4983" y="24914"/>
                      <a:pt x="4318" y="24581"/>
                    </a:cubicBezTo>
                    <a:cubicBezTo>
                      <a:pt x="1661" y="21924"/>
                      <a:pt x="0" y="18270"/>
                      <a:pt x="0" y="14284"/>
                    </a:cubicBezTo>
                    <a:cubicBezTo>
                      <a:pt x="0" y="8969"/>
                      <a:pt x="2657" y="4318"/>
                      <a:pt x="6976" y="1993"/>
                    </a:cubicBezTo>
                    <a:cubicBezTo>
                      <a:pt x="6976" y="1993"/>
                      <a:pt x="6976" y="1993"/>
                      <a:pt x="6976" y="1993"/>
                    </a:cubicBezTo>
                    <a:cubicBezTo>
                      <a:pt x="9301" y="664"/>
                      <a:pt x="11626" y="0"/>
                      <a:pt x="14284" y="0"/>
                    </a:cubicBezTo>
                    <a:lnTo>
                      <a:pt x="194992" y="0"/>
                    </a:lnTo>
                    <a:cubicBezTo>
                      <a:pt x="197649" y="0"/>
                      <a:pt x="199974" y="664"/>
                      <a:pt x="202300" y="1993"/>
                    </a:cubicBezTo>
                    <a:cubicBezTo>
                      <a:pt x="202300" y="1993"/>
                      <a:pt x="202300" y="1993"/>
                      <a:pt x="202632" y="1993"/>
                    </a:cubicBezTo>
                    <a:cubicBezTo>
                      <a:pt x="203628" y="2657"/>
                      <a:pt x="204625" y="3322"/>
                      <a:pt x="205289" y="3986"/>
                    </a:cubicBezTo>
                    <a:cubicBezTo>
                      <a:pt x="207947" y="6644"/>
                      <a:pt x="209608" y="10298"/>
                      <a:pt x="209608" y="14284"/>
                    </a:cubicBezTo>
                    <a:close/>
                  </a:path>
                </a:pathLst>
              </a:custGeom>
              <a:solidFill>
                <a:srgbClr val="E895CE"/>
              </a:solidFill>
              <a:ln w="0" cap="flat">
                <a:noFill/>
                <a:prstDash val="solid"/>
                <a:miter/>
              </a:ln>
            </p:spPr>
            <p:txBody>
              <a:bodyPr rtlCol="0" anchor="ctr"/>
              <a:lstStyle/>
              <a:p>
                <a:endParaRPr lang="nl-NL"/>
              </a:p>
            </p:txBody>
          </p:sp>
          <p:sp>
            <p:nvSpPr>
              <p:cNvPr id="9" name="Vrije vorm: vorm 8">
                <a:extLst>
                  <a:ext uri="{FF2B5EF4-FFF2-40B4-BE49-F238E27FC236}">
                    <a16:creationId xmlns:a16="http://schemas.microsoft.com/office/drawing/2014/main" id="{59EF3319-7C11-923C-4985-C204731AFD51}"/>
                  </a:ext>
                </a:extLst>
              </p:cNvPr>
              <p:cNvSpPr/>
              <p:nvPr/>
            </p:nvSpPr>
            <p:spPr>
              <a:xfrm>
                <a:off x="6603181" y="4387619"/>
                <a:ext cx="182036" cy="36207"/>
              </a:xfrm>
              <a:custGeom>
                <a:avLst/>
                <a:gdLst>
                  <a:gd name="connsiteX0" fmla="*/ 182036 w 182036"/>
                  <a:gd name="connsiteY0" fmla="*/ 664 h 36207"/>
                  <a:gd name="connsiteX1" fmla="*/ 182036 w 182036"/>
                  <a:gd name="connsiteY1" fmla="*/ 2325 h 36207"/>
                  <a:gd name="connsiteX2" fmla="*/ 182036 w 182036"/>
                  <a:gd name="connsiteY2" fmla="*/ 2325 h 36207"/>
                  <a:gd name="connsiteX3" fmla="*/ 146161 w 182036"/>
                  <a:gd name="connsiteY3" fmla="*/ 36208 h 36207"/>
                  <a:gd name="connsiteX4" fmla="*/ 35876 w 182036"/>
                  <a:gd name="connsiteY4" fmla="*/ 36208 h 36207"/>
                  <a:gd name="connsiteX5" fmla="*/ 10298 w 182036"/>
                  <a:gd name="connsiteY5" fmla="*/ 25578 h 36207"/>
                  <a:gd name="connsiteX6" fmla="*/ 0 w 182036"/>
                  <a:gd name="connsiteY6" fmla="*/ 2658 h 36207"/>
                  <a:gd name="connsiteX7" fmla="*/ 0 w 182036"/>
                  <a:gd name="connsiteY7" fmla="*/ 1329 h 36207"/>
                  <a:gd name="connsiteX8" fmla="*/ 0 w 182036"/>
                  <a:gd name="connsiteY8" fmla="*/ 0 h 36207"/>
                  <a:gd name="connsiteX9" fmla="*/ 182036 w 182036"/>
                  <a:gd name="connsiteY9" fmla="*/ 0 h 3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036" h="36207">
                    <a:moveTo>
                      <a:pt x="182036" y="664"/>
                    </a:moveTo>
                    <a:cubicBezTo>
                      <a:pt x="182036" y="664"/>
                      <a:pt x="182036" y="1993"/>
                      <a:pt x="182036" y="2325"/>
                    </a:cubicBezTo>
                    <a:cubicBezTo>
                      <a:pt x="182036" y="2325"/>
                      <a:pt x="182036" y="2325"/>
                      <a:pt x="182036" y="2325"/>
                    </a:cubicBezTo>
                    <a:cubicBezTo>
                      <a:pt x="181040" y="21260"/>
                      <a:pt x="165427" y="36208"/>
                      <a:pt x="146161" y="36208"/>
                    </a:cubicBezTo>
                    <a:lnTo>
                      <a:pt x="35876" y="36208"/>
                    </a:lnTo>
                    <a:cubicBezTo>
                      <a:pt x="25910" y="36208"/>
                      <a:pt x="16941" y="32222"/>
                      <a:pt x="10298" y="25578"/>
                    </a:cubicBezTo>
                    <a:cubicBezTo>
                      <a:pt x="4318" y="19599"/>
                      <a:pt x="332" y="11626"/>
                      <a:pt x="0" y="2658"/>
                    </a:cubicBezTo>
                    <a:cubicBezTo>
                      <a:pt x="0" y="2325"/>
                      <a:pt x="0" y="1993"/>
                      <a:pt x="0" y="1329"/>
                    </a:cubicBezTo>
                    <a:cubicBezTo>
                      <a:pt x="0" y="997"/>
                      <a:pt x="0" y="332"/>
                      <a:pt x="0" y="0"/>
                    </a:cubicBezTo>
                    <a:lnTo>
                      <a:pt x="182036" y="0"/>
                    </a:lnTo>
                    <a:close/>
                  </a:path>
                </a:pathLst>
              </a:custGeom>
              <a:solidFill>
                <a:srgbClr val="E895CE"/>
              </a:solidFill>
              <a:ln w="0" cap="flat">
                <a:noFill/>
                <a:prstDash val="solid"/>
                <a:miter/>
              </a:ln>
            </p:spPr>
            <p:txBody>
              <a:bodyPr rtlCol="0" anchor="ctr"/>
              <a:lstStyle/>
              <a:p>
                <a:endParaRPr lang="nl-NL"/>
              </a:p>
            </p:txBody>
          </p:sp>
          <p:sp>
            <p:nvSpPr>
              <p:cNvPr id="10" name="Vrije vorm: vorm 9">
                <a:extLst>
                  <a:ext uri="{FF2B5EF4-FFF2-40B4-BE49-F238E27FC236}">
                    <a16:creationId xmlns:a16="http://schemas.microsoft.com/office/drawing/2014/main" id="{459C5D0F-C7D3-FB42-6B90-3767BB94FA20}"/>
                  </a:ext>
                </a:extLst>
              </p:cNvPr>
              <p:cNvSpPr/>
              <p:nvPr/>
            </p:nvSpPr>
            <p:spPr>
              <a:xfrm>
                <a:off x="6534420" y="4140142"/>
                <a:ext cx="4650" cy="4650"/>
              </a:xfrm>
              <a:custGeom>
                <a:avLst/>
                <a:gdLst>
                  <a:gd name="connsiteX0" fmla="*/ 4651 w 4650"/>
                  <a:gd name="connsiteY0" fmla="*/ 4651 h 4650"/>
                  <a:gd name="connsiteX1" fmla="*/ 0 w 4650"/>
                  <a:gd name="connsiteY1" fmla="*/ 0 h 4650"/>
                  <a:gd name="connsiteX2" fmla="*/ 0 w 4650"/>
                  <a:gd name="connsiteY2" fmla="*/ 0 h 4650"/>
                  <a:gd name="connsiteX3" fmla="*/ 4651 w 4650"/>
                  <a:gd name="connsiteY3" fmla="*/ 4651 h 4650"/>
                  <a:gd name="connsiteX4" fmla="*/ 4651 w 4650"/>
                  <a:gd name="connsiteY4" fmla="*/ 4651 h 4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0" h="4650">
                    <a:moveTo>
                      <a:pt x="4651" y="4651"/>
                    </a:moveTo>
                    <a:cubicBezTo>
                      <a:pt x="2990" y="2990"/>
                      <a:pt x="1329" y="1329"/>
                      <a:pt x="0" y="0"/>
                    </a:cubicBezTo>
                    <a:lnTo>
                      <a:pt x="0" y="0"/>
                    </a:lnTo>
                    <a:cubicBezTo>
                      <a:pt x="0" y="0"/>
                      <a:pt x="2990" y="2990"/>
                      <a:pt x="4651" y="4651"/>
                    </a:cubicBezTo>
                    <a:lnTo>
                      <a:pt x="4651" y="4651"/>
                    </a:lnTo>
                    <a:close/>
                  </a:path>
                </a:pathLst>
              </a:custGeom>
              <a:solidFill>
                <a:srgbClr val="000000"/>
              </a:solidFill>
              <a:ln w="0" cap="flat">
                <a:noFill/>
                <a:prstDash val="solid"/>
                <a:miter/>
              </a:ln>
            </p:spPr>
            <p:txBody>
              <a:bodyPr rtlCol="0" anchor="ctr"/>
              <a:lstStyle/>
              <a:p>
                <a:endParaRPr lang="nl-NL"/>
              </a:p>
            </p:txBody>
          </p:sp>
          <p:sp>
            <p:nvSpPr>
              <p:cNvPr id="11" name="Vrije vorm: vorm 10">
                <a:extLst>
                  <a:ext uri="{FF2B5EF4-FFF2-40B4-BE49-F238E27FC236}">
                    <a16:creationId xmlns:a16="http://schemas.microsoft.com/office/drawing/2014/main" id="{411A38CD-BC52-630E-600E-DB5328EA28EE}"/>
                  </a:ext>
                </a:extLst>
              </p:cNvPr>
              <p:cNvSpPr/>
              <p:nvPr/>
            </p:nvSpPr>
            <p:spPr>
              <a:xfrm>
                <a:off x="6475291" y="3771751"/>
                <a:ext cx="437153" cy="492627"/>
              </a:xfrm>
              <a:custGeom>
                <a:avLst/>
                <a:gdLst>
                  <a:gd name="connsiteX0" fmla="*/ 436821 w 437153"/>
                  <a:gd name="connsiteY0" fmla="*/ 218577 h 492627"/>
                  <a:gd name="connsiteX1" fmla="*/ 372710 w 437153"/>
                  <a:gd name="connsiteY1" fmla="*/ 373042 h 492627"/>
                  <a:gd name="connsiteX2" fmla="*/ 372710 w 437153"/>
                  <a:gd name="connsiteY2" fmla="*/ 373042 h 492627"/>
                  <a:gd name="connsiteX3" fmla="*/ 369720 w 437153"/>
                  <a:gd name="connsiteY3" fmla="*/ 376032 h 492627"/>
                  <a:gd name="connsiteX4" fmla="*/ 331187 w 437153"/>
                  <a:gd name="connsiteY4" fmla="*/ 469707 h 492627"/>
                  <a:gd name="connsiteX5" fmla="*/ 308266 w 437153"/>
                  <a:gd name="connsiteY5" fmla="*/ 492628 h 492627"/>
                  <a:gd name="connsiteX6" fmla="*/ 122243 w 437153"/>
                  <a:gd name="connsiteY6" fmla="*/ 492628 h 492627"/>
                  <a:gd name="connsiteX7" fmla="*/ 99323 w 437153"/>
                  <a:gd name="connsiteY7" fmla="*/ 469707 h 492627"/>
                  <a:gd name="connsiteX8" fmla="*/ 99323 w 437153"/>
                  <a:gd name="connsiteY8" fmla="*/ 463396 h 492627"/>
                  <a:gd name="connsiteX9" fmla="*/ 64111 w 437153"/>
                  <a:gd name="connsiteY9" fmla="*/ 373042 h 492627"/>
                  <a:gd name="connsiteX10" fmla="*/ 59461 w 437153"/>
                  <a:gd name="connsiteY10" fmla="*/ 368391 h 492627"/>
                  <a:gd name="connsiteX11" fmla="*/ 0 w 437153"/>
                  <a:gd name="connsiteY11" fmla="*/ 218577 h 492627"/>
                  <a:gd name="connsiteX12" fmla="*/ 218577 w 437153"/>
                  <a:gd name="connsiteY12" fmla="*/ 0 h 492627"/>
                  <a:gd name="connsiteX13" fmla="*/ 437153 w 437153"/>
                  <a:gd name="connsiteY13" fmla="*/ 218577 h 49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7153" h="492627">
                    <a:moveTo>
                      <a:pt x="436821" y="218577"/>
                    </a:moveTo>
                    <a:cubicBezTo>
                      <a:pt x="436821" y="279034"/>
                      <a:pt x="412240" y="333512"/>
                      <a:pt x="372710" y="373042"/>
                    </a:cubicBezTo>
                    <a:lnTo>
                      <a:pt x="372710" y="373042"/>
                    </a:lnTo>
                    <a:cubicBezTo>
                      <a:pt x="372710" y="373042"/>
                      <a:pt x="370717" y="375035"/>
                      <a:pt x="369720" y="376032"/>
                    </a:cubicBezTo>
                    <a:cubicBezTo>
                      <a:pt x="345803" y="399949"/>
                      <a:pt x="331187" y="433167"/>
                      <a:pt x="331187" y="469707"/>
                    </a:cubicBezTo>
                    <a:cubicBezTo>
                      <a:pt x="331187" y="482330"/>
                      <a:pt x="320889" y="492628"/>
                      <a:pt x="308266" y="492628"/>
                    </a:cubicBezTo>
                    <a:lnTo>
                      <a:pt x="122243" y="492628"/>
                    </a:lnTo>
                    <a:cubicBezTo>
                      <a:pt x="109621" y="492628"/>
                      <a:pt x="99323" y="482330"/>
                      <a:pt x="99323" y="469707"/>
                    </a:cubicBezTo>
                    <a:lnTo>
                      <a:pt x="99323" y="463396"/>
                    </a:lnTo>
                    <a:cubicBezTo>
                      <a:pt x="99323" y="428517"/>
                      <a:pt x="86035" y="396627"/>
                      <a:pt x="64111" y="373042"/>
                    </a:cubicBezTo>
                    <a:cubicBezTo>
                      <a:pt x="62451" y="371381"/>
                      <a:pt x="61122" y="369720"/>
                      <a:pt x="59461" y="368391"/>
                    </a:cubicBezTo>
                    <a:cubicBezTo>
                      <a:pt x="22588" y="329194"/>
                      <a:pt x="0" y="276709"/>
                      <a:pt x="0" y="218577"/>
                    </a:cubicBezTo>
                    <a:cubicBezTo>
                      <a:pt x="0" y="97994"/>
                      <a:pt x="97994" y="0"/>
                      <a:pt x="218577" y="0"/>
                    </a:cubicBezTo>
                    <a:cubicBezTo>
                      <a:pt x="339159" y="0"/>
                      <a:pt x="437153" y="97994"/>
                      <a:pt x="437153" y="218577"/>
                    </a:cubicBezTo>
                    <a:close/>
                  </a:path>
                </a:pathLst>
              </a:custGeom>
              <a:solidFill>
                <a:srgbClr val="FFCFA0"/>
              </a:solidFill>
              <a:ln w="0" cap="flat">
                <a:noFill/>
                <a:prstDash val="solid"/>
                <a:miter/>
              </a:ln>
            </p:spPr>
            <p:txBody>
              <a:bodyPr rtlCol="0" anchor="ctr"/>
              <a:lstStyle/>
              <a:p>
                <a:endParaRPr lang="nl-NL"/>
              </a:p>
            </p:txBody>
          </p:sp>
          <p:sp>
            <p:nvSpPr>
              <p:cNvPr id="12" name="Vrije vorm: vorm 11">
                <a:extLst>
                  <a:ext uri="{FF2B5EF4-FFF2-40B4-BE49-F238E27FC236}">
                    <a16:creationId xmlns:a16="http://schemas.microsoft.com/office/drawing/2014/main" id="{46DFFB36-6E4F-97EF-CACD-3C80157B5834}"/>
                  </a:ext>
                </a:extLst>
              </p:cNvPr>
              <p:cNvSpPr/>
              <p:nvPr/>
            </p:nvSpPr>
            <p:spPr>
              <a:xfrm>
                <a:off x="6534420" y="4140142"/>
                <a:ext cx="4650" cy="4650"/>
              </a:xfrm>
              <a:custGeom>
                <a:avLst/>
                <a:gdLst>
                  <a:gd name="connsiteX0" fmla="*/ 4651 w 4650"/>
                  <a:gd name="connsiteY0" fmla="*/ 4651 h 4650"/>
                  <a:gd name="connsiteX1" fmla="*/ 0 w 4650"/>
                  <a:gd name="connsiteY1" fmla="*/ 0 h 4650"/>
                  <a:gd name="connsiteX2" fmla="*/ 0 w 4650"/>
                  <a:gd name="connsiteY2" fmla="*/ 0 h 4650"/>
                  <a:gd name="connsiteX3" fmla="*/ 4651 w 4650"/>
                  <a:gd name="connsiteY3" fmla="*/ 4651 h 4650"/>
                  <a:gd name="connsiteX4" fmla="*/ 4651 w 4650"/>
                  <a:gd name="connsiteY4" fmla="*/ 4651 h 4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0" h="4650">
                    <a:moveTo>
                      <a:pt x="4651" y="4651"/>
                    </a:moveTo>
                    <a:cubicBezTo>
                      <a:pt x="2990" y="2990"/>
                      <a:pt x="1329" y="1329"/>
                      <a:pt x="0" y="0"/>
                    </a:cubicBezTo>
                    <a:lnTo>
                      <a:pt x="0" y="0"/>
                    </a:lnTo>
                    <a:cubicBezTo>
                      <a:pt x="0" y="0"/>
                      <a:pt x="2990" y="2990"/>
                      <a:pt x="4651" y="4651"/>
                    </a:cubicBezTo>
                    <a:lnTo>
                      <a:pt x="4651" y="4651"/>
                    </a:lnTo>
                    <a:close/>
                  </a:path>
                </a:pathLst>
              </a:custGeom>
              <a:solidFill>
                <a:srgbClr val="000000"/>
              </a:solidFill>
              <a:ln w="0" cap="flat">
                <a:noFill/>
                <a:prstDash val="solid"/>
                <a:miter/>
              </a:ln>
            </p:spPr>
            <p:txBody>
              <a:bodyPr rtlCol="0" anchor="ctr"/>
              <a:lstStyle/>
              <a:p>
                <a:endParaRPr lang="nl-NL"/>
              </a:p>
            </p:txBody>
          </p:sp>
          <p:sp>
            <p:nvSpPr>
              <p:cNvPr id="13" name="Vrije vorm: vorm 12">
                <a:extLst>
                  <a:ext uri="{FF2B5EF4-FFF2-40B4-BE49-F238E27FC236}">
                    <a16:creationId xmlns:a16="http://schemas.microsoft.com/office/drawing/2014/main" id="{3EFCEE84-D191-FE29-017B-898B09104F21}"/>
                  </a:ext>
                </a:extLst>
              </p:cNvPr>
              <p:cNvSpPr/>
              <p:nvPr/>
            </p:nvSpPr>
            <p:spPr>
              <a:xfrm>
                <a:off x="6596206" y="4337791"/>
                <a:ext cx="195323" cy="13951"/>
              </a:xfrm>
              <a:custGeom>
                <a:avLst/>
                <a:gdLst>
                  <a:gd name="connsiteX0" fmla="*/ 195324 w 195323"/>
                  <a:gd name="connsiteY0" fmla="*/ 13952 h 13951"/>
                  <a:gd name="connsiteX1" fmla="*/ 188016 w 195323"/>
                  <a:gd name="connsiteY1" fmla="*/ 11959 h 13951"/>
                  <a:gd name="connsiteX2" fmla="*/ 7308 w 195323"/>
                  <a:gd name="connsiteY2" fmla="*/ 11959 h 13951"/>
                  <a:gd name="connsiteX3" fmla="*/ 0 w 195323"/>
                  <a:gd name="connsiteY3" fmla="*/ 13952 h 13951"/>
                  <a:gd name="connsiteX4" fmla="*/ 4318 w 195323"/>
                  <a:gd name="connsiteY4" fmla="*/ 6644 h 13951"/>
                  <a:gd name="connsiteX5" fmla="*/ 997 w 195323"/>
                  <a:gd name="connsiteY5" fmla="*/ 0 h 13951"/>
                  <a:gd name="connsiteX6" fmla="*/ 9633 w 195323"/>
                  <a:gd name="connsiteY6" fmla="*/ 2325 h 13951"/>
                  <a:gd name="connsiteX7" fmla="*/ 186023 w 195323"/>
                  <a:gd name="connsiteY7" fmla="*/ 2325 h 13951"/>
                  <a:gd name="connsiteX8" fmla="*/ 194659 w 195323"/>
                  <a:gd name="connsiteY8" fmla="*/ 0 h 13951"/>
                  <a:gd name="connsiteX9" fmla="*/ 191338 w 195323"/>
                  <a:gd name="connsiteY9" fmla="*/ 6644 h 13951"/>
                  <a:gd name="connsiteX10" fmla="*/ 195324 w 195323"/>
                  <a:gd name="connsiteY10" fmla="*/ 13952 h 1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323" h="13951">
                    <a:moveTo>
                      <a:pt x="195324" y="13952"/>
                    </a:moveTo>
                    <a:cubicBezTo>
                      <a:pt x="193331" y="12623"/>
                      <a:pt x="190673" y="11959"/>
                      <a:pt x="188016" y="11959"/>
                    </a:cubicBezTo>
                    <a:lnTo>
                      <a:pt x="7308" y="11959"/>
                    </a:lnTo>
                    <a:cubicBezTo>
                      <a:pt x="4651" y="11959"/>
                      <a:pt x="1993" y="12623"/>
                      <a:pt x="0" y="13952"/>
                    </a:cubicBezTo>
                    <a:cubicBezTo>
                      <a:pt x="2657" y="12623"/>
                      <a:pt x="4318" y="9633"/>
                      <a:pt x="4318" y="6644"/>
                    </a:cubicBezTo>
                    <a:cubicBezTo>
                      <a:pt x="4318" y="3986"/>
                      <a:pt x="2990" y="1329"/>
                      <a:pt x="997" y="0"/>
                    </a:cubicBezTo>
                    <a:cubicBezTo>
                      <a:pt x="3654" y="1661"/>
                      <a:pt x="6311" y="2325"/>
                      <a:pt x="9633" y="2325"/>
                    </a:cubicBezTo>
                    <a:lnTo>
                      <a:pt x="186023" y="2325"/>
                    </a:lnTo>
                    <a:cubicBezTo>
                      <a:pt x="189012" y="2325"/>
                      <a:pt x="192002" y="1329"/>
                      <a:pt x="194659" y="0"/>
                    </a:cubicBezTo>
                    <a:cubicBezTo>
                      <a:pt x="192666" y="1661"/>
                      <a:pt x="191338" y="3986"/>
                      <a:pt x="191338" y="6644"/>
                    </a:cubicBezTo>
                    <a:cubicBezTo>
                      <a:pt x="191338" y="9633"/>
                      <a:pt x="192999" y="12291"/>
                      <a:pt x="195324" y="13952"/>
                    </a:cubicBezTo>
                    <a:close/>
                  </a:path>
                </a:pathLst>
              </a:custGeom>
              <a:solidFill>
                <a:srgbClr val="95107E"/>
              </a:solidFill>
              <a:ln w="0" cap="flat">
                <a:noFill/>
                <a:prstDash val="solid"/>
                <a:miter/>
              </a:ln>
            </p:spPr>
            <p:txBody>
              <a:bodyPr rtlCol="0" anchor="ctr"/>
              <a:lstStyle/>
              <a:p>
                <a:endParaRPr lang="nl-NL"/>
              </a:p>
            </p:txBody>
          </p:sp>
          <p:sp>
            <p:nvSpPr>
              <p:cNvPr id="14" name="Vrije vorm: vorm 13">
                <a:extLst>
                  <a:ext uri="{FF2B5EF4-FFF2-40B4-BE49-F238E27FC236}">
                    <a16:creationId xmlns:a16="http://schemas.microsoft.com/office/drawing/2014/main" id="{E1A61A03-A521-2F03-0E15-C0553F97F71E}"/>
                  </a:ext>
                </a:extLst>
              </p:cNvPr>
              <p:cNvSpPr/>
              <p:nvPr/>
            </p:nvSpPr>
            <p:spPr>
              <a:xfrm>
                <a:off x="6596870" y="4297597"/>
                <a:ext cx="194659" cy="12623"/>
              </a:xfrm>
              <a:custGeom>
                <a:avLst/>
                <a:gdLst>
                  <a:gd name="connsiteX0" fmla="*/ 194327 w 194659"/>
                  <a:gd name="connsiteY0" fmla="*/ 12291 h 12623"/>
                  <a:gd name="connsiteX1" fmla="*/ 185358 w 194659"/>
                  <a:gd name="connsiteY1" fmla="*/ 9633 h 12623"/>
                  <a:gd name="connsiteX2" fmla="*/ 8969 w 194659"/>
                  <a:gd name="connsiteY2" fmla="*/ 9633 h 12623"/>
                  <a:gd name="connsiteX3" fmla="*/ 0 w 194659"/>
                  <a:gd name="connsiteY3" fmla="*/ 12291 h 12623"/>
                  <a:gd name="connsiteX4" fmla="*/ 3322 w 194659"/>
                  <a:gd name="connsiteY4" fmla="*/ 5979 h 12623"/>
                  <a:gd name="connsiteX5" fmla="*/ 664 w 194659"/>
                  <a:gd name="connsiteY5" fmla="*/ 0 h 12623"/>
                  <a:gd name="connsiteX6" fmla="*/ 10630 w 194659"/>
                  <a:gd name="connsiteY6" fmla="*/ 2990 h 12623"/>
                  <a:gd name="connsiteX7" fmla="*/ 184362 w 194659"/>
                  <a:gd name="connsiteY7" fmla="*/ 2990 h 12623"/>
                  <a:gd name="connsiteX8" fmla="*/ 194327 w 194659"/>
                  <a:gd name="connsiteY8" fmla="*/ 0 h 12623"/>
                  <a:gd name="connsiteX9" fmla="*/ 191338 w 194659"/>
                  <a:gd name="connsiteY9" fmla="*/ 5979 h 12623"/>
                  <a:gd name="connsiteX10" fmla="*/ 194659 w 194659"/>
                  <a:gd name="connsiteY10" fmla="*/ 12623 h 12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4659" h="12623">
                    <a:moveTo>
                      <a:pt x="194327" y="12291"/>
                    </a:moveTo>
                    <a:cubicBezTo>
                      <a:pt x="191670" y="10630"/>
                      <a:pt x="188680" y="9633"/>
                      <a:pt x="185358" y="9633"/>
                    </a:cubicBezTo>
                    <a:lnTo>
                      <a:pt x="8969" y="9633"/>
                    </a:lnTo>
                    <a:cubicBezTo>
                      <a:pt x="5647" y="9633"/>
                      <a:pt x="2657" y="10630"/>
                      <a:pt x="0" y="12291"/>
                    </a:cubicBezTo>
                    <a:cubicBezTo>
                      <a:pt x="1993" y="10962"/>
                      <a:pt x="3322" y="8637"/>
                      <a:pt x="3322" y="5979"/>
                    </a:cubicBezTo>
                    <a:cubicBezTo>
                      <a:pt x="3322" y="3654"/>
                      <a:pt x="2325" y="1329"/>
                      <a:pt x="664" y="0"/>
                    </a:cubicBezTo>
                    <a:cubicBezTo>
                      <a:pt x="3654" y="1993"/>
                      <a:pt x="6976" y="2990"/>
                      <a:pt x="10630" y="2990"/>
                    </a:cubicBezTo>
                    <a:lnTo>
                      <a:pt x="184362" y="2990"/>
                    </a:lnTo>
                    <a:cubicBezTo>
                      <a:pt x="188016" y="2990"/>
                      <a:pt x="191338" y="1993"/>
                      <a:pt x="194327" y="0"/>
                    </a:cubicBezTo>
                    <a:cubicBezTo>
                      <a:pt x="192666" y="1329"/>
                      <a:pt x="191338" y="3654"/>
                      <a:pt x="191338" y="5979"/>
                    </a:cubicBezTo>
                    <a:cubicBezTo>
                      <a:pt x="191338" y="8637"/>
                      <a:pt x="192666" y="10962"/>
                      <a:pt x="194659" y="12623"/>
                    </a:cubicBezTo>
                    <a:close/>
                  </a:path>
                </a:pathLst>
              </a:custGeom>
              <a:solidFill>
                <a:srgbClr val="95107E"/>
              </a:solidFill>
              <a:ln w="0" cap="flat">
                <a:noFill/>
                <a:prstDash val="solid"/>
                <a:miter/>
              </a:ln>
            </p:spPr>
            <p:txBody>
              <a:bodyPr rtlCol="0" anchor="ctr"/>
              <a:lstStyle/>
              <a:p>
                <a:endParaRPr lang="nl-NL"/>
              </a:p>
            </p:txBody>
          </p:sp>
          <p:sp>
            <p:nvSpPr>
              <p:cNvPr id="15" name="Vrije vorm: vorm 14">
                <a:extLst>
                  <a:ext uri="{FF2B5EF4-FFF2-40B4-BE49-F238E27FC236}">
                    <a16:creationId xmlns:a16="http://schemas.microsoft.com/office/drawing/2014/main" id="{A25CB53F-333B-6407-7E2B-752FE945E205}"/>
                  </a:ext>
                </a:extLst>
              </p:cNvPr>
              <p:cNvSpPr/>
              <p:nvPr/>
            </p:nvSpPr>
            <p:spPr>
              <a:xfrm>
                <a:off x="6595541" y="4376657"/>
                <a:ext cx="196652" cy="13619"/>
              </a:xfrm>
              <a:custGeom>
                <a:avLst/>
                <a:gdLst>
                  <a:gd name="connsiteX0" fmla="*/ 196653 w 196652"/>
                  <a:gd name="connsiteY0" fmla="*/ 0 h 13619"/>
                  <a:gd name="connsiteX1" fmla="*/ 189344 w 196652"/>
                  <a:gd name="connsiteY1" fmla="*/ 13620 h 13619"/>
                  <a:gd name="connsiteX2" fmla="*/ 189344 w 196652"/>
                  <a:gd name="connsiteY2" fmla="*/ 11959 h 13619"/>
                  <a:gd name="connsiteX3" fmla="*/ 7308 w 196652"/>
                  <a:gd name="connsiteY3" fmla="*/ 11959 h 13619"/>
                  <a:gd name="connsiteX4" fmla="*/ 7308 w 196652"/>
                  <a:gd name="connsiteY4" fmla="*/ 13287 h 13619"/>
                  <a:gd name="connsiteX5" fmla="*/ 0 w 196652"/>
                  <a:gd name="connsiteY5" fmla="*/ 0 h 13619"/>
                  <a:gd name="connsiteX6" fmla="*/ 7972 w 196652"/>
                  <a:gd name="connsiteY6" fmla="*/ 2325 h 13619"/>
                  <a:gd name="connsiteX7" fmla="*/ 188680 w 196652"/>
                  <a:gd name="connsiteY7" fmla="*/ 2325 h 13619"/>
                  <a:gd name="connsiteX8" fmla="*/ 196653 w 196652"/>
                  <a:gd name="connsiteY8" fmla="*/ 0 h 1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652" h="13619">
                    <a:moveTo>
                      <a:pt x="196653" y="0"/>
                    </a:moveTo>
                    <a:cubicBezTo>
                      <a:pt x="192334" y="3322"/>
                      <a:pt x="189677" y="7972"/>
                      <a:pt x="189344" y="13620"/>
                    </a:cubicBezTo>
                    <a:cubicBezTo>
                      <a:pt x="189344" y="12955"/>
                      <a:pt x="189344" y="12291"/>
                      <a:pt x="189344" y="11959"/>
                    </a:cubicBezTo>
                    <a:lnTo>
                      <a:pt x="7308" y="11959"/>
                    </a:lnTo>
                    <a:cubicBezTo>
                      <a:pt x="7308" y="11959"/>
                      <a:pt x="7308" y="12955"/>
                      <a:pt x="7308" y="13287"/>
                    </a:cubicBezTo>
                    <a:cubicBezTo>
                      <a:pt x="6976" y="7972"/>
                      <a:pt x="3986" y="2990"/>
                      <a:pt x="0" y="0"/>
                    </a:cubicBezTo>
                    <a:cubicBezTo>
                      <a:pt x="2325" y="1661"/>
                      <a:pt x="4983" y="2325"/>
                      <a:pt x="7972" y="2325"/>
                    </a:cubicBezTo>
                    <a:lnTo>
                      <a:pt x="188680" y="2325"/>
                    </a:lnTo>
                    <a:cubicBezTo>
                      <a:pt x="191670" y="2325"/>
                      <a:pt x="194327" y="1329"/>
                      <a:pt x="196653" y="0"/>
                    </a:cubicBezTo>
                    <a:close/>
                  </a:path>
                </a:pathLst>
              </a:custGeom>
              <a:solidFill>
                <a:srgbClr val="95107E"/>
              </a:solidFill>
              <a:ln w="0" cap="flat">
                <a:noFill/>
                <a:prstDash val="solid"/>
                <a:miter/>
              </a:ln>
            </p:spPr>
            <p:txBody>
              <a:bodyPr rtlCol="0" anchor="ctr"/>
              <a:lstStyle/>
              <a:p>
                <a:endParaRPr lang="nl-NL"/>
              </a:p>
            </p:txBody>
          </p:sp>
          <p:sp>
            <p:nvSpPr>
              <p:cNvPr id="16" name="Vrije vorm: vorm 15">
                <a:extLst>
                  <a:ext uri="{FF2B5EF4-FFF2-40B4-BE49-F238E27FC236}">
                    <a16:creationId xmlns:a16="http://schemas.microsoft.com/office/drawing/2014/main" id="{DB1781A5-65DA-C2D5-59DA-E164B437EE39}"/>
                  </a:ext>
                </a:extLst>
              </p:cNvPr>
              <p:cNvSpPr/>
              <p:nvPr/>
            </p:nvSpPr>
            <p:spPr>
              <a:xfrm>
                <a:off x="6640054" y="4424491"/>
                <a:ext cx="108291" cy="30228"/>
              </a:xfrm>
              <a:custGeom>
                <a:avLst/>
                <a:gdLst>
                  <a:gd name="connsiteX0" fmla="*/ 108292 w 108291"/>
                  <a:gd name="connsiteY0" fmla="*/ 0 h 30228"/>
                  <a:gd name="connsiteX1" fmla="*/ 54146 w 108291"/>
                  <a:gd name="connsiteY1" fmla="*/ 30229 h 30228"/>
                  <a:gd name="connsiteX2" fmla="*/ 0 w 108291"/>
                  <a:gd name="connsiteY2" fmla="*/ 0 h 30228"/>
                  <a:gd name="connsiteX3" fmla="*/ 108292 w 108291"/>
                  <a:gd name="connsiteY3" fmla="*/ 0 h 30228"/>
                </a:gdLst>
                <a:ahLst/>
                <a:cxnLst>
                  <a:cxn ang="0">
                    <a:pos x="connsiteX0" y="connsiteY0"/>
                  </a:cxn>
                  <a:cxn ang="0">
                    <a:pos x="connsiteX1" y="connsiteY1"/>
                  </a:cxn>
                  <a:cxn ang="0">
                    <a:pos x="connsiteX2" y="connsiteY2"/>
                  </a:cxn>
                  <a:cxn ang="0">
                    <a:pos x="connsiteX3" y="connsiteY3"/>
                  </a:cxn>
                </a:cxnLst>
                <a:rect l="l" t="t" r="r" b="b"/>
                <a:pathLst>
                  <a:path w="108291" h="30228">
                    <a:moveTo>
                      <a:pt x="108292" y="0"/>
                    </a:moveTo>
                    <a:cubicBezTo>
                      <a:pt x="96998" y="17938"/>
                      <a:pt x="77067" y="30229"/>
                      <a:pt x="54146" y="30229"/>
                    </a:cubicBezTo>
                    <a:cubicBezTo>
                      <a:pt x="31225" y="30229"/>
                      <a:pt x="11294" y="18270"/>
                      <a:pt x="0" y="0"/>
                    </a:cubicBezTo>
                    <a:lnTo>
                      <a:pt x="108292" y="0"/>
                    </a:lnTo>
                    <a:close/>
                  </a:path>
                </a:pathLst>
              </a:custGeom>
              <a:solidFill>
                <a:srgbClr val="95107E"/>
              </a:solidFill>
              <a:ln w="0" cap="flat">
                <a:noFill/>
                <a:prstDash val="solid"/>
                <a:miter/>
              </a:ln>
            </p:spPr>
            <p:txBody>
              <a:bodyPr rtlCol="0" anchor="ctr"/>
              <a:lstStyle/>
              <a:p>
                <a:endParaRPr lang="nl-NL"/>
              </a:p>
            </p:txBody>
          </p:sp>
          <p:sp>
            <p:nvSpPr>
              <p:cNvPr id="17" name="Vrije vorm: vorm 16">
                <a:extLst>
                  <a:ext uri="{FF2B5EF4-FFF2-40B4-BE49-F238E27FC236}">
                    <a16:creationId xmlns:a16="http://schemas.microsoft.com/office/drawing/2014/main" id="{649E8ECC-62F4-3415-1371-C51637391E19}"/>
                  </a:ext>
                </a:extLst>
              </p:cNvPr>
              <p:cNvSpPr/>
              <p:nvPr/>
            </p:nvSpPr>
            <p:spPr>
              <a:xfrm>
                <a:off x="6680248" y="3598019"/>
                <a:ext cx="37204" cy="132541"/>
              </a:xfrm>
              <a:custGeom>
                <a:avLst/>
                <a:gdLst>
                  <a:gd name="connsiteX0" fmla="*/ 18602 w 37204"/>
                  <a:gd name="connsiteY0" fmla="*/ 0 h 132541"/>
                  <a:gd name="connsiteX1" fmla="*/ 37204 w 37204"/>
                  <a:gd name="connsiteY1" fmla="*/ 18602 h 132541"/>
                  <a:gd name="connsiteX2" fmla="*/ 37204 w 37204"/>
                  <a:gd name="connsiteY2" fmla="*/ 113939 h 132541"/>
                  <a:gd name="connsiteX3" fmla="*/ 18602 w 37204"/>
                  <a:gd name="connsiteY3" fmla="*/ 132541 h 132541"/>
                  <a:gd name="connsiteX4" fmla="*/ 18602 w 37204"/>
                  <a:gd name="connsiteY4" fmla="*/ 132541 h 132541"/>
                  <a:gd name="connsiteX5" fmla="*/ 0 w 37204"/>
                  <a:gd name="connsiteY5" fmla="*/ 113939 h 132541"/>
                  <a:gd name="connsiteX6" fmla="*/ 0 w 37204"/>
                  <a:gd name="connsiteY6" fmla="*/ 18602 h 132541"/>
                  <a:gd name="connsiteX7" fmla="*/ 18602 w 37204"/>
                  <a:gd name="connsiteY7" fmla="*/ 0 h 132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204" h="132541">
                    <a:moveTo>
                      <a:pt x="18602" y="0"/>
                    </a:moveTo>
                    <a:cubicBezTo>
                      <a:pt x="28876" y="0"/>
                      <a:pt x="37204" y="8329"/>
                      <a:pt x="37204" y="18602"/>
                    </a:cubicBezTo>
                    <a:lnTo>
                      <a:pt x="37204" y="113939"/>
                    </a:lnTo>
                    <a:cubicBezTo>
                      <a:pt x="37204" y="124213"/>
                      <a:pt x="28876" y="132541"/>
                      <a:pt x="18602" y="132541"/>
                    </a:cubicBezTo>
                    <a:lnTo>
                      <a:pt x="18602" y="132541"/>
                    </a:lnTo>
                    <a:cubicBezTo>
                      <a:pt x="8328" y="132541"/>
                      <a:pt x="0" y="124213"/>
                      <a:pt x="0" y="113939"/>
                    </a:cubicBezTo>
                    <a:lnTo>
                      <a:pt x="0" y="18602"/>
                    </a:lnTo>
                    <a:cubicBezTo>
                      <a:pt x="0" y="8328"/>
                      <a:pt x="8329" y="0"/>
                      <a:pt x="18602" y="0"/>
                    </a:cubicBezTo>
                    <a:close/>
                  </a:path>
                </a:pathLst>
              </a:custGeom>
              <a:solidFill>
                <a:srgbClr val="FFCFA0"/>
              </a:solidFill>
              <a:ln w="0" cap="flat">
                <a:noFill/>
                <a:prstDash val="solid"/>
                <a:miter/>
              </a:ln>
            </p:spPr>
            <p:txBody>
              <a:bodyPr rtlCol="0" anchor="ctr"/>
              <a:lstStyle/>
              <a:p>
                <a:endParaRPr lang="nl-NL"/>
              </a:p>
            </p:txBody>
          </p:sp>
          <p:sp>
            <p:nvSpPr>
              <p:cNvPr id="18" name="Vrije vorm: vorm 17">
                <a:extLst>
                  <a:ext uri="{FF2B5EF4-FFF2-40B4-BE49-F238E27FC236}">
                    <a16:creationId xmlns:a16="http://schemas.microsoft.com/office/drawing/2014/main" id="{545605C7-8898-7C05-A77A-FEA44C35644A}"/>
                  </a:ext>
                </a:extLst>
              </p:cNvPr>
              <p:cNvSpPr/>
              <p:nvPr/>
            </p:nvSpPr>
            <p:spPr>
              <a:xfrm>
                <a:off x="6923572" y="3730726"/>
                <a:ext cx="104637" cy="104637"/>
              </a:xfrm>
              <a:custGeom>
                <a:avLst/>
                <a:gdLst>
                  <a:gd name="connsiteX0" fmla="*/ 5481 w 104637"/>
                  <a:gd name="connsiteY0" fmla="*/ 99157 h 104637"/>
                  <a:gd name="connsiteX1" fmla="*/ 5481 w 104637"/>
                  <a:gd name="connsiteY1" fmla="*/ 99157 h 104637"/>
                  <a:gd name="connsiteX2" fmla="*/ 5481 w 104637"/>
                  <a:gd name="connsiteY2" fmla="*/ 72914 h 104637"/>
                  <a:gd name="connsiteX3" fmla="*/ 72914 w 104637"/>
                  <a:gd name="connsiteY3" fmla="*/ 5481 h 104637"/>
                  <a:gd name="connsiteX4" fmla="*/ 99157 w 104637"/>
                  <a:gd name="connsiteY4" fmla="*/ 5481 h 104637"/>
                  <a:gd name="connsiteX5" fmla="*/ 99157 w 104637"/>
                  <a:gd name="connsiteY5" fmla="*/ 5481 h 104637"/>
                  <a:gd name="connsiteX6" fmla="*/ 99157 w 104637"/>
                  <a:gd name="connsiteY6" fmla="*/ 31724 h 104637"/>
                  <a:gd name="connsiteX7" fmla="*/ 31724 w 104637"/>
                  <a:gd name="connsiteY7" fmla="*/ 99157 h 104637"/>
                  <a:gd name="connsiteX8" fmla="*/ 5481 w 104637"/>
                  <a:gd name="connsiteY8" fmla="*/ 99157 h 104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637" h="104637">
                    <a:moveTo>
                      <a:pt x="5481" y="99157"/>
                    </a:moveTo>
                    <a:lnTo>
                      <a:pt x="5481" y="99157"/>
                    </a:lnTo>
                    <a:cubicBezTo>
                      <a:pt x="-1827" y="91849"/>
                      <a:pt x="-1827" y="80222"/>
                      <a:pt x="5481" y="72914"/>
                    </a:cubicBezTo>
                    <a:lnTo>
                      <a:pt x="72914" y="5481"/>
                    </a:lnTo>
                    <a:cubicBezTo>
                      <a:pt x="80222" y="-1827"/>
                      <a:pt x="91849" y="-1827"/>
                      <a:pt x="99157" y="5481"/>
                    </a:cubicBezTo>
                    <a:lnTo>
                      <a:pt x="99157" y="5481"/>
                    </a:lnTo>
                    <a:cubicBezTo>
                      <a:pt x="106465" y="12789"/>
                      <a:pt x="106465" y="24415"/>
                      <a:pt x="99157" y="31724"/>
                    </a:cubicBezTo>
                    <a:lnTo>
                      <a:pt x="31724" y="99157"/>
                    </a:lnTo>
                    <a:cubicBezTo>
                      <a:pt x="24415" y="106465"/>
                      <a:pt x="12789" y="106465"/>
                      <a:pt x="5481" y="99157"/>
                    </a:cubicBezTo>
                    <a:close/>
                  </a:path>
                </a:pathLst>
              </a:custGeom>
              <a:solidFill>
                <a:srgbClr val="FFCFA0"/>
              </a:solidFill>
              <a:ln w="0" cap="flat">
                <a:noFill/>
                <a:prstDash val="solid"/>
                <a:miter/>
              </a:ln>
            </p:spPr>
            <p:txBody>
              <a:bodyPr rtlCol="0" anchor="ctr"/>
              <a:lstStyle/>
              <a:p>
                <a:endParaRPr lang="nl-NL"/>
              </a:p>
            </p:txBody>
          </p:sp>
          <p:sp>
            <p:nvSpPr>
              <p:cNvPr id="19" name="Vrije vorm: vorm 18">
                <a:extLst>
                  <a:ext uri="{FF2B5EF4-FFF2-40B4-BE49-F238E27FC236}">
                    <a16:creationId xmlns:a16="http://schemas.microsoft.com/office/drawing/2014/main" id="{0DEA6671-0C2E-15FC-B79F-F26D23FDFD99}"/>
                  </a:ext>
                </a:extLst>
              </p:cNvPr>
              <p:cNvSpPr/>
              <p:nvPr/>
            </p:nvSpPr>
            <p:spPr>
              <a:xfrm>
                <a:off x="6969248" y="4044473"/>
                <a:ext cx="132541" cy="37204"/>
              </a:xfrm>
              <a:custGeom>
                <a:avLst/>
                <a:gdLst>
                  <a:gd name="connsiteX0" fmla="*/ 113939 w 132541"/>
                  <a:gd name="connsiteY0" fmla="*/ 0 h 37204"/>
                  <a:gd name="connsiteX1" fmla="*/ 132541 w 132541"/>
                  <a:gd name="connsiteY1" fmla="*/ 18602 h 37204"/>
                  <a:gd name="connsiteX2" fmla="*/ 132541 w 132541"/>
                  <a:gd name="connsiteY2" fmla="*/ 18602 h 37204"/>
                  <a:gd name="connsiteX3" fmla="*/ 113939 w 132541"/>
                  <a:gd name="connsiteY3" fmla="*/ 37205 h 37204"/>
                  <a:gd name="connsiteX4" fmla="*/ 18602 w 132541"/>
                  <a:gd name="connsiteY4" fmla="*/ 37205 h 37204"/>
                  <a:gd name="connsiteX5" fmla="*/ 0 w 132541"/>
                  <a:gd name="connsiteY5" fmla="*/ 18602 h 37204"/>
                  <a:gd name="connsiteX6" fmla="*/ 0 w 132541"/>
                  <a:gd name="connsiteY6" fmla="*/ 18602 h 37204"/>
                  <a:gd name="connsiteX7" fmla="*/ 18602 w 132541"/>
                  <a:gd name="connsiteY7" fmla="*/ 0 h 37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541" h="37204">
                    <a:moveTo>
                      <a:pt x="113939" y="0"/>
                    </a:moveTo>
                    <a:cubicBezTo>
                      <a:pt x="124213" y="0"/>
                      <a:pt x="132541" y="8329"/>
                      <a:pt x="132541" y="18602"/>
                    </a:cubicBezTo>
                    <a:lnTo>
                      <a:pt x="132541" y="18602"/>
                    </a:lnTo>
                    <a:cubicBezTo>
                      <a:pt x="132541" y="28876"/>
                      <a:pt x="124213" y="37205"/>
                      <a:pt x="113939" y="37205"/>
                    </a:cubicBezTo>
                    <a:lnTo>
                      <a:pt x="18602" y="37205"/>
                    </a:lnTo>
                    <a:cubicBezTo>
                      <a:pt x="8328" y="37205"/>
                      <a:pt x="0" y="28876"/>
                      <a:pt x="0" y="18602"/>
                    </a:cubicBezTo>
                    <a:lnTo>
                      <a:pt x="0" y="18602"/>
                    </a:lnTo>
                    <a:cubicBezTo>
                      <a:pt x="0" y="8328"/>
                      <a:pt x="8328" y="0"/>
                      <a:pt x="18602" y="0"/>
                    </a:cubicBezTo>
                    <a:close/>
                  </a:path>
                </a:pathLst>
              </a:custGeom>
              <a:solidFill>
                <a:srgbClr val="FFCFA0"/>
              </a:solidFill>
              <a:ln w="0" cap="flat">
                <a:noFill/>
                <a:prstDash val="solid"/>
                <a:miter/>
              </a:ln>
            </p:spPr>
            <p:txBody>
              <a:bodyPr rtlCol="0" anchor="ctr"/>
              <a:lstStyle/>
              <a:p>
                <a:endParaRPr lang="nl-NL"/>
              </a:p>
            </p:txBody>
          </p:sp>
          <p:sp>
            <p:nvSpPr>
              <p:cNvPr id="20" name="Vrije vorm: vorm 19">
                <a:extLst>
                  <a:ext uri="{FF2B5EF4-FFF2-40B4-BE49-F238E27FC236}">
                    <a16:creationId xmlns:a16="http://schemas.microsoft.com/office/drawing/2014/main" id="{544572BE-FDFA-CDB7-94E7-A1EA545DBAA0}"/>
                  </a:ext>
                </a:extLst>
              </p:cNvPr>
              <p:cNvSpPr/>
              <p:nvPr/>
            </p:nvSpPr>
            <p:spPr>
              <a:xfrm>
                <a:off x="6916929" y="4259230"/>
                <a:ext cx="104637" cy="104637"/>
              </a:xfrm>
              <a:custGeom>
                <a:avLst/>
                <a:gdLst>
                  <a:gd name="connsiteX0" fmla="*/ 5481 w 104637"/>
                  <a:gd name="connsiteY0" fmla="*/ 5481 h 104637"/>
                  <a:gd name="connsiteX1" fmla="*/ 5481 w 104637"/>
                  <a:gd name="connsiteY1" fmla="*/ 5481 h 104637"/>
                  <a:gd name="connsiteX2" fmla="*/ 31724 w 104637"/>
                  <a:gd name="connsiteY2" fmla="*/ 5481 h 104637"/>
                  <a:gd name="connsiteX3" fmla="*/ 99157 w 104637"/>
                  <a:gd name="connsiteY3" fmla="*/ 72914 h 104637"/>
                  <a:gd name="connsiteX4" fmla="*/ 99157 w 104637"/>
                  <a:gd name="connsiteY4" fmla="*/ 99157 h 104637"/>
                  <a:gd name="connsiteX5" fmla="*/ 99157 w 104637"/>
                  <a:gd name="connsiteY5" fmla="*/ 99157 h 104637"/>
                  <a:gd name="connsiteX6" fmla="*/ 72914 w 104637"/>
                  <a:gd name="connsiteY6" fmla="*/ 99157 h 104637"/>
                  <a:gd name="connsiteX7" fmla="*/ 5481 w 104637"/>
                  <a:gd name="connsiteY7" fmla="*/ 31723 h 104637"/>
                  <a:gd name="connsiteX8" fmla="*/ 5481 w 104637"/>
                  <a:gd name="connsiteY8" fmla="*/ 5481 h 104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637" h="104637">
                    <a:moveTo>
                      <a:pt x="5481" y="5481"/>
                    </a:moveTo>
                    <a:lnTo>
                      <a:pt x="5481" y="5481"/>
                    </a:lnTo>
                    <a:cubicBezTo>
                      <a:pt x="12789" y="-1827"/>
                      <a:pt x="24415" y="-1827"/>
                      <a:pt x="31724" y="5481"/>
                    </a:cubicBezTo>
                    <a:lnTo>
                      <a:pt x="99157" y="72914"/>
                    </a:lnTo>
                    <a:cubicBezTo>
                      <a:pt x="106465" y="80222"/>
                      <a:pt x="106465" y="91849"/>
                      <a:pt x="99157" y="99157"/>
                    </a:cubicBezTo>
                    <a:lnTo>
                      <a:pt x="99157" y="99157"/>
                    </a:lnTo>
                    <a:cubicBezTo>
                      <a:pt x="91849" y="106465"/>
                      <a:pt x="80222" y="106465"/>
                      <a:pt x="72914" y="99157"/>
                    </a:cubicBezTo>
                    <a:lnTo>
                      <a:pt x="5481" y="31723"/>
                    </a:lnTo>
                    <a:cubicBezTo>
                      <a:pt x="-1827" y="24415"/>
                      <a:pt x="-1827" y="12789"/>
                      <a:pt x="5481" y="5481"/>
                    </a:cubicBezTo>
                    <a:close/>
                  </a:path>
                </a:pathLst>
              </a:custGeom>
              <a:solidFill>
                <a:srgbClr val="FFCFA0"/>
              </a:solidFill>
              <a:ln w="0" cap="flat">
                <a:noFill/>
                <a:prstDash val="solid"/>
                <a:miter/>
              </a:ln>
            </p:spPr>
            <p:txBody>
              <a:bodyPr rtlCol="0" anchor="ctr"/>
              <a:lstStyle/>
              <a:p>
                <a:endParaRPr lang="nl-NL"/>
              </a:p>
            </p:txBody>
          </p:sp>
          <p:sp>
            <p:nvSpPr>
              <p:cNvPr id="21" name="Vrije vorm: vorm 20">
                <a:extLst>
                  <a:ext uri="{FF2B5EF4-FFF2-40B4-BE49-F238E27FC236}">
                    <a16:creationId xmlns:a16="http://schemas.microsoft.com/office/drawing/2014/main" id="{FB9D403C-A889-00A0-24C5-B76854FD93BD}"/>
                  </a:ext>
                </a:extLst>
              </p:cNvPr>
              <p:cNvSpPr/>
              <p:nvPr/>
            </p:nvSpPr>
            <p:spPr>
              <a:xfrm>
                <a:off x="6359857" y="4259230"/>
                <a:ext cx="104637" cy="104637"/>
              </a:xfrm>
              <a:custGeom>
                <a:avLst/>
                <a:gdLst>
                  <a:gd name="connsiteX0" fmla="*/ 99157 w 104637"/>
                  <a:gd name="connsiteY0" fmla="*/ 5481 h 104637"/>
                  <a:gd name="connsiteX1" fmla="*/ 99157 w 104637"/>
                  <a:gd name="connsiteY1" fmla="*/ 5481 h 104637"/>
                  <a:gd name="connsiteX2" fmla="*/ 99157 w 104637"/>
                  <a:gd name="connsiteY2" fmla="*/ 31723 h 104637"/>
                  <a:gd name="connsiteX3" fmla="*/ 31723 w 104637"/>
                  <a:gd name="connsiteY3" fmla="*/ 99157 h 104637"/>
                  <a:gd name="connsiteX4" fmla="*/ 5481 w 104637"/>
                  <a:gd name="connsiteY4" fmla="*/ 99157 h 104637"/>
                  <a:gd name="connsiteX5" fmla="*/ 5481 w 104637"/>
                  <a:gd name="connsiteY5" fmla="*/ 99157 h 104637"/>
                  <a:gd name="connsiteX6" fmla="*/ 5481 w 104637"/>
                  <a:gd name="connsiteY6" fmla="*/ 72914 h 104637"/>
                  <a:gd name="connsiteX7" fmla="*/ 72914 w 104637"/>
                  <a:gd name="connsiteY7" fmla="*/ 5481 h 104637"/>
                  <a:gd name="connsiteX8" fmla="*/ 99157 w 104637"/>
                  <a:gd name="connsiteY8" fmla="*/ 5481 h 104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637" h="104637">
                    <a:moveTo>
                      <a:pt x="99157" y="5481"/>
                    </a:moveTo>
                    <a:lnTo>
                      <a:pt x="99157" y="5481"/>
                    </a:lnTo>
                    <a:cubicBezTo>
                      <a:pt x="106465" y="12789"/>
                      <a:pt x="106465" y="24415"/>
                      <a:pt x="99157" y="31723"/>
                    </a:cubicBezTo>
                    <a:lnTo>
                      <a:pt x="31723" y="99157"/>
                    </a:lnTo>
                    <a:cubicBezTo>
                      <a:pt x="24415" y="106465"/>
                      <a:pt x="12789" y="106465"/>
                      <a:pt x="5481" y="99157"/>
                    </a:cubicBezTo>
                    <a:lnTo>
                      <a:pt x="5481" y="99157"/>
                    </a:lnTo>
                    <a:cubicBezTo>
                      <a:pt x="-1827" y="91849"/>
                      <a:pt x="-1827" y="80222"/>
                      <a:pt x="5481" y="72914"/>
                    </a:cubicBezTo>
                    <a:lnTo>
                      <a:pt x="72914" y="5481"/>
                    </a:lnTo>
                    <a:cubicBezTo>
                      <a:pt x="80222" y="-1827"/>
                      <a:pt x="91849" y="-1827"/>
                      <a:pt x="99157" y="5481"/>
                    </a:cubicBezTo>
                    <a:close/>
                  </a:path>
                </a:pathLst>
              </a:custGeom>
              <a:solidFill>
                <a:srgbClr val="FFCFA0"/>
              </a:solidFill>
              <a:ln w="0" cap="flat">
                <a:noFill/>
                <a:prstDash val="solid"/>
                <a:miter/>
              </a:ln>
            </p:spPr>
            <p:txBody>
              <a:bodyPr rtlCol="0" anchor="ctr"/>
              <a:lstStyle/>
              <a:p>
                <a:endParaRPr lang="nl-NL"/>
              </a:p>
            </p:txBody>
          </p:sp>
          <p:sp>
            <p:nvSpPr>
              <p:cNvPr id="22" name="Vrije vorm: vorm 21">
                <a:extLst>
                  <a:ext uri="{FF2B5EF4-FFF2-40B4-BE49-F238E27FC236}">
                    <a16:creationId xmlns:a16="http://schemas.microsoft.com/office/drawing/2014/main" id="{87589551-8B9E-24D2-B623-09226189BF50}"/>
                  </a:ext>
                </a:extLst>
              </p:cNvPr>
              <p:cNvSpPr/>
              <p:nvPr/>
            </p:nvSpPr>
            <p:spPr>
              <a:xfrm>
                <a:off x="6284618" y="4035172"/>
                <a:ext cx="132541" cy="37204"/>
              </a:xfrm>
              <a:custGeom>
                <a:avLst/>
                <a:gdLst>
                  <a:gd name="connsiteX0" fmla="*/ 113939 w 132541"/>
                  <a:gd name="connsiteY0" fmla="*/ 0 h 37204"/>
                  <a:gd name="connsiteX1" fmla="*/ 132541 w 132541"/>
                  <a:gd name="connsiteY1" fmla="*/ 18602 h 37204"/>
                  <a:gd name="connsiteX2" fmla="*/ 132541 w 132541"/>
                  <a:gd name="connsiteY2" fmla="*/ 18602 h 37204"/>
                  <a:gd name="connsiteX3" fmla="*/ 113939 w 132541"/>
                  <a:gd name="connsiteY3" fmla="*/ 37204 h 37204"/>
                  <a:gd name="connsiteX4" fmla="*/ 18602 w 132541"/>
                  <a:gd name="connsiteY4" fmla="*/ 37204 h 37204"/>
                  <a:gd name="connsiteX5" fmla="*/ 0 w 132541"/>
                  <a:gd name="connsiteY5" fmla="*/ 18602 h 37204"/>
                  <a:gd name="connsiteX6" fmla="*/ 0 w 132541"/>
                  <a:gd name="connsiteY6" fmla="*/ 18602 h 37204"/>
                  <a:gd name="connsiteX7" fmla="*/ 18602 w 132541"/>
                  <a:gd name="connsiteY7" fmla="*/ 0 h 37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541" h="37204">
                    <a:moveTo>
                      <a:pt x="113939" y="0"/>
                    </a:moveTo>
                    <a:cubicBezTo>
                      <a:pt x="124213" y="0"/>
                      <a:pt x="132541" y="8329"/>
                      <a:pt x="132541" y="18602"/>
                    </a:cubicBezTo>
                    <a:lnTo>
                      <a:pt x="132541" y="18602"/>
                    </a:lnTo>
                    <a:cubicBezTo>
                      <a:pt x="132541" y="28876"/>
                      <a:pt x="124213" y="37204"/>
                      <a:pt x="113939" y="37204"/>
                    </a:cubicBezTo>
                    <a:lnTo>
                      <a:pt x="18602" y="37204"/>
                    </a:lnTo>
                    <a:cubicBezTo>
                      <a:pt x="8329" y="37204"/>
                      <a:pt x="0" y="28876"/>
                      <a:pt x="0" y="18602"/>
                    </a:cubicBezTo>
                    <a:lnTo>
                      <a:pt x="0" y="18602"/>
                    </a:lnTo>
                    <a:cubicBezTo>
                      <a:pt x="0" y="8328"/>
                      <a:pt x="8329" y="0"/>
                      <a:pt x="18602" y="0"/>
                    </a:cubicBezTo>
                    <a:close/>
                  </a:path>
                </a:pathLst>
              </a:custGeom>
              <a:solidFill>
                <a:srgbClr val="FFCFA0"/>
              </a:solidFill>
              <a:ln w="0" cap="flat">
                <a:noFill/>
                <a:prstDash val="solid"/>
                <a:miter/>
              </a:ln>
            </p:spPr>
            <p:txBody>
              <a:bodyPr rtlCol="0" anchor="ctr"/>
              <a:lstStyle/>
              <a:p>
                <a:endParaRPr lang="nl-NL"/>
              </a:p>
            </p:txBody>
          </p:sp>
          <p:sp>
            <p:nvSpPr>
              <p:cNvPr id="23" name="Vrije vorm: vorm 22">
                <a:extLst>
                  <a:ext uri="{FF2B5EF4-FFF2-40B4-BE49-F238E27FC236}">
                    <a16:creationId xmlns:a16="http://schemas.microsoft.com/office/drawing/2014/main" id="{031011D4-F43F-13CE-E3D4-131764987672}"/>
                  </a:ext>
                </a:extLst>
              </p:cNvPr>
              <p:cNvSpPr/>
              <p:nvPr/>
            </p:nvSpPr>
            <p:spPr>
              <a:xfrm>
                <a:off x="6366501" y="3724082"/>
                <a:ext cx="104637" cy="104637"/>
              </a:xfrm>
              <a:custGeom>
                <a:avLst/>
                <a:gdLst>
                  <a:gd name="connsiteX0" fmla="*/ 99157 w 104637"/>
                  <a:gd name="connsiteY0" fmla="*/ 99157 h 104637"/>
                  <a:gd name="connsiteX1" fmla="*/ 99157 w 104637"/>
                  <a:gd name="connsiteY1" fmla="*/ 99157 h 104637"/>
                  <a:gd name="connsiteX2" fmla="*/ 72914 w 104637"/>
                  <a:gd name="connsiteY2" fmla="*/ 99157 h 104637"/>
                  <a:gd name="connsiteX3" fmla="*/ 5481 w 104637"/>
                  <a:gd name="connsiteY3" fmla="*/ 31724 h 104637"/>
                  <a:gd name="connsiteX4" fmla="*/ 5481 w 104637"/>
                  <a:gd name="connsiteY4" fmla="*/ 5481 h 104637"/>
                  <a:gd name="connsiteX5" fmla="*/ 5481 w 104637"/>
                  <a:gd name="connsiteY5" fmla="*/ 5481 h 104637"/>
                  <a:gd name="connsiteX6" fmla="*/ 31724 w 104637"/>
                  <a:gd name="connsiteY6" fmla="*/ 5481 h 104637"/>
                  <a:gd name="connsiteX7" fmla="*/ 99157 w 104637"/>
                  <a:gd name="connsiteY7" fmla="*/ 72914 h 104637"/>
                  <a:gd name="connsiteX8" fmla="*/ 99157 w 104637"/>
                  <a:gd name="connsiteY8" fmla="*/ 99157 h 104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637" h="104637">
                    <a:moveTo>
                      <a:pt x="99157" y="99157"/>
                    </a:moveTo>
                    <a:lnTo>
                      <a:pt x="99157" y="99157"/>
                    </a:lnTo>
                    <a:cubicBezTo>
                      <a:pt x="91849" y="106465"/>
                      <a:pt x="80222" y="106465"/>
                      <a:pt x="72914" y="99157"/>
                    </a:cubicBezTo>
                    <a:lnTo>
                      <a:pt x="5481" y="31724"/>
                    </a:lnTo>
                    <a:cubicBezTo>
                      <a:pt x="-1827" y="24415"/>
                      <a:pt x="-1827" y="12789"/>
                      <a:pt x="5481" y="5481"/>
                    </a:cubicBezTo>
                    <a:lnTo>
                      <a:pt x="5481" y="5481"/>
                    </a:lnTo>
                    <a:cubicBezTo>
                      <a:pt x="12789" y="-1827"/>
                      <a:pt x="24416" y="-1827"/>
                      <a:pt x="31724" y="5481"/>
                    </a:cubicBezTo>
                    <a:lnTo>
                      <a:pt x="99157" y="72914"/>
                    </a:lnTo>
                    <a:cubicBezTo>
                      <a:pt x="106465" y="80222"/>
                      <a:pt x="106465" y="91849"/>
                      <a:pt x="99157" y="99157"/>
                    </a:cubicBezTo>
                    <a:close/>
                  </a:path>
                </a:pathLst>
              </a:custGeom>
              <a:solidFill>
                <a:srgbClr val="FFCFA0"/>
              </a:solidFill>
              <a:ln w="0" cap="flat">
                <a:noFill/>
                <a:prstDash val="solid"/>
                <a:miter/>
              </a:ln>
            </p:spPr>
            <p:txBody>
              <a:bodyPr rtlCol="0" anchor="ctr"/>
              <a:lstStyle/>
              <a:p>
                <a:endParaRPr lang="nl-NL"/>
              </a:p>
            </p:txBody>
          </p:sp>
          <p:sp>
            <p:nvSpPr>
              <p:cNvPr id="24" name="Vrije vorm: vorm 23">
                <a:extLst>
                  <a:ext uri="{FF2B5EF4-FFF2-40B4-BE49-F238E27FC236}">
                    <a16:creationId xmlns:a16="http://schemas.microsoft.com/office/drawing/2014/main" id="{5F48D4E6-80CD-6F5B-CF15-F344A6C0EE21}"/>
                  </a:ext>
                </a:extLst>
              </p:cNvPr>
              <p:cNvSpPr/>
              <p:nvPr/>
            </p:nvSpPr>
            <p:spPr>
              <a:xfrm>
                <a:off x="6658656" y="4082674"/>
                <a:ext cx="68097" cy="16609"/>
              </a:xfrm>
              <a:custGeom>
                <a:avLst/>
                <a:gdLst>
                  <a:gd name="connsiteX0" fmla="*/ 68098 w 68097"/>
                  <a:gd name="connsiteY0" fmla="*/ 0 h 16609"/>
                  <a:gd name="connsiteX1" fmla="*/ 66437 w 68097"/>
                  <a:gd name="connsiteY1" fmla="*/ 16609 h 16609"/>
                  <a:gd name="connsiteX2" fmla="*/ 1329 w 68097"/>
                  <a:gd name="connsiteY2" fmla="*/ 16609 h 16609"/>
                  <a:gd name="connsiteX3" fmla="*/ 0 w 68097"/>
                  <a:gd name="connsiteY3" fmla="*/ 0 h 16609"/>
                  <a:gd name="connsiteX4" fmla="*/ 68098 w 68097"/>
                  <a:gd name="connsiteY4" fmla="*/ 0 h 166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97" h="16609">
                    <a:moveTo>
                      <a:pt x="68098" y="0"/>
                    </a:moveTo>
                    <a:lnTo>
                      <a:pt x="66437" y="16609"/>
                    </a:lnTo>
                    <a:lnTo>
                      <a:pt x="1329" y="16609"/>
                    </a:lnTo>
                    <a:lnTo>
                      <a:pt x="0" y="0"/>
                    </a:lnTo>
                    <a:lnTo>
                      <a:pt x="68098" y="0"/>
                    </a:lnTo>
                    <a:close/>
                  </a:path>
                </a:pathLst>
              </a:custGeom>
              <a:solidFill>
                <a:srgbClr val="FF7300"/>
              </a:solidFill>
              <a:ln w="0" cap="flat">
                <a:noFill/>
                <a:prstDash val="solid"/>
                <a:miter/>
              </a:ln>
            </p:spPr>
            <p:txBody>
              <a:bodyPr rtlCol="0" anchor="ctr"/>
              <a:lstStyle/>
              <a:p>
                <a:endParaRPr lang="nl-NL"/>
              </a:p>
            </p:txBody>
          </p:sp>
          <p:sp>
            <p:nvSpPr>
              <p:cNvPr id="25" name="Vrije vorm: vorm 24">
                <a:extLst>
                  <a:ext uri="{FF2B5EF4-FFF2-40B4-BE49-F238E27FC236}">
                    <a16:creationId xmlns:a16="http://schemas.microsoft.com/office/drawing/2014/main" id="{003A7BA1-7A57-441E-B73F-357EAFE12A66}"/>
                  </a:ext>
                </a:extLst>
              </p:cNvPr>
              <p:cNvSpPr/>
              <p:nvPr/>
            </p:nvSpPr>
            <p:spPr>
              <a:xfrm>
                <a:off x="6744027" y="4082010"/>
                <a:ext cx="332" cy="664"/>
              </a:xfrm>
              <a:custGeom>
                <a:avLst/>
                <a:gdLst>
                  <a:gd name="connsiteX0" fmla="*/ 0 w 332"/>
                  <a:gd name="connsiteY0" fmla="*/ 0 h 664"/>
                  <a:gd name="connsiteX1" fmla="*/ 0 w 332"/>
                  <a:gd name="connsiteY1" fmla="*/ 664 h 664"/>
                  <a:gd name="connsiteX2" fmla="*/ 332 w 332"/>
                  <a:gd name="connsiteY2" fmla="*/ 664 h 664"/>
                  <a:gd name="connsiteX3" fmla="*/ 0 w 332"/>
                  <a:gd name="connsiteY3" fmla="*/ 0 h 664"/>
                </a:gdLst>
                <a:ahLst/>
                <a:cxnLst>
                  <a:cxn ang="0">
                    <a:pos x="connsiteX0" y="connsiteY0"/>
                  </a:cxn>
                  <a:cxn ang="0">
                    <a:pos x="connsiteX1" y="connsiteY1"/>
                  </a:cxn>
                  <a:cxn ang="0">
                    <a:pos x="connsiteX2" y="connsiteY2"/>
                  </a:cxn>
                  <a:cxn ang="0">
                    <a:pos x="connsiteX3" y="connsiteY3"/>
                  </a:cxn>
                </a:cxnLst>
                <a:rect l="l" t="t" r="r" b="b"/>
                <a:pathLst>
                  <a:path w="332" h="664">
                    <a:moveTo>
                      <a:pt x="0" y="0"/>
                    </a:moveTo>
                    <a:lnTo>
                      <a:pt x="0" y="664"/>
                    </a:lnTo>
                    <a:cubicBezTo>
                      <a:pt x="0" y="664"/>
                      <a:pt x="332" y="664"/>
                      <a:pt x="332" y="664"/>
                    </a:cubicBezTo>
                    <a:cubicBezTo>
                      <a:pt x="332" y="664"/>
                      <a:pt x="332" y="332"/>
                      <a:pt x="0" y="0"/>
                    </a:cubicBezTo>
                    <a:close/>
                  </a:path>
                </a:pathLst>
              </a:custGeom>
              <a:solidFill>
                <a:srgbClr val="FF7300"/>
              </a:solidFill>
              <a:ln w="0" cap="flat">
                <a:noFill/>
                <a:prstDash val="solid"/>
                <a:miter/>
              </a:ln>
            </p:spPr>
            <p:txBody>
              <a:bodyPr rtlCol="0" anchor="ctr"/>
              <a:lstStyle/>
              <a:p>
                <a:endParaRPr lang="nl-NL"/>
              </a:p>
            </p:txBody>
          </p:sp>
          <p:sp>
            <p:nvSpPr>
              <p:cNvPr id="26" name="Vrije vorm: vorm 25">
                <a:extLst>
                  <a:ext uri="{FF2B5EF4-FFF2-40B4-BE49-F238E27FC236}">
                    <a16:creationId xmlns:a16="http://schemas.microsoft.com/office/drawing/2014/main" id="{E1BFEF1F-A40D-6ECC-7FCD-B4A94D5363EC}"/>
                  </a:ext>
                </a:extLst>
              </p:cNvPr>
              <p:cNvSpPr/>
              <p:nvPr/>
            </p:nvSpPr>
            <p:spPr>
              <a:xfrm>
                <a:off x="6566641" y="4014245"/>
                <a:ext cx="106963" cy="249801"/>
              </a:xfrm>
              <a:custGeom>
                <a:avLst/>
                <a:gdLst>
                  <a:gd name="connsiteX0" fmla="*/ 93344 w 106963"/>
                  <a:gd name="connsiteY0" fmla="*/ 85039 h 249801"/>
                  <a:gd name="connsiteX1" fmla="*/ 92015 w 106963"/>
                  <a:gd name="connsiteY1" fmla="*/ 68430 h 249801"/>
                  <a:gd name="connsiteX2" fmla="*/ 90022 w 106963"/>
                  <a:gd name="connsiteY2" fmla="*/ 42852 h 249801"/>
                  <a:gd name="connsiteX3" fmla="*/ 90022 w 106963"/>
                  <a:gd name="connsiteY3" fmla="*/ 42852 h 249801"/>
                  <a:gd name="connsiteX4" fmla="*/ 47834 w 106963"/>
                  <a:gd name="connsiteY4" fmla="*/ 0 h 249801"/>
                  <a:gd name="connsiteX5" fmla="*/ 42519 w 106963"/>
                  <a:gd name="connsiteY5" fmla="*/ 0 h 249801"/>
                  <a:gd name="connsiteX6" fmla="*/ 0 w 106963"/>
                  <a:gd name="connsiteY6" fmla="*/ 42519 h 249801"/>
                  <a:gd name="connsiteX7" fmla="*/ 8969 w 106963"/>
                  <a:gd name="connsiteY7" fmla="*/ 68430 h 249801"/>
                  <a:gd name="connsiteX8" fmla="*/ 42852 w 106963"/>
                  <a:gd name="connsiteY8" fmla="*/ 85039 h 249801"/>
                  <a:gd name="connsiteX9" fmla="*/ 74741 w 106963"/>
                  <a:gd name="connsiteY9" fmla="*/ 85039 h 249801"/>
                  <a:gd name="connsiteX10" fmla="*/ 90022 w 106963"/>
                  <a:gd name="connsiteY10" fmla="*/ 249802 h 249801"/>
                  <a:gd name="connsiteX11" fmla="*/ 106963 w 106963"/>
                  <a:gd name="connsiteY11" fmla="*/ 249802 h 249801"/>
                  <a:gd name="connsiteX12" fmla="*/ 94008 w 106963"/>
                  <a:gd name="connsiteY12" fmla="*/ 85039 h 249801"/>
                  <a:gd name="connsiteX13" fmla="*/ 43184 w 106963"/>
                  <a:gd name="connsiteY13" fmla="*/ 68430 h 249801"/>
                  <a:gd name="connsiteX14" fmla="*/ 15945 w 106963"/>
                  <a:gd name="connsiteY14" fmla="*/ 41191 h 249801"/>
                  <a:gd name="connsiteX15" fmla="*/ 43184 w 106963"/>
                  <a:gd name="connsiteY15" fmla="*/ 13952 h 249801"/>
                  <a:gd name="connsiteX16" fmla="*/ 70423 w 106963"/>
                  <a:gd name="connsiteY16" fmla="*/ 41191 h 249801"/>
                  <a:gd name="connsiteX17" fmla="*/ 70423 w 106963"/>
                  <a:gd name="connsiteY17" fmla="*/ 42187 h 249801"/>
                  <a:gd name="connsiteX18" fmla="*/ 70423 w 106963"/>
                  <a:gd name="connsiteY18" fmla="*/ 42187 h 249801"/>
                  <a:gd name="connsiteX19" fmla="*/ 72748 w 106963"/>
                  <a:gd name="connsiteY19" fmla="*/ 68430 h 249801"/>
                  <a:gd name="connsiteX20" fmla="*/ 43184 w 106963"/>
                  <a:gd name="connsiteY20" fmla="*/ 68430 h 249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6963" h="249801">
                    <a:moveTo>
                      <a:pt x="93344" y="85039"/>
                    </a:moveTo>
                    <a:lnTo>
                      <a:pt x="92015" y="68430"/>
                    </a:lnTo>
                    <a:lnTo>
                      <a:pt x="90022" y="42852"/>
                    </a:lnTo>
                    <a:lnTo>
                      <a:pt x="90022" y="42852"/>
                    </a:lnTo>
                    <a:cubicBezTo>
                      <a:pt x="90022" y="18934"/>
                      <a:pt x="71087" y="0"/>
                      <a:pt x="47834" y="0"/>
                    </a:cubicBezTo>
                    <a:lnTo>
                      <a:pt x="42519" y="0"/>
                    </a:lnTo>
                    <a:cubicBezTo>
                      <a:pt x="18934" y="0"/>
                      <a:pt x="0" y="18934"/>
                      <a:pt x="0" y="42519"/>
                    </a:cubicBezTo>
                    <a:cubicBezTo>
                      <a:pt x="0" y="52153"/>
                      <a:pt x="3322" y="61122"/>
                      <a:pt x="8969" y="68430"/>
                    </a:cubicBezTo>
                    <a:cubicBezTo>
                      <a:pt x="16609" y="78395"/>
                      <a:pt x="28900" y="85039"/>
                      <a:pt x="42852" y="85039"/>
                    </a:cubicBezTo>
                    <a:lnTo>
                      <a:pt x="74741" y="85039"/>
                    </a:lnTo>
                    <a:lnTo>
                      <a:pt x="90022" y="249802"/>
                    </a:lnTo>
                    <a:lnTo>
                      <a:pt x="106963" y="249802"/>
                    </a:lnTo>
                    <a:lnTo>
                      <a:pt x="94008" y="85039"/>
                    </a:lnTo>
                    <a:close/>
                    <a:moveTo>
                      <a:pt x="43184" y="68430"/>
                    </a:moveTo>
                    <a:cubicBezTo>
                      <a:pt x="28236" y="68430"/>
                      <a:pt x="15945" y="56139"/>
                      <a:pt x="15945" y="41191"/>
                    </a:cubicBezTo>
                    <a:cubicBezTo>
                      <a:pt x="15945" y="26242"/>
                      <a:pt x="28236" y="13952"/>
                      <a:pt x="43184" y="13952"/>
                    </a:cubicBezTo>
                    <a:cubicBezTo>
                      <a:pt x="58132" y="13952"/>
                      <a:pt x="70423" y="26242"/>
                      <a:pt x="70423" y="41191"/>
                    </a:cubicBezTo>
                    <a:cubicBezTo>
                      <a:pt x="70423" y="41191"/>
                      <a:pt x="70423" y="41855"/>
                      <a:pt x="70423" y="42187"/>
                    </a:cubicBezTo>
                    <a:lnTo>
                      <a:pt x="70423" y="42187"/>
                    </a:lnTo>
                    <a:cubicBezTo>
                      <a:pt x="70423" y="42187"/>
                      <a:pt x="72748" y="68430"/>
                      <a:pt x="72748" y="68430"/>
                    </a:cubicBezTo>
                    <a:lnTo>
                      <a:pt x="43184" y="68430"/>
                    </a:lnTo>
                    <a:close/>
                  </a:path>
                </a:pathLst>
              </a:custGeom>
              <a:solidFill>
                <a:srgbClr val="FF7300"/>
              </a:solidFill>
              <a:ln w="0" cap="flat">
                <a:noFill/>
                <a:prstDash val="solid"/>
                <a:miter/>
              </a:ln>
            </p:spPr>
            <p:txBody>
              <a:bodyPr rtlCol="0" anchor="ctr"/>
              <a:lstStyle/>
              <a:p>
                <a:endParaRPr lang="nl-NL"/>
              </a:p>
            </p:txBody>
          </p:sp>
          <p:sp>
            <p:nvSpPr>
              <p:cNvPr id="27" name="Vrije vorm: vorm 26">
                <a:extLst>
                  <a:ext uri="{FF2B5EF4-FFF2-40B4-BE49-F238E27FC236}">
                    <a16:creationId xmlns:a16="http://schemas.microsoft.com/office/drawing/2014/main" id="{7DAF6291-DC11-0FCC-715A-9D6A4AB76C1D}"/>
                  </a:ext>
                </a:extLst>
              </p:cNvPr>
              <p:cNvSpPr/>
              <p:nvPr/>
            </p:nvSpPr>
            <p:spPr>
              <a:xfrm>
                <a:off x="6709812" y="4013912"/>
                <a:ext cx="110949" cy="249801"/>
              </a:xfrm>
              <a:custGeom>
                <a:avLst/>
                <a:gdLst>
                  <a:gd name="connsiteX0" fmla="*/ 68430 w 110949"/>
                  <a:gd name="connsiteY0" fmla="*/ 0 h 249801"/>
                  <a:gd name="connsiteX1" fmla="*/ 61786 w 110949"/>
                  <a:gd name="connsiteY1" fmla="*/ 0 h 249801"/>
                  <a:gd name="connsiteX2" fmla="*/ 19267 w 110949"/>
                  <a:gd name="connsiteY2" fmla="*/ 42519 h 249801"/>
                  <a:gd name="connsiteX3" fmla="*/ 16941 w 110949"/>
                  <a:gd name="connsiteY3" fmla="*/ 68430 h 249801"/>
                  <a:gd name="connsiteX4" fmla="*/ 15280 w 110949"/>
                  <a:gd name="connsiteY4" fmla="*/ 85039 h 249801"/>
                  <a:gd name="connsiteX5" fmla="*/ 0 w 110949"/>
                  <a:gd name="connsiteY5" fmla="*/ 249802 h 249801"/>
                  <a:gd name="connsiteX6" fmla="*/ 19267 w 110949"/>
                  <a:gd name="connsiteY6" fmla="*/ 249802 h 249801"/>
                  <a:gd name="connsiteX7" fmla="*/ 32554 w 110949"/>
                  <a:gd name="connsiteY7" fmla="*/ 85039 h 249801"/>
                  <a:gd name="connsiteX8" fmla="*/ 68098 w 110949"/>
                  <a:gd name="connsiteY8" fmla="*/ 85039 h 249801"/>
                  <a:gd name="connsiteX9" fmla="*/ 101980 w 110949"/>
                  <a:gd name="connsiteY9" fmla="*/ 68430 h 249801"/>
                  <a:gd name="connsiteX10" fmla="*/ 110949 w 110949"/>
                  <a:gd name="connsiteY10" fmla="*/ 42519 h 249801"/>
                  <a:gd name="connsiteX11" fmla="*/ 68430 w 110949"/>
                  <a:gd name="connsiteY11" fmla="*/ 0 h 249801"/>
                  <a:gd name="connsiteX12" fmla="*/ 63115 w 110949"/>
                  <a:gd name="connsiteY12" fmla="*/ 68762 h 249801"/>
                  <a:gd name="connsiteX13" fmla="*/ 34215 w 110949"/>
                  <a:gd name="connsiteY13" fmla="*/ 68762 h 249801"/>
                  <a:gd name="connsiteX14" fmla="*/ 34215 w 110949"/>
                  <a:gd name="connsiteY14" fmla="*/ 68098 h 249801"/>
                  <a:gd name="connsiteX15" fmla="*/ 36208 w 110949"/>
                  <a:gd name="connsiteY15" fmla="*/ 43848 h 249801"/>
                  <a:gd name="connsiteX16" fmla="*/ 36208 w 110949"/>
                  <a:gd name="connsiteY16" fmla="*/ 41523 h 249801"/>
                  <a:gd name="connsiteX17" fmla="*/ 63447 w 110949"/>
                  <a:gd name="connsiteY17" fmla="*/ 14284 h 249801"/>
                  <a:gd name="connsiteX18" fmla="*/ 90686 w 110949"/>
                  <a:gd name="connsiteY18" fmla="*/ 41523 h 249801"/>
                  <a:gd name="connsiteX19" fmla="*/ 63447 w 110949"/>
                  <a:gd name="connsiteY19" fmla="*/ 68762 h 249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0949" h="249801">
                    <a:moveTo>
                      <a:pt x="68430" y="0"/>
                    </a:moveTo>
                    <a:lnTo>
                      <a:pt x="61786" y="0"/>
                    </a:lnTo>
                    <a:cubicBezTo>
                      <a:pt x="38201" y="0"/>
                      <a:pt x="19267" y="18934"/>
                      <a:pt x="19267" y="42519"/>
                    </a:cubicBezTo>
                    <a:lnTo>
                      <a:pt x="16941" y="68430"/>
                    </a:lnTo>
                    <a:lnTo>
                      <a:pt x="15280" y="85039"/>
                    </a:lnTo>
                    <a:lnTo>
                      <a:pt x="0" y="249802"/>
                    </a:lnTo>
                    <a:lnTo>
                      <a:pt x="19267" y="249802"/>
                    </a:lnTo>
                    <a:lnTo>
                      <a:pt x="32554" y="85039"/>
                    </a:lnTo>
                    <a:lnTo>
                      <a:pt x="68098" y="85039"/>
                    </a:lnTo>
                    <a:cubicBezTo>
                      <a:pt x="81717" y="85039"/>
                      <a:pt x="94008" y="78395"/>
                      <a:pt x="101980" y="68430"/>
                    </a:cubicBezTo>
                    <a:cubicBezTo>
                      <a:pt x="107627" y="61122"/>
                      <a:pt x="110949" y="52153"/>
                      <a:pt x="110949" y="42519"/>
                    </a:cubicBezTo>
                    <a:cubicBezTo>
                      <a:pt x="110949" y="18934"/>
                      <a:pt x="92015" y="0"/>
                      <a:pt x="68430" y="0"/>
                    </a:cubicBezTo>
                    <a:close/>
                    <a:moveTo>
                      <a:pt x="63115" y="68762"/>
                    </a:moveTo>
                    <a:lnTo>
                      <a:pt x="34215" y="68762"/>
                    </a:lnTo>
                    <a:lnTo>
                      <a:pt x="34215" y="68098"/>
                    </a:lnTo>
                    <a:cubicBezTo>
                      <a:pt x="34215" y="68098"/>
                      <a:pt x="36208" y="43848"/>
                      <a:pt x="36208" y="43848"/>
                    </a:cubicBezTo>
                    <a:cubicBezTo>
                      <a:pt x="36208" y="43184"/>
                      <a:pt x="36208" y="42187"/>
                      <a:pt x="36208" y="41523"/>
                    </a:cubicBezTo>
                    <a:cubicBezTo>
                      <a:pt x="36208" y="26575"/>
                      <a:pt x="48499" y="14284"/>
                      <a:pt x="63447" y="14284"/>
                    </a:cubicBezTo>
                    <a:cubicBezTo>
                      <a:pt x="78395" y="14284"/>
                      <a:pt x="90686" y="26575"/>
                      <a:pt x="90686" y="41523"/>
                    </a:cubicBezTo>
                    <a:cubicBezTo>
                      <a:pt x="90686" y="56471"/>
                      <a:pt x="78395" y="68762"/>
                      <a:pt x="63447" y="68762"/>
                    </a:cubicBezTo>
                    <a:close/>
                  </a:path>
                </a:pathLst>
              </a:custGeom>
              <a:solidFill>
                <a:srgbClr val="FF7300"/>
              </a:solidFill>
              <a:ln w="0" cap="flat">
                <a:noFill/>
                <a:prstDash val="solid"/>
                <a:miter/>
              </a:ln>
            </p:spPr>
            <p:txBody>
              <a:bodyPr rtlCol="0" anchor="ctr"/>
              <a:lstStyle/>
              <a:p>
                <a:endParaRPr lang="nl-NL"/>
              </a:p>
            </p:txBody>
          </p:sp>
        </p:grpSp>
        <p:sp>
          <p:nvSpPr>
            <p:cNvPr id="4" name="Ovaal 3">
              <a:hlinkClick r:id="rId8" action="ppaction://hlinksldjump"/>
              <a:extLst>
                <a:ext uri="{FF2B5EF4-FFF2-40B4-BE49-F238E27FC236}">
                  <a16:creationId xmlns:a16="http://schemas.microsoft.com/office/drawing/2014/main" id="{1DDDDC3B-8D8F-6130-A7C3-BF15A96D626F}"/>
                </a:ext>
              </a:extLst>
            </p:cNvPr>
            <p:cNvSpPr/>
            <p:nvPr/>
          </p:nvSpPr>
          <p:spPr>
            <a:xfrm>
              <a:off x="10393429" y="5885117"/>
              <a:ext cx="488317" cy="488442"/>
            </a:xfrm>
            <a:prstGeom prst="ellipse">
              <a:avLst/>
            </a:prstGeom>
            <a:solidFill>
              <a:schemeClr val="accent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60" name="Groep 59">
            <a:extLst>
              <a:ext uri="{FF2B5EF4-FFF2-40B4-BE49-F238E27FC236}">
                <a16:creationId xmlns:a16="http://schemas.microsoft.com/office/drawing/2014/main" id="{8296CF23-D90E-9968-3A34-D9F3871D9736}"/>
              </a:ext>
            </a:extLst>
          </p:cNvPr>
          <p:cNvGrpSpPr/>
          <p:nvPr/>
        </p:nvGrpSpPr>
        <p:grpSpPr>
          <a:xfrm>
            <a:off x="9408542" y="893825"/>
            <a:ext cx="2783458" cy="4589145"/>
            <a:chOff x="9408542" y="893825"/>
            <a:chExt cx="2783458" cy="4589145"/>
          </a:xfrm>
        </p:grpSpPr>
        <p:sp>
          <p:nvSpPr>
            <p:cNvPr id="69" name="Vrije vorm: vorm 68">
              <a:extLst>
                <a:ext uri="{FF2B5EF4-FFF2-40B4-BE49-F238E27FC236}">
                  <a16:creationId xmlns:a16="http://schemas.microsoft.com/office/drawing/2014/main" id="{9F0EC665-0C49-C48E-4BF8-56DE90D076D1}"/>
                </a:ext>
              </a:extLst>
            </p:cNvPr>
            <p:cNvSpPr/>
            <p:nvPr/>
          </p:nvSpPr>
          <p:spPr>
            <a:xfrm>
              <a:off x="9408542" y="893825"/>
              <a:ext cx="2783458" cy="4589145"/>
            </a:xfrm>
            <a:custGeom>
              <a:avLst/>
              <a:gdLst>
                <a:gd name="connsiteX0" fmla="*/ 573277 w 2783458"/>
                <a:gd name="connsiteY0" fmla="*/ 0 h 4589145"/>
                <a:gd name="connsiteX1" fmla="*/ 2783459 w 2783458"/>
                <a:gd name="connsiteY1" fmla="*/ 0 h 4589145"/>
                <a:gd name="connsiteX2" fmla="*/ 2783459 w 2783458"/>
                <a:gd name="connsiteY2" fmla="*/ 4589145 h 4589145"/>
                <a:gd name="connsiteX3" fmla="*/ 573277 w 2783458"/>
                <a:gd name="connsiteY3" fmla="*/ 4589145 h 4589145"/>
                <a:gd name="connsiteX4" fmla="*/ 0 w 2783458"/>
                <a:gd name="connsiteY4" fmla="*/ 4015867 h 4589145"/>
                <a:gd name="connsiteX5" fmla="*/ 0 w 2783458"/>
                <a:gd name="connsiteY5" fmla="*/ 573278 h 4589145"/>
                <a:gd name="connsiteX6" fmla="*/ 573277 w 2783458"/>
                <a:gd name="connsiteY6" fmla="*/ 0 h 458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3458" h="4589145">
                  <a:moveTo>
                    <a:pt x="573277" y="0"/>
                  </a:moveTo>
                  <a:lnTo>
                    <a:pt x="2783459" y="0"/>
                  </a:lnTo>
                  <a:lnTo>
                    <a:pt x="2783459" y="4589145"/>
                  </a:lnTo>
                  <a:lnTo>
                    <a:pt x="573277" y="4589145"/>
                  </a:lnTo>
                  <a:cubicBezTo>
                    <a:pt x="256921" y="4589145"/>
                    <a:pt x="0" y="4332351"/>
                    <a:pt x="0" y="4015867"/>
                  </a:cubicBezTo>
                  <a:lnTo>
                    <a:pt x="0" y="573278"/>
                  </a:lnTo>
                  <a:cubicBezTo>
                    <a:pt x="0" y="256921"/>
                    <a:pt x="256794" y="0"/>
                    <a:pt x="573277" y="0"/>
                  </a:cubicBezTo>
                  <a:close/>
                </a:path>
              </a:pathLst>
            </a:custGeom>
            <a:solidFill>
              <a:srgbClr val="A91480"/>
            </a:solidFill>
            <a:ln w="0" cap="flat">
              <a:noFill/>
              <a:prstDash val="solid"/>
              <a:miter/>
            </a:ln>
            <a:effectLst>
              <a:outerShdw blurRad="190500" algn="ctr" rotWithShape="0">
                <a:prstClr val="black">
                  <a:alpha val="15000"/>
                </a:prstClr>
              </a:outerShdw>
            </a:effectLst>
          </p:spPr>
          <p:txBody>
            <a:bodyPr lIns="396000" tIns="864000" rIns="432000" rtlCol="0" anchor="t"/>
            <a:lstStyle/>
            <a:p>
              <a:r>
                <a:rPr lang="nl-NL" sz="1300" b="1" dirty="0">
                  <a:solidFill>
                    <a:schemeClr val="bg1"/>
                  </a:solidFill>
                  <a:latin typeface="Calibri" panose="020F0502020204030204" pitchFamily="34" charset="0"/>
                </a:rPr>
                <a:t>Missie en impact</a:t>
              </a:r>
            </a:p>
            <a:p>
              <a:pPr>
                <a:lnSpc>
                  <a:spcPts val="1300"/>
                </a:lnSpc>
              </a:pPr>
              <a:endParaRPr lang="nl-NL" sz="900" b="1" dirty="0">
                <a:solidFill>
                  <a:schemeClr val="bg1"/>
                </a:solidFill>
                <a:latin typeface="Calibri" panose="020F0502020204030204" pitchFamily="34" charset="0"/>
              </a:endParaRPr>
            </a:p>
            <a:p>
              <a:pPr>
                <a:lnSpc>
                  <a:spcPts val="1300"/>
                </a:lnSpc>
              </a:pPr>
              <a:r>
                <a:rPr lang="nl-NL" sz="1000" dirty="0">
                  <a:solidFill>
                    <a:schemeClr val="bg1"/>
                  </a:solidFill>
                  <a:latin typeface="Calibri" panose="020F0502020204030204" pitchFamily="34" charset="0"/>
                </a:rPr>
                <a:t>Wij geloven erin dat ieder mens meetelt en vanuit diens eigen talenten mee kan doen aan onze samenleving. </a:t>
              </a:r>
            </a:p>
            <a:p>
              <a:pPr>
                <a:lnSpc>
                  <a:spcPts val="1300"/>
                </a:lnSpc>
              </a:pPr>
              <a:endParaRPr lang="nl-NL" sz="1000" dirty="0">
                <a:solidFill>
                  <a:schemeClr val="bg1"/>
                </a:solidFill>
                <a:latin typeface="Calibri" panose="020F0502020204030204" pitchFamily="34" charset="0"/>
              </a:endParaRPr>
            </a:p>
            <a:p>
              <a:pPr>
                <a:lnSpc>
                  <a:spcPts val="1300"/>
                </a:lnSpc>
              </a:pPr>
              <a:r>
                <a:rPr lang="nl-NL" sz="1000" dirty="0">
                  <a:solidFill>
                    <a:schemeClr val="bg1"/>
                  </a:solidFill>
                  <a:latin typeface="Calibri" panose="020F0502020204030204" pitchFamily="34" charset="0"/>
                </a:rPr>
                <a:t>Vanuit deze overtuiging dragen wij bij aan een samenleving waarin wij werken aan verbinding, veerkracht, veiligheid en bestaanszekerheid in leefbare buurten. </a:t>
              </a:r>
              <a:br>
                <a:rPr lang="nl-NL" sz="1000" dirty="0">
                  <a:solidFill>
                    <a:schemeClr val="bg1"/>
                  </a:solidFill>
                  <a:latin typeface="Calibri" panose="020F0502020204030204" pitchFamily="34" charset="0"/>
                </a:rPr>
              </a:br>
              <a:br>
                <a:rPr lang="nl-NL" sz="1000" dirty="0">
                  <a:solidFill>
                    <a:schemeClr val="bg1"/>
                  </a:solidFill>
                  <a:latin typeface="Calibri" panose="020F0502020204030204" pitchFamily="34" charset="0"/>
                </a:rPr>
              </a:br>
              <a:r>
                <a:rPr lang="nl-NL" sz="1000" dirty="0">
                  <a:solidFill>
                    <a:schemeClr val="bg1"/>
                  </a:solidFill>
                  <a:latin typeface="Calibri" panose="020F0502020204030204" pitchFamily="34" charset="0"/>
                </a:rPr>
                <a:t>Onze unieke werkwijze resulteert in gemeenschappen van mensen die zichzelf kennen, handelen vanuit hun eigen kracht, elkaar helpen, en minder afhankelijk zijn van (zorg)instanties en voorzieningen.</a:t>
              </a:r>
            </a:p>
          </p:txBody>
        </p:sp>
        <p:grpSp>
          <p:nvGrpSpPr>
            <p:cNvPr id="35" name="Groep 34">
              <a:extLst>
                <a:ext uri="{FF2B5EF4-FFF2-40B4-BE49-F238E27FC236}">
                  <a16:creationId xmlns:a16="http://schemas.microsoft.com/office/drawing/2014/main" id="{C0B35E47-08BB-CA96-1675-69E6FAB43218}"/>
                </a:ext>
              </a:extLst>
            </p:cNvPr>
            <p:cNvGrpSpPr/>
            <p:nvPr/>
          </p:nvGrpSpPr>
          <p:grpSpPr>
            <a:xfrm>
              <a:off x="9810962" y="1322260"/>
              <a:ext cx="312420" cy="327533"/>
              <a:chOff x="6284618" y="3598019"/>
              <a:chExt cx="817171" cy="856700"/>
            </a:xfrm>
          </p:grpSpPr>
          <p:sp>
            <p:nvSpPr>
              <p:cNvPr id="38" name="Vrije vorm: vorm 37">
                <a:extLst>
                  <a:ext uri="{FF2B5EF4-FFF2-40B4-BE49-F238E27FC236}">
                    <a16:creationId xmlns:a16="http://schemas.microsoft.com/office/drawing/2014/main" id="{E1672D2B-D838-D103-806D-4B084FB268F6}"/>
                  </a:ext>
                </a:extLst>
              </p:cNvPr>
              <p:cNvSpPr/>
              <p:nvPr/>
            </p:nvSpPr>
            <p:spPr>
              <a:xfrm>
                <a:off x="6588898" y="4264379"/>
                <a:ext cx="209939" cy="35875"/>
              </a:xfrm>
              <a:custGeom>
                <a:avLst/>
                <a:gdLst>
                  <a:gd name="connsiteX0" fmla="*/ 209940 w 209939"/>
                  <a:gd name="connsiteY0" fmla="*/ 17938 h 35875"/>
                  <a:gd name="connsiteX1" fmla="*/ 202632 w 209939"/>
                  <a:gd name="connsiteY1" fmla="*/ 32222 h 35875"/>
                  <a:gd name="connsiteX2" fmla="*/ 201967 w 209939"/>
                  <a:gd name="connsiteY2" fmla="*/ 32886 h 35875"/>
                  <a:gd name="connsiteX3" fmla="*/ 192002 w 209939"/>
                  <a:gd name="connsiteY3" fmla="*/ 35876 h 35875"/>
                  <a:gd name="connsiteX4" fmla="*/ 18270 w 209939"/>
                  <a:gd name="connsiteY4" fmla="*/ 35876 h 35875"/>
                  <a:gd name="connsiteX5" fmla="*/ 8305 w 209939"/>
                  <a:gd name="connsiteY5" fmla="*/ 32886 h 35875"/>
                  <a:gd name="connsiteX6" fmla="*/ 8305 w 209939"/>
                  <a:gd name="connsiteY6" fmla="*/ 32886 h 35875"/>
                  <a:gd name="connsiteX7" fmla="*/ 7308 w 209939"/>
                  <a:gd name="connsiteY7" fmla="*/ 32222 h 35875"/>
                  <a:gd name="connsiteX8" fmla="*/ 7308 w 209939"/>
                  <a:gd name="connsiteY8" fmla="*/ 32222 h 35875"/>
                  <a:gd name="connsiteX9" fmla="*/ 5315 w 209939"/>
                  <a:gd name="connsiteY9" fmla="*/ 30561 h 35875"/>
                  <a:gd name="connsiteX10" fmla="*/ 0 w 209939"/>
                  <a:gd name="connsiteY10" fmla="*/ 17938 h 35875"/>
                  <a:gd name="connsiteX11" fmla="*/ 17938 w 209939"/>
                  <a:gd name="connsiteY11" fmla="*/ 0 h 35875"/>
                  <a:gd name="connsiteX12" fmla="*/ 191670 w 209939"/>
                  <a:gd name="connsiteY12" fmla="*/ 0 h 35875"/>
                  <a:gd name="connsiteX13" fmla="*/ 204293 w 209939"/>
                  <a:gd name="connsiteY13" fmla="*/ 5315 h 35875"/>
                  <a:gd name="connsiteX14" fmla="*/ 209608 w 209939"/>
                  <a:gd name="connsiteY14" fmla="*/ 17938 h 3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9939" h="35875">
                    <a:moveTo>
                      <a:pt x="209940" y="17938"/>
                    </a:moveTo>
                    <a:cubicBezTo>
                      <a:pt x="209940" y="23917"/>
                      <a:pt x="206950" y="28900"/>
                      <a:pt x="202632" y="32222"/>
                    </a:cubicBezTo>
                    <a:cubicBezTo>
                      <a:pt x="202632" y="32222"/>
                      <a:pt x="201967" y="32554"/>
                      <a:pt x="201967" y="32886"/>
                    </a:cubicBezTo>
                    <a:cubicBezTo>
                      <a:pt x="198978" y="34879"/>
                      <a:pt x="195656" y="35876"/>
                      <a:pt x="192002" y="35876"/>
                    </a:cubicBezTo>
                    <a:lnTo>
                      <a:pt x="18270" y="35876"/>
                    </a:lnTo>
                    <a:cubicBezTo>
                      <a:pt x="14616" y="35876"/>
                      <a:pt x="11294" y="34879"/>
                      <a:pt x="8305" y="32886"/>
                    </a:cubicBezTo>
                    <a:cubicBezTo>
                      <a:pt x="8305" y="32886"/>
                      <a:pt x="8305" y="32886"/>
                      <a:pt x="8305" y="32886"/>
                    </a:cubicBezTo>
                    <a:cubicBezTo>
                      <a:pt x="8305" y="32886"/>
                      <a:pt x="7640" y="32554"/>
                      <a:pt x="7308" y="32222"/>
                    </a:cubicBezTo>
                    <a:cubicBezTo>
                      <a:pt x="7308" y="32222"/>
                      <a:pt x="7308" y="32222"/>
                      <a:pt x="7308" y="32222"/>
                    </a:cubicBezTo>
                    <a:cubicBezTo>
                      <a:pt x="6644" y="31890"/>
                      <a:pt x="5979" y="31225"/>
                      <a:pt x="5315" y="30561"/>
                    </a:cubicBezTo>
                    <a:cubicBezTo>
                      <a:pt x="1993" y="27239"/>
                      <a:pt x="0" y="22921"/>
                      <a:pt x="0" y="17938"/>
                    </a:cubicBezTo>
                    <a:cubicBezTo>
                      <a:pt x="0" y="7972"/>
                      <a:pt x="7972" y="0"/>
                      <a:pt x="17938" y="0"/>
                    </a:cubicBezTo>
                    <a:lnTo>
                      <a:pt x="191670" y="0"/>
                    </a:lnTo>
                    <a:cubicBezTo>
                      <a:pt x="196653" y="0"/>
                      <a:pt x="200971" y="1993"/>
                      <a:pt x="204293" y="5315"/>
                    </a:cubicBezTo>
                    <a:cubicBezTo>
                      <a:pt x="207615" y="8637"/>
                      <a:pt x="209608" y="12955"/>
                      <a:pt x="209608" y="17938"/>
                    </a:cubicBezTo>
                    <a:close/>
                  </a:path>
                </a:pathLst>
              </a:custGeom>
              <a:solidFill>
                <a:srgbClr val="E895CE"/>
              </a:solidFill>
              <a:ln w="0" cap="flat">
                <a:noFill/>
                <a:prstDash val="solid"/>
                <a:miter/>
              </a:ln>
            </p:spPr>
            <p:txBody>
              <a:bodyPr rtlCol="0" anchor="ctr"/>
              <a:lstStyle/>
              <a:p>
                <a:endParaRPr lang="nl-NL"/>
              </a:p>
            </p:txBody>
          </p:sp>
          <p:sp>
            <p:nvSpPr>
              <p:cNvPr id="39" name="Vrije vorm: vorm 38">
                <a:extLst>
                  <a:ext uri="{FF2B5EF4-FFF2-40B4-BE49-F238E27FC236}">
                    <a16:creationId xmlns:a16="http://schemas.microsoft.com/office/drawing/2014/main" id="{DEA1702D-6387-7BE0-EF17-28BBFBDE6CF2}"/>
                  </a:ext>
                </a:extLst>
              </p:cNvPr>
              <p:cNvSpPr/>
              <p:nvPr/>
            </p:nvSpPr>
            <p:spPr>
              <a:xfrm>
                <a:off x="6589230" y="4307562"/>
                <a:ext cx="209607" cy="32886"/>
              </a:xfrm>
              <a:custGeom>
                <a:avLst/>
                <a:gdLst>
                  <a:gd name="connsiteX0" fmla="*/ 209608 w 209607"/>
                  <a:gd name="connsiteY0" fmla="*/ 16277 h 32886"/>
                  <a:gd name="connsiteX1" fmla="*/ 202632 w 209607"/>
                  <a:gd name="connsiteY1" fmla="*/ 29897 h 32886"/>
                  <a:gd name="connsiteX2" fmla="*/ 202632 w 209607"/>
                  <a:gd name="connsiteY2" fmla="*/ 29897 h 32886"/>
                  <a:gd name="connsiteX3" fmla="*/ 201635 w 209607"/>
                  <a:gd name="connsiteY3" fmla="*/ 30561 h 32886"/>
                  <a:gd name="connsiteX4" fmla="*/ 192999 w 209607"/>
                  <a:gd name="connsiteY4" fmla="*/ 32886 h 32886"/>
                  <a:gd name="connsiteX5" fmla="*/ 16609 w 209607"/>
                  <a:gd name="connsiteY5" fmla="*/ 32886 h 32886"/>
                  <a:gd name="connsiteX6" fmla="*/ 7972 w 209607"/>
                  <a:gd name="connsiteY6" fmla="*/ 30561 h 32886"/>
                  <a:gd name="connsiteX7" fmla="*/ 7972 w 209607"/>
                  <a:gd name="connsiteY7" fmla="*/ 30561 h 32886"/>
                  <a:gd name="connsiteX8" fmla="*/ 7972 w 209607"/>
                  <a:gd name="connsiteY8" fmla="*/ 30561 h 32886"/>
                  <a:gd name="connsiteX9" fmla="*/ 7308 w 209607"/>
                  <a:gd name="connsiteY9" fmla="*/ 29897 h 32886"/>
                  <a:gd name="connsiteX10" fmla="*/ 7308 w 209607"/>
                  <a:gd name="connsiteY10" fmla="*/ 29897 h 32886"/>
                  <a:gd name="connsiteX11" fmla="*/ 4983 w 209607"/>
                  <a:gd name="connsiteY11" fmla="*/ 27903 h 32886"/>
                  <a:gd name="connsiteX12" fmla="*/ 0 w 209607"/>
                  <a:gd name="connsiteY12" fmla="*/ 16277 h 32886"/>
                  <a:gd name="connsiteX13" fmla="*/ 7308 w 209607"/>
                  <a:gd name="connsiteY13" fmla="*/ 2658 h 32886"/>
                  <a:gd name="connsiteX14" fmla="*/ 7308 w 209607"/>
                  <a:gd name="connsiteY14" fmla="*/ 2658 h 32886"/>
                  <a:gd name="connsiteX15" fmla="*/ 7640 w 209607"/>
                  <a:gd name="connsiteY15" fmla="*/ 2658 h 32886"/>
                  <a:gd name="connsiteX16" fmla="*/ 7640 w 209607"/>
                  <a:gd name="connsiteY16" fmla="*/ 2658 h 32886"/>
                  <a:gd name="connsiteX17" fmla="*/ 16609 w 209607"/>
                  <a:gd name="connsiteY17" fmla="*/ 0 h 32886"/>
                  <a:gd name="connsiteX18" fmla="*/ 192999 w 209607"/>
                  <a:gd name="connsiteY18" fmla="*/ 0 h 32886"/>
                  <a:gd name="connsiteX19" fmla="*/ 201967 w 209607"/>
                  <a:gd name="connsiteY19" fmla="*/ 2658 h 32886"/>
                  <a:gd name="connsiteX20" fmla="*/ 201967 w 209607"/>
                  <a:gd name="connsiteY20" fmla="*/ 2658 h 32886"/>
                  <a:gd name="connsiteX21" fmla="*/ 204293 w 209607"/>
                  <a:gd name="connsiteY21" fmla="*/ 4651 h 32886"/>
                  <a:gd name="connsiteX22" fmla="*/ 209275 w 209607"/>
                  <a:gd name="connsiteY22" fmla="*/ 16277 h 3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9607" h="32886">
                    <a:moveTo>
                      <a:pt x="209608" y="16277"/>
                    </a:moveTo>
                    <a:cubicBezTo>
                      <a:pt x="209608" y="21924"/>
                      <a:pt x="206950" y="26907"/>
                      <a:pt x="202632" y="29897"/>
                    </a:cubicBezTo>
                    <a:cubicBezTo>
                      <a:pt x="202632" y="29897"/>
                      <a:pt x="202632" y="29897"/>
                      <a:pt x="202632" y="29897"/>
                    </a:cubicBezTo>
                    <a:cubicBezTo>
                      <a:pt x="202300" y="29897"/>
                      <a:pt x="201967" y="30229"/>
                      <a:pt x="201635" y="30561"/>
                    </a:cubicBezTo>
                    <a:cubicBezTo>
                      <a:pt x="199310" y="32222"/>
                      <a:pt x="196320" y="32886"/>
                      <a:pt x="192999" y="32886"/>
                    </a:cubicBezTo>
                    <a:lnTo>
                      <a:pt x="16609" y="32886"/>
                    </a:lnTo>
                    <a:cubicBezTo>
                      <a:pt x="13620" y="32886"/>
                      <a:pt x="10630" y="31890"/>
                      <a:pt x="7972" y="30561"/>
                    </a:cubicBezTo>
                    <a:lnTo>
                      <a:pt x="7972" y="30561"/>
                    </a:lnTo>
                    <a:cubicBezTo>
                      <a:pt x="7972" y="30561"/>
                      <a:pt x="7972" y="30561"/>
                      <a:pt x="7972" y="30561"/>
                    </a:cubicBezTo>
                    <a:cubicBezTo>
                      <a:pt x="7972" y="30561"/>
                      <a:pt x="7308" y="30229"/>
                      <a:pt x="7308" y="29897"/>
                    </a:cubicBezTo>
                    <a:cubicBezTo>
                      <a:pt x="7308" y="29897"/>
                      <a:pt x="7308" y="29897"/>
                      <a:pt x="7308" y="29897"/>
                    </a:cubicBezTo>
                    <a:cubicBezTo>
                      <a:pt x="6644" y="29232"/>
                      <a:pt x="5647" y="28568"/>
                      <a:pt x="4983" y="27903"/>
                    </a:cubicBezTo>
                    <a:cubicBezTo>
                      <a:pt x="1993" y="24914"/>
                      <a:pt x="0" y="20595"/>
                      <a:pt x="0" y="16277"/>
                    </a:cubicBezTo>
                    <a:cubicBezTo>
                      <a:pt x="0" y="10630"/>
                      <a:pt x="2990" y="5647"/>
                      <a:pt x="7308" y="2658"/>
                    </a:cubicBezTo>
                    <a:cubicBezTo>
                      <a:pt x="7308" y="2658"/>
                      <a:pt x="7308" y="2658"/>
                      <a:pt x="7308" y="2658"/>
                    </a:cubicBezTo>
                    <a:cubicBezTo>
                      <a:pt x="7308" y="2658"/>
                      <a:pt x="7308" y="2658"/>
                      <a:pt x="7640" y="2658"/>
                    </a:cubicBezTo>
                    <a:cubicBezTo>
                      <a:pt x="7640" y="2658"/>
                      <a:pt x="7640" y="2658"/>
                      <a:pt x="7640" y="2658"/>
                    </a:cubicBezTo>
                    <a:cubicBezTo>
                      <a:pt x="10298" y="997"/>
                      <a:pt x="13287" y="0"/>
                      <a:pt x="16609" y="0"/>
                    </a:cubicBezTo>
                    <a:lnTo>
                      <a:pt x="192999" y="0"/>
                    </a:lnTo>
                    <a:cubicBezTo>
                      <a:pt x="196320" y="0"/>
                      <a:pt x="199310" y="997"/>
                      <a:pt x="201967" y="2658"/>
                    </a:cubicBezTo>
                    <a:cubicBezTo>
                      <a:pt x="201967" y="2658"/>
                      <a:pt x="201967" y="2658"/>
                      <a:pt x="201967" y="2658"/>
                    </a:cubicBezTo>
                    <a:cubicBezTo>
                      <a:pt x="202964" y="3322"/>
                      <a:pt x="203628" y="3986"/>
                      <a:pt x="204293" y="4651"/>
                    </a:cubicBezTo>
                    <a:cubicBezTo>
                      <a:pt x="207282" y="7640"/>
                      <a:pt x="209275" y="11626"/>
                      <a:pt x="209275" y="16277"/>
                    </a:cubicBezTo>
                    <a:close/>
                  </a:path>
                </a:pathLst>
              </a:custGeom>
              <a:solidFill>
                <a:srgbClr val="E895CE"/>
              </a:solidFill>
              <a:ln w="0" cap="flat">
                <a:noFill/>
                <a:prstDash val="solid"/>
                <a:miter/>
              </a:ln>
            </p:spPr>
            <p:txBody>
              <a:bodyPr rtlCol="0" anchor="ctr"/>
              <a:lstStyle/>
              <a:p>
                <a:endParaRPr lang="nl-NL"/>
              </a:p>
            </p:txBody>
          </p:sp>
          <p:sp>
            <p:nvSpPr>
              <p:cNvPr id="40" name="Vrije vorm: vorm 39">
                <a:extLst>
                  <a:ext uri="{FF2B5EF4-FFF2-40B4-BE49-F238E27FC236}">
                    <a16:creationId xmlns:a16="http://schemas.microsoft.com/office/drawing/2014/main" id="{01B1E49B-FBFD-259A-7CF4-AA04BFF5E98F}"/>
                  </a:ext>
                </a:extLst>
              </p:cNvPr>
              <p:cNvSpPr/>
              <p:nvPr/>
            </p:nvSpPr>
            <p:spPr>
              <a:xfrm>
                <a:off x="6589230" y="4350082"/>
                <a:ext cx="209607" cy="28567"/>
              </a:xfrm>
              <a:custGeom>
                <a:avLst/>
                <a:gdLst>
                  <a:gd name="connsiteX0" fmla="*/ 209608 w 209607"/>
                  <a:gd name="connsiteY0" fmla="*/ 14284 h 28567"/>
                  <a:gd name="connsiteX1" fmla="*/ 203961 w 209607"/>
                  <a:gd name="connsiteY1" fmla="*/ 25910 h 28567"/>
                  <a:gd name="connsiteX2" fmla="*/ 203961 w 209607"/>
                  <a:gd name="connsiteY2" fmla="*/ 25910 h 28567"/>
                  <a:gd name="connsiteX3" fmla="*/ 203296 w 209607"/>
                  <a:gd name="connsiteY3" fmla="*/ 26243 h 28567"/>
                  <a:gd name="connsiteX4" fmla="*/ 195324 w 209607"/>
                  <a:gd name="connsiteY4" fmla="*/ 28568 h 28567"/>
                  <a:gd name="connsiteX5" fmla="*/ 14616 w 209607"/>
                  <a:gd name="connsiteY5" fmla="*/ 28568 h 28567"/>
                  <a:gd name="connsiteX6" fmla="*/ 6644 w 209607"/>
                  <a:gd name="connsiteY6" fmla="*/ 26243 h 28567"/>
                  <a:gd name="connsiteX7" fmla="*/ 5979 w 209607"/>
                  <a:gd name="connsiteY7" fmla="*/ 25910 h 28567"/>
                  <a:gd name="connsiteX8" fmla="*/ 4318 w 209607"/>
                  <a:gd name="connsiteY8" fmla="*/ 24581 h 28567"/>
                  <a:gd name="connsiteX9" fmla="*/ 0 w 209607"/>
                  <a:gd name="connsiteY9" fmla="*/ 14284 h 28567"/>
                  <a:gd name="connsiteX10" fmla="*/ 6976 w 209607"/>
                  <a:gd name="connsiteY10" fmla="*/ 1993 h 28567"/>
                  <a:gd name="connsiteX11" fmla="*/ 6976 w 209607"/>
                  <a:gd name="connsiteY11" fmla="*/ 1993 h 28567"/>
                  <a:gd name="connsiteX12" fmla="*/ 14284 w 209607"/>
                  <a:gd name="connsiteY12" fmla="*/ 0 h 28567"/>
                  <a:gd name="connsiteX13" fmla="*/ 194992 w 209607"/>
                  <a:gd name="connsiteY13" fmla="*/ 0 h 28567"/>
                  <a:gd name="connsiteX14" fmla="*/ 202300 w 209607"/>
                  <a:gd name="connsiteY14" fmla="*/ 1993 h 28567"/>
                  <a:gd name="connsiteX15" fmla="*/ 202632 w 209607"/>
                  <a:gd name="connsiteY15" fmla="*/ 1993 h 28567"/>
                  <a:gd name="connsiteX16" fmla="*/ 205289 w 209607"/>
                  <a:gd name="connsiteY16" fmla="*/ 3986 h 28567"/>
                  <a:gd name="connsiteX17" fmla="*/ 209608 w 209607"/>
                  <a:gd name="connsiteY17" fmla="*/ 14284 h 28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9607" h="28567">
                    <a:moveTo>
                      <a:pt x="209608" y="14284"/>
                    </a:moveTo>
                    <a:cubicBezTo>
                      <a:pt x="209608" y="18934"/>
                      <a:pt x="207282" y="23253"/>
                      <a:pt x="203961" y="25910"/>
                    </a:cubicBezTo>
                    <a:cubicBezTo>
                      <a:pt x="203961" y="25910"/>
                      <a:pt x="203961" y="25910"/>
                      <a:pt x="203961" y="25910"/>
                    </a:cubicBezTo>
                    <a:cubicBezTo>
                      <a:pt x="203961" y="25910"/>
                      <a:pt x="203628" y="25910"/>
                      <a:pt x="203296" y="26243"/>
                    </a:cubicBezTo>
                    <a:cubicBezTo>
                      <a:pt x="200971" y="27903"/>
                      <a:pt x="198313" y="28568"/>
                      <a:pt x="195324" y="28568"/>
                    </a:cubicBezTo>
                    <a:lnTo>
                      <a:pt x="14616" y="28568"/>
                    </a:lnTo>
                    <a:cubicBezTo>
                      <a:pt x="11626" y="28568"/>
                      <a:pt x="8969" y="27571"/>
                      <a:pt x="6644" y="26243"/>
                    </a:cubicBezTo>
                    <a:cubicBezTo>
                      <a:pt x="6644" y="26243"/>
                      <a:pt x="6312" y="26243"/>
                      <a:pt x="5979" y="25910"/>
                    </a:cubicBezTo>
                    <a:cubicBezTo>
                      <a:pt x="5315" y="25578"/>
                      <a:pt x="4983" y="24914"/>
                      <a:pt x="4318" y="24581"/>
                    </a:cubicBezTo>
                    <a:cubicBezTo>
                      <a:pt x="1661" y="21924"/>
                      <a:pt x="0" y="18270"/>
                      <a:pt x="0" y="14284"/>
                    </a:cubicBezTo>
                    <a:cubicBezTo>
                      <a:pt x="0" y="8969"/>
                      <a:pt x="2657" y="4318"/>
                      <a:pt x="6976" y="1993"/>
                    </a:cubicBezTo>
                    <a:cubicBezTo>
                      <a:pt x="6976" y="1993"/>
                      <a:pt x="6976" y="1993"/>
                      <a:pt x="6976" y="1993"/>
                    </a:cubicBezTo>
                    <a:cubicBezTo>
                      <a:pt x="9301" y="664"/>
                      <a:pt x="11626" y="0"/>
                      <a:pt x="14284" y="0"/>
                    </a:cubicBezTo>
                    <a:lnTo>
                      <a:pt x="194992" y="0"/>
                    </a:lnTo>
                    <a:cubicBezTo>
                      <a:pt x="197649" y="0"/>
                      <a:pt x="199974" y="664"/>
                      <a:pt x="202300" y="1993"/>
                    </a:cubicBezTo>
                    <a:cubicBezTo>
                      <a:pt x="202300" y="1993"/>
                      <a:pt x="202300" y="1993"/>
                      <a:pt x="202632" y="1993"/>
                    </a:cubicBezTo>
                    <a:cubicBezTo>
                      <a:pt x="203628" y="2657"/>
                      <a:pt x="204625" y="3322"/>
                      <a:pt x="205289" y="3986"/>
                    </a:cubicBezTo>
                    <a:cubicBezTo>
                      <a:pt x="207947" y="6644"/>
                      <a:pt x="209608" y="10298"/>
                      <a:pt x="209608" y="14284"/>
                    </a:cubicBezTo>
                    <a:close/>
                  </a:path>
                </a:pathLst>
              </a:custGeom>
              <a:solidFill>
                <a:srgbClr val="E895CE"/>
              </a:solidFill>
              <a:ln w="0" cap="flat">
                <a:noFill/>
                <a:prstDash val="solid"/>
                <a:miter/>
              </a:ln>
            </p:spPr>
            <p:txBody>
              <a:bodyPr rtlCol="0" anchor="ctr"/>
              <a:lstStyle/>
              <a:p>
                <a:endParaRPr lang="nl-NL"/>
              </a:p>
            </p:txBody>
          </p:sp>
          <p:sp>
            <p:nvSpPr>
              <p:cNvPr id="41" name="Vrije vorm: vorm 40">
                <a:extLst>
                  <a:ext uri="{FF2B5EF4-FFF2-40B4-BE49-F238E27FC236}">
                    <a16:creationId xmlns:a16="http://schemas.microsoft.com/office/drawing/2014/main" id="{9E7A38A8-7A71-3DC8-E17E-E93769B96B5D}"/>
                  </a:ext>
                </a:extLst>
              </p:cNvPr>
              <p:cNvSpPr/>
              <p:nvPr/>
            </p:nvSpPr>
            <p:spPr>
              <a:xfrm>
                <a:off x="6603181" y="4387619"/>
                <a:ext cx="182036" cy="36207"/>
              </a:xfrm>
              <a:custGeom>
                <a:avLst/>
                <a:gdLst>
                  <a:gd name="connsiteX0" fmla="*/ 182036 w 182036"/>
                  <a:gd name="connsiteY0" fmla="*/ 664 h 36207"/>
                  <a:gd name="connsiteX1" fmla="*/ 182036 w 182036"/>
                  <a:gd name="connsiteY1" fmla="*/ 2325 h 36207"/>
                  <a:gd name="connsiteX2" fmla="*/ 182036 w 182036"/>
                  <a:gd name="connsiteY2" fmla="*/ 2325 h 36207"/>
                  <a:gd name="connsiteX3" fmla="*/ 146161 w 182036"/>
                  <a:gd name="connsiteY3" fmla="*/ 36208 h 36207"/>
                  <a:gd name="connsiteX4" fmla="*/ 35876 w 182036"/>
                  <a:gd name="connsiteY4" fmla="*/ 36208 h 36207"/>
                  <a:gd name="connsiteX5" fmla="*/ 10298 w 182036"/>
                  <a:gd name="connsiteY5" fmla="*/ 25578 h 36207"/>
                  <a:gd name="connsiteX6" fmla="*/ 0 w 182036"/>
                  <a:gd name="connsiteY6" fmla="*/ 2658 h 36207"/>
                  <a:gd name="connsiteX7" fmla="*/ 0 w 182036"/>
                  <a:gd name="connsiteY7" fmla="*/ 1329 h 36207"/>
                  <a:gd name="connsiteX8" fmla="*/ 0 w 182036"/>
                  <a:gd name="connsiteY8" fmla="*/ 0 h 36207"/>
                  <a:gd name="connsiteX9" fmla="*/ 182036 w 182036"/>
                  <a:gd name="connsiteY9" fmla="*/ 0 h 3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036" h="36207">
                    <a:moveTo>
                      <a:pt x="182036" y="664"/>
                    </a:moveTo>
                    <a:cubicBezTo>
                      <a:pt x="182036" y="664"/>
                      <a:pt x="182036" y="1993"/>
                      <a:pt x="182036" y="2325"/>
                    </a:cubicBezTo>
                    <a:cubicBezTo>
                      <a:pt x="182036" y="2325"/>
                      <a:pt x="182036" y="2325"/>
                      <a:pt x="182036" y="2325"/>
                    </a:cubicBezTo>
                    <a:cubicBezTo>
                      <a:pt x="181040" y="21260"/>
                      <a:pt x="165427" y="36208"/>
                      <a:pt x="146161" y="36208"/>
                    </a:cubicBezTo>
                    <a:lnTo>
                      <a:pt x="35876" y="36208"/>
                    </a:lnTo>
                    <a:cubicBezTo>
                      <a:pt x="25910" y="36208"/>
                      <a:pt x="16941" y="32222"/>
                      <a:pt x="10298" y="25578"/>
                    </a:cubicBezTo>
                    <a:cubicBezTo>
                      <a:pt x="4318" y="19599"/>
                      <a:pt x="332" y="11626"/>
                      <a:pt x="0" y="2658"/>
                    </a:cubicBezTo>
                    <a:cubicBezTo>
                      <a:pt x="0" y="2325"/>
                      <a:pt x="0" y="1993"/>
                      <a:pt x="0" y="1329"/>
                    </a:cubicBezTo>
                    <a:cubicBezTo>
                      <a:pt x="0" y="997"/>
                      <a:pt x="0" y="332"/>
                      <a:pt x="0" y="0"/>
                    </a:cubicBezTo>
                    <a:lnTo>
                      <a:pt x="182036" y="0"/>
                    </a:lnTo>
                    <a:close/>
                  </a:path>
                </a:pathLst>
              </a:custGeom>
              <a:solidFill>
                <a:srgbClr val="E895CE"/>
              </a:solidFill>
              <a:ln w="0" cap="flat">
                <a:noFill/>
                <a:prstDash val="solid"/>
                <a:miter/>
              </a:ln>
            </p:spPr>
            <p:txBody>
              <a:bodyPr rtlCol="0" anchor="ctr"/>
              <a:lstStyle/>
              <a:p>
                <a:endParaRPr lang="nl-NL"/>
              </a:p>
            </p:txBody>
          </p:sp>
          <p:sp>
            <p:nvSpPr>
              <p:cNvPr id="42" name="Vrije vorm: vorm 41">
                <a:extLst>
                  <a:ext uri="{FF2B5EF4-FFF2-40B4-BE49-F238E27FC236}">
                    <a16:creationId xmlns:a16="http://schemas.microsoft.com/office/drawing/2014/main" id="{4CB72C37-F724-EACE-F8F8-8FF5028B38BA}"/>
                  </a:ext>
                </a:extLst>
              </p:cNvPr>
              <p:cNvSpPr/>
              <p:nvPr/>
            </p:nvSpPr>
            <p:spPr>
              <a:xfrm>
                <a:off x="6534420" y="4140142"/>
                <a:ext cx="4650" cy="4650"/>
              </a:xfrm>
              <a:custGeom>
                <a:avLst/>
                <a:gdLst>
                  <a:gd name="connsiteX0" fmla="*/ 4651 w 4650"/>
                  <a:gd name="connsiteY0" fmla="*/ 4651 h 4650"/>
                  <a:gd name="connsiteX1" fmla="*/ 0 w 4650"/>
                  <a:gd name="connsiteY1" fmla="*/ 0 h 4650"/>
                  <a:gd name="connsiteX2" fmla="*/ 0 w 4650"/>
                  <a:gd name="connsiteY2" fmla="*/ 0 h 4650"/>
                  <a:gd name="connsiteX3" fmla="*/ 4651 w 4650"/>
                  <a:gd name="connsiteY3" fmla="*/ 4651 h 4650"/>
                  <a:gd name="connsiteX4" fmla="*/ 4651 w 4650"/>
                  <a:gd name="connsiteY4" fmla="*/ 4651 h 4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0" h="4650">
                    <a:moveTo>
                      <a:pt x="4651" y="4651"/>
                    </a:moveTo>
                    <a:cubicBezTo>
                      <a:pt x="2990" y="2990"/>
                      <a:pt x="1329" y="1329"/>
                      <a:pt x="0" y="0"/>
                    </a:cubicBezTo>
                    <a:lnTo>
                      <a:pt x="0" y="0"/>
                    </a:lnTo>
                    <a:cubicBezTo>
                      <a:pt x="0" y="0"/>
                      <a:pt x="2990" y="2990"/>
                      <a:pt x="4651" y="4651"/>
                    </a:cubicBezTo>
                    <a:lnTo>
                      <a:pt x="4651" y="4651"/>
                    </a:lnTo>
                    <a:close/>
                  </a:path>
                </a:pathLst>
              </a:custGeom>
              <a:solidFill>
                <a:srgbClr val="000000"/>
              </a:solidFill>
              <a:ln w="0" cap="flat">
                <a:noFill/>
                <a:prstDash val="solid"/>
                <a:miter/>
              </a:ln>
            </p:spPr>
            <p:txBody>
              <a:bodyPr rtlCol="0" anchor="ctr"/>
              <a:lstStyle/>
              <a:p>
                <a:endParaRPr lang="nl-NL"/>
              </a:p>
            </p:txBody>
          </p:sp>
          <p:sp>
            <p:nvSpPr>
              <p:cNvPr id="43" name="Vrije vorm: vorm 42">
                <a:extLst>
                  <a:ext uri="{FF2B5EF4-FFF2-40B4-BE49-F238E27FC236}">
                    <a16:creationId xmlns:a16="http://schemas.microsoft.com/office/drawing/2014/main" id="{3E9272F8-91BC-F192-A195-61A0F0004C0D}"/>
                  </a:ext>
                </a:extLst>
              </p:cNvPr>
              <p:cNvSpPr/>
              <p:nvPr/>
            </p:nvSpPr>
            <p:spPr>
              <a:xfrm>
                <a:off x="6475291" y="3771751"/>
                <a:ext cx="437153" cy="492627"/>
              </a:xfrm>
              <a:custGeom>
                <a:avLst/>
                <a:gdLst>
                  <a:gd name="connsiteX0" fmla="*/ 436821 w 437153"/>
                  <a:gd name="connsiteY0" fmla="*/ 218577 h 492627"/>
                  <a:gd name="connsiteX1" fmla="*/ 372710 w 437153"/>
                  <a:gd name="connsiteY1" fmla="*/ 373042 h 492627"/>
                  <a:gd name="connsiteX2" fmla="*/ 372710 w 437153"/>
                  <a:gd name="connsiteY2" fmla="*/ 373042 h 492627"/>
                  <a:gd name="connsiteX3" fmla="*/ 369720 w 437153"/>
                  <a:gd name="connsiteY3" fmla="*/ 376032 h 492627"/>
                  <a:gd name="connsiteX4" fmla="*/ 331187 w 437153"/>
                  <a:gd name="connsiteY4" fmla="*/ 469707 h 492627"/>
                  <a:gd name="connsiteX5" fmla="*/ 308266 w 437153"/>
                  <a:gd name="connsiteY5" fmla="*/ 492628 h 492627"/>
                  <a:gd name="connsiteX6" fmla="*/ 122243 w 437153"/>
                  <a:gd name="connsiteY6" fmla="*/ 492628 h 492627"/>
                  <a:gd name="connsiteX7" fmla="*/ 99323 w 437153"/>
                  <a:gd name="connsiteY7" fmla="*/ 469707 h 492627"/>
                  <a:gd name="connsiteX8" fmla="*/ 99323 w 437153"/>
                  <a:gd name="connsiteY8" fmla="*/ 463396 h 492627"/>
                  <a:gd name="connsiteX9" fmla="*/ 64111 w 437153"/>
                  <a:gd name="connsiteY9" fmla="*/ 373042 h 492627"/>
                  <a:gd name="connsiteX10" fmla="*/ 59461 w 437153"/>
                  <a:gd name="connsiteY10" fmla="*/ 368391 h 492627"/>
                  <a:gd name="connsiteX11" fmla="*/ 0 w 437153"/>
                  <a:gd name="connsiteY11" fmla="*/ 218577 h 492627"/>
                  <a:gd name="connsiteX12" fmla="*/ 218577 w 437153"/>
                  <a:gd name="connsiteY12" fmla="*/ 0 h 492627"/>
                  <a:gd name="connsiteX13" fmla="*/ 437153 w 437153"/>
                  <a:gd name="connsiteY13" fmla="*/ 218577 h 49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7153" h="492627">
                    <a:moveTo>
                      <a:pt x="436821" y="218577"/>
                    </a:moveTo>
                    <a:cubicBezTo>
                      <a:pt x="436821" y="279034"/>
                      <a:pt x="412240" y="333512"/>
                      <a:pt x="372710" y="373042"/>
                    </a:cubicBezTo>
                    <a:lnTo>
                      <a:pt x="372710" y="373042"/>
                    </a:lnTo>
                    <a:cubicBezTo>
                      <a:pt x="372710" y="373042"/>
                      <a:pt x="370717" y="375035"/>
                      <a:pt x="369720" y="376032"/>
                    </a:cubicBezTo>
                    <a:cubicBezTo>
                      <a:pt x="345803" y="399949"/>
                      <a:pt x="331187" y="433167"/>
                      <a:pt x="331187" y="469707"/>
                    </a:cubicBezTo>
                    <a:cubicBezTo>
                      <a:pt x="331187" y="482330"/>
                      <a:pt x="320889" y="492628"/>
                      <a:pt x="308266" y="492628"/>
                    </a:cubicBezTo>
                    <a:lnTo>
                      <a:pt x="122243" y="492628"/>
                    </a:lnTo>
                    <a:cubicBezTo>
                      <a:pt x="109621" y="492628"/>
                      <a:pt x="99323" y="482330"/>
                      <a:pt x="99323" y="469707"/>
                    </a:cubicBezTo>
                    <a:lnTo>
                      <a:pt x="99323" y="463396"/>
                    </a:lnTo>
                    <a:cubicBezTo>
                      <a:pt x="99323" y="428517"/>
                      <a:pt x="86035" y="396627"/>
                      <a:pt x="64111" y="373042"/>
                    </a:cubicBezTo>
                    <a:cubicBezTo>
                      <a:pt x="62451" y="371381"/>
                      <a:pt x="61122" y="369720"/>
                      <a:pt x="59461" y="368391"/>
                    </a:cubicBezTo>
                    <a:cubicBezTo>
                      <a:pt x="22588" y="329194"/>
                      <a:pt x="0" y="276709"/>
                      <a:pt x="0" y="218577"/>
                    </a:cubicBezTo>
                    <a:cubicBezTo>
                      <a:pt x="0" y="97994"/>
                      <a:pt x="97994" y="0"/>
                      <a:pt x="218577" y="0"/>
                    </a:cubicBezTo>
                    <a:cubicBezTo>
                      <a:pt x="339159" y="0"/>
                      <a:pt x="437153" y="97994"/>
                      <a:pt x="437153" y="218577"/>
                    </a:cubicBezTo>
                    <a:close/>
                  </a:path>
                </a:pathLst>
              </a:custGeom>
              <a:solidFill>
                <a:srgbClr val="FFCFA0"/>
              </a:solidFill>
              <a:ln w="0" cap="flat">
                <a:noFill/>
                <a:prstDash val="solid"/>
                <a:miter/>
              </a:ln>
            </p:spPr>
            <p:txBody>
              <a:bodyPr rtlCol="0" anchor="ctr"/>
              <a:lstStyle/>
              <a:p>
                <a:endParaRPr lang="nl-NL"/>
              </a:p>
            </p:txBody>
          </p:sp>
          <p:sp>
            <p:nvSpPr>
              <p:cNvPr id="44" name="Vrije vorm: vorm 43">
                <a:extLst>
                  <a:ext uri="{FF2B5EF4-FFF2-40B4-BE49-F238E27FC236}">
                    <a16:creationId xmlns:a16="http://schemas.microsoft.com/office/drawing/2014/main" id="{8C8C94BE-01FE-4A57-BF74-4B619654EFD1}"/>
                  </a:ext>
                </a:extLst>
              </p:cNvPr>
              <p:cNvSpPr/>
              <p:nvPr/>
            </p:nvSpPr>
            <p:spPr>
              <a:xfrm>
                <a:off x="6534420" y="4140142"/>
                <a:ext cx="4650" cy="4650"/>
              </a:xfrm>
              <a:custGeom>
                <a:avLst/>
                <a:gdLst>
                  <a:gd name="connsiteX0" fmla="*/ 4651 w 4650"/>
                  <a:gd name="connsiteY0" fmla="*/ 4651 h 4650"/>
                  <a:gd name="connsiteX1" fmla="*/ 0 w 4650"/>
                  <a:gd name="connsiteY1" fmla="*/ 0 h 4650"/>
                  <a:gd name="connsiteX2" fmla="*/ 0 w 4650"/>
                  <a:gd name="connsiteY2" fmla="*/ 0 h 4650"/>
                  <a:gd name="connsiteX3" fmla="*/ 4651 w 4650"/>
                  <a:gd name="connsiteY3" fmla="*/ 4651 h 4650"/>
                  <a:gd name="connsiteX4" fmla="*/ 4651 w 4650"/>
                  <a:gd name="connsiteY4" fmla="*/ 4651 h 4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0" h="4650">
                    <a:moveTo>
                      <a:pt x="4651" y="4651"/>
                    </a:moveTo>
                    <a:cubicBezTo>
                      <a:pt x="2990" y="2990"/>
                      <a:pt x="1329" y="1329"/>
                      <a:pt x="0" y="0"/>
                    </a:cubicBezTo>
                    <a:lnTo>
                      <a:pt x="0" y="0"/>
                    </a:lnTo>
                    <a:cubicBezTo>
                      <a:pt x="0" y="0"/>
                      <a:pt x="2990" y="2990"/>
                      <a:pt x="4651" y="4651"/>
                    </a:cubicBezTo>
                    <a:lnTo>
                      <a:pt x="4651" y="4651"/>
                    </a:lnTo>
                    <a:close/>
                  </a:path>
                </a:pathLst>
              </a:custGeom>
              <a:solidFill>
                <a:srgbClr val="000000"/>
              </a:solidFill>
              <a:ln w="0" cap="flat">
                <a:noFill/>
                <a:prstDash val="solid"/>
                <a:miter/>
              </a:ln>
            </p:spPr>
            <p:txBody>
              <a:bodyPr rtlCol="0" anchor="ctr"/>
              <a:lstStyle/>
              <a:p>
                <a:endParaRPr lang="nl-NL"/>
              </a:p>
            </p:txBody>
          </p:sp>
          <p:sp>
            <p:nvSpPr>
              <p:cNvPr id="45" name="Vrije vorm: vorm 44">
                <a:extLst>
                  <a:ext uri="{FF2B5EF4-FFF2-40B4-BE49-F238E27FC236}">
                    <a16:creationId xmlns:a16="http://schemas.microsoft.com/office/drawing/2014/main" id="{B60F4226-A8CA-E653-C8A1-98BEB025BFCA}"/>
                  </a:ext>
                </a:extLst>
              </p:cNvPr>
              <p:cNvSpPr/>
              <p:nvPr/>
            </p:nvSpPr>
            <p:spPr>
              <a:xfrm>
                <a:off x="6596206" y="4337791"/>
                <a:ext cx="195323" cy="13951"/>
              </a:xfrm>
              <a:custGeom>
                <a:avLst/>
                <a:gdLst>
                  <a:gd name="connsiteX0" fmla="*/ 195324 w 195323"/>
                  <a:gd name="connsiteY0" fmla="*/ 13952 h 13951"/>
                  <a:gd name="connsiteX1" fmla="*/ 188016 w 195323"/>
                  <a:gd name="connsiteY1" fmla="*/ 11959 h 13951"/>
                  <a:gd name="connsiteX2" fmla="*/ 7308 w 195323"/>
                  <a:gd name="connsiteY2" fmla="*/ 11959 h 13951"/>
                  <a:gd name="connsiteX3" fmla="*/ 0 w 195323"/>
                  <a:gd name="connsiteY3" fmla="*/ 13952 h 13951"/>
                  <a:gd name="connsiteX4" fmla="*/ 4318 w 195323"/>
                  <a:gd name="connsiteY4" fmla="*/ 6644 h 13951"/>
                  <a:gd name="connsiteX5" fmla="*/ 997 w 195323"/>
                  <a:gd name="connsiteY5" fmla="*/ 0 h 13951"/>
                  <a:gd name="connsiteX6" fmla="*/ 9633 w 195323"/>
                  <a:gd name="connsiteY6" fmla="*/ 2325 h 13951"/>
                  <a:gd name="connsiteX7" fmla="*/ 186023 w 195323"/>
                  <a:gd name="connsiteY7" fmla="*/ 2325 h 13951"/>
                  <a:gd name="connsiteX8" fmla="*/ 194659 w 195323"/>
                  <a:gd name="connsiteY8" fmla="*/ 0 h 13951"/>
                  <a:gd name="connsiteX9" fmla="*/ 191338 w 195323"/>
                  <a:gd name="connsiteY9" fmla="*/ 6644 h 13951"/>
                  <a:gd name="connsiteX10" fmla="*/ 195324 w 195323"/>
                  <a:gd name="connsiteY10" fmla="*/ 13952 h 1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323" h="13951">
                    <a:moveTo>
                      <a:pt x="195324" y="13952"/>
                    </a:moveTo>
                    <a:cubicBezTo>
                      <a:pt x="193331" y="12623"/>
                      <a:pt x="190673" y="11959"/>
                      <a:pt x="188016" y="11959"/>
                    </a:cubicBezTo>
                    <a:lnTo>
                      <a:pt x="7308" y="11959"/>
                    </a:lnTo>
                    <a:cubicBezTo>
                      <a:pt x="4651" y="11959"/>
                      <a:pt x="1993" y="12623"/>
                      <a:pt x="0" y="13952"/>
                    </a:cubicBezTo>
                    <a:cubicBezTo>
                      <a:pt x="2657" y="12623"/>
                      <a:pt x="4318" y="9633"/>
                      <a:pt x="4318" y="6644"/>
                    </a:cubicBezTo>
                    <a:cubicBezTo>
                      <a:pt x="4318" y="3986"/>
                      <a:pt x="2990" y="1329"/>
                      <a:pt x="997" y="0"/>
                    </a:cubicBezTo>
                    <a:cubicBezTo>
                      <a:pt x="3654" y="1661"/>
                      <a:pt x="6311" y="2325"/>
                      <a:pt x="9633" y="2325"/>
                    </a:cubicBezTo>
                    <a:lnTo>
                      <a:pt x="186023" y="2325"/>
                    </a:lnTo>
                    <a:cubicBezTo>
                      <a:pt x="189012" y="2325"/>
                      <a:pt x="192002" y="1329"/>
                      <a:pt x="194659" y="0"/>
                    </a:cubicBezTo>
                    <a:cubicBezTo>
                      <a:pt x="192666" y="1661"/>
                      <a:pt x="191338" y="3986"/>
                      <a:pt x="191338" y="6644"/>
                    </a:cubicBezTo>
                    <a:cubicBezTo>
                      <a:pt x="191338" y="9633"/>
                      <a:pt x="192999" y="12291"/>
                      <a:pt x="195324" y="13952"/>
                    </a:cubicBezTo>
                    <a:close/>
                  </a:path>
                </a:pathLst>
              </a:custGeom>
              <a:solidFill>
                <a:srgbClr val="95107E"/>
              </a:solidFill>
              <a:ln w="0" cap="flat">
                <a:noFill/>
                <a:prstDash val="solid"/>
                <a:miter/>
              </a:ln>
            </p:spPr>
            <p:txBody>
              <a:bodyPr rtlCol="0" anchor="ctr"/>
              <a:lstStyle/>
              <a:p>
                <a:endParaRPr lang="nl-NL"/>
              </a:p>
            </p:txBody>
          </p:sp>
          <p:sp>
            <p:nvSpPr>
              <p:cNvPr id="46" name="Vrije vorm: vorm 45">
                <a:extLst>
                  <a:ext uri="{FF2B5EF4-FFF2-40B4-BE49-F238E27FC236}">
                    <a16:creationId xmlns:a16="http://schemas.microsoft.com/office/drawing/2014/main" id="{6CC64C1D-5795-D59A-4E81-041B0A86F763}"/>
                  </a:ext>
                </a:extLst>
              </p:cNvPr>
              <p:cNvSpPr/>
              <p:nvPr/>
            </p:nvSpPr>
            <p:spPr>
              <a:xfrm>
                <a:off x="6596870" y="4297597"/>
                <a:ext cx="194659" cy="12623"/>
              </a:xfrm>
              <a:custGeom>
                <a:avLst/>
                <a:gdLst>
                  <a:gd name="connsiteX0" fmla="*/ 194327 w 194659"/>
                  <a:gd name="connsiteY0" fmla="*/ 12291 h 12623"/>
                  <a:gd name="connsiteX1" fmla="*/ 185358 w 194659"/>
                  <a:gd name="connsiteY1" fmla="*/ 9633 h 12623"/>
                  <a:gd name="connsiteX2" fmla="*/ 8969 w 194659"/>
                  <a:gd name="connsiteY2" fmla="*/ 9633 h 12623"/>
                  <a:gd name="connsiteX3" fmla="*/ 0 w 194659"/>
                  <a:gd name="connsiteY3" fmla="*/ 12291 h 12623"/>
                  <a:gd name="connsiteX4" fmla="*/ 3322 w 194659"/>
                  <a:gd name="connsiteY4" fmla="*/ 5979 h 12623"/>
                  <a:gd name="connsiteX5" fmla="*/ 664 w 194659"/>
                  <a:gd name="connsiteY5" fmla="*/ 0 h 12623"/>
                  <a:gd name="connsiteX6" fmla="*/ 10630 w 194659"/>
                  <a:gd name="connsiteY6" fmla="*/ 2990 h 12623"/>
                  <a:gd name="connsiteX7" fmla="*/ 184362 w 194659"/>
                  <a:gd name="connsiteY7" fmla="*/ 2990 h 12623"/>
                  <a:gd name="connsiteX8" fmla="*/ 194327 w 194659"/>
                  <a:gd name="connsiteY8" fmla="*/ 0 h 12623"/>
                  <a:gd name="connsiteX9" fmla="*/ 191338 w 194659"/>
                  <a:gd name="connsiteY9" fmla="*/ 5979 h 12623"/>
                  <a:gd name="connsiteX10" fmla="*/ 194659 w 194659"/>
                  <a:gd name="connsiteY10" fmla="*/ 12623 h 12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4659" h="12623">
                    <a:moveTo>
                      <a:pt x="194327" y="12291"/>
                    </a:moveTo>
                    <a:cubicBezTo>
                      <a:pt x="191670" y="10630"/>
                      <a:pt x="188680" y="9633"/>
                      <a:pt x="185358" y="9633"/>
                    </a:cubicBezTo>
                    <a:lnTo>
                      <a:pt x="8969" y="9633"/>
                    </a:lnTo>
                    <a:cubicBezTo>
                      <a:pt x="5647" y="9633"/>
                      <a:pt x="2657" y="10630"/>
                      <a:pt x="0" y="12291"/>
                    </a:cubicBezTo>
                    <a:cubicBezTo>
                      <a:pt x="1993" y="10962"/>
                      <a:pt x="3322" y="8637"/>
                      <a:pt x="3322" y="5979"/>
                    </a:cubicBezTo>
                    <a:cubicBezTo>
                      <a:pt x="3322" y="3654"/>
                      <a:pt x="2325" y="1329"/>
                      <a:pt x="664" y="0"/>
                    </a:cubicBezTo>
                    <a:cubicBezTo>
                      <a:pt x="3654" y="1993"/>
                      <a:pt x="6976" y="2990"/>
                      <a:pt x="10630" y="2990"/>
                    </a:cubicBezTo>
                    <a:lnTo>
                      <a:pt x="184362" y="2990"/>
                    </a:lnTo>
                    <a:cubicBezTo>
                      <a:pt x="188016" y="2990"/>
                      <a:pt x="191338" y="1993"/>
                      <a:pt x="194327" y="0"/>
                    </a:cubicBezTo>
                    <a:cubicBezTo>
                      <a:pt x="192666" y="1329"/>
                      <a:pt x="191338" y="3654"/>
                      <a:pt x="191338" y="5979"/>
                    </a:cubicBezTo>
                    <a:cubicBezTo>
                      <a:pt x="191338" y="8637"/>
                      <a:pt x="192666" y="10962"/>
                      <a:pt x="194659" y="12623"/>
                    </a:cubicBezTo>
                    <a:close/>
                  </a:path>
                </a:pathLst>
              </a:custGeom>
              <a:solidFill>
                <a:srgbClr val="95107E"/>
              </a:solidFill>
              <a:ln w="0" cap="flat">
                <a:noFill/>
                <a:prstDash val="solid"/>
                <a:miter/>
              </a:ln>
            </p:spPr>
            <p:txBody>
              <a:bodyPr rtlCol="0" anchor="ctr"/>
              <a:lstStyle/>
              <a:p>
                <a:endParaRPr lang="nl-NL"/>
              </a:p>
            </p:txBody>
          </p:sp>
          <p:sp>
            <p:nvSpPr>
              <p:cNvPr id="47" name="Vrije vorm: vorm 46">
                <a:extLst>
                  <a:ext uri="{FF2B5EF4-FFF2-40B4-BE49-F238E27FC236}">
                    <a16:creationId xmlns:a16="http://schemas.microsoft.com/office/drawing/2014/main" id="{D91F1EA9-E7D2-951F-7BD4-071307D43DC1}"/>
                  </a:ext>
                </a:extLst>
              </p:cNvPr>
              <p:cNvSpPr/>
              <p:nvPr/>
            </p:nvSpPr>
            <p:spPr>
              <a:xfrm>
                <a:off x="6595541" y="4376657"/>
                <a:ext cx="196652" cy="13619"/>
              </a:xfrm>
              <a:custGeom>
                <a:avLst/>
                <a:gdLst>
                  <a:gd name="connsiteX0" fmla="*/ 196653 w 196652"/>
                  <a:gd name="connsiteY0" fmla="*/ 0 h 13619"/>
                  <a:gd name="connsiteX1" fmla="*/ 189344 w 196652"/>
                  <a:gd name="connsiteY1" fmla="*/ 13620 h 13619"/>
                  <a:gd name="connsiteX2" fmla="*/ 189344 w 196652"/>
                  <a:gd name="connsiteY2" fmla="*/ 11959 h 13619"/>
                  <a:gd name="connsiteX3" fmla="*/ 7308 w 196652"/>
                  <a:gd name="connsiteY3" fmla="*/ 11959 h 13619"/>
                  <a:gd name="connsiteX4" fmla="*/ 7308 w 196652"/>
                  <a:gd name="connsiteY4" fmla="*/ 13287 h 13619"/>
                  <a:gd name="connsiteX5" fmla="*/ 0 w 196652"/>
                  <a:gd name="connsiteY5" fmla="*/ 0 h 13619"/>
                  <a:gd name="connsiteX6" fmla="*/ 7972 w 196652"/>
                  <a:gd name="connsiteY6" fmla="*/ 2325 h 13619"/>
                  <a:gd name="connsiteX7" fmla="*/ 188680 w 196652"/>
                  <a:gd name="connsiteY7" fmla="*/ 2325 h 13619"/>
                  <a:gd name="connsiteX8" fmla="*/ 196653 w 196652"/>
                  <a:gd name="connsiteY8" fmla="*/ 0 h 1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652" h="13619">
                    <a:moveTo>
                      <a:pt x="196653" y="0"/>
                    </a:moveTo>
                    <a:cubicBezTo>
                      <a:pt x="192334" y="3322"/>
                      <a:pt x="189677" y="7972"/>
                      <a:pt x="189344" y="13620"/>
                    </a:cubicBezTo>
                    <a:cubicBezTo>
                      <a:pt x="189344" y="12955"/>
                      <a:pt x="189344" y="12291"/>
                      <a:pt x="189344" y="11959"/>
                    </a:cubicBezTo>
                    <a:lnTo>
                      <a:pt x="7308" y="11959"/>
                    </a:lnTo>
                    <a:cubicBezTo>
                      <a:pt x="7308" y="11959"/>
                      <a:pt x="7308" y="12955"/>
                      <a:pt x="7308" y="13287"/>
                    </a:cubicBezTo>
                    <a:cubicBezTo>
                      <a:pt x="6976" y="7972"/>
                      <a:pt x="3986" y="2990"/>
                      <a:pt x="0" y="0"/>
                    </a:cubicBezTo>
                    <a:cubicBezTo>
                      <a:pt x="2325" y="1661"/>
                      <a:pt x="4983" y="2325"/>
                      <a:pt x="7972" y="2325"/>
                    </a:cubicBezTo>
                    <a:lnTo>
                      <a:pt x="188680" y="2325"/>
                    </a:lnTo>
                    <a:cubicBezTo>
                      <a:pt x="191670" y="2325"/>
                      <a:pt x="194327" y="1329"/>
                      <a:pt x="196653" y="0"/>
                    </a:cubicBezTo>
                    <a:close/>
                  </a:path>
                </a:pathLst>
              </a:custGeom>
              <a:solidFill>
                <a:srgbClr val="95107E"/>
              </a:solidFill>
              <a:ln w="0" cap="flat">
                <a:noFill/>
                <a:prstDash val="solid"/>
                <a:miter/>
              </a:ln>
            </p:spPr>
            <p:txBody>
              <a:bodyPr rtlCol="0" anchor="ctr"/>
              <a:lstStyle/>
              <a:p>
                <a:endParaRPr lang="nl-NL"/>
              </a:p>
            </p:txBody>
          </p:sp>
          <p:sp>
            <p:nvSpPr>
              <p:cNvPr id="48" name="Vrije vorm: vorm 47">
                <a:extLst>
                  <a:ext uri="{FF2B5EF4-FFF2-40B4-BE49-F238E27FC236}">
                    <a16:creationId xmlns:a16="http://schemas.microsoft.com/office/drawing/2014/main" id="{CB2CFBC0-127E-68EF-A21E-87E73FD4B7BA}"/>
                  </a:ext>
                </a:extLst>
              </p:cNvPr>
              <p:cNvSpPr/>
              <p:nvPr/>
            </p:nvSpPr>
            <p:spPr>
              <a:xfrm>
                <a:off x="6640054" y="4424491"/>
                <a:ext cx="108291" cy="30228"/>
              </a:xfrm>
              <a:custGeom>
                <a:avLst/>
                <a:gdLst>
                  <a:gd name="connsiteX0" fmla="*/ 108292 w 108291"/>
                  <a:gd name="connsiteY0" fmla="*/ 0 h 30228"/>
                  <a:gd name="connsiteX1" fmla="*/ 54146 w 108291"/>
                  <a:gd name="connsiteY1" fmla="*/ 30229 h 30228"/>
                  <a:gd name="connsiteX2" fmla="*/ 0 w 108291"/>
                  <a:gd name="connsiteY2" fmla="*/ 0 h 30228"/>
                  <a:gd name="connsiteX3" fmla="*/ 108292 w 108291"/>
                  <a:gd name="connsiteY3" fmla="*/ 0 h 30228"/>
                </a:gdLst>
                <a:ahLst/>
                <a:cxnLst>
                  <a:cxn ang="0">
                    <a:pos x="connsiteX0" y="connsiteY0"/>
                  </a:cxn>
                  <a:cxn ang="0">
                    <a:pos x="connsiteX1" y="connsiteY1"/>
                  </a:cxn>
                  <a:cxn ang="0">
                    <a:pos x="connsiteX2" y="connsiteY2"/>
                  </a:cxn>
                  <a:cxn ang="0">
                    <a:pos x="connsiteX3" y="connsiteY3"/>
                  </a:cxn>
                </a:cxnLst>
                <a:rect l="l" t="t" r="r" b="b"/>
                <a:pathLst>
                  <a:path w="108291" h="30228">
                    <a:moveTo>
                      <a:pt x="108292" y="0"/>
                    </a:moveTo>
                    <a:cubicBezTo>
                      <a:pt x="96998" y="17938"/>
                      <a:pt x="77067" y="30229"/>
                      <a:pt x="54146" y="30229"/>
                    </a:cubicBezTo>
                    <a:cubicBezTo>
                      <a:pt x="31225" y="30229"/>
                      <a:pt x="11294" y="18270"/>
                      <a:pt x="0" y="0"/>
                    </a:cubicBezTo>
                    <a:lnTo>
                      <a:pt x="108292" y="0"/>
                    </a:lnTo>
                    <a:close/>
                  </a:path>
                </a:pathLst>
              </a:custGeom>
              <a:solidFill>
                <a:srgbClr val="95107E"/>
              </a:solidFill>
              <a:ln w="0" cap="flat">
                <a:noFill/>
                <a:prstDash val="solid"/>
                <a:miter/>
              </a:ln>
            </p:spPr>
            <p:txBody>
              <a:bodyPr rtlCol="0" anchor="ctr"/>
              <a:lstStyle/>
              <a:p>
                <a:endParaRPr lang="nl-NL"/>
              </a:p>
            </p:txBody>
          </p:sp>
          <p:sp>
            <p:nvSpPr>
              <p:cNvPr id="49" name="Vrije vorm: vorm 48">
                <a:extLst>
                  <a:ext uri="{FF2B5EF4-FFF2-40B4-BE49-F238E27FC236}">
                    <a16:creationId xmlns:a16="http://schemas.microsoft.com/office/drawing/2014/main" id="{125421D3-EB04-8BA4-9B01-F3EF8B88657E}"/>
                  </a:ext>
                </a:extLst>
              </p:cNvPr>
              <p:cNvSpPr/>
              <p:nvPr/>
            </p:nvSpPr>
            <p:spPr>
              <a:xfrm>
                <a:off x="6680248" y="3598019"/>
                <a:ext cx="37204" cy="132541"/>
              </a:xfrm>
              <a:custGeom>
                <a:avLst/>
                <a:gdLst>
                  <a:gd name="connsiteX0" fmla="*/ 18602 w 37204"/>
                  <a:gd name="connsiteY0" fmla="*/ 0 h 132541"/>
                  <a:gd name="connsiteX1" fmla="*/ 37204 w 37204"/>
                  <a:gd name="connsiteY1" fmla="*/ 18602 h 132541"/>
                  <a:gd name="connsiteX2" fmla="*/ 37204 w 37204"/>
                  <a:gd name="connsiteY2" fmla="*/ 113939 h 132541"/>
                  <a:gd name="connsiteX3" fmla="*/ 18602 w 37204"/>
                  <a:gd name="connsiteY3" fmla="*/ 132541 h 132541"/>
                  <a:gd name="connsiteX4" fmla="*/ 18602 w 37204"/>
                  <a:gd name="connsiteY4" fmla="*/ 132541 h 132541"/>
                  <a:gd name="connsiteX5" fmla="*/ 0 w 37204"/>
                  <a:gd name="connsiteY5" fmla="*/ 113939 h 132541"/>
                  <a:gd name="connsiteX6" fmla="*/ 0 w 37204"/>
                  <a:gd name="connsiteY6" fmla="*/ 18602 h 132541"/>
                  <a:gd name="connsiteX7" fmla="*/ 18602 w 37204"/>
                  <a:gd name="connsiteY7" fmla="*/ 0 h 132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204" h="132541">
                    <a:moveTo>
                      <a:pt x="18602" y="0"/>
                    </a:moveTo>
                    <a:cubicBezTo>
                      <a:pt x="28876" y="0"/>
                      <a:pt x="37204" y="8329"/>
                      <a:pt x="37204" y="18602"/>
                    </a:cubicBezTo>
                    <a:lnTo>
                      <a:pt x="37204" y="113939"/>
                    </a:lnTo>
                    <a:cubicBezTo>
                      <a:pt x="37204" y="124213"/>
                      <a:pt x="28876" y="132541"/>
                      <a:pt x="18602" y="132541"/>
                    </a:cubicBezTo>
                    <a:lnTo>
                      <a:pt x="18602" y="132541"/>
                    </a:lnTo>
                    <a:cubicBezTo>
                      <a:pt x="8328" y="132541"/>
                      <a:pt x="0" y="124213"/>
                      <a:pt x="0" y="113939"/>
                    </a:cubicBezTo>
                    <a:lnTo>
                      <a:pt x="0" y="18602"/>
                    </a:lnTo>
                    <a:cubicBezTo>
                      <a:pt x="0" y="8328"/>
                      <a:pt x="8329" y="0"/>
                      <a:pt x="18602" y="0"/>
                    </a:cubicBezTo>
                    <a:close/>
                  </a:path>
                </a:pathLst>
              </a:custGeom>
              <a:solidFill>
                <a:srgbClr val="FFCFA0"/>
              </a:solidFill>
              <a:ln w="0" cap="flat">
                <a:noFill/>
                <a:prstDash val="solid"/>
                <a:miter/>
              </a:ln>
            </p:spPr>
            <p:txBody>
              <a:bodyPr rtlCol="0" anchor="ctr"/>
              <a:lstStyle/>
              <a:p>
                <a:endParaRPr lang="nl-NL"/>
              </a:p>
            </p:txBody>
          </p:sp>
          <p:sp>
            <p:nvSpPr>
              <p:cNvPr id="50" name="Vrije vorm: vorm 49">
                <a:extLst>
                  <a:ext uri="{FF2B5EF4-FFF2-40B4-BE49-F238E27FC236}">
                    <a16:creationId xmlns:a16="http://schemas.microsoft.com/office/drawing/2014/main" id="{7765771B-82EF-4864-D448-0AE6FF051C7D}"/>
                  </a:ext>
                </a:extLst>
              </p:cNvPr>
              <p:cNvSpPr/>
              <p:nvPr/>
            </p:nvSpPr>
            <p:spPr>
              <a:xfrm>
                <a:off x="6923572" y="3730726"/>
                <a:ext cx="104637" cy="104637"/>
              </a:xfrm>
              <a:custGeom>
                <a:avLst/>
                <a:gdLst>
                  <a:gd name="connsiteX0" fmla="*/ 5481 w 104637"/>
                  <a:gd name="connsiteY0" fmla="*/ 99157 h 104637"/>
                  <a:gd name="connsiteX1" fmla="*/ 5481 w 104637"/>
                  <a:gd name="connsiteY1" fmla="*/ 99157 h 104637"/>
                  <a:gd name="connsiteX2" fmla="*/ 5481 w 104637"/>
                  <a:gd name="connsiteY2" fmla="*/ 72914 h 104637"/>
                  <a:gd name="connsiteX3" fmla="*/ 72914 w 104637"/>
                  <a:gd name="connsiteY3" fmla="*/ 5481 h 104637"/>
                  <a:gd name="connsiteX4" fmla="*/ 99157 w 104637"/>
                  <a:gd name="connsiteY4" fmla="*/ 5481 h 104637"/>
                  <a:gd name="connsiteX5" fmla="*/ 99157 w 104637"/>
                  <a:gd name="connsiteY5" fmla="*/ 5481 h 104637"/>
                  <a:gd name="connsiteX6" fmla="*/ 99157 w 104637"/>
                  <a:gd name="connsiteY6" fmla="*/ 31724 h 104637"/>
                  <a:gd name="connsiteX7" fmla="*/ 31724 w 104637"/>
                  <a:gd name="connsiteY7" fmla="*/ 99157 h 104637"/>
                  <a:gd name="connsiteX8" fmla="*/ 5481 w 104637"/>
                  <a:gd name="connsiteY8" fmla="*/ 99157 h 104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637" h="104637">
                    <a:moveTo>
                      <a:pt x="5481" y="99157"/>
                    </a:moveTo>
                    <a:lnTo>
                      <a:pt x="5481" y="99157"/>
                    </a:lnTo>
                    <a:cubicBezTo>
                      <a:pt x="-1827" y="91849"/>
                      <a:pt x="-1827" y="80222"/>
                      <a:pt x="5481" y="72914"/>
                    </a:cubicBezTo>
                    <a:lnTo>
                      <a:pt x="72914" y="5481"/>
                    </a:lnTo>
                    <a:cubicBezTo>
                      <a:pt x="80222" y="-1827"/>
                      <a:pt x="91849" y="-1827"/>
                      <a:pt x="99157" y="5481"/>
                    </a:cubicBezTo>
                    <a:lnTo>
                      <a:pt x="99157" y="5481"/>
                    </a:lnTo>
                    <a:cubicBezTo>
                      <a:pt x="106465" y="12789"/>
                      <a:pt x="106465" y="24415"/>
                      <a:pt x="99157" y="31724"/>
                    </a:cubicBezTo>
                    <a:lnTo>
                      <a:pt x="31724" y="99157"/>
                    </a:lnTo>
                    <a:cubicBezTo>
                      <a:pt x="24415" y="106465"/>
                      <a:pt x="12789" y="106465"/>
                      <a:pt x="5481" y="99157"/>
                    </a:cubicBezTo>
                    <a:close/>
                  </a:path>
                </a:pathLst>
              </a:custGeom>
              <a:solidFill>
                <a:srgbClr val="FFCFA0"/>
              </a:solidFill>
              <a:ln w="0" cap="flat">
                <a:noFill/>
                <a:prstDash val="solid"/>
                <a:miter/>
              </a:ln>
            </p:spPr>
            <p:txBody>
              <a:bodyPr rtlCol="0" anchor="ctr"/>
              <a:lstStyle/>
              <a:p>
                <a:endParaRPr lang="nl-NL"/>
              </a:p>
            </p:txBody>
          </p:sp>
          <p:sp>
            <p:nvSpPr>
              <p:cNvPr id="51" name="Vrije vorm: vorm 50">
                <a:extLst>
                  <a:ext uri="{FF2B5EF4-FFF2-40B4-BE49-F238E27FC236}">
                    <a16:creationId xmlns:a16="http://schemas.microsoft.com/office/drawing/2014/main" id="{9AA48F51-2F63-F2EE-662C-D6D423F2952E}"/>
                  </a:ext>
                </a:extLst>
              </p:cNvPr>
              <p:cNvSpPr/>
              <p:nvPr/>
            </p:nvSpPr>
            <p:spPr>
              <a:xfrm>
                <a:off x="6969248" y="4044473"/>
                <a:ext cx="132541" cy="37204"/>
              </a:xfrm>
              <a:custGeom>
                <a:avLst/>
                <a:gdLst>
                  <a:gd name="connsiteX0" fmla="*/ 113939 w 132541"/>
                  <a:gd name="connsiteY0" fmla="*/ 0 h 37204"/>
                  <a:gd name="connsiteX1" fmla="*/ 132541 w 132541"/>
                  <a:gd name="connsiteY1" fmla="*/ 18602 h 37204"/>
                  <a:gd name="connsiteX2" fmla="*/ 132541 w 132541"/>
                  <a:gd name="connsiteY2" fmla="*/ 18602 h 37204"/>
                  <a:gd name="connsiteX3" fmla="*/ 113939 w 132541"/>
                  <a:gd name="connsiteY3" fmla="*/ 37205 h 37204"/>
                  <a:gd name="connsiteX4" fmla="*/ 18602 w 132541"/>
                  <a:gd name="connsiteY4" fmla="*/ 37205 h 37204"/>
                  <a:gd name="connsiteX5" fmla="*/ 0 w 132541"/>
                  <a:gd name="connsiteY5" fmla="*/ 18602 h 37204"/>
                  <a:gd name="connsiteX6" fmla="*/ 0 w 132541"/>
                  <a:gd name="connsiteY6" fmla="*/ 18602 h 37204"/>
                  <a:gd name="connsiteX7" fmla="*/ 18602 w 132541"/>
                  <a:gd name="connsiteY7" fmla="*/ 0 h 37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541" h="37204">
                    <a:moveTo>
                      <a:pt x="113939" y="0"/>
                    </a:moveTo>
                    <a:cubicBezTo>
                      <a:pt x="124213" y="0"/>
                      <a:pt x="132541" y="8329"/>
                      <a:pt x="132541" y="18602"/>
                    </a:cubicBezTo>
                    <a:lnTo>
                      <a:pt x="132541" y="18602"/>
                    </a:lnTo>
                    <a:cubicBezTo>
                      <a:pt x="132541" y="28876"/>
                      <a:pt x="124213" y="37205"/>
                      <a:pt x="113939" y="37205"/>
                    </a:cubicBezTo>
                    <a:lnTo>
                      <a:pt x="18602" y="37205"/>
                    </a:lnTo>
                    <a:cubicBezTo>
                      <a:pt x="8328" y="37205"/>
                      <a:pt x="0" y="28876"/>
                      <a:pt x="0" y="18602"/>
                    </a:cubicBezTo>
                    <a:lnTo>
                      <a:pt x="0" y="18602"/>
                    </a:lnTo>
                    <a:cubicBezTo>
                      <a:pt x="0" y="8328"/>
                      <a:pt x="8328" y="0"/>
                      <a:pt x="18602" y="0"/>
                    </a:cubicBezTo>
                    <a:close/>
                  </a:path>
                </a:pathLst>
              </a:custGeom>
              <a:solidFill>
                <a:srgbClr val="FFCFA0"/>
              </a:solidFill>
              <a:ln w="0" cap="flat">
                <a:noFill/>
                <a:prstDash val="solid"/>
                <a:miter/>
              </a:ln>
            </p:spPr>
            <p:txBody>
              <a:bodyPr rtlCol="0" anchor="ctr"/>
              <a:lstStyle/>
              <a:p>
                <a:endParaRPr lang="nl-NL"/>
              </a:p>
            </p:txBody>
          </p:sp>
          <p:sp>
            <p:nvSpPr>
              <p:cNvPr id="52" name="Vrije vorm: vorm 51">
                <a:extLst>
                  <a:ext uri="{FF2B5EF4-FFF2-40B4-BE49-F238E27FC236}">
                    <a16:creationId xmlns:a16="http://schemas.microsoft.com/office/drawing/2014/main" id="{5E9C1732-B568-23BD-3E6C-CC9A8589AAAA}"/>
                  </a:ext>
                </a:extLst>
              </p:cNvPr>
              <p:cNvSpPr/>
              <p:nvPr/>
            </p:nvSpPr>
            <p:spPr>
              <a:xfrm>
                <a:off x="6916929" y="4259230"/>
                <a:ext cx="104637" cy="104637"/>
              </a:xfrm>
              <a:custGeom>
                <a:avLst/>
                <a:gdLst>
                  <a:gd name="connsiteX0" fmla="*/ 5481 w 104637"/>
                  <a:gd name="connsiteY0" fmla="*/ 5481 h 104637"/>
                  <a:gd name="connsiteX1" fmla="*/ 5481 w 104637"/>
                  <a:gd name="connsiteY1" fmla="*/ 5481 h 104637"/>
                  <a:gd name="connsiteX2" fmla="*/ 31724 w 104637"/>
                  <a:gd name="connsiteY2" fmla="*/ 5481 h 104637"/>
                  <a:gd name="connsiteX3" fmla="*/ 99157 w 104637"/>
                  <a:gd name="connsiteY3" fmla="*/ 72914 h 104637"/>
                  <a:gd name="connsiteX4" fmla="*/ 99157 w 104637"/>
                  <a:gd name="connsiteY4" fmla="*/ 99157 h 104637"/>
                  <a:gd name="connsiteX5" fmla="*/ 99157 w 104637"/>
                  <a:gd name="connsiteY5" fmla="*/ 99157 h 104637"/>
                  <a:gd name="connsiteX6" fmla="*/ 72914 w 104637"/>
                  <a:gd name="connsiteY6" fmla="*/ 99157 h 104637"/>
                  <a:gd name="connsiteX7" fmla="*/ 5481 w 104637"/>
                  <a:gd name="connsiteY7" fmla="*/ 31723 h 104637"/>
                  <a:gd name="connsiteX8" fmla="*/ 5481 w 104637"/>
                  <a:gd name="connsiteY8" fmla="*/ 5481 h 104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637" h="104637">
                    <a:moveTo>
                      <a:pt x="5481" y="5481"/>
                    </a:moveTo>
                    <a:lnTo>
                      <a:pt x="5481" y="5481"/>
                    </a:lnTo>
                    <a:cubicBezTo>
                      <a:pt x="12789" y="-1827"/>
                      <a:pt x="24415" y="-1827"/>
                      <a:pt x="31724" y="5481"/>
                    </a:cubicBezTo>
                    <a:lnTo>
                      <a:pt x="99157" y="72914"/>
                    </a:lnTo>
                    <a:cubicBezTo>
                      <a:pt x="106465" y="80222"/>
                      <a:pt x="106465" y="91849"/>
                      <a:pt x="99157" y="99157"/>
                    </a:cubicBezTo>
                    <a:lnTo>
                      <a:pt x="99157" y="99157"/>
                    </a:lnTo>
                    <a:cubicBezTo>
                      <a:pt x="91849" y="106465"/>
                      <a:pt x="80222" y="106465"/>
                      <a:pt x="72914" y="99157"/>
                    </a:cubicBezTo>
                    <a:lnTo>
                      <a:pt x="5481" y="31723"/>
                    </a:lnTo>
                    <a:cubicBezTo>
                      <a:pt x="-1827" y="24415"/>
                      <a:pt x="-1827" y="12789"/>
                      <a:pt x="5481" y="5481"/>
                    </a:cubicBezTo>
                    <a:close/>
                  </a:path>
                </a:pathLst>
              </a:custGeom>
              <a:solidFill>
                <a:srgbClr val="FFCFA0"/>
              </a:solidFill>
              <a:ln w="0" cap="flat">
                <a:noFill/>
                <a:prstDash val="solid"/>
                <a:miter/>
              </a:ln>
            </p:spPr>
            <p:txBody>
              <a:bodyPr rtlCol="0" anchor="ctr"/>
              <a:lstStyle/>
              <a:p>
                <a:endParaRPr lang="nl-NL"/>
              </a:p>
            </p:txBody>
          </p:sp>
          <p:sp>
            <p:nvSpPr>
              <p:cNvPr id="53" name="Vrije vorm: vorm 52">
                <a:extLst>
                  <a:ext uri="{FF2B5EF4-FFF2-40B4-BE49-F238E27FC236}">
                    <a16:creationId xmlns:a16="http://schemas.microsoft.com/office/drawing/2014/main" id="{03C8371C-EAE6-5BB5-9B36-2DB49E1D751A}"/>
                  </a:ext>
                </a:extLst>
              </p:cNvPr>
              <p:cNvSpPr/>
              <p:nvPr/>
            </p:nvSpPr>
            <p:spPr>
              <a:xfrm>
                <a:off x="6359857" y="4259230"/>
                <a:ext cx="104637" cy="104637"/>
              </a:xfrm>
              <a:custGeom>
                <a:avLst/>
                <a:gdLst>
                  <a:gd name="connsiteX0" fmla="*/ 99157 w 104637"/>
                  <a:gd name="connsiteY0" fmla="*/ 5481 h 104637"/>
                  <a:gd name="connsiteX1" fmla="*/ 99157 w 104637"/>
                  <a:gd name="connsiteY1" fmla="*/ 5481 h 104637"/>
                  <a:gd name="connsiteX2" fmla="*/ 99157 w 104637"/>
                  <a:gd name="connsiteY2" fmla="*/ 31723 h 104637"/>
                  <a:gd name="connsiteX3" fmla="*/ 31723 w 104637"/>
                  <a:gd name="connsiteY3" fmla="*/ 99157 h 104637"/>
                  <a:gd name="connsiteX4" fmla="*/ 5481 w 104637"/>
                  <a:gd name="connsiteY4" fmla="*/ 99157 h 104637"/>
                  <a:gd name="connsiteX5" fmla="*/ 5481 w 104637"/>
                  <a:gd name="connsiteY5" fmla="*/ 99157 h 104637"/>
                  <a:gd name="connsiteX6" fmla="*/ 5481 w 104637"/>
                  <a:gd name="connsiteY6" fmla="*/ 72914 h 104637"/>
                  <a:gd name="connsiteX7" fmla="*/ 72914 w 104637"/>
                  <a:gd name="connsiteY7" fmla="*/ 5481 h 104637"/>
                  <a:gd name="connsiteX8" fmla="*/ 99157 w 104637"/>
                  <a:gd name="connsiteY8" fmla="*/ 5481 h 104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637" h="104637">
                    <a:moveTo>
                      <a:pt x="99157" y="5481"/>
                    </a:moveTo>
                    <a:lnTo>
                      <a:pt x="99157" y="5481"/>
                    </a:lnTo>
                    <a:cubicBezTo>
                      <a:pt x="106465" y="12789"/>
                      <a:pt x="106465" y="24415"/>
                      <a:pt x="99157" y="31723"/>
                    </a:cubicBezTo>
                    <a:lnTo>
                      <a:pt x="31723" y="99157"/>
                    </a:lnTo>
                    <a:cubicBezTo>
                      <a:pt x="24415" y="106465"/>
                      <a:pt x="12789" y="106465"/>
                      <a:pt x="5481" y="99157"/>
                    </a:cubicBezTo>
                    <a:lnTo>
                      <a:pt x="5481" y="99157"/>
                    </a:lnTo>
                    <a:cubicBezTo>
                      <a:pt x="-1827" y="91849"/>
                      <a:pt x="-1827" y="80222"/>
                      <a:pt x="5481" y="72914"/>
                    </a:cubicBezTo>
                    <a:lnTo>
                      <a:pt x="72914" y="5481"/>
                    </a:lnTo>
                    <a:cubicBezTo>
                      <a:pt x="80222" y="-1827"/>
                      <a:pt x="91849" y="-1827"/>
                      <a:pt x="99157" y="5481"/>
                    </a:cubicBezTo>
                    <a:close/>
                  </a:path>
                </a:pathLst>
              </a:custGeom>
              <a:solidFill>
                <a:srgbClr val="FFCFA0"/>
              </a:solidFill>
              <a:ln w="0" cap="flat">
                <a:noFill/>
                <a:prstDash val="solid"/>
                <a:miter/>
              </a:ln>
            </p:spPr>
            <p:txBody>
              <a:bodyPr rtlCol="0" anchor="ctr"/>
              <a:lstStyle/>
              <a:p>
                <a:endParaRPr lang="nl-NL"/>
              </a:p>
            </p:txBody>
          </p:sp>
          <p:sp>
            <p:nvSpPr>
              <p:cNvPr id="54" name="Vrije vorm: vorm 53">
                <a:extLst>
                  <a:ext uri="{FF2B5EF4-FFF2-40B4-BE49-F238E27FC236}">
                    <a16:creationId xmlns:a16="http://schemas.microsoft.com/office/drawing/2014/main" id="{56027A03-F981-C2DB-CF37-DC4DB856250B}"/>
                  </a:ext>
                </a:extLst>
              </p:cNvPr>
              <p:cNvSpPr/>
              <p:nvPr/>
            </p:nvSpPr>
            <p:spPr>
              <a:xfrm>
                <a:off x="6284618" y="4035172"/>
                <a:ext cx="132541" cy="37204"/>
              </a:xfrm>
              <a:custGeom>
                <a:avLst/>
                <a:gdLst>
                  <a:gd name="connsiteX0" fmla="*/ 113939 w 132541"/>
                  <a:gd name="connsiteY0" fmla="*/ 0 h 37204"/>
                  <a:gd name="connsiteX1" fmla="*/ 132541 w 132541"/>
                  <a:gd name="connsiteY1" fmla="*/ 18602 h 37204"/>
                  <a:gd name="connsiteX2" fmla="*/ 132541 w 132541"/>
                  <a:gd name="connsiteY2" fmla="*/ 18602 h 37204"/>
                  <a:gd name="connsiteX3" fmla="*/ 113939 w 132541"/>
                  <a:gd name="connsiteY3" fmla="*/ 37204 h 37204"/>
                  <a:gd name="connsiteX4" fmla="*/ 18602 w 132541"/>
                  <a:gd name="connsiteY4" fmla="*/ 37204 h 37204"/>
                  <a:gd name="connsiteX5" fmla="*/ 0 w 132541"/>
                  <a:gd name="connsiteY5" fmla="*/ 18602 h 37204"/>
                  <a:gd name="connsiteX6" fmla="*/ 0 w 132541"/>
                  <a:gd name="connsiteY6" fmla="*/ 18602 h 37204"/>
                  <a:gd name="connsiteX7" fmla="*/ 18602 w 132541"/>
                  <a:gd name="connsiteY7" fmla="*/ 0 h 37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541" h="37204">
                    <a:moveTo>
                      <a:pt x="113939" y="0"/>
                    </a:moveTo>
                    <a:cubicBezTo>
                      <a:pt x="124213" y="0"/>
                      <a:pt x="132541" y="8329"/>
                      <a:pt x="132541" y="18602"/>
                    </a:cubicBezTo>
                    <a:lnTo>
                      <a:pt x="132541" y="18602"/>
                    </a:lnTo>
                    <a:cubicBezTo>
                      <a:pt x="132541" y="28876"/>
                      <a:pt x="124213" y="37204"/>
                      <a:pt x="113939" y="37204"/>
                    </a:cubicBezTo>
                    <a:lnTo>
                      <a:pt x="18602" y="37204"/>
                    </a:lnTo>
                    <a:cubicBezTo>
                      <a:pt x="8329" y="37204"/>
                      <a:pt x="0" y="28876"/>
                      <a:pt x="0" y="18602"/>
                    </a:cubicBezTo>
                    <a:lnTo>
                      <a:pt x="0" y="18602"/>
                    </a:lnTo>
                    <a:cubicBezTo>
                      <a:pt x="0" y="8328"/>
                      <a:pt x="8329" y="0"/>
                      <a:pt x="18602" y="0"/>
                    </a:cubicBezTo>
                    <a:close/>
                  </a:path>
                </a:pathLst>
              </a:custGeom>
              <a:solidFill>
                <a:srgbClr val="FFCFA0"/>
              </a:solidFill>
              <a:ln w="0" cap="flat">
                <a:noFill/>
                <a:prstDash val="solid"/>
                <a:miter/>
              </a:ln>
            </p:spPr>
            <p:txBody>
              <a:bodyPr rtlCol="0" anchor="ctr"/>
              <a:lstStyle/>
              <a:p>
                <a:endParaRPr lang="nl-NL"/>
              </a:p>
            </p:txBody>
          </p:sp>
          <p:sp>
            <p:nvSpPr>
              <p:cNvPr id="55" name="Vrije vorm: vorm 54">
                <a:extLst>
                  <a:ext uri="{FF2B5EF4-FFF2-40B4-BE49-F238E27FC236}">
                    <a16:creationId xmlns:a16="http://schemas.microsoft.com/office/drawing/2014/main" id="{8B02F083-C3EC-B760-AF59-8795618E6CE0}"/>
                  </a:ext>
                </a:extLst>
              </p:cNvPr>
              <p:cNvSpPr/>
              <p:nvPr/>
            </p:nvSpPr>
            <p:spPr>
              <a:xfrm>
                <a:off x="6366501" y="3724082"/>
                <a:ext cx="104637" cy="104637"/>
              </a:xfrm>
              <a:custGeom>
                <a:avLst/>
                <a:gdLst>
                  <a:gd name="connsiteX0" fmla="*/ 99157 w 104637"/>
                  <a:gd name="connsiteY0" fmla="*/ 99157 h 104637"/>
                  <a:gd name="connsiteX1" fmla="*/ 99157 w 104637"/>
                  <a:gd name="connsiteY1" fmla="*/ 99157 h 104637"/>
                  <a:gd name="connsiteX2" fmla="*/ 72914 w 104637"/>
                  <a:gd name="connsiteY2" fmla="*/ 99157 h 104637"/>
                  <a:gd name="connsiteX3" fmla="*/ 5481 w 104637"/>
                  <a:gd name="connsiteY3" fmla="*/ 31724 h 104637"/>
                  <a:gd name="connsiteX4" fmla="*/ 5481 w 104637"/>
                  <a:gd name="connsiteY4" fmla="*/ 5481 h 104637"/>
                  <a:gd name="connsiteX5" fmla="*/ 5481 w 104637"/>
                  <a:gd name="connsiteY5" fmla="*/ 5481 h 104637"/>
                  <a:gd name="connsiteX6" fmla="*/ 31724 w 104637"/>
                  <a:gd name="connsiteY6" fmla="*/ 5481 h 104637"/>
                  <a:gd name="connsiteX7" fmla="*/ 99157 w 104637"/>
                  <a:gd name="connsiteY7" fmla="*/ 72914 h 104637"/>
                  <a:gd name="connsiteX8" fmla="*/ 99157 w 104637"/>
                  <a:gd name="connsiteY8" fmla="*/ 99157 h 104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637" h="104637">
                    <a:moveTo>
                      <a:pt x="99157" y="99157"/>
                    </a:moveTo>
                    <a:lnTo>
                      <a:pt x="99157" y="99157"/>
                    </a:lnTo>
                    <a:cubicBezTo>
                      <a:pt x="91849" y="106465"/>
                      <a:pt x="80222" y="106465"/>
                      <a:pt x="72914" y="99157"/>
                    </a:cubicBezTo>
                    <a:lnTo>
                      <a:pt x="5481" y="31724"/>
                    </a:lnTo>
                    <a:cubicBezTo>
                      <a:pt x="-1827" y="24415"/>
                      <a:pt x="-1827" y="12789"/>
                      <a:pt x="5481" y="5481"/>
                    </a:cubicBezTo>
                    <a:lnTo>
                      <a:pt x="5481" y="5481"/>
                    </a:lnTo>
                    <a:cubicBezTo>
                      <a:pt x="12789" y="-1827"/>
                      <a:pt x="24416" y="-1827"/>
                      <a:pt x="31724" y="5481"/>
                    </a:cubicBezTo>
                    <a:lnTo>
                      <a:pt x="99157" y="72914"/>
                    </a:lnTo>
                    <a:cubicBezTo>
                      <a:pt x="106465" y="80222"/>
                      <a:pt x="106465" y="91849"/>
                      <a:pt x="99157" y="99157"/>
                    </a:cubicBezTo>
                    <a:close/>
                  </a:path>
                </a:pathLst>
              </a:custGeom>
              <a:solidFill>
                <a:srgbClr val="FFCFA0"/>
              </a:solidFill>
              <a:ln w="0" cap="flat">
                <a:noFill/>
                <a:prstDash val="solid"/>
                <a:miter/>
              </a:ln>
            </p:spPr>
            <p:txBody>
              <a:bodyPr rtlCol="0" anchor="ctr"/>
              <a:lstStyle/>
              <a:p>
                <a:endParaRPr lang="nl-NL"/>
              </a:p>
            </p:txBody>
          </p:sp>
          <p:sp>
            <p:nvSpPr>
              <p:cNvPr id="56" name="Vrije vorm: vorm 55">
                <a:extLst>
                  <a:ext uri="{FF2B5EF4-FFF2-40B4-BE49-F238E27FC236}">
                    <a16:creationId xmlns:a16="http://schemas.microsoft.com/office/drawing/2014/main" id="{F71DB57D-8F30-C4C9-E820-93A8F453D4F5}"/>
                  </a:ext>
                </a:extLst>
              </p:cNvPr>
              <p:cNvSpPr/>
              <p:nvPr/>
            </p:nvSpPr>
            <p:spPr>
              <a:xfrm>
                <a:off x="6658656" y="4082674"/>
                <a:ext cx="68097" cy="16609"/>
              </a:xfrm>
              <a:custGeom>
                <a:avLst/>
                <a:gdLst>
                  <a:gd name="connsiteX0" fmla="*/ 68098 w 68097"/>
                  <a:gd name="connsiteY0" fmla="*/ 0 h 16609"/>
                  <a:gd name="connsiteX1" fmla="*/ 66437 w 68097"/>
                  <a:gd name="connsiteY1" fmla="*/ 16609 h 16609"/>
                  <a:gd name="connsiteX2" fmla="*/ 1329 w 68097"/>
                  <a:gd name="connsiteY2" fmla="*/ 16609 h 16609"/>
                  <a:gd name="connsiteX3" fmla="*/ 0 w 68097"/>
                  <a:gd name="connsiteY3" fmla="*/ 0 h 16609"/>
                  <a:gd name="connsiteX4" fmla="*/ 68098 w 68097"/>
                  <a:gd name="connsiteY4" fmla="*/ 0 h 166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97" h="16609">
                    <a:moveTo>
                      <a:pt x="68098" y="0"/>
                    </a:moveTo>
                    <a:lnTo>
                      <a:pt x="66437" y="16609"/>
                    </a:lnTo>
                    <a:lnTo>
                      <a:pt x="1329" y="16609"/>
                    </a:lnTo>
                    <a:lnTo>
                      <a:pt x="0" y="0"/>
                    </a:lnTo>
                    <a:lnTo>
                      <a:pt x="68098" y="0"/>
                    </a:lnTo>
                    <a:close/>
                  </a:path>
                </a:pathLst>
              </a:custGeom>
              <a:solidFill>
                <a:srgbClr val="FF7300"/>
              </a:solidFill>
              <a:ln w="0" cap="flat">
                <a:noFill/>
                <a:prstDash val="solid"/>
                <a:miter/>
              </a:ln>
            </p:spPr>
            <p:txBody>
              <a:bodyPr rtlCol="0" anchor="ctr"/>
              <a:lstStyle/>
              <a:p>
                <a:endParaRPr lang="nl-NL"/>
              </a:p>
            </p:txBody>
          </p:sp>
          <p:sp>
            <p:nvSpPr>
              <p:cNvPr id="57" name="Vrije vorm: vorm 56">
                <a:extLst>
                  <a:ext uri="{FF2B5EF4-FFF2-40B4-BE49-F238E27FC236}">
                    <a16:creationId xmlns:a16="http://schemas.microsoft.com/office/drawing/2014/main" id="{2EEFE98E-BA9B-6876-1EDA-A561F5DB31AF}"/>
                  </a:ext>
                </a:extLst>
              </p:cNvPr>
              <p:cNvSpPr/>
              <p:nvPr/>
            </p:nvSpPr>
            <p:spPr>
              <a:xfrm>
                <a:off x="6744027" y="4082010"/>
                <a:ext cx="332" cy="664"/>
              </a:xfrm>
              <a:custGeom>
                <a:avLst/>
                <a:gdLst>
                  <a:gd name="connsiteX0" fmla="*/ 0 w 332"/>
                  <a:gd name="connsiteY0" fmla="*/ 0 h 664"/>
                  <a:gd name="connsiteX1" fmla="*/ 0 w 332"/>
                  <a:gd name="connsiteY1" fmla="*/ 664 h 664"/>
                  <a:gd name="connsiteX2" fmla="*/ 332 w 332"/>
                  <a:gd name="connsiteY2" fmla="*/ 664 h 664"/>
                  <a:gd name="connsiteX3" fmla="*/ 0 w 332"/>
                  <a:gd name="connsiteY3" fmla="*/ 0 h 664"/>
                </a:gdLst>
                <a:ahLst/>
                <a:cxnLst>
                  <a:cxn ang="0">
                    <a:pos x="connsiteX0" y="connsiteY0"/>
                  </a:cxn>
                  <a:cxn ang="0">
                    <a:pos x="connsiteX1" y="connsiteY1"/>
                  </a:cxn>
                  <a:cxn ang="0">
                    <a:pos x="connsiteX2" y="connsiteY2"/>
                  </a:cxn>
                  <a:cxn ang="0">
                    <a:pos x="connsiteX3" y="connsiteY3"/>
                  </a:cxn>
                </a:cxnLst>
                <a:rect l="l" t="t" r="r" b="b"/>
                <a:pathLst>
                  <a:path w="332" h="664">
                    <a:moveTo>
                      <a:pt x="0" y="0"/>
                    </a:moveTo>
                    <a:lnTo>
                      <a:pt x="0" y="664"/>
                    </a:lnTo>
                    <a:cubicBezTo>
                      <a:pt x="0" y="664"/>
                      <a:pt x="332" y="664"/>
                      <a:pt x="332" y="664"/>
                    </a:cubicBezTo>
                    <a:cubicBezTo>
                      <a:pt x="332" y="664"/>
                      <a:pt x="332" y="332"/>
                      <a:pt x="0" y="0"/>
                    </a:cubicBezTo>
                    <a:close/>
                  </a:path>
                </a:pathLst>
              </a:custGeom>
              <a:solidFill>
                <a:srgbClr val="FF7300"/>
              </a:solidFill>
              <a:ln w="0" cap="flat">
                <a:noFill/>
                <a:prstDash val="solid"/>
                <a:miter/>
              </a:ln>
            </p:spPr>
            <p:txBody>
              <a:bodyPr rtlCol="0" anchor="ctr"/>
              <a:lstStyle/>
              <a:p>
                <a:endParaRPr lang="nl-NL"/>
              </a:p>
            </p:txBody>
          </p:sp>
          <p:sp>
            <p:nvSpPr>
              <p:cNvPr id="58" name="Vrije vorm: vorm 57">
                <a:extLst>
                  <a:ext uri="{FF2B5EF4-FFF2-40B4-BE49-F238E27FC236}">
                    <a16:creationId xmlns:a16="http://schemas.microsoft.com/office/drawing/2014/main" id="{21F7E7B9-E33F-DA5B-3D1B-A81FDA4F313A}"/>
                  </a:ext>
                </a:extLst>
              </p:cNvPr>
              <p:cNvSpPr/>
              <p:nvPr/>
            </p:nvSpPr>
            <p:spPr>
              <a:xfrm>
                <a:off x="6566641" y="4014245"/>
                <a:ext cx="106963" cy="249801"/>
              </a:xfrm>
              <a:custGeom>
                <a:avLst/>
                <a:gdLst>
                  <a:gd name="connsiteX0" fmla="*/ 93344 w 106963"/>
                  <a:gd name="connsiteY0" fmla="*/ 85039 h 249801"/>
                  <a:gd name="connsiteX1" fmla="*/ 92015 w 106963"/>
                  <a:gd name="connsiteY1" fmla="*/ 68430 h 249801"/>
                  <a:gd name="connsiteX2" fmla="*/ 90022 w 106963"/>
                  <a:gd name="connsiteY2" fmla="*/ 42852 h 249801"/>
                  <a:gd name="connsiteX3" fmla="*/ 90022 w 106963"/>
                  <a:gd name="connsiteY3" fmla="*/ 42852 h 249801"/>
                  <a:gd name="connsiteX4" fmla="*/ 47834 w 106963"/>
                  <a:gd name="connsiteY4" fmla="*/ 0 h 249801"/>
                  <a:gd name="connsiteX5" fmla="*/ 42519 w 106963"/>
                  <a:gd name="connsiteY5" fmla="*/ 0 h 249801"/>
                  <a:gd name="connsiteX6" fmla="*/ 0 w 106963"/>
                  <a:gd name="connsiteY6" fmla="*/ 42519 h 249801"/>
                  <a:gd name="connsiteX7" fmla="*/ 8969 w 106963"/>
                  <a:gd name="connsiteY7" fmla="*/ 68430 h 249801"/>
                  <a:gd name="connsiteX8" fmla="*/ 42852 w 106963"/>
                  <a:gd name="connsiteY8" fmla="*/ 85039 h 249801"/>
                  <a:gd name="connsiteX9" fmla="*/ 74741 w 106963"/>
                  <a:gd name="connsiteY9" fmla="*/ 85039 h 249801"/>
                  <a:gd name="connsiteX10" fmla="*/ 90022 w 106963"/>
                  <a:gd name="connsiteY10" fmla="*/ 249802 h 249801"/>
                  <a:gd name="connsiteX11" fmla="*/ 106963 w 106963"/>
                  <a:gd name="connsiteY11" fmla="*/ 249802 h 249801"/>
                  <a:gd name="connsiteX12" fmla="*/ 94008 w 106963"/>
                  <a:gd name="connsiteY12" fmla="*/ 85039 h 249801"/>
                  <a:gd name="connsiteX13" fmla="*/ 43184 w 106963"/>
                  <a:gd name="connsiteY13" fmla="*/ 68430 h 249801"/>
                  <a:gd name="connsiteX14" fmla="*/ 15945 w 106963"/>
                  <a:gd name="connsiteY14" fmla="*/ 41191 h 249801"/>
                  <a:gd name="connsiteX15" fmla="*/ 43184 w 106963"/>
                  <a:gd name="connsiteY15" fmla="*/ 13952 h 249801"/>
                  <a:gd name="connsiteX16" fmla="*/ 70423 w 106963"/>
                  <a:gd name="connsiteY16" fmla="*/ 41191 h 249801"/>
                  <a:gd name="connsiteX17" fmla="*/ 70423 w 106963"/>
                  <a:gd name="connsiteY17" fmla="*/ 42187 h 249801"/>
                  <a:gd name="connsiteX18" fmla="*/ 70423 w 106963"/>
                  <a:gd name="connsiteY18" fmla="*/ 42187 h 249801"/>
                  <a:gd name="connsiteX19" fmla="*/ 72748 w 106963"/>
                  <a:gd name="connsiteY19" fmla="*/ 68430 h 249801"/>
                  <a:gd name="connsiteX20" fmla="*/ 43184 w 106963"/>
                  <a:gd name="connsiteY20" fmla="*/ 68430 h 249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6963" h="249801">
                    <a:moveTo>
                      <a:pt x="93344" y="85039"/>
                    </a:moveTo>
                    <a:lnTo>
                      <a:pt x="92015" y="68430"/>
                    </a:lnTo>
                    <a:lnTo>
                      <a:pt x="90022" y="42852"/>
                    </a:lnTo>
                    <a:lnTo>
                      <a:pt x="90022" y="42852"/>
                    </a:lnTo>
                    <a:cubicBezTo>
                      <a:pt x="90022" y="18934"/>
                      <a:pt x="71087" y="0"/>
                      <a:pt x="47834" y="0"/>
                    </a:cubicBezTo>
                    <a:lnTo>
                      <a:pt x="42519" y="0"/>
                    </a:lnTo>
                    <a:cubicBezTo>
                      <a:pt x="18934" y="0"/>
                      <a:pt x="0" y="18934"/>
                      <a:pt x="0" y="42519"/>
                    </a:cubicBezTo>
                    <a:cubicBezTo>
                      <a:pt x="0" y="52153"/>
                      <a:pt x="3322" y="61122"/>
                      <a:pt x="8969" y="68430"/>
                    </a:cubicBezTo>
                    <a:cubicBezTo>
                      <a:pt x="16609" y="78395"/>
                      <a:pt x="28900" y="85039"/>
                      <a:pt x="42852" y="85039"/>
                    </a:cubicBezTo>
                    <a:lnTo>
                      <a:pt x="74741" y="85039"/>
                    </a:lnTo>
                    <a:lnTo>
                      <a:pt x="90022" y="249802"/>
                    </a:lnTo>
                    <a:lnTo>
                      <a:pt x="106963" y="249802"/>
                    </a:lnTo>
                    <a:lnTo>
                      <a:pt x="94008" y="85039"/>
                    </a:lnTo>
                    <a:close/>
                    <a:moveTo>
                      <a:pt x="43184" y="68430"/>
                    </a:moveTo>
                    <a:cubicBezTo>
                      <a:pt x="28236" y="68430"/>
                      <a:pt x="15945" y="56139"/>
                      <a:pt x="15945" y="41191"/>
                    </a:cubicBezTo>
                    <a:cubicBezTo>
                      <a:pt x="15945" y="26242"/>
                      <a:pt x="28236" y="13952"/>
                      <a:pt x="43184" y="13952"/>
                    </a:cubicBezTo>
                    <a:cubicBezTo>
                      <a:pt x="58132" y="13952"/>
                      <a:pt x="70423" y="26242"/>
                      <a:pt x="70423" y="41191"/>
                    </a:cubicBezTo>
                    <a:cubicBezTo>
                      <a:pt x="70423" y="41191"/>
                      <a:pt x="70423" y="41855"/>
                      <a:pt x="70423" y="42187"/>
                    </a:cubicBezTo>
                    <a:lnTo>
                      <a:pt x="70423" y="42187"/>
                    </a:lnTo>
                    <a:cubicBezTo>
                      <a:pt x="70423" y="42187"/>
                      <a:pt x="72748" y="68430"/>
                      <a:pt x="72748" y="68430"/>
                    </a:cubicBezTo>
                    <a:lnTo>
                      <a:pt x="43184" y="68430"/>
                    </a:lnTo>
                    <a:close/>
                  </a:path>
                </a:pathLst>
              </a:custGeom>
              <a:solidFill>
                <a:srgbClr val="FF7300"/>
              </a:solidFill>
              <a:ln w="0" cap="flat">
                <a:noFill/>
                <a:prstDash val="solid"/>
                <a:miter/>
              </a:ln>
            </p:spPr>
            <p:txBody>
              <a:bodyPr rtlCol="0" anchor="ctr"/>
              <a:lstStyle/>
              <a:p>
                <a:endParaRPr lang="nl-NL"/>
              </a:p>
            </p:txBody>
          </p:sp>
          <p:sp>
            <p:nvSpPr>
              <p:cNvPr id="59" name="Vrije vorm: vorm 58">
                <a:extLst>
                  <a:ext uri="{FF2B5EF4-FFF2-40B4-BE49-F238E27FC236}">
                    <a16:creationId xmlns:a16="http://schemas.microsoft.com/office/drawing/2014/main" id="{DB98B58B-4E2F-5AD3-7CE7-B53128E12BA9}"/>
                  </a:ext>
                </a:extLst>
              </p:cNvPr>
              <p:cNvSpPr/>
              <p:nvPr/>
            </p:nvSpPr>
            <p:spPr>
              <a:xfrm>
                <a:off x="6709812" y="4013912"/>
                <a:ext cx="110949" cy="249801"/>
              </a:xfrm>
              <a:custGeom>
                <a:avLst/>
                <a:gdLst>
                  <a:gd name="connsiteX0" fmla="*/ 68430 w 110949"/>
                  <a:gd name="connsiteY0" fmla="*/ 0 h 249801"/>
                  <a:gd name="connsiteX1" fmla="*/ 61786 w 110949"/>
                  <a:gd name="connsiteY1" fmla="*/ 0 h 249801"/>
                  <a:gd name="connsiteX2" fmla="*/ 19267 w 110949"/>
                  <a:gd name="connsiteY2" fmla="*/ 42519 h 249801"/>
                  <a:gd name="connsiteX3" fmla="*/ 16941 w 110949"/>
                  <a:gd name="connsiteY3" fmla="*/ 68430 h 249801"/>
                  <a:gd name="connsiteX4" fmla="*/ 15280 w 110949"/>
                  <a:gd name="connsiteY4" fmla="*/ 85039 h 249801"/>
                  <a:gd name="connsiteX5" fmla="*/ 0 w 110949"/>
                  <a:gd name="connsiteY5" fmla="*/ 249802 h 249801"/>
                  <a:gd name="connsiteX6" fmla="*/ 19267 w 110949"/>
                  <a:gd name="connsiteY6" fmla="*/ 249802 h 249801"/>
                  <a:gd name="connsiteX7" fmla="*/ 32554 w 110949"/>
                  <a:gd name="connsiteY7" fmla="*/ 85039 h 249801"/>
                  <a:gd name="connsiteX8" fmla="*/ 68098 w 110949"/>
                  <a:gd name="connsiteY8" fmla="*/ 85039 h 249801"/>
                  <a:gd name="connsiteX9" fmla="*/ 101980 w 110949"/>
                  <a:gd name="connsiteY9" fmla="*/ 68430 h 249801"/>
                  <a:gd name="connsiteX10" fmla="*/ 110949 w 110949"/>
                  <a:gd name="connsiteY10" fmla="*/ 42519 h 249801"/>
                  <a:gd name="connsiteX11" fmla="*/ 68430 w 110949"/>
                  <a:gd name="connsiteY11" fmla="*/ 0 h 249801"/>
                  <a:gd name="connsiteX12" fmla="*/ 63115 w 110949"/>
                  <a:gd name="connsiteY12" fmla="*/ 68762 h 249801"/>
                  <a:gd name="connsiteX13" fmla="*/ 34215 w 110949"/>
                  <a:gd name="connsiteY13" fmla="*/ 68762 h 249801"/>
                  <a:gd name="connsiteX14" fmla="*/ 34215 w 110949"/>
                  <a:gd name="connsiteY14" fmla="*/ 68098 h 249801"/>
                  <a:gd name="connsiteX15" fmla="*/ 36208 w 110949"/>
                  <a:gd name="connsiteY15" fmla="*/ 43848 h 249801"/>
                  <a:gd name="connsiteX16" fmla="*/ 36208 w 110949"/>
                  <a:gd name="connsiteY16" fmla="*/ 41523 h 249801"/>
                  <a:gd name="connsiteX17" fmla="*/ 63447 w 110949"/>
                  <a:gd name="connsiteY17" fmla="*/ 14284 h 249801"/>
                  <a:gd name="connsiteX18" fmla="*/ 90686 w 110949"/>
                  <a:gd name="connsiteY18" fmla="*/ 41523 h 249801"/>
                  <a:gd name="connsiteX19" fmla="*/ 63447 w 110949"/>
                  <a:gd name="connsiteY19" fmla="*/ 68762 h 249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0949" h="249801">
                    <a:moveTo>
                      <a:pt x="68430" y="0"/>
                    </a:moveTo>
                    <a:lnTo>
                      <a:pt x="61786" y="0"/>
                    </a:lnTo>
                    <a:cubicBezTo>
                      <a:pt x="38201" y="0"/>
                      <a:pt x="19267" y="18934"/>
                      <a:pt x="19267" y="42519"/>
                    </a:cubicBezTo>
                    <a:lnTo>
                      <a:pt x="16941" y="68430"/>
                    </a:lnTo>
                    <a:lnTo>
                      <a:pt x="15280" y="85039"/>
                    </a:lnTo>
                    <a:lnTo>
                      <a:pt x="0" y="249802"/>
                    </a:lnTo>
                    <a:lnTo>
                      <a:pt x="19267" y="249802"/>
                    </a:lnTo>
                    <a:lnTo>
                      <a:pt x="32554" y="85039"/>
                    </a:lnTo>
                    <a:lnTo>
                      <a:pt x="68098" y="85039"/>
                    </a:lnTo>
                    <a:cubicBezTo>
                      <a:pt x="81717" y="85039"/>
                      <a:pt x="94008" y="78395"/>
                      <a:pt x="101980" y="68430"/>
                    </a:cubicBezTo>
                    <a:cubicBezTo>
                      <a:pt x="107627" y="61122"/>
                      <a:pt x="110949" y="52153"/>
                      <a:pt x="110949" y="42519"/>
                    </a:cubicBezTo>
                    <a:cubicBezTo>
                      <a:pt x="110949" y="18934"/>
                      <a:pt x="92015" y="0"/>
                      <a:pt x="68430" y="0"/>
                    </a:cubicBezTo>
                    <a:close/>
                    <a:moveTo>
                      <a:pt x="63115" y="68762"/>
                    </a:moveTo>
                    <a:lnTo>
                      <a:pt x="34215" y="68762"/>
                    </a:lnTo>
                    <a:lnTo>
                      <a:pt x="34215" y="68098"/>
                    </a:lnTo>
                    <a:cubicBezTo>
                      <a:pt x="34215" y="68098"/>
                      <a:pt x="36208" y="43848"/>
                      <a:pt x="36208" y="43848"/>
                    </a:cubicBezTo>
                    <a:cubicBezTo>
                      <a:pt x="36208" y="43184"/>
                      <a:pt x="36208" y="42187"/>
                      <a:pt x="36208" y="41523"/>
                    </a:cubicBezTo>
                    <a:cubicBezTo>
                      <a:pt x="36208" y="26575"/>
                      <a:pt x="48499" y="14284"/>
                      <a:pt x="63447" y="14284"/>
                    </a:cubicBezTo>
                    <a:cubicBezTo>
                      <a:pt x="78395" y="14284"/>
                      <a:pt x="90686" y="26575"/>
                      <a:pt x="90686" y="41523"/>
                    </a:cubicBezTo>
                    <a:cubicBezTo>
                      <a:pt x="90686" y="56471"/>
                      <a:pt x="78395" y="68762"/>
                      <a:pt x="63447" y="68762"/>
                    </a:cubicBezTo>
                    <a:close/>
                  </a:path>
                </a:pathLst>
              </a:custGeom>
              <a:solidFill>
                <a:srgbClr val="FF7300"/>
              </a:solidFill>
              <a:ln w="0" cap="flat">
                <a:noFill/>
                <a:prstDash val="solid"/>
                <a:miter/>
              </a:ln>
            </p:spPr>
            <p:txBody>
              <a:bodyPr rtlCol="0" anchor="ctr"/>
              <a:lstStyle/>
              <a:p>
                <a:endParaRPr lang="nl-NL"/>
              </a:p>
            </p:txBody>
          </p:sp>
        </p:grpSp>
      </p:grpSp>
      <p:grpSp>
        <p:nvGrpSpPr>
          <p:cNvPr id="28" name="!! Over deze kaart">
            <a:extLst>
              <a:ext uri="{FF2B5EF4-FFF2-40B4-BE49-F238E27FC236}">
                <a16:creationId xmlns:a16="http://schemas.microsoft.com/office/drawing/2014/main" id="{0BAF71FB-C277-FB8B-6619-B1D4F24EADA3}"/>
              </a:ext>
            </a:extLst>
          </p:cNvPr>
          <p:cNvGrpSpPr/>
          <p:nvPr/>
        </p:nvGrpSpPr>
        <p:grpSpPr>
          <a:xfrm>
            <a:off x="12252960" y="893825"/>
            <a:ext cx="2783458" cy="4589145"/>
            <a:chOff x="9408542" y="893825"/>
            <a:chExt cx="2783458" cy="4589145"/>
          </a:xfrm>
        </p:grpSpPr>
        <p:sp>
          <p:nvSpPr>
            <p:cNvPr id="29" name="Vrije vorm: vorm 28">
              <a:extLst>
                <a:ext uri="{FF2B5EF4-FFF2-40B4-BE49-F238E27FC236}">
                  <a16:creationId xmlns:a16="http://schemas.microsoft.com/office/drawing/2014/main" id="{B7E8536B-C25B-F5D3-02AF-F69C5E9DEC6F}"/>
                </a:ext>
              </a:extLst>
            </p:cNvPr>
            <p:cNvSpPr/>
            <p:nvPr/>
          </p:nvSpPr>
          <p:spPr>
            <a:xfrm>
              <a:off x="9408542" y="893825"/>
              <a:ext cx="2783458" cy="4589145"/>
            </a:xfrm>
            <a:custGeom>
              <a:avLst/>
              <a:gdLst>
                <a:gd name="connsiteX0" fmla="*/ 573277 w 2783458"/>
                <a:gd name="connsiteY0" fmla="*/ 0 h 4589145"/>
                <a:gd name="connsiteX1" fmla="*/ 2783459 w 2783458"/>
                <a:gd name="connsiteY1" fmla="*/ 0 h 4589145"/>
                <a:gd name="connsiteX2" fmla="*/ 2783459 w 2783458"/>
                <a:gd name="connsiteY2" fmla="*/ 4589145 h 4589145"/>
                <a:gd name="connsiteX3" fmla="*/ 573277 w 2783458"/>
                <a:gd name="connsiteY3" fmla="*/ 4589145 h 4589145"/>
                <a:gd name="connsiteX4" fmla="*/ 0 w 2783458"/>
                <a:gd name="connsiteY4" fmla="*/ 4015867 h 4589145"/>
                <a:gd name="connsiteX5" fmla="*/ 0 w 2783458"/>
                <a:gd name="connsiteY5" fmla="*/ 573278 h 4589145"/>
                <a:gd name="connsiteX6" fmla="*/ 573277 w 2783458"/>
                <a:gd name="connsiteY6" fmla="*/ 0 h 458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3458" h="4589145">
                  <a:moveTo>
                    <a:pt x="573277" y="0"/>
                  </a:moveTo>
                  <a:lnTo>
                    <a:pt x="2783459" y="0"/>
                  </a:lnTo>
                  <a:lnTo>
                    <a:pt x="2783459" y="4589145"/>
                  </a:lnTo>
                  <a:lnTo>
                    <a:pt x="573277" y="4589145"/>
                  </a:lnTo>
                  <a:cubicBezTo>
                    <a:pt x="256921" y="4589145"/>
                    <a:pt x="0" y="4332351"/>
                    <a:pt x="0" y="4015867"/>
                  </a:cubicBezTo>
                  <a:lnTo>
                    <a:pt x="0" y="573278"/>
                  </a:lnTo>
                  <a:cubicBezTo>
                    <a:pt x="0" y="256921"/>
                    <a:pt x="256794" y="0"/>
                    <a:pt x="573277" y="0"/>
                  </a:cubicBezTo>
                  <a:close/>
                </a:path>
              </a:pathLst>
            </a:custGeom>
            <a:solidFill>
              <a:srgbClr val="F59C00"/>
            </a:solidFill>
            <a:ln w="0" cap="flat">
              <a:noFill/>
              <a:prstDash val="solid"/>
              <a:miter/>
            </a:ln>
            <a:effectLst>
              <a:outerShdw blurRad="190500" algn="ctr" rotWithShape="0">
                <a:prstClr val="black">
                  <a:alpha val="15000"/>
                </a:prstClr>
              </a:outerShdw>
            </a:effectLst>
          </p:spPr>
          <p:txBody>
            <a:bodyPr lIns="396000" tIns="864000" rIns="432000" rtlCol="0" anchor="t"/>
            <a:lstStyle/>
            <a:p>
              <a:r>
                <a:rPr lang="nl-NL" sz="1300" b="1" dirty="0">
                  <a:solidFill>
                    <a:schemeClr val="bg1"/>
                  </a:solidFill>
                  <a:latin typeface="Calibri" panose="020F0502020204030204" pitchFamily="34" charset="0"/>
                </a:rPr>
                <a:t>Over deze kaart</a:t>
              </a:r>
            </a:p>
            <a:p>
              <a:pPr>
                <a:lnSpc>
                  <a:spcPts val="1200"/>
                </a:lnSpc>
              </a:pPr>
              <a:endParaRPr lang="nl-NL" sz="800" b="1" dirty="0">
                <a:solidFill>
                  <a:schemeClr val="bg1"/>
                </a:solidFill>
                <a:latin typeface="Calibri" panose="020F0502020204030204" pitchFamily="34" charset="0"/>
              </a:endParaRPr>
            </a:p>
            <a:p>
              <a:pPr>
                <a:lnSpc>
                  <a:spcPts val="1200"/>
                </a:lnSpc>
              </a:pPr>
              <a:r>
                <a:rPr lang="nl-NL" sz="900" b="1" dirty="0">
                  <a:solidFill>
                    <a:schemeClr val="bg1"/>
                  </a:solidFill>
                  <a:latin typeface="Calibri" panose="020F0502020204030204" pitchFamily="34" charset="0"/>
                </a:rPr>
                <a:t>Op deze kaart lees je het verhaal van sociaal werk; haar missie, haar impact en haar unieke werkwijze, ten opzichte van andere organisaties in het sociaal domein. De ‘wij’ in deze kaart zijn de leden van Sociaal Werk Nederland. Het verhaal is gemaakt in het voorjaar van 2024 en gebaseerd op vier denksessies met vertegenwoordigers van sociaal-werkorganisaties, onder leiding van De Argumentenfabriek. We danken allen voor hun inbreng. </a:t>
              </a:r>
            </a:p>
            <a:p>
              <a:pPr>
                <a:lnSpc>
                  <a:spcPts val="1200"/>
                </a:lnSpc>
              </a:pPr>
              <a:endParaRPr lang="nl-NL" sz="900" dirty="0">
                <a:solidFill>
                  <a:schemeClr val="bg1"/>
                </a:solidFill>
                <a:latin typeface="Calibri" panose="020F0502020204030204" pitchFamily="34" charset="0"/>
              </a:endParaRPr>
            </a:p>
            <a:p>
              <a:pPr>
                <a:lnSpc>
                  <a:spcPts val="1200"/>
                </a:lnSpc>
              </a:pPr>
              <a:r>
                <a:rPr lang="nl-NL" sz="900" dirty="0">
                  <a:solidFill>
                    <a:schemeClr val="bg1"/>
                  </a:solidFill>
                  <a:latin typeface="Calibri" panose="020F0502020204030204" pitchFamily="34" charset="0"/>
                </a:rPr>
                <a:t>Sociaalwerkorganisaties gebruiken dit verhaal om zich te positioneren in het gesprek met maatschappelijke partners en besluitvormers, en daarbij de unieke meerwaarde van sociaal werk duidelijk maken. Deze kaart dient hierbij als kapstok, en is niet in beton gegoten.</a:t>
              </a:r>
            </a:p>
          </p:txBody>
        </p:sp>
        <p:grpSp>
          <p:nvGrpSpPr>
            <p:cNvPr id="30" name="Groep 29">
              <a:extLst>
                <a:ext uri="{FF2B5EF4-FFF2-40B4-BE49-F238E27FC236}">
                  <a16:creationId xmlns:a16="http://schemas.microsoft.com/office/drawing/2014/main" id="{EEF1E386-76B1-96A2-D406-26222C37DDCA}"/>
                </a:ext>
              </a:extLst>
            </p:cNvPr>
            <p:cNvGrpSpPr/>
            <p:nvPr/>
          </p:nvGrpSpPr>
          <p:grpSpPr>
            <a:xfrm>
              <a:off x="9813925" y="1362328"/>
              <a:ext cx="218440" cy="252222"/>
              <a:chOff x="9814814" y="1376552"/>
              <a:chExt cx="218440" cy="252222"/>
            </a:xfrm>
          </p:grpSpPr>
          <p:sp>
            <p:nvSpPr>
              <p:cNvPr id="31" name="Vrije vorm: vorm 30">
                <a:extLst>
                  <a:ext uri="{FF2B5EF4-FFF2-40B4-BE49-F238E27FC236}">
                    <a16:creationId xmlns:a16="http://schemas.microsoft.com/office/drawing/2014/main" id="{650D70E1-B045-BB02-D78F-AC6D2492D20C}"/>
                  </a:ext>
                </a:extLst>
              </p:cNvPr>
              <p:cNvSpPr/>
              <p:nvPr/>
            </p:nvSpPr>
            <p:spPr>
              <a:xfrm>
                <a:off x="9814814" y="1376552"/>
                <a:ext cx="218440" cy="252222"/>
              </a:xfrm>
              <a:custGeom>
                <a:avLst/>
                <a:gdLst>
                  <a:gd name="connsiteX0" fmla="*/ 218313 w 218440"/>
                  <a:gd name="connsiteY0" fmla="*/ 105537 h 252222"/>
                  <a:gd name="connsiteX1" fmla="*/ 218313 w 218440"/>
                  <a:gd name="connsiteY1" fmla="*/ 103759 h 252222"/>
                  <a:gd name="connsiteX2" fmla="*/ 218313 w 218440"/>
                  <a:gd name="connsiteY2" fmla="*/ 102743 h 252222"/>
                  <a:gd name="connsiteX3" fmla="*/ 218313 w 218440"/>
                  <a:gd name="connsiteY3" fmla="*/ 101092 h 252222"/>
                  <a:gd name="connsiteX4" fmla="*/ 218313 w 218440"/>
                  <a:gd name="connsiteY4" fmla="*/ 99949 h 252222"/>
                  <a:gd name="connsiteX5" fmla="*/ 218186 w 218440"/>
                  <a:gd name="connsiteY5" fmla="*/ 98425 h 252222"/>
                  <a:gd name="connsiteX6" fmla="*/ 218186 w 218440"/>
                  <a:gd name="connsiteY6" fmla="*/ 97282 h 252222"/>
                  <a:gd name="connsiteX7" fmla="*/ 218059 w 218440"/>
                  <a:gd name="connsiteY7" fmla="*/ 95758 h 252222"/>
                  <a:gd name="connsiteX8" fmla="*/ 217932 w 218440"/>
                  <a:gd name="connsiteY8" fmla="*/ 94615 h 252222"/>
                  <a:gd name="connsiteX9" fmla="*/ 217678 w 218440"/>
                  <a:gd name="connsiteY9" fmla="*/ 93091 h 252222"/>
                  <a:gd name="connsiteX10" fmla="*/ 217551 w 218440"/>
                  <a:gd name="connsiteY10" fmla="*/ 91948 h 252222"/>
                  <a:gd name="connsiteX11" fmla="*/ 217297 w 218440"/>
                  <a:gd name="connsiteY11" fmla="*/ 90424 h 252222"/>
                  <a:gd name="connsiteX12" fmla="*/ 217170 w 218440"/>
                  <a:gd name="connsiteY12" fmla="*/ 89408 h 252222"/>
                  <a:gd name="connsiteX13" fmla="*/ 216916 w 218440"/>
                  <a:gd name="connsiteY13" fmla="*/ 87884 h 252222"/>
                  <a:gd name="connsiteX14" fmla="*/ 216662 w 218440"/>
                  <a:gd name="connsiteY14" fmla="*/ 86868 h 252222"/>
                  <a:gd name="connsiteX15" fmla="*/ 216281 w 218440"/>
                  <a:gd name="connsiteY15" fmla="*/ 85090 h 252222"/>
                  <a:gd name="connsiteX16" fmla="*/ 216154 w 218440"/>
                  <a:gd name="connsiteY16" fmla="*/ 84328 h 252222"/>
                  <a:gd name="connsiteX17" fmla="*/ 215519 w 218440"/>
                  <a:gd name="connsiteY17" fmla="*/ 81788 h 252222"/>
                  <a:gd name="connsiteX18" fmla="*/ 215519 w 218440"/>
                  <a:gd name="connsiteY18" fmla="*/ 81407 h 252222"/>
                  <a:gd name="connsiteX19" fmla="*/ 215011 w 218440"/>
                  <a:gd name="connsiteY19" fmla="*/ 79375 h 252222"/>
                  <a:gd name="connsiteX20" fmla="*/ 214757 w 218440"/>
                  <a:gd name="connsiteY20" fmla="*/ 78486 h 252222"/>
                  <a:gd name="connsiteX21" fmla="*/ 214249 w 218440"/>
                  <a:gd name="connsiteY21" fmla="*/ 76962 h 252222"/>
                  <a:gd name="connsiteX22" fmla="*/ 213868 w 218440"/>
                  <a:gd name="connsiteY22" fmla="*/ 75946 h 252222"/>
                  <a:gd name="connsiteX23" fmla="*/ 213360 w 218440"/>
                  <a:gd name="connsiteY23" fmla="*/ 74549 h 252222"/>
                  <a:gd name="connsiteX24" fmla="*/ 212979 w 218440"/>
                  <a:gd name="connsiteY24" fmla="*/ 73533 h 252222"/>
                  <a:gd name="connsiteX25" fmla="*/ 212471 w 218440"/>
                  <a:gd name="connsiteY25" fmla="*/ 72136 h 252222"/>
                  <a:gd name="connsiteX26" fmla="*/ 212090 w 218440"/>
                  <a:gd name="connsiteY26" fmla="*/ 71120 h 252222"/>
                  <a:gd name="connsiteX27" fmla="*/ 211582 w 218440"/>
                  <a:gd name="connsiteY27" fmla="*/ 69723 h 252222"/>
                  <a:gd name="connsiteX28" fmla="*/ 211201 w 218440"/>
                  <a:gd name="connsiteY28" fmla="*/ 68707 h 252222"/>
                  <a:gd name="connsiteX29" fmla="*/ 210693 w 218440"/>
                  <a:gd name="connsiteY29" fmla="*/ 67437 h 252222"/>
                  <a:gd name="connsiteX30" fmla="*/ 210312 w 218440"/>
                  <a:gd name="connsiteY30" fmla="*/ 66421 h 252222"/>
                  <a:gd name="connsiteX31" fmla="*/ 209677 w 218440"/>
                  <a:gd name="connsiteY31" fmla="*/ 65151 h 252222"/>
                  <a:gd name="connsiteX32" fmla="*/ 209169 w 218440"/>
                  <a:gd name="connsiteY32" fmla="*/ 64135 h 252222"/>
                  <a:gd name="connsiteX33" fmla="*/ 208534 w 218440"/>
                  <a:gd name="connsiteY33" fmla="*/ 62738 h 252222"/>
                  <a:gd name="connsiteX34" fmla="*/ 208026 w 218440"/>
                  <a:gd name="connsiteY34" fmla="*/ 61849 h 252222"/>
                  <a:gd name="connsiteX35" fmla="*/ 207264 w 218440"/>
                  <a:gd name="connsiteY35" fmla="*/ 60325 h 252222"/>
                  <a:gd name="connsiteX36" fmla="*/ 206883 w 218440"/>
                  <a:gd name="connsiteY36" fmla="*/ 59563 h 252222"/>
                  <a:gd name="connsiteX37" fmla="*/ 205740 w 218440"/>
                  <a:gd name="connsiteY37" fmla="*/ 57404 h 252222"/>
                  <a:gd name="connsiteX38" fmla="*/ 205359 w 218440"/>
                  <a:gd name="connsiteY38" fmla="*/ 56642 h 252222"/>
                  <a:gd name="connsiteX39" fmla="*/ 204470 w 218440"/>
                  <a:gd name="connsiteY39" fmla="*/ 55118 h 252222"/>
                  <a:gd name="connsiteX40" fmla="*/ 203962 w 218440"/>
                  <a:gd name="connsiteY40" fmla="*/ 54229 h 252222"/>
                  <a:gd name="connsiteX41" fmla="*/ 203200 w 218440"/>
                  <a:gd name="connsiteY41" fmla="*/ 52959 h 252222"/>
                  <a:gd name="connsiteX42" fmla="*/ 202565 w 218440"/>
                  <a:gd name="connsiteY42" fmla="*/ 51943 h 252222"/>
                  <a:gd name="connsiteX43" fmla="*/ 201803 w 218440"/>
                  <a:gd name="connsiteY43" fmla="*/ 50800 h 252222"/>
                  <a:gd name="connsiteX44" fmla="*/ 201168 w 218440"/>
                  <a:gd name="connsiteY44" fmla="*/ 49784 h 252222"/>
                  <a:gd name="connsiteX45" fmla="*/ 200406 w 218440"/>
                  <a:gd name="connsiteY45" fmla="*/ 48641 h 252222"/>
                  <a:gd name="connsiteX46" fmla="*/ 199771 w 218440"/>
                  <a:gd name="connsiteY46" fmla="*/ 47625 h 252222"/>
                  <a:gd name="connsiteX47" fmla="*/ 199009 w 218440"/>
                  <a:gd name="connsiteY47" fmla="*/ 46482 h 252222"/>
                  <a:gd name="connsiteX48" fmla="*/ 198374 w 218440"/>
                  <a:gd name="connsiteY48" fmla="*/ 45466 h 252222"/>
                  <a:gd name="connsiteX49" fmla="*/ 197612 w 218440"/>
                  <a:gd name="connsiteY49" fmla="*/ 44450 h 252222"/>
                  <a:gd name="connsiteX50" fmla="*/ 196850 w 218440"/>
                  <a:gd name="connsiteY50" fmla="*/ 43434 h 252222"/>
                  <a:gd name="connsiteX51" fmla="*/ 196088 w 218440"/>
                  <a:gd name="connsiteY51" fmla="*/ 42418 h 252222"/>
                  <a:gd name="connsiteX52" fmla="*/ 195326 w 218440"/>
                  <a:gd name="connsiteY52" fmla="*/ 41529 h 252222"/>
                  <a:gd name="connsiteX53" fmla="*/ 194437 w 218440"/>
                  <a:gd name="connsiteY53" fmla="*/ 40513 h 252222"/>
                  <a:gd name="connsiteX54" fmla="*/ 193675 w 218440"/>
                  <a:gd name="connsiteY54" fmla="*/ 39624 h 252222"/>
                  <a:gd name="connsiteX55" fmla="*/ 192786 w 218440"/>
                  <a:gd name="connsiteY55" fmla="*/ 38481 h 252222"/>
                  <a:gd name="connsiteX56" fmla="*/ 192151 w 218440"/>
                  <a:gd name="connsiteY56" fmla="*/ 37719 h 252222"/>
                  <a:gd name="connsiteX57" fmla="*/ 190500 w 218440"/>
                  <a:gd name="connsiteY57" fmla="*/ 35941 h 252222"/>
                  <a:gd name="connsiteX58" fmla="*/ 189738 w 218440"/>
                  <a:gd name="connsiteY58" fmla="*/ 35052 h 252222"/>
                  <a:gd name="connsiteX59" fmla="*/ 188849 w 218440"/>
                  <a:gd name="connsiteY59" fmla="*/ 34036 h 252222"/>
                  <a:gd name="connsiteX60" fmla="*/ 187960 w 218440"/>
                  <a:gd name="connsiteY60" fmla="*/ 33147 h 252222"/>
                  <a:gd name="connsiteX61" fmla="*/ 187071 w 218440"/>
                  <a:gd name="connsiteY61" fmla="*/ 32258 h 252222"/>
                  <a:gd name="connsiteX62" fmla="*/ 186182 w 218440"/>
                  <a:gd name="connsiteY62" fmla="*/ 31369 h 252222"/>
                  <a:gd name="connsiteX63" fmla="*/ 185293 w 218440"/>
                  <a:gd name="connsiteY63" fmla="*/ 30480 h 252222"/>
                  <a:gd name="connsiteX64" fmla="*/ 184404 w 218440"/>
                  <a:gd name="connsiteY64" fmla="*/ 29591 h 252222"/>
                  <a:gd name="connsiteX65" fmla="*/ 183515 w 218440"/>
                  <a:gd name="connsiteY65" fmla="*/ 28702 h 252222"/>
                  <a:gd name="connsiteX66" fmla="*/ 182499 w 218440"/>
                  <a:gd name="connsiteY66" fmla="*/ 27813 h 252222"/>
                  <a:gd name="connsiteX67" fmla="*/ 181610 w 218440"/>
                  <a:gd name="connsiteY67" fmla="*/ 27051 h 252222"/>
                  <a:gd name="connsiteX68" fmla="*/ 180594 w 218440"/>
                  <a:gd name="connsiteY68" fmla="*/ 26162 h 252222"/>
                  <a:gd name="connsiteX69" fmla="*/ 179705 w 218440"/>
                  <a:gd name="connsiteY69" fmla="*/ 25400 h 252222"/>
                  <a:gd name="connsiteX70" fmla="*/ 178689 w 218440"/>
                  <a:gd name="connsiteY70" fmla="*/ 24511 h 252222"/>
                  <a:gd name="connsiteX71" fmla="*/ 177800 w 218440"/>
                  <a:gd name="connsiteY71" fmla="*/ 23749 h 252222"/>
                  <a:gd name="connsiteX72" fmla="*/ 176784 w 218440"/>
                  <a:gd name="connsiteY72" fmla="*/ 22860 h 252222"/>
                  <a:gd name="connsiteX73" fmla="*/ 175895 w 218440"/>
                  <a:gd name="connsiteY73" fmla="*/ 22098 h 252222"/>
                  <a:gd name="connsiteX74" fmla="*/ 174752 w 218440"/>
                  <a:gd name="connsiteY74" fmla="*/ 21336 h 252222"/>
                  <a:gd name="connsiteX75" fmla="*/ 173609 w 218440"/>
                  <a:gd name="connsiteY75" fmla="*/ 20574 h 252222"/>
                  <a:gd name="connsiteX76" fmla="*/ 171577 w 218440"/>
                  <a:gd name="connsiteY76" fmla="*/ 19177 h 252222"/>
                  <a:gd name="connsiteX77" fmla="*/ 170688 w 218440"/>
                  <a:gd name="connsiteY77" fmla="*/ 18542 h 252222"/>
                  <a:gd name="connsiteX78" fmla="*/ 169545 w 218440"/>
                  <a:gd name="connsiteY78" fmla="*/ 17780 h 252222"/>
                  <a:gd name="connsiteX79" fmla="*/ 168656 w 218440"/>
                  <a:gd name="connsiteY79" fmla="*/ 17145 h 252222"/>
                  <a:gd name="connsiteX80" fmla="*/ 167513 w 218440"/>
                  <a:gd name="connsiteY80" fmla="*/ 16383 h 252222"/>
                  <a:gd name="connsiteX81" fmla="*/ 166624 w 218440"/>
                  <a:gd name="connsiteY81" fmla="*/ 15748 h 252222"/>
                  <a:gd name="connsiteX82" fmla="*/ 165481 w 218440"/>
                  <a:gd name="connsiteY82" fmla="*/ 14986 h 252222"/>
                  <a:gd name="connsiteX83" fmla="*/ 164465 w 218440"/>
                  <a:gd name="connsiteY83" fmla="*/ 14478 h 252222"/>
                  <a:gd name="connsiteX84" fmla="*/ 163195 w 218440"/>
                  <a:gd name="connsiteY84" fmla="*/ 13843 h 252222"/>
                  <a:gd name="connsiteX85" fmla="*/ 162179 w 218440"/>
                  <a:gd name="connsiteY85" fmla="*/ 13335 h 252222"/>
                  <a:gd name="connsiteX86" fmla="*/ 160909 w 218440"/>
                  <a:gd name="connsiteY86" fmla="*/ 12700 h 252222"/>
                  <a:gd name="connsiteX87" fmla="*/ 159893 w 218440"/>
                  <a:gd name="connsiteY87" fmla="*/ 12192 h 252222"/>
                  <a:gd name="connsiteX88" fmla="*/ 158623 w 218440"/>
                  <a:gd name="connsiteY88" fmla="*/ 11557 h 252222"/>
                  <a:gd name="connsiteX89" fmla="*/ 157607 w 218440"/>
                  <a:gd name="connsiteY89" fmla="*/ 11049 h 252222"/>
                  <a:gd name="connsiteX90" fmla="*/ 156337 w 218440"/>
                  <a:gd name="connsiteY90" fmla="*/ 10414 h 252222"/>
                  <a:gd name="connsiteX91" fmla="*/ 155321 w 218440"/>
                  <a:gd name="connsiteY91" fmla="*/ 9906 h 252222"/>
                  <a:gd name="connsiteX92" fmla="*/ 154051 w 218440"/>
                  <a:gd name="connsiteY92" fmla="*/ 9271 h 252222"/>
                  <a:gd name="connsiteX93" fmla="*/ 153162 w 218440"/>
                  <a:gd name="connsiteY93" fmla="*/ 8890 h 252222"/>
                  <a:gd name="connsiteX94" fmla="*/ 151765 w 218440"/>
                  <a:gd name="connsiteY94" fmla="*/ 8255 h 252222"/>
                  <a:gd name="connsiteX95" fmla="*/ 151257 w 218440"/>
                  <a:gd name="connsiteY95" fmla="*/ 8001 h 252222"/>
                  <a:gd name="connsiteX96" fmla="*/ 147955 w 218440"/>
                  <a:gd name="connsiteY96" fmla="*/ 6731 h 252222"/>
                  <a:gd name="connsiteX97" fmla="*/ 147193 w 218440"/>
                  <a:gd name="connsiteY97" fmla="*/ 6477 h 252222"/>
                  <a:gd name="connsiteX98" fmla="*/ 145669 w 218440"/>
                  <a:gd name="connsiteY98" fmla="*/ 5969 h 252222"/>
                  <a:gd name="connsiteX99" fmla="*/ 144780 w 218440"/>
                  <a:gd name="connsiteY99" fmla="*/ 5588 h 252222"/>
                  <a:gd name="connsiteX100" fmla="*/ 143383 w 218440"/>
                  <a:gd name="connsiteY100" fmla="*/ 5080 h 252222"/>
                  <a:gd name="connsiteX101" fmla="*/ 142367 w 218440"/>
                  <a:gd name="connsiteY101" fmla="*/ 4699 h 252222"/>
                  <a:gd name="connsiteX102" fmla="*/ 140970 w 218440"/>
                  <a:gd name="connsiteY102" fmla="*/ 4318 h 252222"/>
                  <a:gd name="connsiteX103" fmla="*/ 139954 w 218440"/>
                  <a:gd name="connsiteY103" fmla="*/ 4064 h 252222"/>
                  <a:gd name="connsiteX104" fmla="*/ 138557 w 218440"/>
                  <a:gd name="connsiteY104" fmla="*/ 3683 h 252222"/>
                  <a:gd name="connsiteX105" fmla="*/ 137541 w 218440"/>
                  <a:gd name="connsiteY105" fmla="*/ 3429 h 252222"/>
                  <a:gd name="connsiteX106" fmla="*/ 136144 w 218440"/>
                  <a:gd name="connsiteY106" fmla="*/ 3048 h 252222"/>
                  <a:gd name="connsiteX107" fmla="*/ 135128 w 218440"/>
                  <a:gd name="connsiteY107" fmla="*/ 2794 h 252222"/>
                  <a:gd name="connsiteX108" fmla="*/ 133731 w 218440"/>
                  <a:gd name="connsiteY108" fmla="*/ 2413 h 252222"/>
                  <a:gd name="connsiteX109" fmla="*/ 132715 w 218440"/>
                  <a:gd name="connsiteY109" fmla="*/ 2159 h 252222"/>
                  <a:gd name="connsiteX110" fmla="*/ 131191 w 218440"/>
                  <a:gd name="connsiteY110" fmla="*/ 1905 h 252222"/>
                  <a:gd name="connsiteX111" fmla="*/ 130175 w 218440"/>
                  <a:gd name="connsiteY111" fmla="*/ 1651 h 252222"/>
                  <a:gd name="connsiteX112" fmla="*/ 128651 w 218440"/>
                  <a:gd name="connsiteY112" fmla="*/ 1397 h 252222"/>
                  <a:gd name="connsiteX113" fmla="*/ 127635 w 218440"/>
                  <a:gd name="connsiteY113" fmla="*/ 1270 h 252222"/>
                  <a:gd name="connsiteX114" fmla="*/ 125984 w 218440"/>
                  <a:gd name="connsiteY114" fmla="*/ 1016 h 252222"/>
                  <a:gd name="connsiteX115" fmla="*/ 125984 w 218440"/>
                  <a:gd name="connsiteY115" fmla="*/ 1016 h 252222"/>
                  <a:gd name="connsiteX116" fmla="*/ 125984 w 218440"/>
                  <a:gd name="connsiteY116" fmla="*/ 1016 h 252222"/>
                  <a:gd name="connsiteX117" fmla="*/ 117475 w 218440"/>
                  <a:gd name="connsiteY117" fmla="*/ 127 h 252222"/>
                  <a:gd name="connsiteX118" fmla="*/ 117475 w 218440"/>
                  <a:gd name="connsiteY118" fmla="*/ 127 h 252222"/>
                  <a:gd name="connsiteX119" fmla="*/ 117221 w 218440"/>
                  <a:gd name="connsiteY119" fmla="*/ 127 h 252222"/>
                  <a:gd name="connsiteX120" fmla="*/ 114427 w 218440"/>
                  <a:gd name="connsiteY120" fmla="*/ 0 h 252222"/>
                  <a:gd name="connsiteX121" fmla="*/ 113030 w 218440"/>
                  <a:gd name="connsiteY121" fmla="*/ 0 h 252222"/>
                  <a:gd name="connsiteX122" fmla="*/ 112141 w 218440"/>
                  <a:gd name="connsiteY122" fmla="*/ 0 h 252222"/>
                  <a:gd name="connsiteX123" fmla="*/ 109728 w 218440"/>
                  <a:gd name="connsiteY123" fmla="*/ 0 h 252222"/>
                  <a:gd name="connsiteX124" fmla="*/ 74549 w 218440"/>
                  <a:gd name="connsiteY124" fmla="*/ 5715 h 252222"/>
                  <a:gd name="connsiteX125" fmla="*/ 69469 w 218440"/>
                  <a:gd name="connsiteY125" fmla="*/ 7620 h 252222"/>
                  <a:gd name="connsiteX126" fmla="*/ 64516 w 218440"/>
                  <a:gd name="connsiteY126" fmla="*/ 9652 h 252222"/>
                  <a:gd name="connsiteX127" fmla="*/ 62103 w 218440"/>
                  <a:gd name="connsiteY127" fmla="*/ 10795 h 252222"/>
                  <a:gd name="connsiteX128" fmla="*/ 57404 w 218440"/>
                  <a:gd name="connsiteY128" fmla="*/ 13208 h 252222"/>
                  <a:gd name="connsiteX129" fmla="*/ 55118 w 218440"/>
                  <a:gd name="connsiteY129" fmla="*/ 14478 h 252222"/>
                  <a:gd name="connsiteX130" fmla="*/ 30353 w 218440"/>
                  <a:gd name="connsiteY130" fmla="*/ 33909 h 252222"/>
                  <a:gd name="connsiteX131" fmla="*/ 28575 w 218440"/>
                  <a:gd name="connsiteY131" fmla="*/ 35814 h 252222"/>
                  <a:gd name="connsiteX132" fmla="*/ 23495 w 218440"/>
                  <a:gd name="connsiteY132" fmla="*/ 41783 h 252222"/>
                  <a:gd name="connsiteX133" fmla="*/ 21844 w 218440"/>
                  <a:gd name="connsiteY133" fmla="*/ 43815 h 252222"/>
                  <a:gd name="connsiteX134" fmla="*/ 0 w 218440"/>
                  <a:gd name="connsiteY134" fmla="*/ 109474 h 252222"/>
                  <a:gd name="connsiteX135" fmla="*/ 0 w 218440"/>
                  <a:gd name="connsiteY135" fmla="*/ 109474 h 252222"/>
                  <a:gd name="connsiteX136" fmla="*/ 16256 w 218440"/>
                  <a:gd name="connsiteY136" fmla="*/ 171704 h 252222"/>
                  <a:gd name="connsiteX137" fmla="*/ 60452 w 218440"/>
                  <a:gd name="connsiteY137" fmla="*/ 216154 h 252222"/>
                  <a:gd name="connsiteX138" fmla="*/ 126111 w 218440"/>
                  <a:gd name="connsiteY138" fmla="*/ 252222 h 252222"/>
                  <a:gd name="connsiteX139" fmla="*/ 126111 w 218440"/>
                  <a:gd name="connsiteY139" fmla="*/ 217932 h 252222"/>
                  <a:gd name="connsiteX140" fmla="*/ 126111 w 218440"/>
                  <a:gd name="connsiteY140" fmla="*/ 217932 h 252222"/>
                  <a:gd name="connsiteX141" fmla="*/ 127762 w 218440"/>
                  <a:gd name="connsiteY141" fmla="*/ 217678 h 252222"/>
                  <a:gd name="connsiteX142" fmla="*/ 128778 w 218440"/>
                  <a:gd name="connsiteY142" fmla="*/ 217551 h 252222"/>
                  <a:gd name="connsiteX143" fmla="*/ 130302 w 218440"/>
                  <a:gd name="connsiteY143" fmla="*/ 217297 h 252222"/>
                  <a:gd name="connsiteX144" fmla="*/ 131318 w 218440"/>
                  <a:gd name="connsiteY144" fmla="*/ 217043 h 252222"/>
                  <a:gd name="connsiteX145" fmla="*/ 132842 w 218440"/>
                  <a:gd name="connsiteY145" fmla="*/ 216789 h 252222"/>
                  <a:gd name="connsiteX146" fmla="*/ 133858 w 218440"/>
                  <a:gd name="connsiteY146" fmla="*/ 216535 h 252222"/>
                  <a:gd name="connsiteX147" fmla="*/ 135255 w 218440"/>
                  <a:gd name="connsiteY147" fmla="*/ 216154 h 252222"/>
                  <a:gd name="connsiteX148" fmla="*/ 136271 w 218440"/>
                  <a:gd name="connsiteY148" fmla="*/ 215900 h 252222"/>
                  <a:gd name="connsiteX149" fmla="*/ 137668 w 218440"/>
                  <a:gd name="connsiteY149" fmla="*/ 215519 h 252222"/>
                  <a:gd name="connsiteX150" fmla="*/ 138684 w 218440"/>
                  <a:gd name="connsiteY150" fmla="*/ 215265 h 252222"/>
                  <a:gd name="connsiteX151" fmla="*/ 140081 w 218440"/>
                  <a:gd name="connsiteY151" fmla="*/ 214884 h 252222"/>
                  <a:gd name="connsiteX152" fmla="*/ 141097 w 218440"/>
                  <a:gd name="connsiteY152" fmla="*/ 214630 h 252222"/>
                  <a:gd name="connsiteX153" fmla="*/ 142494 w 218440"/>
                  <a:gd name="connsiteY153" fmla="*/ 214249 h 252222"/>
                  <a:gd name="connsiteX154" fmla="*/ 143510 w 218440"/>
                  <a:gd name="connsiteY154" fmla="*/ 213868 h 252222"/>
                  <a:gd name="connsiteX155" fmla="*/ 144907 w 218440"/>
                  <a:gd name="connsiteY155" fmla="*/ 213360 h 252222"/>
                  <a:gd name="connsiteX156" fmla="*/ 145796 w 218440"/>
                  <a:gd name="connsiteY156" fmla="*/ 212979 h 252222"/>
                  <a:gd name="connsiteX157" fmla="*/ 147320 w 218440"/>
                  <a:gd name="connsiteY157" fmla="*/ 212471 h 252222"/>
                  <a:gd name="connsiteX158" fmla="*/ 148082 w 218440"/>
                  <a:gd name="connsiteY158" fmla="*/ 212217 h 252222"/>
                  <a:gd name="connsiteX159" fmla="*/ 151384 w 218440"/>
                  <a:gd name="connsiteY159" fmla="*/ 210947 h 252222"/>
                  <a:gd name="connsiteX160" fmla="*/ 151892 w 218440"/>
                  <a:gd name="connsiteY160" fmla="*/ 210693 h 252222"/>
                  <a:gd name="connsiteX161" fmla="*/ 153289 w 218440"/>
                  <a:gd name="connsiteY161" fmla="*/ 210058 h 252222"/>
                  <a:gd name="connsiteX162" fmla="*/ 154178 w 218440"/>
                  <a:gd name="connsiteY162" fmla="*/ 209677 h 252222"/>
                  <a:gd name="connsiteX163" fmla="*/ 155448 w 218440"/>
                  <a:gd name="connsiteY163" fmla="*/ 209042 h 252222"/>
                  <a:gd name="connsiteX164" fmla="*/ 156464 w 218440"/>
                  <a:gd name="connsiteY164" fmla="*/ 208534 h 252222"/>
                  <a:gd name="connsiteX165" fmla="*/ 157734 w 218440"/>
                  <a:gd name="connsiteY165" fmla="*/ 207899 h 252222"/>
                  <a:gd name="connsiteX166" fmla="*/ 158750 w 218440"/>
                  <a:gd name="connsiteY166" fmla="*/ 207391 h 252222"/>
                  <a:gd name="connsiteX167" fmla="*/ 160020 w 218440"/>
                  <a:gd name="connsiteY167" fmla="*/ 206756 h 252222"/>
                  <a:gd name="connsiteX168" fmla="*/ 161036 w 218440"/>
                  <a:gd name="connsiteY168" fmla="*/ 206248 h 252222"/>
                  <a:gd name="connsiteX169" fmla="*/ 162306 w 218440"/>
                  <a:gd name="connsiteY169" fmla="*/ 205613 h 252222"/>
                  <a:gd name="connsiteX170" fmla="*/ 163322 w 218440"/>
                  <a:gd name="connsiteY170" fmla="*/ 205105 h 252222"/>
                  <a:gd name="connsiteX171" fmla="*/ 164592 w 218440"/>
                  <a:gd name="connsiteY171" fmla="*/ 204470 h 252222"/>
                  <a:gd name="connsiteX172" fmla="*/ 165608 w 218440"/>
                  <a:gd name="connsiteY172" fmla="*/ 203962 h 252222"/>
                  <a:gd name="connsiteX173" fmla="*/ 166751 w 218440"/>
                  <a:gd name="connsiteY173" fmla="*/ 203200 h 252222"/>
                  <a:gd name="connsiteX174" fmla="*/ 167640 w 218440"/>
                  <a:gd name="connsiteY174" fmla="*/ 202565 h 252222"/>
                  <a:gd name="connsiteX175" fmla="*/ 168783 w 218440"/>
                  <a:gd name="connsiteY175" fmla="*/ 201803 h 252222"/>
                  <a:gd name="connsiteX176" fmla="*/ 169672 w 218440"/>
                  <a:gd name="connsiteY176" fmla="*/ 201168 h 252222"/>
                  <a:gd name="connsiteX177" fmla="*/ 170815 w 218440"/>
                  <a:gd name="connsiteY177" fmla="*/ 200406 h 252222"/>
                  <a:gd name="connsiteX178" fmla="*/ 171704 w 218440"/>
                  <a:gd name="connsiteY178" fmla="*/ 199771 h 252222"/>
                  <a:gd name="connsiteX179" fmla="*/ 173736 w 218440"/>
                  <a:gd name="connsiteY179" fmla="*/ 198374 h 252222"/>
                  <a:gd name="connsiteX180" fmla="*/ 174879 w 218440"/>
                  <a:gd name="connsiteY180" fmla="*/ 197485 h 252222"/>
                  <a:gd name="connsiteX181" fmla="*/ 176022 w 218440"/>
                  <a:gd name="connsiteY181" fmla="*/ 196723 h 252222"/>
                  <a:gd name="connsiteX182" fmla="*/ 176911 w 218440"/>
                  <a:gd name="connsiteY182" fmla="*/ 195961 h 252222"/>
                  <a:gd name="connsiteX183" fmla="*/ 177927 w 218440"/>
                  <a:gd name="connsiteY183" fmla="*/ 195072 h 252222"/>
                  <a:gd name="connsiteX184" fmla="*/ 178816 w 218440"/>
                  <a:gd name="connsiteY184" fmla="*/ 194310 h 252222"/>
                  <a:gd name="connsiteX185" fmla="*/ 179832 w 218440"/>
                  <a:gd name="connsiteY185" fmla="*/ 193421 h 252222"/>
                  <a:gd name="connsiteX186" fmla="*/ 180721 w 218440"/>
                  <a:gd name="connsiteY186" fmla="*/ 192659 h 252222"/>
                  <a:gd name="connsiteX187" fmla="*/ 181737 w 218440"/>
                  <a:gd name="connsiteY187" fmla="*/ 191770 h 252222"/>
                  <a:gd name="connsiteX188" fmla="*/ 182626 w 218440"/>
                  <a:gd name="connsiteY188" fmla="*/ 191008 h 252222"/>
                  <a:gd name="connsiteX189" fmla="*/ 183642 w 218440"/>
                  <a:gd name="connsiteY189" fmla="*/ 190119 h 252222"/>
                  <a:gd name="connsiteX190" fmla="*/ 184531 w 218440"/>
                  <a:gd name="connsiteY190" fmla="*/ 189230 h 252222"/>
                  <a:gd name="connsiteX191" fmla="*/ 185420 w 218440"/>
                  <a:gd name="connsiteY191" fmla="*/ 188341 h 252222"/>
                  <a:gd name="connsiteX192" fmla="*/ 186309 w 218440"/>
                  <a:gd name="connsiteY192" fmla="*/ 187452 h 252222"/>
                  <a:gd name="connsiteX193" fmla="*/ 187198 w 218440"/>
                  <a:gd name="connsiteY193" fmla="*/ 186563 h 252222"/>
                  <a:gd name="connsiteX194" fmla="*/ 188087 w 218440"/>
                  <a:gd name="connsiteY194" fmla="*/ 185674 h 252222"/>
                  <a:gd name="connsiteX195" fmla="*/ 188976 w 218440"/>
                  <a:gd name="connsiteY195" fmla="*/ 184785 h 252222"/>
                  <a:gd name="connsiteX196" fmla="*/ 189865 w 218440"/>
                  <a:gd name="connsiteY196" fmla="*/ 183769 h 252222"/>
                  <a:gd name="connsiteX197" fmla="*/ 190627 w 218440"/>
                  <a:gd name="connsiteY197" fmla="*/ 182880 h 252222"/>
                  <a:gd name="connsiteX198" fmla="*/ 192278 w 218440"/>
                  <a:gd name="connsiteY198" fmla="*/ 181102 h 252222"/>
                  <a:gd name="connsiteX199" fmla="*/ 192913 w 218440"/>
                  <a:gd name="connsiteY199" fmla="*/ 180340 h 252222"/>
                  <a:gd name="connsiteX200" fmla="*/ 193802 w 218440"/>
                  <a:gd name="connsiteY200" fmla="*/ 179197 h 252222"/>
                  <a:gd name="connsiteX201" fmla="*/ 194564 w 218440"/>
                  <a:gd name="connsiteY201" fmla="*/ 178308 h 252222"/>
                  <a:gd name="connsiteX202" fmla="*/ 195453 w 218440"/>
                  <a:gd name="connsiteY202" fmla="*/ 177292 h 252222"/>
                  <a:gd name="connsiteX203" fmla="*/ 196215 w 218440"/>
                  <a:gd name="connsiteY203" fmla="*/ 176403 h 252222"/>
                  <a:gd name="connsiteX204" fmla="*/ 196977 w 218440"/>
                  <a:gd name="connsiteY204" fmla="*/ 175387 h 252222"/>
                  <a:gd name="connsiteX205" fmla="*/ 197739 w 218440"/>
                  <a:gd name="connsiteY205" fmla="*/ 174371 h 252222"/>
                  <a:gd name="connsiteX206" fmla="*/ 198501 w 218440"/>
                  <a:gd name="connsiteY206" fmla="*/ 173355 h 252222"/>
                  <a:gd name="connsiteX207" fmla="*/ 199136 w 218440"/>
                  <a:gd name="connsiteY207" fmla="*/ 172339 h 252222"/>
                  <a:gd name="connsiteX208" fmla="*/ 199898 w 218440"/>
                  <a:gd name="connsiteY208" fmla="*/ 171196 h 252222"/>
                  <a:gd name="connsiteX209" fmla="*/ 200533 w 218440"/>
                  <a:gd name="connsiteY209" fmla="*/ 170180 h 252222"/>
                  <a:gd name="connsiteX210" fmla="*/ 201295 w 218440"/>
                  <a:gd name="connsiteY210" fmla="*/ 169037 h 252222"/>
                  <a:gd name="connsiteX211" fmla="*/ 201930 w 218440"/>
                  <a:gd name="connsiteY211" fmla="*/ 168021 h 252222"/>
                  <a:gd name="connsiteX212" fmla="*/ 202692 w 218440"/>
                  <a:gd name="connsiteY212" fmla="*/ 166878 h 252222"/>
                  <a:gd name="connsiteX213" fmla="*/ 203327 w 218440"/>
                  <a:gd name="connsiteY213" fmla="*/ 165862 h 252222"/>
                  <a:gd name="connsiteX214" fmla="*/ 204089 w 218440"/>
                  <a:gd name="connsiteY214" fmla="*/ 164592 h 252222"/>
                  <a:gd name="connsiteX215" fmla="*/ 204597 w 218440"/>
                  <a:gd name="connsiteY215" fmla="*/ 163703 h 252222"/>
                  <a:gd name="connsiteX216" fmla="*/ 205486 w 218440"/>
                  <a:gd name="connsiteY216" fmla="*/ 162179 h 252222"/>
                  <a:gd name="connsiteX217" fmla="*/ 205867 w 218440"/>
                  <a:gd name="connsiteY217" fmla="*/ 161417 h 252222"/>
                  <a:gd name="connsiteX218" fmla="*/ 207010 w 218440"/>
                  <a:gd name="connsiteY218" fmla="*/ 159258 h 252222"/>
                  <a:gd name="connsiteX219" fmla="*/ 207391 w 218440"/>
                  <a:gd name="connsiteY219" fmla="*/ 158496 h 252222"/>
                  <a:gd name="connsiteX220" fmla="*/ 208153 w 218440"/>
                  <a:gd name="connsiteY220" fmla="*/ 156972 h 252222"/>
                  <a:gd name="connsiteX221" fmla="*/ 208661 w 218440"/>
                  <a:gd name="connsiteY221" fmla="*/ 156083 h 252222"/>
                  <a:gd name="connsiteX222" fmla="*/ 209296 w 218440"/>
                  <a:gd name="connsiteY222" fmla="*/ 154686 h 252222"/>
                  <a:gd name="connsiteX223" fmla="*/ 209804 w 218440"/>
                  <a:gd name="connsiteY223" fmla="*/ 153670 h 252222"/>
                  <a:gd name="connsiteX224" fmla="*/ 210439 w 218440"/>
                  <a:gd name="connsiteY224" fmla="*/ 152400 h 252222"/>
                  <a:gd name="connsiteX225" fmla="*/ 210820 w 218440"/>
                  <a:gd name="connsiteY225" fmla="*/ 151384 h 252222"/>
                  <a:gd name="connsiteX226" fmla="*/ 211328 w 218440"/>
                  <a:gd name="connsiteY226" fmla="*/ 150114 h 252222"/>
                  <a:gd name="connsiteX227" fmla="*/ 211709 w 218440"/>
                  <a:gd name="connsiteY227" fmla="*/ 149098 h 252222"/>
                  <a:gd name="connsiteX228" fmla="*/ 212217 w 218440"/>
                  <a:gd name="connsiteY228" fmla="*/ 147701 h 252222"/>
                  <a:gd name="connsiteX229" fmla="*/ 212598 w 218440"/>
                  <a:gd name="connsiteY229" fmla="*/ 146685 h 252222"/>
                  <a:gd name="connsiteX230" fmla="*/ 213106 w 218440"/>
                  <a:gd name="connsiteY230" fmla="*/ 145288 h 252222"/>
                  <a:gd name="connsiteX231" fmla="*/ 213487 w 218440"/>
                  <a:gd name="connsiteY231" fmla="*/ 144272 h 252222"/>
                  <a:gd name="connsiteX232" fmla="*/ 213995 w 218440"/>
                  <a:gd name="connsiteY232" fmla="*/ 142875 h 252222"/>
                  <a:gd name="connsiteX233" fmla="*/ 214376 w 218440"/>
                  <a:gd name="connsiteY233" fmla="*/ 141859 h 252222"/>
                  <a:gd name="connsiteX234" fmla="*/ 214884 w 218440"/>
                  <a:gd name="connsiteY234" fmla="*/ 140335 h 252222"/>
                  <a:gd name="connsiteX235" fmla="*/ 215138 w 218440"/>
                  <a:gd name="connsiteY235" fmla="*/ 139446 h 252222"/>
                  <a:gd name="connsiteX236" fmla="*/ 215646 w 218440"/>
                  <a:gd name="connsiteY236" fmla="*/ 137414 h 252222"/>
                  <a:gd name="connsiteX237" fmla="*/ 215646 w 218440"/>
                  <a:gd name="connsiteY237" fmla="*/ 137033 h 252222"/>
                  <a:gd name="connsiteX238" fmla="*/ 216281 w 218440"/>
                  <a:gd name="connsiteY238" fmla="*/ 134493 h 252222"/>
                  <a:gd name="connsiteX239" fmla="*/ 216408 w 218440"/>
                  <a:gd name="connsiteY239" fmla="*/ 133731 h 252222"/>
                  <a:gd name="connsiteX240" fmla="*/ 216789 w 218440"/>
                  <a:gd name="connsiteY240" fmla="*/ 131953 h 252222"/>
                  <a:gd name="connsiteX241" fmla="*/ 217043 w 218440"/>
                  <a:gd name="connsiteY241" fmla="*/ 130937 h 252222"/>
                  <a:gd name="connsiteX242" fmla="*/ 217297 w 218440"/>
                  <a:gd name="connsiteY242" fmla="*/ 129413 h 252222"/>
                  <a:gd name="connsiteX243" fmla="*/ 217424 w 218440"/>
                  <a:gd name="connsiteY243" fmla="*/ 128397 h 252222"/>
                  <a:gd name="connsiteX244" fmla="*/ 217678 w 218440"/>
                  <a:gd name="connsiteY244" fmla="*/ 126873 h 252222"/>
                  <a:gd name="connsiteX245" fmla="*/ 217805 w 218440"/>
                  <a:gd name="connsiteY245" fmla="*/ 125730 h 252222"/>
                  <a:gd name="connsiteX246" fmla="*/ 218059 w 218440"/>
                  <a:gd name="connsiteY246" fmla="*/ 124206 h 252222"/>
                  <a:gd name="connsiteX247" fmla="*/ 218186 w 218440"/>
                  <a:gd name="connsiteY247" fmla="*/ 123063 h 252222"/>
                  <a:gd name="connsiteX248" fmla="*/ 218313 w 218440"/>
                  <a:gd name="connsiteY248" fmla="*/ 121539 h 252222"/>
                  <a:gd name="connsiteX249" fmla="*/ 218313 w 218440"/>
                  <a:gd name="connsiteY249" fmla="*/ 120396 h 252222"/>
                  <a:gd name="connsiteX250" fmla="*/ 218440 w 218440"/>
                  <a:gd name="connsiteY250" fmla="*/ 118872 h 252222"/>
                  <a:gd name="connsiteX251" fmla="*/ 218440 w 218440"/>
                  <a:gd name="connsiteY251" fmla="*/ 117729 h 252222"/>
                  <a:gd name="connsiteX252" fmla="*/ 218440 w 218440"/>
                  <a:gd name="connsiteY252" fmla="*/ 116078 h 252222"/>
                  <a:gd name="connsiteX253" fmla="*/ 218440 w 218440"/>
                  <a:gd name="connsiteY253" fmla="*/ 115062 h 252222"/>
                  <a:gd name="connsiteX254" fmla="*/ 218440 w 218440"/>
                  <a:gd name="connsiteY254" fmla="*/ 113284 h 252222"/>
                  <a:gd name="connsiteX255" fmla="*/ 218440 w 218440"/>
                  <a:gd name="connsiteY255" fmla="*/ 112395 h 252222"/>
                  <a:gd name="connsiteX256" fmla="*/ 218440 w 218440"/>
                  <a:gd name="connsiteY256" fmla="*/ 109728 h 252222"/>
                  <a:gd name="connsiteX257" fmla="*/ 218440 w 218440"/>
                  <a:gd name="connsiteY257" fmla="*/ 109728 h 252222"/>
                  <a:gd name="connsiteX258" fmla="*/ 218440 w 218440"/>
                  <a:gd name="connsiteY258" fmla="*/ 107061 h 252222"/>
                  <a:gd name="connsiteX259" fmla="*/ 218440 w 218440"/>
                  <a:gd name="connsiteY259" fmla="*/ 106172 h 252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218440" h="252222">
                    <a:moveTo>
                      <a:pt x="218313" y="105537"/>
                    </a:moveTo>
                    <a:cubicBezTo>
                      <a:pt x="218313" y="105537"/>
                      <a:pt x="218313" y="104394"/>
                      <a:pt x="218313" y="103759"/>
                    </a:cubicBezTo>
                    <a:cubicBezTo>
                      <a:pt x="218313" y="103378"/>
                      <a:pt x="218313" y="102997"/>
                      <a:pt x="218313" y="102743"/>
                    </a:cubicBezTo>
                    <a:cubicBezTo>
                      <a:pt x="218313" y="102235"/>
                      <a:pt x="218313" y="101600"/>
                      <a:pt x="218313" y="101092"/>
                    </a:cubicBezTo>
                    <a:cubicBezTo>
                      <a:pt x="218313" y="100711"/>
                      <a:pt x="218313" y="100330"/>
                      <a:pt x="218313" y="99949"/>
                    </a:cubicBezTo>
                    <a:cubicBezTo>
                      <a:pt x="218313" y="99441"/>
                      <a:pt x="218313" y="98933"/>
                      <a:pt x="218186" y="98425"/>
                    </a:cubicBezTo>
                    <a:cubicBezTo>
                      <a:pt x="218186" y="98044"/>
                      <a:pt x="218186" y="97663"/>
                      <a:pt x="218186" y="97282"/>
                    </a:cubicBezTo>
                    <a:cubicBezTo>
                      <a:pt x="218186" y="96774"/>
                      <a:pt x="218186" y="96266"/>
                      <a:pt x="218059" y="95758"/>
                    </a:cubicBezTo>
                    <a:cubicBezTo>
                      <a:pt x="218059" y="95377"/>
                      <a:pt x="218059" y="94996"/>
                      <a:pt x="217932" y="94615"/>
                    </a:cubicBezTo>
                    <a:cubicBezTo>
                      <a:pt x="217932" y="94107"/>
                      <a:pt x="217805" y="93599"/>
                      <a:pt x="217678" y="93091"/>
                    </a:cubicBezTo>
                    <a:cubicBezTo>
                      <a:pt x="217678" y="92710"/>
                      <a:pt x="217678" y="92329"/>
                      <a:pt x="217551" y="91948"/>
                    </a:cubicBezTo>
                    <a:cubicBezTo>
                      <a:pt x="217551" y="91440"/>
                      <a:pt x="217424" y="90932"/>
                      <a:pt x="217297" y="90424"/>
                    </a:cubicBezTo>
                    <a:cubicBezTo>
                      <a:pt x="217297" y="90043"/>
                      <a:pt x="217297" y="89662"/>
                      <a:pt x="217170" y="89408"/>
                    </a:cubicBezTo>
                    <a:cubicBezTo>
                      <a:pt x="217170" y="88900"/>
                      <a:pt x="216916" y="88392"/>
                      <a:pt x="216916" y="87884"/>
                    </a:cubicBezTo>
                    <a:cubicBezTo>
                      <a:pt x="216916" y="87503"/>
                      <a:pt x="216789" y="87249"/>
                      <a:pt x="216662" y="86868"/>
                    </a:cubicBezTo>
                    <a:cubicBezTo>
                      <a:pt x="216662" y="86233"/>
                      <a:pt x="216408" y="85725"/>
                      <a:pt x="216281" y="85090"/>
                    </a:cubicBezTo>
                    <a:cubicBezTo>
                      <a:pt x="216281" y="84836"/>
                      <a:pt x="216281" y="84582"/>
                      <a:pt x="216154" y="84328"/>
                    </a:cubicBezTo>
                    <a:cubicBezTo>
                      <a:pt x="215900" y="83439"/>
                      <a:pt x="215773" y="82677"/>
                      <a:pt x="215519" y="81788"/>
                    </a:cubicBezTo>
                    <a:cubicBezTo>
                      <a:pt x="215519" y="81661"/>
                      <a:pt x="215519" y="81534"/>
                      <a:pt x="215519" y="81407"/>
                    </a:cubicBezTo>
                    <a:cubicBezTo>
                      <a:pt x="215392" y="80772"/>
                      <a:pt x="215138" y="80010"/>
                      <a:pt x="215011" y="79375"/>
                    </a:cubicBezTo>
                    <a:cubicBezTo>
                      <a:pt x="215011" y="79121"/>
                      <a:pt x="214884" y="78740"/>
                      <a:pt x="214757" y="78486"/>
                    </a:cubicBezTo>
                    <a:cubicBezTo>
                      <a:pt x="214630" y="77978"/>
                      <a:pt x="214503" y="77470"/>
                      <a:pt x="214249" y="76962"/>
                    </a:cubicBezTo>
                    <a:cubicBezTo>
                      <a:pt x="214249" y="76581"/>
                      <a:pt x="213995" y="76327"/>
                      <a:pt x="213868" y="75946"/>
                    </a:cubicBezTo>
                    <a:cubicBezTo>
                      <a:pt x="213741" y="75438"/>
                      <a:pt x="213614" y="74930"/>
                      <a:pt x="213360" y="74549"/>
                    </a:cubicBezTo>
                    <a:cubicBezTo>
                      <a:pt x="213360" y="74168"/>
                      <a:pt x="213106" y="73787"/>
                      <a:pt x="212979" y="73533"/>
                    </a:cubicBezTo>
                    <a:cubicBezTo>
                      <a:pt x="212852" y="73025"/>
                      <a:pt x="212598" y="72644"/>
                      <a:pt x="212471" y="72136"/>
                    </a:cubicBezTo>
                    <a:cubicBezTo>
                      <a:pt x="212344" y="71755"/>
                      <a:pt x="212217" y="71374"/>
                      <a:pt x="212090" y="71120"/>
                    </a:cubicBezTo>
                    <a:cubicBezTo>
                      <a:pt x="211963" y="70612"/>
                      <a:pt x="211709" y="70231"/>
                      <a:pt x="211582" y="69723"/>
                    </a:cubicBezTo>
                    <a:cubicBezTo>
                      <a:pt x="211455" y="69342"/>
                      <a:pt x="211328" y="68961"/>
                      <a:pt x="211201" y="68707"/>
                    </a:cubicBezTo>
                    <a:cubicBezTo>
                      <a:pt x="211074" y="68326"/>
                      <a:pt x="210820" y="67818"/>
                      <a:pt x="210693" y="67437"/>
                    </a:cubicBezTo>
                    <a:cubicBezTo>
                      <a:pt x="210566" y="67056"/>
                      <a:pt x="210439" y="66802"/>
                      <a:pt x="210312" y="66421"/>
                    </a:cubicBezTo>
                    <a:cubicBezTo>
                      <a:pt x="210185" y="65913"/>
                      <a:pt x="209931" y="65532"/>
                      <a:pt x="209677" y="65151"/>
                    </a:cubicBezTo>
                    <a:cubicBezTo>
                      <a:pt x="209550" y="64770"/>
                      <a:pt x="209423" y="64516"/>
                      <a:pt x="209169" y="64135"/>
                    </a:cubicBezTo>
                    <a:cubicBezTo>
                      <a:pt x="208915" y="63627"/>
                      <a:pt x="208788" y="63246"/>
                      <a:pt x="208534" y="62738"/>
                    </a:cubicBezTo>
                    <a:cubicBezTo>
                      <a:pt x="208407" y="62484"/>
                      <a:pt x="208280" y="62103"/>
                      <a:pt x="208026" y="61849"/>
                    </a:cubicBezTo>
                    <a:cubicBezTo>
                      <a:pt x="207772" y="61341"/>
                      <a:pt x="207518" y="60833"/>
                      <a:pt x="207264" y="60325"/>
                    </a:cubicBezTo>
                    <a:cubicBezTo>
                      <a:pt x="207137" y="60071"/>
                      <a:pt x="207010" y="59817"/>
                      <a:pt x="206883" y="59563"/>
                    </a:cubicBezTo>
                    <a:cubicBezTo>
                      <a:pt x="206502" y="58801"/>
                      <a:pt x="206121" y="58039"/>
                      <a:pt x="205740" y="57404"/>
                    </a:cubicBezTo>
                    <a:cubicBezTo>
                      <a:pt x="205613" y="57150"/>
                      <a:pt x="205486" y="56896"/>
                      <a:pt x="205359" y="56642"/>
                    </a:cubicBezTo>
                    <a:cubicBezTo>
                      <a:pt x="205105" y="56134"/>
                      <a:pt x="204851" y="55626"/>
                      <a:pt x="204470" y="55118"/>
                    </a:cubicBezTo>
                    <a:cubicBezTo>
                      <a:pt x="204343" y="54864"/>
                      <a:pt x="204089" y="54483"/>
                      <a:pt x="203962" y="54229"/>
                    </a:cubicBezTo>
                    <a:cubicBezTo>
                      <a:pt x="203708" y="53848"/>
                      <a:pt x="203454" y="53340"/>
                      <a:pt x="203200" y="52959"/>
                    </a:cubicBezTo>
                    <a:cubicBezTo>
                      <a:pt x="202946" y="52578"/>
                      <a:pt x="202819" y="52324"/>
                      <a:pt x="202565" y="51943"/>
                    </a:cubicBezTo>
                    <a:cubicBezTo>
                      <a:pt x="202311" y="51562"/>
                      <a:pt x="202057" y="51181"/>
                      <a:pt x="201803" y="50800"/>
                    </a:cubicBezTo>
                    <a:cubicBezTo>
                      <a:pt x="201549" y="50419"/>
                      <a:pt x="201422" y="50165"/>
                      <a:pt x="201168" y="49784"/>
                    </a:cubicBezTo>
                    <a:cubicBezTo>
                      <a:pt x="200914" y="49403"/>
                      <a:pt x="200660" y="49022"/>
                      <a:pt x="200406" y="48641"/>
                    </a:cubicBezTo>
                    <a:cubicBezTo>
                      <a:pt x="200152" y="48260"/>
                      <a:pt x="199898" y="48006"/>
                      <a:pt x="199771" y="47625"/>
                    </a:cubicBezTo>
                    <a:cubicBezTo>
                      <a:pt x="199517" y="47244"/>
                      <a:pt x="199263" y="46863"/>
                      <a:pt x="199009" y="46482"/>
                    </a:cubicBezTo>
                    <a:cubicBezTo>
                      <a:pt x="198755" y="46101"/>
                      <a:pt x="198501" y="45847"/>
                      <a:pt x="198374" y="45466"/>
                    </a:cubicBezTo>
                    <a:cubicBezTo>
                      <a:pt x="198120" y="45085"/>
                      <a:pt x="197866" y="44704"/>
                      <a:pt x="197612" y="44450"/>
                    </a:cubicBezTo>
                    <a:cubicBezTo>
                      <a:pt x="197358" y="44069"/>
                      <a:pt x="197104" y="43815"/>
                      <a:pt x="196850" y="43434"/>
                    </a:cubicBezTo>
                    <a:cubicBezTo>
                      <a:pt x="196596" y="43053"/>
                      <a:pt x="196342" y="42672"/>
                      <a:pt x="196088" y="42418"/>
                    </a:cubicBezTo>
                    <a:cubicBezTo>
                      <a:pt x="195834" y="42164"/>
                      <a:pt x="195580" y="41783"/>
                      <a:pt x="195326" y="41529"/>
                    </a:cubicBezTo>
                    <a:cubicBezTo>
                      <a:pt x="195072" y="41148"/>
                      <a:pt x="194818" y="40767"/>
                      <a:pt x="194437" y="40513"/>
                    </a:cubicBezTo>
                    <a:cubicBezTo>
                      <a:pt x="194183" y="40259"/>
                      <a:pt x="193929" y="39878"/>
                      <a:pt x="193675" y="39624"/>
                    </a:cubicBezTo>
                    <a:cubicBezTo>
                      <a:pt x="193421" y="39243"/>
                      <a:pt x="193040" y="38862"/>
                      <a:pt x="192786" y="38481"/>
                    </a:cubicBezTo>
                    <a:cubicBezTo>
                      <a:pt x="192532" y="38227"/>
                      <a:pt x="192278" y="37973"/>
                      <a:pt x="192151" y="37719"/>
                    </a:cubicBezTo>
                    <a:cubicBezTo>
                      <a:pt x="191643" y="37084"/>
                      <a:pt x="191135" y="36449"/>
                      <a:pt x="190500" y="35941"/>
                    </a:cubicBezTo>
                    <a:cubicBezTo>
                      <a:pt x="190246" y="35687"/>
                      <a:pt x="189992" y="35433"/>
                      <a:pt x="189738" y="35052"/>
                    </a:cubicBezTo>
                    <a:cubicBezTo>
                      <a:pt x="189484" y="34671"/>
                      <a:pt x="189103" y="34417"/>
                      <a:pt x="188849" y="34036"/>
                    </a:cubicBezTo>
                    <a:cubicBezTo>
                      <a:pt x="188595" y="33782"/>
                      <a:pt x="188214" y="33401"/>
                      <a:pt x="187960" y="33147"/>
                    </a:cubicBezTo>
                    <a:cubicBezTo>
                      <a:pt x="187706" y="32893"/>
                      <a:pt x="187325" y="32512"/>
                      <a:pt x="187071" y="32258"/>
                    </a:cubicBezTo>
                    <a:cubicBezTo>
                      <a:pt x="186817" y="32004"/>
                      <a:pt x="186436" y="31623"/>
                      <a:pt x="186182" y="31369"/>
                    </a:cubicBezTo>
                    <a:cubicBezTo>
                      <a:pt x="185928" y="31115"/>
                      <a:pt x="185547" y="30734"/>
                      <a:pt x="185293" y="30480"/>
                    </a:cubicBezTo>
                    <a:cubicBezTo>
                      <a:pt x="185039" y="30226"/>
                      <a:pt x="184658" y="29845"/>
                      <a:pt x="184404" y="29591"/>
                    </a:cubicBezTo>
                    <a:cubicBezTo>
                      <a:pt x="184150" y="29337"/>
                      <a:pt x="183769" y="29083"/>
                      <a:pt x="183515" y="28702"/>
                    </a:cubicBezTo>
                    <a:cubicBezTo>
                      <a:pt x="183134" y="28448"/>
                      <a:pt x="182880" y="28067"/>
                      <a:pt x="182499" y="27813"/>
                    </a:cubicBezTo>
                    <a:cubicBezTo>
                      <a:pt x="182245" y="27559"/>
                      <a:pt x="181864" y="27305"/>
                      <a:pt x="181610" y="27051"/>
                    </a:cubicBezTo>
                    <a:cubicBezTo>
                      <a:pt x="181229" y="26797"/>
                      <a:pt x="180975" y="26416"/>
                      <a:pt x="180594" y="26162"/>
                    </a:cubicBezTo>
                    <a:cubicBezTo>
                      <a:pt x="180340" y="25908"/>
                      <a:pt x="179959" y="25654"/>
                      <a:pt x="179705" y="25400"/>
                    </a:cubicBezTo>
                    <a:cubicBezTo>
                      <a:pt x="179324" y="25146"/>
                      <a:pt x="179070" y="24892"/>
                      <a:pt x="178689" y="24511"/>
                    </a:cubicBezTo>
                    <a:cubicBezTo>
                      <a:pt x="178435" y="24257"/>
                      <a:pt x="178054" y="24003"/>
                      <a:pt x="177800" y="23749"/>
                    </a:cubicBezTo>
                    <a:cubicBezTo>
                      <a:pt x="177419" y="23495"/>
                      <a:pt x="177165" y="23241"/>
                      <a:pt x="176784" y="22860"/>
                    </a:cubicBezTo>
                    <a:cubicBezTo>
                      <a:pt x="176530" y="22606"/>
                      <a:pt x="176149" y="22352"/>
                      <a:pt x="175895" y="22098"/>
                    </a:cubicBezTo>
                    <a:cubicBezTo>
                      <a:pt x="175514" y="21844"/>
                      <a:pt x="175133" y="21590"/>
                      <a:pt x="174752" y="21336"/>
                    </a:cubicBezTo>
                    <a:cubicBezTo>
                      <a:pt x="174371" y="21082"/>
                      <a:pt x="173990" y="20828"/>
                      <a:pt x="173609" y="20574"/>
                    </a:cubicBezTo>
                    <a:cubicBezTo>
                      <a:pt x="172974" y="20066"/>
                      <a:pt x="172339" y="19558"/>
                      <a:pt x="171577" y="19177"/>
                    </a:cubicBezTo>
                    <a:cubicBezTo>
                      <a:pt x="171323" y="18923"/>
                      <a:pt x="171069" y="18796"/>
                      <a:pt x="170688" y="18542"/>
                    </a:cubicBezTo>
                    <a:cubicBezTo>
                      <a:pt x="170307" y="18288"/>
                      <a:pt x="169926" y="18034"/>
                      <a:pt x="169545" y="17780"/>
                    </a:cubicBezTo>
                    <a:cubicBezTo>
                      <a:pt x="169291" y="17526"/>
                      <a:pt x="168910" y="17399"/>
                      <a:pt x="168656" y="17145"/>
                    </a:cubicBezTo>
                    <a:cubicBezTo>
                      <a:pt x="168275" y="16891"/>
                      <a:pt x="167894" y="16637"/>
                      <a:pt x="167513" y="16383"/>
                    </a:cubicBezTo>
                    <a:cubicBezTo>
                      <a:pt x="167259" y="16129"/>
                      <a:pt x="166878" y="16002"/>
                      <a:pt x="166624" y="15748"/>
                    </a:cubicBezTo>
                    <a:cubicBezTo>
                      <a:pt x="166243" y="15494"/>
                      <a:pt x="165862" y="15240"/>
                      <a:pt x="165481" y="14986"/>
                    </a:cubicBezTo>
                    <a:cubicBezTo>
                      <a:pt x="165100" y="14732"/>
                      <a:pt x="164846" y="14605"/>
                      <a:pt x="164465" y="14478"/>
                    </a:cubicBezTo>
                    <a:cubicBezTo>
                      <a:pt x="164084" y="14224"/>
                      <a:pt x="163703" y="13970"/>
                      <a:pt x="163195" y="13843"/>
                    </a:cubicBezTo>
                    <a:cubicBezTo>
                      <a:pt x="162814" y="13716"/>
                      <a:pt x="162560" y="13462"/>
                      <a:pt x="162179" y="13335"/>
                    </a:cubicBezTo>
                    <a:cubicBezTo>
                      <a:pt x="161798" y="13081"/>
                      <a:pt x="161417" y="12827"/>
                      <a:pt x="160909" y="12700"/>
                    </a:cubicBezTo>
                    <a:cubicBezTo>
                      <a:pt x="160528" y="12573"/>
                      <a:pt x="160274" y="12319"/>
                      <a:pt x="159893" y="12192"/>
                    </a:cubicBezTo>
                    <a:cubicBezTo>
                      <a:pt x="159512" y="11938"/>
                      <a:pt x="159004" y="11811"/>
                      <a:pt x="158623" y="11557"/>
                    </a:cubicBezTo>
                    <a:cubicBezTo>
                      <a:pt x="158242" y="11430"/>
                      <a:pt x="157988" y="11176"/>
                      <a:pt x="157607" y="11049"/>
                    </a:cubicBezTo>
                    <a:cubicBezTo>
                      <a:pt x="157226" y="10795"/>
                      <a:pt x="156718" y="10668"/>
                      <a:pt x="156337" y="10414"/>
                    </a:cubicBezTo>
                    <a:cubicBezTo>
                      <a:pt x="155956" y="10287"/>
                      <a:pt x="155702" y="10160"/>
                      <a:pt x="155321" y="9906"/>
                    </a:cubicBezTo>
                    <a:cubicBezTo>
                      <a:pt x="154940" y="9652"/>
                      <a:pt x="154432" y="9525"/>
                      <a:pt x="154051" y="9271"/>
                    </a:cubicBezTo>
                    <a:cubicBezTo>
                      <a:pt x="153797" y="9144"/>
                      <a:pt x="153416" y="9017"/>
                      <a:pt x="153162" y="8890"/>
                    </a:cubicBezTo>
                    <a:cubicBezTo>
                      <a:pt x="152654" y="8636"/>
                      <a:pt x="152273" y="8509"/>
                      <a:pt x="151765" y="8255"/>
                    </a:cubicBezTo>
                    <a:cubicBezTo>
                      <a:pt x="151638" y="8255"/>
                      <a:pt x="151384" y="8128"/>
                      <a:pt x="151257" y="8001"/>
                    </a:cubicBezTo>
                    <a:cubicBezTo>
                      <a:pt x="150114" y="7493"/>
                      <a:pt x="149098" y="7112"/>
                      <a:pt x="147955" y="6731"/>
                    </a:cubicBezTo>
                    <a:cubicBezTo>
                      <a:pt x="147701" y="6731"/>
                      <a:pt x="147447" y="6604"/>
                      <a:pt x="147193" y="6477"/>
                    </a:cubicBezTo>
                    <a:cubicBezTo>
                      <a:pt x="146685" y="6350"/>
                      <a:pt x="146177" y="6096"/>
                      <a:pt x="145669" y="5969"/>
                    </a:cubicBezTo>
                    <a:cubicBezTo>
                      <a:pt x="145415" y="5969"/>
                      <a:pt x="145034" y="5715"/>
                      <a:pt x="144780" y="5588"/>
                    </a:cubicBezTo>
                    <a:cubicBezTo>
                      <a:pt x="144272" y="5461"/>
                      <a:pt x="143891" y="5334"/>
                      <a:pt x="143383" y="5080"/>
                    </a:cubicBezTo>
                    <a:cubicBezTo>
                      <a:pt x="143002" y="5080"/>
                      <a:pt x="142748" y="4826"/>
                      <a:pt x="142367" y="4699"/>
                    </a:cubicBezTo>
                    <a:cubicBezTo>
                      <a:pt x="141859" y="4572"/>
                      <a:pt x="141478" y="4445"/>
                      <a:pt x="140970" y="4318"/>
                    </a:cubicBezTo>
                    <a:cubicBezTo>
                      <a:pt x="140589" y="4318"/>
                      <a:pt x="140335" y="4064"/>
                      <a:pt x="139954" y="4064"/>
                    </a:cubicBezTo>
                    <a:cubicBezTo>
                      <a:pt x="139446" y="3937"/>
                      <a:pt x="139065" y="3810"/>
                      <a:pt x="138557" y="3683"/>
                    </a:cubicBezTo>
                    <a:cubicBezTo>
                      <a:pt x="138176" y="3683"/>
                      <a:pt x="137795" y="3429"/>
                      <a:pt x="137541" y="3429"/>
                    </a:cubicBezTo>
                    <a:cubicBezTo>
                      <a:pt x="137033" y="3429"/>
                      <a:pt x="136652" y="3175"/>
                      <a:pt x="136144" y="3048"/>
                    </a:cubicBezTo>
                    <a:cubicBezTo>
                      <a:pt x="135763" y="3048"/>
                      <a:pt x="135382" y="2921"/>
                      <a:pt x="135128" y="2794"/>
                    </a:cubicBezTo>
                    <a:cubicBezTo>
                      <a:pt x="134620" y="2794"/>
                      <a:pt x="134112" y="2540"/>
                      <a:pt x="133731" y="2413"/>
                    </a:cubicBezTo>
                    <a:cubicBezTo>
                      <a:pt x="133350" y="2413"/>
                      <a:pt x="132969" y="2286"/>
                      <a:pt x="132715" y="2159"/>
                    </a:cubicBezTo>
                    <a:cubicBezTo>
                      <a:pt x="132207" y="2159"/>
                      <a:pt x="131699" y="1905"/>
                      <a:pt x="131191" y="1905"/>
                    </a:cubicBezTo>
                    <a:cubicBezTo>
                      <a:pt x="130810" y="1905"/>
                      <a:pt x="130429" y="1778"/>
                      <a:pt x="130175" y="1651"/>
                    </a:cubicBezTo>
                    <a:cubicBezTo>
                      <a:pt x="129667" y="1651"/>
                      <a:pt x="129159" y="1397"/>
                      <a:pt x="128651" y="1397"/>
                    </a:cubicBezTo>
                    <a:cubicBezTo>
                      <a:pt x="128270" y="1397"/>
                      <a:pt x="128016" y="1397"/>
                      <a:pt x="127635" y="1270"/>
                    </a:cubicBezTo>
                    <a:cubicBezTo>
                      <a:pt x="127127" y="1270"/>
                      <a:pt x="126619" y="1143"/>
                      <a:pt x="125984" y="1016"/>
                    </a:cubicBezTo>
                    <a:cubicBezTo>
                      <a:pt x="125984" y="1016"/>
                      <a:pt x="125984" y="1016"/>
                      <a:pt x="125984" y="1016"/>
                    </a:cubicBezTo>
                    <a:lnTo>
                      <a:pt x="125984" y="1016"/>
                    </a:lnTo>
                    <a:cubicBezTo>
                      <a:pt x="123190" y="635"/>
                      <a:pt x="120269" y="254"/>
                      <a:pt x="117475" y="127"/>
                    </a:cubicBezTo>
                    <a:lnTo>
                      <a:pt x="117475" y="127"/>
                    </a:lnTo>
                    <a:cubicBezTo>
                      <a:pt x="117475" y="127"/>
                      <a:pt x="117221" y="127"/>
                      <a:pt x="117221" y="127"/>
                    </a:cubicBezTo>
                    <a:cubicBezTo>
                      <a:pt x="116332" y="127"/>
                      <a:pt x="115316" y="127"/>
                      <a:pt x="114427" y="0"/>
                    </a:cubicBezTo>
                    <a:cubicBezTo>
                      <a:pt x="113919" y="0"/>
                      <a:pt x="113538" y="0"/>
                      <a:pt x="113030" y="0"/>
                    </a:cubicBezTo>
                    <a:cubicBezTo>
                      <a:pt x="112776" y="0"/>
                      <a:pt x="112395" y="0"/>
                      <a:pt x="112141" y="0"/>
                    </a:cubicBezTo>
                    <a:cubicBezTo>
                      <a:pt x="111379" y="0"/>
                      <a:pt x="110490" y="0"/>
                      <a:pt x="109728" y="0"/>
                    </a:cubicBezTo>
                    <a:cubicBezTo>
                      <a:pt x="97409" y="0"/>
                      <a:pt x="85598" y="2032"/>
                      <a:pt x="74549" y="5715"/>
                    </a:cubicBezTo>
                    <a:cubicBezTo>
                      <a:pt x="72898" y="6350"/>
                      <a:pt x="71120" y="6858"/>
                      <a:pt x="69469" y="7620"/>
                    </a:cubicBezTo>
                    <a:cubicBezTo>
                      <a:pt x="67818" y="8255"/>
                      <a:pt x="66167" y="9017"/>
                      <a:pt x="64516" y="9652"/>
                    </a:cubicBezTo>
                    <a:cubicBezTo>
                      <a:pt x="63754" y="10033"/>
                      <a:pt x="62865" y="10414"/>
                      <a:pt x="62103" y="10795"/>
                    </a:cubicBezTo>
                    <a:cubicBezTo>
                      <a:pt x="60452" y="11557"/>
                      <a:pt x="58928" y="12319"/>
                      <a:pt x="57404" y="13208"/>
                    </a:cubicBezTo>
                    <a:cubicBezTo>
                      <a:pt x="56642" y="13589"/>
                      <a:pt x="55880" y="14097"/>
                      <a:pt x="55118" y="14478"/>
                    </a:cubicBezTo>
                    <a:cubicBezTo>
                      <a:pt x="45974" y="19812"/>
                      <a:pt x="37592" y="26289"/>
                      <a:pt x="30353" y="33909"/>
                    </a:cubicBezTo>
                    <a:cubicBezTo>
                      <a:pt x="29718" y="34544"/>
                      <a:pt x="29210" y="35179"/>
                      <a:pt x="28575" y="35814"/>
                    </a:cubicBezTo>
                    <a:cubicBezTo>
                      <a:pt x="26797" y="37719"/>
                      <a:pt x="25146" y="39751"/>
                      <a:pt x="23495" y="41783"/>
                    </a:cubicBezTo>
                    <a:cubicBezTo>
                      <a:pt x="22987" y="42418"/>
                      <a:pt x="22479" y="43180"/>
                      <a:pt x="21844" y="43815"/>
                    </a:cubicBezTo>
                    <a:cubicBezTo>
                      <a:pt x="8128" y="62103"/>
                      <a:pt x="0" y="84836"/>
                      <a:pt x="0" y="109474"/>
                    </a:cubicBezTo>
                    <a:lnTo>
                      <a:pt x="0" y="109474"/>
                    </a:lnTo>
                    <a:cubicBezTo>
                      <a:pt x="0" y="135128"/>
                      <a:pt x="2032" y="149860"/>
                      <a:pt x="16256" y="171704"/>
                    </a:cubicBezTo>
                    <a:cubicBezTo>
                      <a:pt x="27813" y="189357"/>
                      <a:pt x="42926" y="204343"/>
                      <a:pt x="60452" y="216154"/>
                    </a:cubicBezTo>
                    <a:cubicBezTo>
                      <a:pt x="78486" y="228219"/>
                      <a:pt x="104521" y="244221"/>
                      <a:pt x="126111" y="252222"/>
                    </a:cubicBezTo>
                    <a:lnTo>
                      <a:pt x="126111" y="217932"/>
                    </a:lnTo>
                    <a:cubicBezTo>
                      <a:pt x="126111" y="217932"/>
                      <a:pt x="126111" y="217932"/>
                      <a:pt x="126111" y="217932"/>
                    </a:cubicBezTo>
                    <a:cubicBezTo>
                      <a:pt x="126619" y="217932"/>
                      <a:pt x="127127" y="217805"/>
                      <a:pt x="127762" y="217678"/>
                    </a:cubicBezTo>
                    <a:cubicBezTo>
                      <a:pt x="128143" y="217678"/>
                      <a:pt x="128397" y="217678"/>
                      <a:pt x="128778" y="217551"/>
                    </a:cubicBezTo>
                    <a:cubicBezTo>
                      <a:pt x="129286" y="217551"/>
                      <a:pt x="129794" y="217424"/>
                      <a:pt x="130302" y="217297"/>
                    </a:cubicBezTo>
                    <a:cubicBezTo>
                      <a:pt x="130683" y="217297"/>
                      <a:pt x="131064" y="217170"/>
                      <a:pt x="131318" y="217043"/>
                    </a:cubicBezTo>
                    <a:cubicBezTo>
                      <a:pt x="131826" y="217043"/>
                      <a:pt x="132334" y="216789"/>
                      <a:pt x="132842" y="216789"/>
                    </a:cubicBezTo>
                    <a:cubicBezTo>
                      <a:pt x="133223" y="216789"/>
                      <a:pt x="133604" y="216662"/>
                      <a:pt x="133858" y="216535"/>
                    </a:cubicBezTo>
                    <a:cubicBezTo>
                      <a:pt x="134366" y="216535"/>
                      <a:pt x="134874" y="216281"/>
                      <a:pt x="135255" y="216154"/>
                    </a:cubicBezTo>
                    <a:cubicBezTo>
                      <a:pt x="135636" y="216154"/>
                      <a:pt x="136017" y="216027"/>
                      <a:pt x="136271" y="215900"/>
                    </a:cubicBezTo>
                    <a:cubicBezTo>
                      <a:pt x="136779" y="215900"/>
                      <a:pt x="137160" y="215646"/>
                      <a:pt x="137668" y="215519"/>
                    </a:cubicBezTo>
                    <a:cubicBezTo>
                      <a:pt x="138049" y="215519"/>
                      <a:pt x="138430" y="215265"/>
                      <a:pt x="138684" y="215265"/>
                    </a:cubicBezTo>
                    <a:cubicBezTo>
                      <a:pt x="139192" y="215138"/>
                      <a:pt x="139573" y="215011"/>
                      <a:pt x="140081" y="214884"/>
                    </a:cubicBezTo>
                    <a:cubicBezTo>
                      <a:pt x="140462" y="214884"/>
                      <a:pt x="140843" y="214630"/>
                      <a:pt x="141097" y="214630"/>
                    </a:cubicBezTo>
                    <a:cubicBezTo>
                      <a:pt x="141605" y="214503"/>
                      <a:pt x="141986" y="214376"/>
                      <a:pt x="142494" y="214249"/>
                    </a:cubicBezTo>
                    <a:cubicBezTo>
                      <a:pt x="142875" y="214249"/>
                      <a:pt x="143129" y="213995"/>
                      <a:pt x="143510" y="213868"/>
                    </a:cubicBezTo>
                    <a:cubicBezTo>
                      <a:pt x="144018" y="213741"/>
                      <a:pt x="144399" y="213614"/>
                      <a:pt x="144907" y="213360"/>
                    </a:cubicBezTo>
                    <a:cubicBezTo>
                      <a:pt x="145161" y="213360"/>
                      <a:pt x="145542" y="213106"/>
                      <a:pt x="145796" y="212979"/>
                    </a:cubicBezTo>
                    <a:cubicBezTo>
                      <a:pt x="146304" y="212852"/>
                      <a:pt x="146812" y="212598"/>
                      <a:pt x="147320" y="212471"/>
                    </a:cubicBezTo>
                    <a:cubicBezTo>
                      <a:pt x="147574" y="212471"/>
                      <a:pt x="147828" y="212344"/>
                      <a:pt x="148082" y="212217"/>
                    </a:cubicBezTo>
                    <a:cubicBezTo>
                      <a:pt x="149225" y="211836"/>
                      <a:pt x="150241" y="211328"/>
                      <a:pt x="151384" y="210947"/>
                    </a:cubicBezTo>
                    <a:cubicBezTo>
                      <a:pt x="151511" y="210947"/>
                      <a:pt x="151765" y="210820"/>
                      <a:pt x="151892" y="210693"/>
                    </a:cubicBezTo>
                    <a:cubicBezTo>
                      <a:pt x="152400" y="210439"/>
                      <a:pt x="152781" y="210312"/>
                      <a:pt x="153289" y="210058"/>
                    </a:cubicBezTo>
                    <a:cubicBezTo>
                      <a:pt x="153543" y="209931"/>
                      <a:pt x="153924" y="209804"/>
                      <a:pt x="154178" y="209677"/>
                    </a:cubicBezTo>
                    <a:cubicBezTo>
                      <a:pt x="154686" y="209423"/>
                      <a:pt x="155067" y="209296"/>
                      <a:pt x="155448" y="209042"/>
                    </a:cubicBezTo>
                    <a:cubicBezTo>
                      <a:pt x="155829" y="208915"/>
                      <a:pt x="156083" y="208788"/>
                      <a:pt x="156464" y="208534"/>
                    </a:cubicBezTo>
                    <a:cubicBezTo>
                      <a:pt x="156845" y="208280"/>
                      <a:pt x="157353" y="208153"/>
                      <a:pt x="157734" y="207899"/>
                    </a:cubicBezTo>
                    <a:cubicBezTo>
                      <a:pt x="158115" y="207772"/>
                      <a:pt x="158369" y="207518"/>
                      <a:pt x="158750" y="207391"/>
                    </a:cubicBezTo>
                    <a:cubicBezTo>
                      <a:pt x="159131" y="207137"/>
                      <a:pt x="159639" y="207010"/>
                      <a:pt x="160020" y="206756"/>
                    </a:cubicBezTo>
                    <a:cubicBezTo>
                      <a:pt x="160401" y="206629"/>
                      <a:pt x="160655" y="206375"/>
                      <a:pt x="161036" y="206248"/>
                    </a:cubicBezTo>
                    <a:cubicBezTo>
                      <a:pt x="161417" y="205994"/>
                      <a:pt x="161798" y="205867"/>
                      <a:pt x="162306" y="205613"/>
                    </a:cubicBezTo>
                    <a:cubicBezTo>
                      <a:pt x="162687" y="205486"/>
                      <a:pt x="162941" y="205232"/>
                      <a:pt x="163322" y="205105"/>
                    </a:cubicBezTo>
                    <a:cubicBezTo>
                      <a:pt x="163703" y="204851"/>
                      <a:pt x="164084" y="204597"/>
                      <a:pt x="164592" y="204470"/>
                    </a:cubicBezTo>
                    <a:cubicBezTo>
                      <a:pt x="164973" y="204343"/>
                      <a:pt x="165227" y="204089"/>
                      <a:pt x="165608" y="203962"/>
                    </a:cubicBezTo>
                    <a:cubicBezTo>
                      <a:pt x="165989" y="203708"/>
                      <a:pt x="166370" y="203454"/>
                      <a:pt x="166751" y="203200"/>
                    </a:cubicBezTo>
                    <a:cubicBezTo>
                      <a:pt x="167005" y="202946"/>
                      <a:pt x="167386" y="202819"/>
                      <a:pt x="167640" y="202565"/>
                    </a:cubicBezTo>
                    <a:cubicBezTo>
                      <a:pt x="168021" y="202311"/>
                      <a:pt x="168402" y="202057"/>
                      <a:pt x="168783" y="201803"/>
                    </a:cubicBezTo>
                    <a:cubicBezTo>
                      <a:pt x="169037" y="201549"/>
                      <a:pt x="169418" y="201422"/>
                      <a:pt x="169672" y="201168"/>
                    </a:cubicBezTo>
                    <a:cubicBezTo>
                      <a:pt x="170053" y="200914"/>
                      <a:pt x="170434" y="200660"/>
                      <a:pt x="170815" y="200406"/>
                    </a:cubicBezTo>
                    <a:cubicBezTo>
                      <a:pt x="171069" y="200152"/>
                      <a:pt x="171323" y="200025"/>
                      <a:pt x="171704" y="199771"/>
                    </a:cubicBezTo>
                    <a:cubicBezTo>
                      <a:pt x="172339" y="199263"/>
                      <a:pt x="172974" y="198882"/>
                      <a:pt x="173736" y="198374"/>
                    </a:cubicBezTo>
                    <a:cubicBezTo>
                      <a:pt x="174117" y="198120"/>
                      <a:pt x="174498" y="197866"/>
                      <a:pt x="174879" y="197485"/>
                    </a:cubicBezTo>
                    <a:cubicBezTo>
                      <a:pt x="175260" y="197231"/>
                      <a:pt x="175641" y="196977"/>
                      <a:pt x="176022" y="196723"/>
                    </a:cubicBezTo>
                    <a:cubicBezTo>
                      <a:pt x="176276" y="196469"/>
                      <a:pt x="176657" y="196215"/>
                      <a:pt x="176911" y="195961"/>
                    </a:cubicBezTo>
                    <a:cubicBezTo>
                      <a:pt x="177292" y="195707"/>
                      <a:pt x="177546" y="195453"/>
                      <a:pt x="177927" y="195072"/>
                    </a:cubicBezTo>
                    <a:cubicBezTo>
                      <a:pt x="178181" y="194818"/>
                      <a:pt x="178562" y="194564"/>
                      <a:pt x="178816" y="194310"/>
                    </a:cubicBezTo>
                    <a:cubicBezTo>
                      <a:pt x="179197" y="194056"/>
                      <a:pt x="179451" y="193802"/>
                      <a:pt x="179832" y="193421"/>
                    </a:cubicBezTo>
                    <a:cubicBezTo>
                      <a:pt x="180086" y="193167"/>
                      <a:pt x="180467" y="192913"/>
                      <a:pt x="180721" y="192659"/>
                    </a:cubicBezTo>
                    <a:cubicBezTo>
                      <a:pt x="181102" y="192405"/>
                      <a:pt x="181356" y="192024"/>
                      <a:pt x="181737" y="191770"/>
                    </a:cubicBezTo>
                    <a:cubicBezTo>
                      <a:pt x="181991" y="191516"/>
                      <a:pt x="182372" y="191262"/>
                      <a:pt x="182626" y="191008"/>
                    </a:cubicBezTo>
                    <a:cubicBezTo>
                      <a:pt x="183007" y="190754"/>
                      <a:pt x="183261" y="190373"/>
                      <a:pt x="183642" y="190119"/>
                    </a:cubicBezTo>
                    <a:cubicBezTo>
                      <a:pt x="183896" y="189865"/>
                      <a:pt x="184277" y="189611"/>
                      <a:pt x="184531" y="189230"/>
                    </a:cubicBezTo>
                    <a:cubicBezTo>
                      <a:pt x="184785" y="188976"/>
                      <a:pt x="185166" y="188595"/>
                      <a:pt x="185420" y="188341"/>
                    </a:cubicBezTo>
                    <a:cubicBezTo>
                      <a:pt x="185674" y="188087"/>
                      <a:pt x="186055" y="187706"/>
                      <a:pt x="186309" y="187452"/>
                    </a:cubicBezTo>
                    <a:cubicBezTo>
                      <a:pt x="186563" y="187198"/>
                      <a:pt x="186944" y="186817"/>
                      <a:pt x="187198" y="186563"/>
                    </a:cubicBezTo>
                    <a:cubicBezTo>
                      <a:pt x="187452" y="186309"/>
                      <a:pt x="187833" y="185928"/>
                      <a:pt x="188087" y="185674"/>
                    </a:cubicBezTo>
                    <a:cubicBezTo>
                      <a:pt x="188341" y="185420"/>
                      <a:pt x="188722" y="185039"/>
                      <a:pt x="188976" y="184785"/>
                    </a:cubicBezTo>
                    <a:cubicBezTo>
                      <a:pt x="189230" y="184404"/>
                      <a:pt x="189611" y="184150"/>
                      <a:pt x="189865" y="183769"/>
                    </a:cubicBezTo>
                    <a:cubicBezTo>
                      <a:pt x="190119" y="183515"/>
                      <a:pt x="190373" y="183261"/>
                      <a:pt x="190627" y="182880"/>
                    </a:cubicBezTo>
                    <a:cubicBezTo>
                      <a:pt x="191135" y="182245"/>
                      <a:pt x="191643" y="181737"/>
                      <a:pt x="192278" y="181102"/>
                    </a:cubicBezTo>
                    <a:cubicBezTo>
                      <a:pt x="192532" y="180848"/>
                      <a:pt x="192786" y="180594"/>
                      <a:pt x="192913" y="180340"/>
                    </a:cubicBezTo>
                    <a:cubicBezTo>
                      <a:pt x="193167" y="179959"/>
                      <a:pt x="193548" y="179578"/>
                      <a:pt x="193802" y="179197"/>
                    </a:cubicBezTo>
                    <a:cubicBezTo>
                      <a:pt x="194056" y="178943"/>
                      <a:pt x="194310" y="178562"/>
                      <a:pt x="194564" y="178308"/>
                    </a:cubicBezTo>
                    <a:cubicBezTo>
                      <a:pt x="194818" y="177927"/>
                      <a:pt x="195072" y="177673"/>
                      <a:pt x="195453" y="177292"/>
                    </a:cubicBezTo>
                    <a:cubicBezTo>
                      <a:pt x="195707" y="177038"/>
                      <a:pt x="195961" y="176657"/>
                      <a:pt x="196215" y="176403"/>
                    </a:cubicBezTo>
                    <a:cubicBezTo>
                      <a:pt x="196469" y="176022"/>
                      <a:pt x="196723" y="175768"/>
                      <a:pt x="196977" y="175387"/>
                    </a:cubicBezTo>
                    <a:cubicBezTo>
                      <a:pt x="197231" y="175006"/>
                      <a:pt x="197485" y="174752"/>
                      <a:pt x="197739" y="174371"/>
                    </a:cubicBezTo>
                    <a:cubicBezTo>
                      <a:pt x="197993" y="173990"/>
                      <a:pt x="198247" y="173609"/>
                      <a:pt x="198501" y="173355"/>
                    </a:cubicBezTo>
                    <a:cubicBezTo>
                      <a:pt x="198755" y="172974"/>
                      <a:pt x="199009" y="172720"/>
                      <a:pt x="199136" y="172339"/>
                    </a:cubicBezTo>
                    <a:cubicBezTo>
                      <a:pt x="199390" y="171958"/>
                      <a:pt x="199644" y="171577"/>
                      <a:pt x="199898" y="171196"/>
                    </a:cubicBezTo>
                    <a:cubicBezTo>
                      <a:pt x="200152" y="170815"/>
                      <a:pt x="200406" y="170561"/>
                      <a:pt x="200533" y="170180"/>
                    </a:cubicBezTo>
                    <a:cubicBezTo>
                      <a:pt x="200787" y="169799"/>
                      <a:pt x="201041" y="169418"/>
                      <a:pt x="201295" y="169037"/>
                    </a:cubicBezTo>
                    <a:cubicBezTo>
                      <a:pt x="201549" y="168656"/>
                      <a:pt x="201676" y="168402"/>
                      <a:pt x="201930" y="168021"/>
                    </a:cubicBezTo>
                    <a:cubicBezTo>
                      <a:pt x="202184" y="167640"/>
                      <a:pt x="202438" y="167259"/>
                      <a:pt x="202692" y="166878"/>
                    </a:cubicBezTo>
                    <a:cubicBezTo>
                      <a:pt x="202946" y="166497"/>
                      <a:pt x="203073" y="166243"/>
                      <a:pt x="203327" y="165862"/>
                    </a:cubicBezTo>
                    <a:cubicBezTo>
                      <a:pt x="203581" y="165481"/>
                      <a:pt x="203835" y="164973"/>
                      <a:pt x="204089" y="164592"/>
                    </a:cubicBezTo>
                    <a:cubicBezTo>
                      <a:pt x="204216" y="164338"/>
                      <a:pt x="204470" y="163957"/>
                      <a:pt x="204597" y="163703"/>
                    </a:cubicBezTo>
                    <a:cubicBezTo>
                      <a:pt x="204851" y="163195"/>
                      <a:pt x="205105" y="162687"/>
                      <a:pt x="205486" y="162179"/>
                    </a:cubicBezTo>
                    <a:cubicBezTo>
                      <a:pt x="205613" y="161925"/>
                      <a:pt x="205740" y="161671"/>
                      <a:pt x="205867" y="161417"/>
                    </a:cubicBezTo>
                    <a:cubicBezTo>
                      <a:pt x="206248" y="160655"/>
                      <a:pt x="206629" y="159893"/>
                      <a:pt x="207010" y="159258"/>
                    </a:cubicBezTo>
                    <a:cubicBezTo>
                      <a:pt x="207137" y="159004"/>
                      <a:pt x="207264" y="158750"/>
                      <a:pt x="207391" y="158496"/>
                    </a:cubicBezTo>
                    <a:cubicBezTo>
                      <a:pt x="207645" y="157988"/>
                      <a:pt x="207899" y="157480"/>
                      <a:pt x="208153" y="156972"/>
                    </a:cubicBezTo>
                    <a:cubicBezTo>
                      <a:pt x="208280" y="156718"/>
                      <a:pt x="208407" y="156337"/>
                      <a:pt x="208661" y="156083"/>
                    </a:cubicBezTo>
                    <a:cubicBezTo>
                      <a:pt x="208915" y="155575"/>
                      <a:pt x="209042" y="155194"/>
                      <a:pt x="209296" y="154686"/>
                    </a:cubicBezTo>
                    <a:cubicBezTo>
                      <a:pt x="209423" y="154305"/>
                      <a:pt x="209550" y="154051"/>
                      <a:pt x="209804" y="153670"/>
                    </a:cubicBezTo>
                    <a:cubicBezTo>
                      <a:pt x="210058" y="153289"/>
                      <a:pt x="210185" y="152781"/>
                      <a:pt x="210439" y="152400"/>
                    </a:cubicBezTo>
                    <a:cubicBezTo>
                      <a:pt x="210566" y="152019"/>
                      <a:pt x="210693" y="151765"/>
                      <a:pt x="210820" y="151384"/>
                    </a:cubicBezTo>
                    <a:cubicBezTo>
                      <a:pt x="210947" y="151003"/>
                      <a:pt x="211201" y="150495"/>
                      <a:pt x="211328" y="150114"/>
                    </a:cubicBezTo>
                    <a:cubicBezTo>
                      <a:pt x="211455" y="149733"/>
                      <a:pt x="211582" y="149352"/>
                      <a:pt x="211709" y="149098"/>
                    </a:cubicBezTo>
                    <a:cubicBezTo>
                      <a:pt x="211836" y="148590"/>
                      <a:pt x="212090" y="148209"/>
                      <a:pt x="212217" y="147701"/>
                    </a:cubicBezTo>
                    <a:cubicBezTo>
                      <a:pt x="212344" y="147320"/>
                      <a:pt x="212471" y="146939"/>
                      <a:pt x="212598" y="146685"/>
                    </a:cubicBezTo>
                    <a:cubicBezTo>
                      <a:pt x="212725" y="146177"/>
                      <a:pt x="212979" y="145796"/>
                      <a:pt x="213106" y="145288"/>
                    </a:cubicBezTo>
                    <a:cubicBezTo>
                      <a:pt x="213106" y="144907"/>
                      <a:pt x="213360" y="144526"/>
                      <a:pt x="213487" y="144272"/>
                    </a:cubicBezTo>
                    <a:cubicBezTo>
                      <a:pt x="213614" y="143764"/>
                      <a:pt x="213741" y="143256"/>
                      <a:pt x="213995" y="142875"/>
                    </a:cubicBezTo>
                    <a:cubicBezTo>
                      <a:pt x="213995" y="142494"/>
                      <a:pt x="214249" y="142240"/>
                      <a:pt x="214376" y="141859"/>
                    </a:cubicBezTo>
                    <a:cubicBezTo>
                      <a:pt x="214503" y="141351"/>
                      <a:pt x="214630" y="140843"/>
                      <a:pt x="214884" y="140335"/>
                    </a:cubicBezTo>
                    <a:cubicBezTo>
                      <a:pt x="214884" y="140081"/>
                      <a:pt x="215011" y="139700"/>
                      <a:pt x="215138" y="139446"/>
                    </a:cubicBezTo>
                    <a:cubicBezTo>
                      <a:pt x="215392" y="138811"/>
                      <a:pt x="215519" y="138049"/>
                      <a:pt x="215646" y="137414"/>
                    </a:cubicBezTo>
                    <a:cubicBezTo>
                      <a:pt x="215646" y="137287"/>
                      <a:pt x="215646" y="137160"/>
                      <a:pt x="215646" y="137033"/>
                    </a:cubicBezTo>
                    <a:cubicBezTo>
                      <a:pt x="215900" y="136144"/>
                      <a:pt x="216027" y="135382"/>
                      <a:pt x="216281" y="134493"/>
                    </a:cubicBezTo>
                    <a:cubicBezTo>
                      <a:pt x="216281" y="134239"/>
                      <a:pt x="216281" y="133985"/>
                      <a:pt x="216408" y="133731"/>
                    </a:cubicBezTo>
                    <a:cubicBezTo>
                      <a:pt x="216535" y="133096"/>
                      <a:pt x="216662" y="132588"/>
                      <a:pt x="216789" y="131953"/>
                    </a:cubicBezTo>
                    <a:cubicBezTo>
                      <a:pt x="216789" y="131572"/>
                      <a:pt x="216916" y="131318"/>
                      <a:pt x="217043" y="130937"/>
                    </a:cubicBezTo>
                    <a:cubicBezTo>
                      <a:pt x="217043" y="130429"/>
                      <a:pt x="217297" y="129921"/>
                      <a:pt x="217297" y="129413"/>
                    </a:cubicBezTo>
                    <a:cubicBezTo>
                      <a:pt x="217297" y="129032"/>
                      <a:pt x="217297" y="128651"/>
                      <a:pt x="217424" y="128397"/>
                    </a:cubicBezTo>
                    <a:cubicBezTo>
                      <a:pt x="217424" y="127889"/>
                      <a:pt x="217551" y="127381"/>
                      <a:pt x="217678" y="126873"/>
                    </a:cubicBezTo>
                    <a:cubicBezTo>
                      <a:pt x="217678" y="126492"/>
                      <a:pt x="217678" y="126111"/>
                      <a:pt x="217805" y="125730"/>
                    </a:cubicBezTo>
                    <a:cubicBezTo>
                      <a:pt x="217805" y="125222"/>
                      <a:pt x="217932" y="124714"/>
                      <a:pt x="218059" y="124206"/>
                    </a:cubicBezTo>
                    <a:cubicBezTo>
                      <a:pt x="218059" y="123825"/>
                      <a:pt x="218059" y="123444"/>
                      <a:pt x="218186" y="123063"/>
                    </a:cubicBezTo>
                    <a:cubicBezTo>
                      <a:pt x="218186" y="122555"/>
                      <a:pt x="218186" y="122047"/>
                      <a:pt x="218313" y="121539"/>
                    </a:cubicBezTo>
                    <a:cubicBezTo>
                      <a:pt x="218313" y="121158"/>
                      <a:pt x="218313" y="120777"/>
                      <a:pt x="218313" y="120396"/>
                    </a:cubicBezTo>
                    <a:cubicBezTo>
                      <a:pt x="218313" y="119888"/>
                      <a:pt x="218313" y="119380"/>
                      <a:pt x="218440" y="118872"/>
                    </a:cubicBezTo>
                    <a:cubicBezTo>
                      <a:pt x="218440" y="118491"/>
                      <a:pt x="218440" y="118110"/>
                      <a:pt x="218440" y="117729"/>
                    </a:cubicBezTo>
                    <a:cubicBezTo>
                      <a:pt x="218440" y="117221"/>
                      <a:pt x="218440" y="116586"/>
                      <a:pt x="218440" y="116078"/>
                    </a:cubicBezTo>
                    <a:cubicBezTo>
                      <a:pt x="218440" y="115697"/>
                      <a:pt x="218440" y="115316"/>
                      <a:pt x="218440" y="115062"/>
                    </a:cubicBezTo>
                    <a:cubicBezTo>
                      <a:pt x="218440" y="114427"/>
                      <a:pt x="218440" y="113919"/>
                      <a:pt x="218440" y="113284"/>
                    </a:cubicBezTo>
                    <a:cubicBezTo>
                      <a:pt x="218440" y="113030"/>
                      <a:pt x="218440" y="112649"/>
                      <a:pt x="218440" y="112395"/>
                    </a:cubicBezTo>
                    <a:cubicBezTo>
                      <a:pt x="218440" y="111506"/>
                      <a:pt x="218440" y="110617"/>
                      <a:pt x="218440" y="109728"/>
                    </a:cubicBezTo>
                    <a:lnTo>
                      <a:pt x="218440" y="109728"/>
                    </a:lnTo>
                    <a:cubicBezTo>
                      <a:pt x="218440" y="108839"/>
                      <a:pt x="218440" y="107950"/>
                      <a:pt x="218440" y="107061"/>
                    </a:cubicBezTo>
                    <a:cubicBezTo>
                      <a:pt x="218440" y="106807"/>
                      <a:pt x="218440" y="106426"/>
                      <a:pt x="218440" y="106172"/>
                    </a:cubicBezTo>
                    <a:close/>
                  </a:path>
                </a:pathLst>
              </a:custGeom>
              <a:solidFill>
                <a:srgbClr val="E84E0F"/>
              </a:solidFill>
              <a:ln w="0" cap="flat">
                <a:noFill/>
                <a:prstDash val="solid"/>
                <a:miter/>
              </a:ln>
            </p:spPr>
            <p:txBody>
              <a:bodyPr rtlCol="0" anchor="ctr"/>
              <a:lstStyle/>
              <a:p>
                <a:endParaRPr lang="nl-NL"/>
              </a:p>
            </p:txBody>
          </p:sp>
          <p:sp>
            <p:nvSpPr>
              <p:cNvPr id="32" name="Vrije vorm: vorm 31">
                <a:extLst>
                  <a:ext uri="{FF2B5EF4-FFF2-40B4-BE49-F238E27FC236}">
                    <a16:creationId xmlns:a16="http://schemas.microsoft.com/office/drawing/2014/main" id="{71FA63D4-4375-F01B-5F8D-877D368F84B3}"/>
                  </a:ext>
                </a:extLst>
              </p:cNvPr>
              <p:cNvSpPr/>
              <p:nvPr/>
            </p:nvSpPr>
            <p:spPr>
              <a:xfrm>
                <a:off x="9910698" y="1422780"/>
                <a:ext cx="26416" cy="26416"/>
              </a:xfrm>
              <a:custGeom>
                <a:avLst/>
                <a:gdLst>
                  <a:gd name="connsiteX0" fmla="*/ 13208 w 26416"/>
                  <a:gd name="connsiteY0" fmla="*/ 0 h 26416"/>
                  <a:gd name="connsiteX1" fmla="*/ 13208 w 26416"/>
                  <a:gd name="connsiteY1" fmla="*/ 0 h 26416"/>
                  <a:gd name="connsiteX2" fmla="*/ 0 w 26416"/>
                  <a:gd name="connsiteY2" fmla="*/ 13208 h 26416"/>
                  <a:gd name="connsiteX3" fmla="*/ 0 w 26416"/>
                  <a:gd name="connsiteY3" fmla="*/ 13208 h 26416"/>
                  <a:gd name="connsiteX4" fmla="*/ 13208 w 26416"/>
                  <a:gd name="connsiteY4" fmla="*/ 26416 h 26416"/>
                  <a:gd name="connsiteX5" fmla="*/ 13208 w 26416"/>
                  <a:gd name="connsiteY5" fmla="*/ 26416 h 26416"/>
                  <a:gd name="connsiteX6" fmla="*/ 26416 w 26416"/>
                  <a:gd name="connsiteY6" fmla="*/ 13208 h 26416"/>
                  <a:gd name="connsiteX7" fmla="*/ 26416 w 26416"/>
                  <a:gd name="connsiteY7" fmla="*/ 13208 h 26416"/>
                  <a:gd name="connsiteX8" fmla="*/ 13208 w 26416"/>
                  <a:gd name="connsiteY8" fmla="*/ 0 h 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16" h="26416">
                    <a:moveTo>
                      <a:pt x="13208" y="0"/>
                    </a:moveTo>
                    <a:lnTo>
                      <a:pt x="13208" y="0"/>
                    </a:lnTo>
                    <a:cubicBezTo>
                      <a:pt x="5969" y="0"/>
                      <a:pt x="0" y="5969"/>
                      <a:pt x="0" y="13208"/>
                    </a:cubicBezTo>
                    <a:lnTo>
                      <a:pt x="0" y="13208"/>
                    </a:lnTo>
                    <a:cubicBezTo>
                      <a:pt x="0" y="20447"/>
                      <a:pt x="5969" y="26416"/>
                      <a:pt x="13208" y="26416"/>
                    </a:cubicBezTo>
                    <a:lnTo>
                      <a:pt x="13208" y="26416"/>
                    </a:lnTo>
                    <a:cubicBezTo>
                      <a:pt x="20447" y="26416"/>
                      <a:pt x="26416" y="20447"/>
                      <a:pt x="26416" y="13208"/>
                    </a:cubicBezTo>
                    <a:lnTo>
                      <a:pt x="26416" y="13208"/>
                    </a:lnTo>
                    <a:cubicBezTo>
                      <a:pt x="26416" y="5969"/>
                      <a:pt x="20447" y="0"/>
                      <a:pt x="13208" y="0"/>
                    </a:cubicBezTo>
                    <a:close/>
                  </a:path>
                </a:pathLst>
              </a:custGeom>
              <a:solidFill>
                <a:srgbClr val="FFFFFF"/>
              </a:solidFill>
              <a:ln w="0" cap="flat">
                <a:noFill/>
                <a:prstDash val="solid"/>
                <a:miter/>
              </a:ln>
            </p:spPr>
            <p:txBody>
              <a:bodyPr rtlCol="0" anchor="ctr"/>
              <a:lstStyle/>
              <a:p>
                <a:endParaRPr lang="nl-NL"/>
              </a:p>
            </p:txBody>
          </p:sp>
          <p:sp>
            <p:nvSpPr>
              <p:cNvPr id="33" name="Vrije vorm: vorm 32">
                <a:extLst>
                  <a:ext uri="{FF2B5EF4-FFF2-40B4-BE49-F238E27FC236}">
                    <a16:creationId xmlns:a16="http://schemas.microsoft.com/office/drawing/2014/main" id="{01AB597C-0D3D-7CAD-03CD-6325EB5F7ED7}"/>
                  </a:ext>
                </a:extLst>
              </p:cNvPr>
              <p:cNvSpPr/>
              <p:nvPr/>
            </p:nvSpPr>
            <p:spPr>
              <a:xfrm>
                <a:off x="9899777" y="1459991"/>
                <a:ext cx="47497" cy="85344"/>
              </a:xfrm>
              <a:custGeom>
                <a:avLst/>
                <a:gdLst>
                  <a:gd name="connsiteX0" fmla="*/ 47498 w 47497"/>
                  <a:gd name="connsiteY0" fmla="*/ 79629 h 85344"/>
                  <a:gd name="connsiteX1" fmla="*/ 41783 w 47497"/>
                  <a:gd name="connsiteY1" fmla="*/ 73914 h 85344"/>
                  <a:gd name="connsiteX2" fmla="*/ 36957 w 47497"/>
                  <a:gd name="connsiteY2" fmla="*/ 73914 h 85344"/>
                  <a:gd name="connsiteX3" fmla="*/ 36957 w 47497"/>
                  <a:gd name="connsiteY3" fmla="*/ 5715 h 85344"/>
                  <a:gd name="connsiteX4" fmla="*/ 31242 w 47497"/>
                  <a:gd name="connsiteY4" fmla="*/ 0 h 85344"/>
                  <a:gd name="connsiteX5" fmla="*/ 5715 w 47497"/>
                  <a:gd name="connsiteY5" fmla="*/ 0 h 85344"/>
                  <a:gd name="connsiteX6" fmla="*/ 0 w 47497"/>
                  <a:gd name="connsiteY6" fmla="*/ 5715 h 85344"/>
                  <a:gd name="connsiteX7" fmla="*/ 0 w 47497"/>
                  <a:gd name="connsiteY7" fmla="*/ 5715 h 85344"/>
                  <a:gd name="connsiteX8" fmla="*/ 5715 w 47497"/>
                  <a:gd name="connsiteY8" fmla="*/ 11430 h 85344"/>
                  <a:gd name="connsiteX9" fmla="*/ 10541 w 47497"/>
                  <a:gd name="connsiteY9" fmla="*/ 11430 h 85344"/>
                  <a:gd name="connsiteX10" fmla="*/ 10541 w 47497"/>
                  <a:gd name="connsiteY10" fmla="*/ 73914 h 85344"/>
                  <a:gd name="connsiteX11" fmla="*/ 5715 w 47497"/>
                  <a:gd name="connsiteY11" fmla="*/ 73914 h 85344"/>
                  <a:gd name="connsiteX12" fmla="*/ 0 w 47497"/>
                  <a:gd name="connsiteY12" fmla="*/ 79629 h 85344"/>
                  <a:gd name="connsiteX13" fmla="*/ 0 w 47497"/>
                  <a:gd name="connsiteY13" fmla="*/ 79629 h 85344"/>
                  <a:gd name="connsiteX14" fmla="*/ 5715 w 47497"/>
                  <a:gd name="connsiteY14" fmla="*/ 85344 h 85344"/>
                  <a:gd name="connsiteX15" fmla="*/ 41783 w 47497"/>
                  <a:gd name="connsiteY15" fmla="*/ 85344 h 85344"/>
                  <a:gd name="connsiteX16" fmla="*/ 47498 w 47497"/>
                  <a:gd name="connsiteY16" fmla="*/ 79629 h 85344"/>
                  <a:gd name="connsiteX17" fmla="*/ 47498 w 47497"/>
                  <a:gd name="connsiteY17" fmla="*/ 79629 h 85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97" h="85344">
                    <a:moveTo>
                      <a:pt x="47498" y="79629"/>
                    </a:moveTo>
                    <a:cubicBezTo>
                      <a:pt x="47498" y="76454"/>
                      <a:pt x="44958" y="73914"/>
                      <a:pt x="41783" y="73914"/>
                    </a:cubicBezTo>
                    <a:lnTo>
                      <a:pt x="36957" y="73914"/>
                    </a:lnTo>
                    <a:lnTo>
                      <a:pt x="36957" y="5715"/>
                    </a:lnTo>
                    <a:cubicBezTo>
                      <a:pt x="36957" y="2540"/>
                      <a:pt x="34417" y="0"/>
                      <a:pt x="31242" y="0"/>
                    </a:cubicBezTo>
                    <a:lnTo>
                      <a:pt x="5715" y="0"/>
                    </a:lnTo>
                    <a:cubicBezTo>
                      <a:pt x="2540" y="0"/>
                      <a:pt x="0" y="2540"/>
                      <a:pt x="0" y="5715"/>
                    </a:cubicBezTo>
                    <a:lnTo>
                      <a:pt x="0" y="5715"/>
                    </a:lnTo>
                    <a:cubicBezTo>
                      <a:pt x="0" y="8890"/>
                      <a:pt x="2540" y="11430"/>
                      <a:pt x="5715" y="11430"/>
                    </a:cubicBezTo>
                    <a:lnTo>
                      <a:pt x="10541" y="11430"/>
                    </a:lnTo>
                    <a:lnTo>
                      <a:pt x="10541" y="73914"/>
                    </a:lnTo>
                    <a:lnTo>
                      <a:pt x="5715" y="73914"/>
                    </a:lnTo>
                    <a:cubicBezTo>
                      <a:pt x="2540" y="73914"/>
                      <a:pt x="0" y="76454"/>
                      <a:pt x="0" y="79629"/>
                    </a:cubicBezTo>
                    <a:lnTo>
                      <a:pt x="0" y="79629"/>
                    </a:lnTo>
                    <a:cubicBezTo>
                      <a:pt x="0" y="82804"/>
                      <a:pt x="2540" y="85344"/>
                      <a:pt x="5715" y="85344"/>
                    </a:cubicBezTo>
                    <a:lnTo>
                      <a:pt x="41783" y="85344"/>
                    </a:lnTo>
                    <a:cubicBezTo>
                      <a:pt x="44958" y="85344"/>
                      <a:pt x="47498" y="82804"/>
                      <a:pt x="47498" y="79629"/>
                    </a:cubicBezTo>
                    <a:lnTo>
                      <a:pt x="47498" y="79629"/>
                    </a:lnTo>
                    <a:close/>
                  </a:path>
                </a:pathLst>
              </a:custGeom>
              <a:solidFill>
                <a:srgbClr val="FFFFFF"/>
              </a:solidFill>
              <a:ln w="0" cap="flat">
                <a:noFill/>
                <a:prstDash val="solid"/>
                <a:miter/>
              </a:ln>
            </p:spPr>
            <p:txBody>
              <a:bodyPr rtlCol="0" anchor="ctr"/>
              <a:lstStyle/>
              <a:p>
                <a:endParaRPr lang="nl-NL"/>
              </a:p>
            </p:txBody>
          </p:sp>
        </p:grpSp>
      </p:grpSp>
    </p:spTree>
    <p:extLst>
      <p:ext uri="{BB962C8B-B14F-4D97-AF65-F5344CB8AC3E}">
        <p14:creationId xmlns:p14="http://schemas.microsoft.com/office/powerpoint/2010/main" val="11441415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4" name="Groep 33">
            <a:extLst>
              <a:ext uri="{FF2B5EF4-FFF2-40B4-BE49-F238E27FC236}">
                <a16:creationId xmlns:a16="http://schemas.microsoft.com/office/drawing/2014/main" id="{5558C32F-65D2-E1FC-4A63-7D675CDC5D84}"/>
              </a:ext>
            </a:extLst>
          </p:cNvPr>
          <p:cNvGrpSpPr/>
          <p:nvPr/>
        </p:nvGrpSpPr>
        <p:grpSpPr>
          <a:xfrm>
            <a:off x="12252960" y="893825"/>
            <a:ext cx="2783458" cy="4589145"/>
            <a:chOff x="9408542" y="893825"/>
            <a:chExt cx="2783458" cy="4589145"/>
          </a:xfrm>
        </p:grpSpPr>
        <p:sp>
          <p:nvSpPr>
            <p:cNvPr id="35" name="Vrije vorm: vorm 34">
              <a:extLst>
                <a:ext uri="{FF2B5EF4-FFF2-40B4-BE49-F238E27FC236}">
                  <a16:creationId xmlns:a16="http://schemas.microsoft.com/office/drawing/2014/main" id="{8847D182-1885-5886-782E-2F85948A3C06}"/>
                </a:ext>
              </a:extLst>
            </p:cNvPr>
            <p:cNvSpPr/>
            <p:nvPr/>
          </p:nvSpPr>
          <p:spPr>
            <a:xfrm>
              <a:off x="9408542" y="893825"/>
              <a:ext cx="2783458" cy="4589145"/>
            </a:xfrm>
            <a:custGeom>
              <a:avLst/>
              <a:gdLst>
                <a:gd name="connsiteX0" fmla="*/ 573277 w 2783458"/>
                <a:gd name="connsiteY0" fmla="*/ 0 h 4589145"/>
                <a:gd name="connsiteX1" fmla="*/ 2783459 w 2783458"/>
                <a:gd name="connsiteY1" fmla="*/ 0 h 4589145"/>
                <a:gd name="connsiteX2" fmla="*/ 2783459 w 2783458"/>
                <a:gd name="connsiteY2" fmla="*/ 4589145 h 4589145"/>
                <a:gd name="connsiteX3" fmla="*/ 573277 w 2783458"/>
                <a:gd name="connsiteY3" fmla="*/ 4589145 h 4589145"/>
                <a:gd name="connsiteX4" fmla="*/ 0 w 2783458"/>
                <a:gd name="connsiteY4" fmla="*/ 4015867 h 4589145"/>
                <a:gd name="connsiteX5" fmla="*/ 0 w 2783458"/>
                <a:gd name="connsiteY5" fmla="*/ 573278 h 4589145"/>
                <a:gd name="connsiteX6" fmla="*/ 573277 w 2783458"/>
                <a:gd name="connsiteY6" fmla="*/ 0 h 458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3458" h="4589145">
                  <a:moveTo>
                    <a:pt x="573277" y="0"/>
                  </a:moveTo>
                  <a:lnTo>
                    <a:pt x="2783459" y="0"/>
                  </a:lnTo>
                  <a:lnTo>
                    <a:pt x="2783459" y="4589145"/>
                  </a:lnTo>
                  <a:lnTo>
                    <a:pt x="573277" y="4589145"/>
                  </a:lnTo>
                  <a:cubicBezTo>
                    <a:pt x="256921" y="4589145"/>
                    <a:pt x="0" y="4332351"/>
                    <a:pt x="0" y="4015867"/>
                  </a:cubicBezTo>
                  <a:lnTo>
                    <a:pt x="0" y="573278"/>
                  </a:lnTo>
                  <a:cubicBezTo>
                    <a:pt x="0" y="256921"/>
                    <a:pt x="256794" y="0"/>
                    <a:pt x="573277" y="0"/>
                  </a:cubicBezTo>
                  <a:close/>
                </a:path>
              </a:pathLst>
            </a:custGeom>
            <a:solidFill>
              <a:srgbClr val="A91480"/>
            </a:solidFill>
            <a:ln w="0" cap="flat">
              <a:noFill/>
              <a:prstDash val="solid"/>
              <a:miter/>
            </a:ln>
            <a:effectLst>
              <a:outerShdw blurRad="190500" algn="ctr" rotWithShape="0">
                <a:prstClr val="black">
                  <a:alpha val="15000"/>
                </a:prstClr>
              </a:outerShdw>
            </a:effectLst>
          </p:spPr>
          <p:txBody>
            <a:bodyPr lIns="396000" tIns="864000" rIns="432000" rtlCol="0" anchor="t"/>
            <a:lstStyle/>
            <a:p>
              <a:r>
                <a:rPr lang="nl-NL" sz="1300" b="1" dirty="0">
                  <a:solidFill>
                    <a:schemeClr val="bg1"/>
                  </a:solidFill>
                  <a:latin typeface="Calibri" panose="020F0502020204030204" pitchFamily="34" charset="0"/>
                </a:rPr>
                <a:t>Missie &amp; impact</a:t>
              </a:r>
            </a:p>
            <a:p>
              <a:pPr>
                <a:lnSpc>
                  <a:spcPts val="1300"/>
                </a:lnSpc>
              </a:pPr>
              <a:endParaRPr lang="nl-NL" sz="900" b="1" dirty="0">
                <a:solidFill>
                  <a:schemeClr val="bg1"/>
                </a:solidFill>
                <a:latin typeface="Calibri" panose="020F0502020204030204" pitchFamily="34" charset="0"/>
              </a:endParaRPr>
            </a:p>
            <a:p>
              <a:pPr>
                <a:lnSpc>
                  <a:spcPts val="1300"/>
                </a:lnSpc>
              </a:pPr>
              <a:r>
                <a:rPr lang="nl-NL" sz="900" b="1" dirty="0">
                  <a:solidFill>
                    <a:schemeClr val="bg1"/>
                  </a:solidFill>
                  <a:latin typeface="Calibri" panose="020F0502020204030204" pitchFamily="34" charset="0"/>
                </a:rPr>
                <a:t>Wij geloven erin dat ieder mens meetelt en vanuit diens eigen talenten mee kan doen aan onze samenleving. </a:t>
              </a:r>
            </a:p>
            <a:p>
              <a:pPr>
                <a:lnSpc>
                  <a:spcPts val="1300"/>
                </a:lnSpc>
              </a:pPr>
              <a:endParaRPr lang="nl-NL" sz="900" dirty="0">
                <a:solidFill>
                  <a:schemeClr val="bg1"/>
                </a:solidFill>
                <a:latin typeface="Calibri" panose="020F0502020204030204" pitchFamily="34" charset="0"/>
              </a:endParaRPr>
            </a:p>
            <a:p>
              <a:pPr>
                <a:lnSpc>
                  <a:spcPts val="1300"/>
                </a:lnSpc>
              </a:pPr>
              <a:r>
                <a:rPr lang="nl-NL" sz="900" dirty="0">
                  <a:solidFill>
                    <a:schemeClr val="bg1"/>
                  </a:solidFill>
                  <a:latin typeface="Calibri" panose="020F0502020204030204" pitchFamily="34" charset="0"/>
                </a:rPr>
                <a:t>Vanuit deze overtuiging dragen wij bij aan een samenleving waarin wij werken aan verbinding, veerkracht veiligheid en bestaanszekerheid in leefbare buurten. Onze unieke werkwijze resulteert in gemeenschappen van mensen die zichzelf kennen, handelen vanuit hun eigen kracht, elkaar helpen, en minder afhankelijk zijn van (zorg)instanties en voorzieningen.</a:t>
              </a:r>
            </a:p>
          </p:txBody>
        </p:sp>
        <p:grpSp>
          <p:nvGrpSpPr>
            <p:cNvPr id="36" name="Groep 35">
              <a:extLst>
                <a:ext uri="{FF2B5EF4-FFF2-40B4-BE49-F238E27FC236}">
                  <a16:creationId xmlns:a16="http://schemas.microsoft.com/office/drawing/2014/main" id="{8EF9A863-29B2-872E-63B9-21966D55B21F}"/>
                </a:ext>
              </a:extLst>
            </p:cNvPr>
            <p:cNvGrpSpPr/>
            <p:nvPr/>
          </p:nvGrpSpPr>
          <p:grpSpPr>
            <a:xfrm>
              <a:off x="9810962" y="1322260"/>
              <a:ext cx="312420" cy="327533"/>
              <a:chOff x="6284618" y="3598019"/>
              <a:chExt cx="817171" cy="856700"/>
            </a:xfrm>
          </p:grpSpPr>
          <p:sp>
            <p:nvSpPr>
              <p:cNvPr id="37" name="Vrije vorm: vorm 36">
                <a:extLst>
                  <a:ext uri="{FF2B5EF4-FFF2-40B4-BE49-F238E27FC236}">
                    <a16:creationId xmlns:a16="http://schemas.microsoft.com/office/drawing/2014/main" id="{16AC8D68-AEE9-CAED-C0DA-085B2D3AC4C2}"/>
                  </a:ext>
                </a:extLst>
              </p:cNvPr>
              <p:cNvSpPr/>
              <p:nvPr/>
            </p:nvSpPr>
            <p:spPr>
              <a:xfrm>
                <a:off x="6588898" y="4264379"/>
                <a:ext cx="209939" cy="35875"/>
              </a:xfrm>
              <a:custGeom>
                <a:avLst/>
                <a:gdLst>
                  <a:gd name="connsiteX0" fmla="*/ 209940 w 209939"/>
                  <a:gd name="connsiteY0" fmla="*/ 17938 h 35875"/>
                  <a:gd name="connsiteX1" fmla="*/ 202632 w 209939"/>
                  <a:gd name="connsiteY1" fmla="*/ 32222 h 35875"/>
                  <a:gd name="connsiteX2" fmla="*/ 201967 w 209939"/>
                  <a:gd name="connsiteY2" fmla="*/ 32886 h 35875"/>
                  <a:gd name="connsiteX3" fmla="*/ 192002 w 209939"/>
                  <a:gd name="connsiteY3" fmla="*/ 35876 h 35875"/>
                  <a:gd name="connsiteX4" fmla="*/ 18270 w 209939"/>
                  <a:gd name="connsiteY4" fmla="*/ 35876 h 35875"/>
                  <a:gd name="connsiteX5" fmla="*/ 8305 w 209939"/>
                  <a:gd name="connsiteY5" fmla="*/ 32886 h 35875"/>
                  <a:gd name="connsiteX6" fmla="*/ 8305 w 209939"/>
                  <a:gd name="connsiteY6" fmla="*/ 32886 h 35875"/>
                  <a:gd name="connsiteX7" fmla="*/ 7308 w 209939"/>
                  <a:gd name="connsiteY7" fmla="*/ 32222 h 35875"/>
                  <a:gd name="connsiteX8" fmla="*/ 7308 w 209939"/>
                  <a:gd name="connsiteY8" fmla="*/ 32222 h 35875"/>
                  <a:gd name="connsiteX9" fmla="*/ 5315 w 209939"/>
                  <a:gd name="connsiteY9" fmla="*/ 30561 h 35875"/>
                  <a:gd name="connsiteX10" fmla="*/ 0 w 209939"/>
                  <a:gd name="connsiteY10" fmla="*/ 17938 h 35875"/>
                  <a:gd name="connsiteX11" fmla="*/ 17938 w 209939"/>
                  <a:gd name="connsiteY11" fmla="*/ 0 h 35875"/>
                  <a:gd name="connsiteX12" fmla="*/ 191670 w 209939"/>
                  <a:gd name="connsiteY12" fmla="*/ 0 h 35875"/>
                  <a:gd name="connsiteX13" fmla="*/ 204293 w 209939"/>
                  <a:gd name="connsiteY13" fmla="*/ 5315 h 35875"/>
                  <a:gd name="connsiteX14" fmla="*/ 209608 w 209939"/>
                  <a:gd name="connsiteY14" fmla="*/ 17938 h 3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9939" h="35875">
                    <a:moveTo>
                      <a:pt x="209940" y="17938"/>
                    </a:moveTo>
                    <a:cubicBezTo>
                      <a:pt x="209940" y="23917"/>
                      <a:pt x="206950" y="28900"/>
                      <a:pt x="202632" y="32222"/>
                    </a:cubicBezTo>
                    <a:cubicBezTo>
                      <a:pt x="202632" y="32222"/>
                      <a:pt x="201967" y="32554"/>
                      <a:pt x="201967" y="32886"/>
                    </a:cubicBezTo>
                    <a:cubicBezTo>
                      <a:pt x="198978" y="34879"/>
                      <a:pt x="195656" y="35876"/>
                      <a:pt x="192002" y="35876"/>
                    </a:cubicBezTo>
                    <a:lnTo>
                      <a:pt x="18270" y="35876"/>
                    </a:lnTo>
                    <a:cubicBezTo>
                      <a:pt x="14616" y="35876"/>
                      <a:pt x="11294" y="34879"/>
                      <a:pt x="8305" y="32886"/>
                    </a:cubicBezTo>
                    <a:cubicBezTo>
                      <a:pt x="8305" y="32886"/>
                      <a:pt x="8305" y="32886"/>
                      <a:pt x="8305" y="32886"/>
                    </a:cubicBezTo>
                    <a:cubicBezTo>
                      <a:pt x="8305" y="32886"/>
                      <a:pt x="7640" y="32554"/>
                      <a:pt x="7308" y="32222"/>
                    </a:cubicBezTo>
                    <a:cubicBezTo>
                      <a:pt x="7308" y="32222"/>
                      <a:pt x="7308" y="32222"/>
                      <a:pt x="7308" y="32222"/>
                    </a:cubicBezTo>
                    <a:cubicBezTo>
                      <a:pt x="6644" y="31890"/>
                      <a:pt x="5979" y="31225"/>
                      <a:pt x="5315" y="30561"/>
                    </a:cubicBezTo>
                    <a:cubicBezTo>
                      <a:pt x="1993" y="27239"/>
                      <a:pt x="0" y="22921"/>
                      <a:pt x="0" y="17938"/>
                    </a:cubicBezTo>
                    <a:cubicBezTo>
                      <a:pt x="0" y="7972"/>
                      <a:pt x="7972" y="0"/>
                      <a:pt x="17938" y="0"/>
                    </a:cubicBezTo>
                    <a:lnTo>
                      <a:pt x="191670" y="0"/>
                    </a:lnTo>
                    <a:cubicBezTo>
                      <a:pt x="196653" y="0"/>
                      <a:pt x="200971" y="1993"/>
                      <a:pt x="204293" y="5315"/>
                    </a:cubicBezTo>
                    <a:cubicBezTo>
                      <a:pt x="207615" y="8637"/>
                      <a:pt x="209608" y="12955"/>
                      <a:pt x="209608" y="17938"/>
                    </a:cubicBezTo>
                    <a:close/>
                  </a:path>
                </a:pathLst>
              </a:custGeom>
              <a:solidFill>
                <a:srgbClr val="E895CE"/>
              </a:solidFill>
              <a:ln w="0" cap="flat">
                <a:noFill/>
                <a:prstDash val="solid"/>
                <a:miter/>
              </a:ln>
            </p:spPr>
            <p:txBody>
              <a:bodyPr rtlCol="0" anchor="ctr"/>
              <a:lstStyle/>
              <a:p>
                <a:endParaRPr lang="nl-NL"/>
              </a:p>
            </p:txBody>
          </p:sp>
          <p:sp>
            <p:nvSpPr>
              <p:cNvPr id="38" name="Vrije vorm: vorm 37">
                <a:extLst>
                  <a:ext uri="{FF2B5EF4-FFF2-40B4-BE49-F238E27FC236}">
                    <a16:creationId xmlns:a16="http://schemas.microsoft.com/office/drawing/2014/main" id="{9E4AE1F4-F9E5-E99A-9D93-0CFD26BAC5CC}"/>
                  </a:ext>
                </a:extLst>
              </p:cNvPr>
              <p:cNvSpPr/>
              <p:nvPr/>
            </p:nvSpPr>
            <p:spPr>
              <a:xfrm>
                <a:off x="6589230" y="4307562"/>
                <a:ext cx="209607" cy="32886"/>
              </a:xfrm>
              <a:custGeom>
                <a:avLst/>
                <a:gdLst>
                  <a:gd name="connsiteX0" fmla="*/ 209608 w 209607"/>
                  <a:gd name="connsiteY0" fmla="*/ 16277 h 32886"/>
                  <a:gd name="connsiteX1" fmla="*/ 202632 w 209607"/>
                  <a:gd name="connsiteY1" fmla="*/ 29897 h 32886"/>
                  <a:gd name="connsiteX2" fmla="*/ 202632 w 209607"/>
                  <a:gd name="connsiteY2" fmla="*/ 29897 h 32886"/>
                  <a:gd name="connsiteX3" fmla="*/ 201635 w 209607"/>
                  <a:gd name="connsiteY3" fmla="*/ 30561 h 32886"/>
                  <a:gd name="connsiteX4" fmla="*/ 192999 w 209607"/>
                  <a:gd name="connsiteY4" fmla="*/ 32886 h 32886"/>
                  <a:gd name="connsiteX5" fmla="*/ 16609 w 209607"/>
                  <a:gd name="connsiteY5" fmla="*/ 32886 h 32886"/>
                  <a:gd name="connsiteX6" fmla="*/ 7972 w 209607"/>
                  <a:gd name="connsiteY6" fmla="*/ 30561 h 32886"/>
                  <a:gd name="connsiteX7" fmla="*/ 7972 w 209607"/>
                  <a:gd name="connsiteY7" fmla="*/ 30561 h 32886"/>
                  <a:gd name="connsiteX8" fmla="*/ 7972 w 209607"/>
                  <a:gd name="connsiteY8" fmla="*/ 30561 h 32886"/>
                  <a:gd name="connsiteX9" fmla="*/ 7308 w 209607"/>
                  <a:gd name="connsiteY9" fmla="*/ 29897 h 32886"/>
                  <a:gd name="connsiteX10" fmla="*/ 7308 w 209607"/>
                  <a:gd name="connsiteY10" fmla="*/ 29897 h 32886"/>
                  <a:gd name="connsiteX11" fmla="*/ 4983 w 209607"/>
                  <a:gd name="connsiteY11" fmla="*/ 27903 h 32886"/>
                  <a:gd name="connsiteX12" fmla="*/ 0 w 209607"/>
                  <a:gd name="connsiteY12" fmla="*/ 16277 h 32886"/>
                  <a:gd name="connsiteX13" fmla="*/ 7308 w 209607"/>
                  <a:gd name="connsiteY13" fmla="*/ 2658 h 32886"/>
                  <a:gd name="connsiteX14" fmla="*/ 7308 w 209607"/>
                  <a:gd name="connsiteY14" fmla="*/ 2658 h 32886"/>
                  <a:gd name="connsiteX15" fmla="*/ 7640 w 209607"/>
                  <a:gd name="connsiteY15" fmla="*/ 2658 h 32886"/>
                  <a:gd name="connsiteX16" fmla="*/ 7640 w 209607"/>
                  <a:gd name="connsiteY16" fmla="*/ 2658 h 32886"/>
                  <a:gd name="connsiteX17" fmla="*/ 16609 w 209607"/>
                  <a:gd name="connsiteY17" fmla="*/ 0 h 32886"/>
                  <a:gd name="connsiteX18" fmla="*/ 192999 w 209607"/>
                  <a:gd name="connsiteY18" fmla="*/ 0 h 32886"/>
                  <a:gd name="connsiteX19" fmla="*/ 201967 w 209607"/>
                  <a:gd name="connsiteY19" fmla="*/ 2658 h 32886"/>
                  <a:gd name="connsiteX20" fmla="*/ 201967 w 209607"/>
                  <a:gd name="connsiteY20" fmla="*/ 2658 h 32886"/>
                  <a:gd name="connsiteX21" fmla="*/ 204293 w 209607"/>
                  <a:gd name="connsiteY21" fmla="*/ 4651 h 32886"/>
                  <a:gd name="connsiteX22" fmla="*/ 209275 w 209607"/>
                  <a:gd name="connsiteY22" fmla="*/ 16277 h 3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9607" h="32886">
                    <a:moveTo>
                      <a:pt x="209608" y="16277"/>
                    </a:moveTo>
                    <a:cubicBezTo>
                      <a:pt x="209608" y="21924"/>
                      <a:pt x="206950" y="26907"/>
                      <a:pt x="202632" y="29897"/>
                    </a:cubicBezTo>
                    <a:cubicBezTo>
                      <a:pt x="202632" y="29897"/>
                      <a:pt x="202632" y="29897"/>
                      <a:pt x="202632" y="29897"/>
                    </a:cubicBezTo>
                    <a:cubicBezTo>
                      <a:pt x="202300" y="29897"/>
                      <a:pt x="201967" y="30229"/>
                      <a:pt x="201635" y="30561"/>
                    </a:cubicBezTo>
                    <a:cubicBezTo>
                      <a:pt x="199310" y="32222"/>
                      <a:pt x="196320" y="32886"/>
                      <a:pt x="192999" y="32886"/>
                    </a:cubicBezTo>
                    <a:lnTo>
                      <a:pt x="16609" y="32886"/>
                    </a:lnTo>
                    <a:cubicBezTo>
                      <a:pt x="13620" y="32886"/>
                      <a:pt x="10630" y="31890"/>
                      <a:pt x="7972" y="30561"/>
                    </a:cubicBezTo>
                    <a:lnTo>
                      <a:pt x="7972" y="30561"/>
                    </a:lnTo>
                    <a:cubicBezTo>
                      <a:pt x="7972" y="30561"/>
                      <a:pt x="7972" y="30561"/>
                      <a:pt x="7972" y="30561"/>
                    </a:cubicBezTo>
                    <a:cubicBezTo>
                      <a:pt x="7972" y="30561"/>
                      <a:pt x="7308" y="30229"/>
                      <a:pt x="7308" y="29897"/>
                    </a:cubicBezTo>
                    <a:cubicBezTo>
                      <a:pt x="7308" y="29897"/>
                      <a:pt x="7308" y="29897"/>
                      <a:pt x="7308" y="29897"/>
                    </a:cubicBezTo>
                    <a:cubicBezTo>
                      <a:pt x="6644" y="29232"/>
                      <a:pt x="5647" y="28568"/>
                      <a:pt x="4983" y="27903"/>
                    </a:cubicBezTo>
                    <a:cubicBezTo>
                      <a:pt x="1993" y="24914"/>
                      <a:pt x="0" y="20595"/>
                      <a:pt x="0" y="16277"/>
                    </a:cubicBezTo>
                    <a:cubicBezTo>
                      <a:pt x="0" y="10630"/>
                      <a:pt x="2990" y="5647"/>
                      <a:pt x="7308" y="2658"/>
                    </a:cubicBezTo>
                    <a:cubicBezTo>
                      <a:pt x="7308" y="2658"/>
                      <a:pt x="7308" y="2658"/>
                      <a:pt x="7308" y="2658"/>
                    </a:cubicBezTo>
                    <a:cubicBezTo>
                      <a:pt x="7308" y="2658"/>
                      <a:pt x="7308" y="2658"/>
                      <a:pt x="7640" y="2658"/>
                    </a:cubicBezTo>
                    <a:cubicBezTo>
                      <a:pt x="7640" y="2658"/>
                      <a:pt x="7640" y="2658"/>
                      <a:pt x="7640" y="2658"/>
                    </a:cubicBezTo>
                    <a:cubicBezTo>
                      <a:pt x="10298" y="997"/>
                      <a:pt x="13287" y="0"/>
                      <a:pt x="16609" y="0"/>
                    </a:cubicBezTo>
                    <a:lnTo>
                      <a:pt x="192999" y="0"/>
                    </a:lnTo>
                    <a:cubicBezTo>
                      <a:pt x="196320" y="0"/>
                      <a:pt x="199310" y="997"/>
                      <a:pt x="201967" y="2658"/>
                    </a:cubicBezTo>
                    <a:cubicBezTo>
                      <a:pt x="201967" y="2658"/>
                      <a:pt x="201967" y="2658"/>
                      <a:pt x="201967" y="2658"/>
                    </a:cubicBezTo>
                    <a:cubicBezTo>
                      <a:pt x="202964" y="3322"/>
                      <a:pt x="203628" y="3986"/>
                      <a:pt x="204293" y="4651"/>
                    </a:cubicBezTo>
                    <a:cubicBezTo>
                      <a:pt x="207282" y="7640"/>
                      <a:pt x="209275" y="11626"/>
                      <a:pt x="209275" y="16277"/>
                    </a:cubicBezTo>
                    <a:close/>
                  </a:path>
                </a:pathLst>
              </a:custGeom>
              <a:solidFill>
                <a:srgbClr val="E895CE"/>
              </a:solidFill>
              <a:ln w="0" cap="flat">
                <a:noFill/>
                <a:prstDash val="solid"/>
                <a:miter/>
              </a:ln>
            </p:spPr>
            <p:txBody>
              <a:bodyPr rtlCol="0" anchor="ctr"/>
              <a:lstStyle/>
              <a:p>
                <a:endParaRPr lang="nl-NL"/>
              </a:p>
            </p:txBody>
          </p:sp>
          <p:sp>
            <p:nvSpPr>
              <p:cNvPr id="39" name="Vrije vorm: vorm 38">
                <a:extLst>
                  <a:ext uri="{FF2B5EF4-FFF2-40B4-BE49-F238E27FC236}">
                    <a16:creationId xmlns:a16="http://schemas.microsoft.com/office/drawing/2014/main" id="{F3EBA67C-9F2F-4EC0-BC46-7B0EAE2D1A32}"/>
                  </a:ext>
                </a:extLst>
              </p:cNvPr>
              <p:cNvSpPr/>
              <p:nvPr/>
            </p:nvSpPr>
            <p:spPr>
              <a:xfrm>
                <a:off x="6589230" y="4350082"/>
                <a:ext cx="209607" cy="28567"/>
              </a:xfrm>
              <a:custGeom>
                <a:avLst/>
                <a:gdLst>
                  <a:gd name="connsiteX0" fmla="*/ 209608 w 209607"/>
                  <a:gd name="connsiteY0" fmla="*/ 14284 h 28567"/>
                  <a:gd name="connsiteX1" fmla="*/ 203961 w 209607"/>
                  <a:gd name="connsiteY1" fmla="*/ 25910 h 28567"/>
                  <a:gd name="connsiteX2" fmla="*/ 203961 w 209607"/>
                  <a:gd name="connsiteY2" fmla="*/ 25910 h 28567"/>
                  <a:gd name="connsiteX3" fmla="*/ 203296 w 209607"/>
                  <a:gd name="connsiteY3" fmla="*/ 26243 h 28567"/>
                  <a:gd name="connsiteX4" fmla="*/ 195324 w 209607"/>
                  <a:gd name="connsiteY4" fmla="*/ 28568 h 28567"/>
                  <a:gd name="connsiteX5" fmla="*/ 14616 w 209607"/>
                  <a:gd name="connsiteY5" fmla="*/ 28568 h 28567"/>
                  <a:gd name="connsiteX6" fmla="*/ 6644 w 209607"/>
                  <a:gd name="connsiteY6" fmla="*/ 26243 h 28567"/>
                  <a:gd name="connsiteX7" fmla="*/ 5979 w 209607"/>
                  <a:gd name="connsiteY7" fmla="*/ 25910 h 28567"/>
                  <a:gd name="connsiteX8" fmla="*/ 4318 w 209607"/>
                  <a:gd name="connsiteY8" fmla="*/ 24581 h 28567"/>
                  <a:gd name="connsiteX9" fmla="*/ 0 w 209607"/>
                  <a:gd name="connsiteY9" fmla="*/ 14284 h 28567"/>
                  <a:gd name="connsiteX10" fmla="*/ 6976 w 209607"/>
                  <a:gd name="connsiteY10" fmla="*/ 1993 h 28567"/>
                  <a:gd name="connsiteX11" fmla="*/ 6976 w 209607"/>
                  <a:gd name="connsiteY11" fmla="*/ 1993 h 28567"/>
                  <a:gd name="connsiteX12" fmla="*/ 14284 w 209607"/>
                  <a:gd name="connsiteY12" fmla="*/ 0 h 28567"/>
                  <a:gd name="connsiteX13" fmla="*/ 194992 w 209607"/>
                  <a:gd name="connsiteY13" fmla="*/ 0 h 28567"/>
                  <a:gd name="connsiteX14" fmla="*/ 202300 w 209607"/>
                  <a:gd name="connsiteY14" fmla="*/ 1993 h 28567"/>
                  <a:gd name="connsiteX15" fmla="*/ 202632 w 209607"/>
                  <a:gd name="connsiteY15" fmla="*/ 1993 h 28567"/>
                  <a:gd name="connsiteX16" fmla="*/ 205289 w 209607"/>
                  <a:gd name="connsiteY16" fmla="*/ 3986 h 28567"/>
                  <a:gd name="connsiteX17" fmla="*/ 209608 w 209607"/>
                  <a:gd name="connsiteY17" fmla="*/ 14284 h 28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9607" h="28567">
                    <a:moveTo>
                      <a:pt x="209608" y="14284"/>
                    </a:moveTo>
                    <a:cubicBezTo>
                      <a:pt x="209608" y="18934"/>
                      <a:pt x="207282" y="23253"/>
                      <a:pt x="203961" y="25910"/>
                    </a:cubicBezTo>
                    <a:cubicBezTo>
                      <a:pt x="203961" y="25910"/>
                      <a:pt x="203961" y="25910"/>
                      <a:pt x="203961" y="25910"/>
                    </a:cubicBezTo>
                    <a:cubicBezTo>
                      <a:pt x="203961" y="25910"/>
                      <a:pt x="203628" y="25910"/>
                      <a:pt x="203296" y="26243"/>
                    </a:cubicBezTo>
                    <a:cubicBezTo>
                      <a:pt x="200971" y="27903"/>
                      <a:pt x="198313" y="28568"/>
                      <a:pt x="195324" y="28568"/>
                    </a:cubicBezTo>
                    <a:lnTo>
                      <a:pt x="14616" y="28568"/>
                    </a:lnTo>
                    <a:cubicBezTo>
                      <a:pt x="11626" y="28568"/>
                      <a:pt x="8969" y="27571"/>
                      <a:pt x="6644" y="26243"/>
                    </a:cubicBezTo>
                    <a:cubicBezTo>
                      <a:pt x="6644" y="26243"/>
                      <a:pt x="6312" y="26243"/>
                      <a:pt x="5979" y="25910"/>
                    </a:cubicBezTo>
                    <a:cubicBezTo>
                      <a:pt x="5315" y="25578"/>
                      <a:pt x="4983" y="24914"/>
                      <a:pt x="4318" y="24581"/>
                    </a:cubicBezTo>
                    <a:cubicBezTo>
                      <a:pt x="1661" y="21924"/>
                      <a:pt x="0" y="18270"/>
                      <a:pt x="0" y="14284"/>
                    </a:cubicBezTo>
                    <a:cubicBezTo>
                      <a:pt x="0" y="8969"/>
                      <a:pt x="2657" y="4318"/>
                      <a:pt x="6976" y="1993"/>
                    </a:cubicBezTo>
                    <a:cubicBezTo>
                      <a:pt x="6976" y="1993"/>
                      <a:pt x="6976" y="1993"/>
                      <a:pt x="6976" y="1993"/>
                    </a:cubicBezTo>
                    <a:cubicBezTo>
                      <a:pt x="9301" y="664"/>
                      <a:pt x="11626" y="0"/>
                      <a:pt x="14284" y="0"/>
                    </a:cubicBezTo>
                    <a:lnTo>
                      <a:pt x="194992" y="0"/>
                    </a:lnTo>
                    <a:cubicBezTo>
                      <a:pt x="197649" y="0"/>
                      <a:pt x="199974" y="664"/>
                      <a:pt x="202300" y="1993"/>
                    </a:cubicBezTo>
                    <a:cubicBezTo>
                      <a:pt x="202300" y="1993"/>
                      <a:pt x="202300" y="1993"/>
                      <a:pt x="202632" y="1993"/>
                    </a:cubicBezTo>
                    <a:cubicBezTo>
                      <a:pt x="203628" y="2657"/>
                      <a:pt x="204625" y="3322"/>
                      <a:pt x="205289" y="3986"/>
                    </a:cubicBezTo>
                    <a:cubicBezTo>
                      <a:pt x="207947" y="6644"/>
                      <a:pt x="209608" y="10298"/>
                      <a:pt x="209608" y="14284"/>
                    </a:cubicBezTo>
                    <a:close/>
                  </a:path>
                </a:pathLst>
              </a:custGeom>
              <a:solidFill>
                <a:srgbClr val="E895CE"/>
              </a:solidFill>
              <a:ln w="0" cap="flat">
                <a:noFill/>
                <a:prstDash val="solid"/>
                <a:miter/>
              </a:ln>
            </p:spPr>
            <p:txBody>
              <a:bodyPr rtlCol="0" anchor="ctr"/>
              <a:lstStyle/>
              <a:p>
                <a:endParaRPr lang="nl-NL"/>
              </a:p>
            </p:txBody>
          </p:sp>
          <p:sp>
            <p:nvSpPr>
              <p:cNvPr id="40" name="Vrije vorm: vorm 39">
                <a:extLst>
                  <a:ext uri="{FF2B5EF4-FFF2-40B4-BE49-F238E27FC236}">
                    <a16:creationId xmlns:a16="http://schemas.microsoft.com/office/drawing/2014/main" id="{571D7323-7692-5956-3619-422DC6BFE35D}"/>
                  </a:ext>
                </a:extLst>
              </p:cNvPr>
              <p:cNvSpPr/>
              <p:nvPr/>
            </p:nvSpPr>
            <p:spPr>
              <a:xfrm>
                <a:off x="6603181" y="4387619"/>
                <a:ext cx="182036" cy="36207"/>
              </a:xfrm>
              <a:custGeom>
                <a:avLst/>
                <a:gdLst>
                  <a:gd name="connsiteX0" fmla="*/ 182036 w 182036"/>
                  <a:gd name="connsiteY0" fmla="*/ 664 h 36207"/>
                  <a:gd name="connsiteX1" fmla="*/ 182036 w 182036"/>
                  <a:gd name="connsiteY1" fmla="*/ 2325 h 36207"/>
                  <a:gd name="connsiteX2" fmla="*/ 182036 w 182036"/>
                  <a:gd name="connsiteY2" fmla="*/ 2325 h 36207"/>
                  <a:gd name="connsiteX3" fmla="*/ 146161 w 182036"/>
                  <a:gd name="connsiteY3" fmla="*/ 36208 h 36207"/>
                  <a:gd name="connsiteX4" fmla="*/ 35876 w 182036"/>
                  <a:gd name="connsiteY4" fmla="*/ 36208 h 36207"/>
                  <a:gd name="connsiteX5" fmla="*/ 10298 w 182036"/>
                  <a:gd name="connsiteY5" fmla="*/ 25578 h 36207"/>
                  <a:gd name="connsiteX6" fmla="*/ 0 w 182036"/>
                  <a:gd name="connsiteY6" fmla="*/ 2658 h 36207"/>
                  <a:gd name="connsiteX7" fmla="*/ 0 w 182036"/>
                  <a:gd name="connsiteY7" fmla="*/ 1329 h 36207"/>
                  <a:gd name="connsiteX8" fmla="*/ 0 w 182036"/>
                  <a:gd name="connsiteY8" fmla="*/ 0 h 36207"/>
                  <a:gd name="connsiteX9" fmla="*/ 182036 w 182036"/>
                  <a:gd name="connsiteY9" fmla="*/ 0 h 3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036" h="36207">
                    <a:moveTo>
                      <a:pt x="182036" y="664"/>
                    </a:moveTo>
                    <a:cubicBezTo>
                      <a:pt x="182036" y="664"/>
                      <a:pt x="182036" y="1993"/>
                      <a:pt x="182036" y="2325"/>
                    </a:cubicBezTo>
                    <a:cubicBezTo>
                      <a:pt x="182036" y="2325"/>
                      <a:pt x="182036" y="2325"/>
                      <a:pt x="182036" y="2325"/>
                    </a:cubicBezTo>
                    <a:cubicBezTo>
                      <a:pt x="181040" y="21260"/>
                      <a:pt x="165427" y="36208"/>
                      <a:pt x="146161" y="36208"/>
                    </a:cubicBezTo>
                    <a:lnTo>
                      <a:pt x="35876" y="36208"/>
                    </a:lnTo>
                    <a:cubicBezTo>
                      <a:pt x="25910" y="36208"/>
                      <a:pt x="16941" y="32222"/>
                      <a:pt x="10298" y="25578"/>
                    </a:cubicBezTo>
                    <a:cubicBezTo>
                      <a:pt x="4318" y="19599"/>
                      <a:pt x="332" y="11626"/>
                      <a:pt x="0" y="2658"/>
                    </a:cubicBezTo>
                    <a:cubicBezTo>
                      <a:pt x="0" y="2325"/>
                      <a:pt x="0" y="1993"/>
                      <a:pt x="0" y="1329"/>
                    </a:cubicBezTo>
                    <a:cubicBezTo>
                      <a:pt x="0" y="997"/>
                      <a:pt x="0" y="332"/>
                      <a:pt x="0" y="0"/>
                    </a:cubicBezTo>
                    <a:lnTo>
                      <a:pt x="182036" y="0"/>
                    </a:lnTo>
                    <a:close/>
                  </a:path>
                </a:pathLst>
              </a:custGeom>
              <a:solidFill>
                <a:srgbClr val="E895CE"/>
              </a:solidFill>
              <a:ln w="0" cap="flat">
                <a:noFill/>
                <a:prstDash val="solid"/>
                <a:miter/>
              </a:ln>
            </p:spPr>
            <p:txBody>
              <a:bodyPr rtlCol="0" anchor="ctr"/>
              <a:lstStyle/>
              <a:p>
                <a:endParaRPr lang="nl-NL"/>
              </a:p>
            </p:txBody>
          </p:sp>
          <p:sp>
            <p:nvSpPr>
              <p:cNvPr id="41" name="Vrije vorm: vorm 40">
                <a:extLst>
                  <a:ext uri="{FF2B5EF4-FFF2-40B4-BE49-F238E27FC236}">
                    <a16:creationId xmlns:a16="http://schemas.microsoft.com/office/drawing/2014/main" id="{A33B40DE-6CE2-398F-768C-128051849E87}"/>
                  </a:ext>
                </a:extLst>
              </p:cNvPr>
              <p:cNvSpPr/>
              <p:nvPr/>
            </p:nvSpPr>
            <p:spPr>
              <a:xfrm>
                <a:off x="6534420" y="4140142"/>
                <a:ext cx="4650" cy="4650"/>
              </a:xfrm>
              <a:custGeom>
                <a:avLst/>
                <a:gdLst>
                  <a:gd name="connsiteX0" fmla="*/ 4651 w 4650"/>
                  <a:gd name="connsiteY0" fmla="*/ 4651 h 4650"/>
                  <a:gd name="connsiteX1" fmla="*/ 0 w 4650"/>
                  <a:gd name="connsiteY1" fmla="*/ 0 h 4650"/>
                  <a:gd name="connsiteX2" fmla="*/ 0 w 4650"/>
                  <a:gd name="connsiteY2" fmla="*/ 0 h 4650"/>
                  <a:gd name="connsiteX3" fmla="*/ 4651 w 4650"/>
                  <a:gd name="connsiteY3" fmla="*/ 4651 h 4650"/>
                  <a:gd name="connsiteX4" fmla="*/ 4651 w 4650"/>
                  <a:gd name="connsiteY4" fmla="*/ 4651 h 4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0" h="4650">
                    <a:moveTo>
                      <a:pt x="4651" y="4651"/>
                    </a:moveTo>
                    <a:cubicBezTo>
                      <a:pt x="2990" y="2990"/>
                      <a:pt x="1329" y="1329"/>
                      <a:pt x="0" y="0"/>
                    </a:cubicBezTo>
                    <a:lnTo>
                      <a:pt x="0" y="0"/>
                    </a:lnTo>
                    <a:cubicBezTo>
                      <a:pt x="0" y="0"/>
                      <a:pt x="2990" y="2990"/>
                      <a:pt x="4651" y="4651"/>
                    </a:cubicBezTo>
                    <a:lnTo>
                      <a:pt x="4651" y="4651"/>
                    </a:lnTo>
                    <a:close/>
                  </a:path>
                </a:pathLst>
              </a:custGeom>
              <a:solidFill>
                <a:srgbClr val="000000"/>
              </a:solidFill>
              <a:ln w="0" cap="flat">
                <a:noFill/>
                <a:prstDash val="solid"/>
                <a:miter/>
              </a:ln>
            </p:spPr>
            <p:txBody>
              <a:bodyPr rtlCol="0" anchor="ctr"/>
              <a:lstStyle/>
              <a:p>
                <a:endParaRPr lang="nl-NL"/>
              </a:p>
            </p:txBody>
          </p:sp>
          <p:sp>
            <p:nvSpPr>
              <p:cNvPr id="42" name="Vrije vorm: vorm 41">
                <a:extLst>
                  <a:ext uri="{FF2B5EF4-FFF2-40B4-BE49-F238E27FC236}">
                    <a16:creationId xmlns:a16="http://schemas.microsoft.com/office/drawing/2014/main" id="{4D445C4C-E5BD-6C88-E769-32C61B584175}"/>
                  </a:ext>
                </a:extLst>
              </p:cNvPr>
              <p:cNvSpPr/>
              <p:nvPr/>
            </p:nvSpPr>
            <p:spPr>
              <a:xfrm>
                <a:off x="6475291" y="3771751"/>
                <a:ext cx="437153" cy="492627"/>
              </a:xfrm>
              <a:custGeom>
                <a:avLst/>
                <a:gdLst>
                  <a:gd name="connsiteX0" fmla="*/ 436821 w 437153"/>
                  <a:gd name="connsiteY0" fmla="*/ 218577 h 492627"/>
                  <a:gd name="connsiteX1" fmla="*/ 372710 w 437153"/>
                  <a:gd name="connsiteY1" fmla="*/ 373042 h 492627"/>
                  <a:gd name="connsiteX2" fmla="*/ 372710 w 437153"/>
                  <a:gd name="connsiteY2" fmla="*/ 373042 h 492627"/>
                  <a:gd name="connsiteX3" fmla="*/ 369720 w 437153"/>
                  <a:gd name="connsiteY3" fmla="*/ 376032 h 492627"/>
                  <a:gd name="connsiteX4" fmla="*/ 331187 w 437153"/>
                  <a:gd name="connsiteY4" fmla="*/ 469707 h 492627"/>
                  <a:gd name="connsiteX5" fmla="*/ 308266 w 437153"/>
                  <a:gd name="connsiteY5" fmla="*/ 492628 h 492627"/>
                  <a:gd name="connsiteX6" fmla="*/ 122243 w 437153"/>
                  <a:gd name="connsiteY6" fmla="*/ 492628 h 492627"/>
                  <a:gd name="connsiteX7" fmla="*/ 99323 w 437153"/>
                  <a:gd name="connsiteY7" fmla="*/ 469707 h 492627"/>
                  <a:gd name="connsiteX8" fmla="*/ 99323 w 437153"/>
                  <a:gd name="connsiteY8" fmla="*/ 463396 h 492627"/>
                  <a:gd name="connsiteX9" fmla="*/ 64111 w 437153"/>
                  <a:gd name="connsiteY9" fmla="*/ 373042 h 492627"/>
                  <a:gd name="connsiteX10" fmla="*/ 59461 w 437153"/>
                  <a:gd name="connsiteY10" fmla="*/ 368391 h 492627"/>
                  <a:gd name="connsiteX11" fmla="*/ 0 w 437153"/>
                  <a:gd name="connsiteY11" fmla="*/ 218577 h 492627"/>
                  <a:gd name="connsiteX12" fmla="*/ 218577 w 437153"/>
                  <a:gd name="connsiteY12" fmla="*/ 0 h 492627"/>
                  <a:gd name="connsiteX13" fmla="*/ 437153 w 437153"/>
                  <a:gd name="connsiteY13" fmla="*/ 218577 h 49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7153" h="492627">
                    <a:moveTo>
                      <a:pt x="436821" y="218577"/>
                    </a:moveTo>
                    <a:cubicBezTo>
                      <a:pt x="436821" y="279034"/>
                      <a:pt x="412240" y="333512"/>
                      <a:pt x="372710" y="373042"/>
                    </a:cubicBezTo>
                    <a:lnTo>
                      <a:pt x="372710" y="373042"/>
                    </a:lnTo>
                    <a:cubicBezTo>
                      <a:pt x="372710" y="373042"/>
                      <a:pt x="370717" y="375035"/>
                      <a:pt x="369720" y="376032"/>
                    </a:cubicBezTo>
                    <a:cubicBezTo>
                      <a:pt x="345803" y="399949"/>
                      <a:pt x="331187" y="433167"/>
                      <a:pt x="331187" y="469707"/>
                    </a:cubicBezTo>
                    <a:cubicBezTo>
                      <a:pt x="331187" y="482330"/>
                      <a:pt x="320889" y="492628"/>
                      <a:pt x="308266" y="492628"/>
                    </a:cubicBezTo>
                    <a:lnTo>
                      <a:pt x="122243" y="492628"/>
                    </a:lnTo>
                    <a:cubicBezTo>
                      <a:pt x="109621" y="492628"/>
                      <a:pt x="99323" y="482330"/>
                      <a:pt x="99323" y="469707"/>
                    </a:cubicBezTo>
                    <a:lnTo>
                      <a:pt x="99323" y="463396"/>
                    </a:lnTo>
                    <a:cubicBezTo>
                      <a:pt x="99323" y="428517"/>
                      <a:pt x="86035" y="396627"/>
                      <a:pt x="64111" y="373042"/>
                    </a:cubicBezTo>
                    <a:cubicBezTo>
                      <a:pt x="62451" y="371381"/>
                      <a:pt x="61122" y="369720"/>
                      <a:pt x="59461" y="368391"/>
                    </a:cubicBezTo>
                    <a:cubicBezTo>
                      <a:pt x="22588" y="329194"/>
                      <a:pt x="0" y="276709"/>
                      <a:pt x="0" y="218577"/>
                    </a:cubicBezTo>
                    <a:cubicBezTo>
                      <a:pt x="0" y="97994"/>
                      <a:pt x="97994" y="0"/>
                      <a:pt x="218577" y="0"/>
                    </a:cubicBezTo>
                    <a:cubicBezTo>
                      <a:pt x="339159" y="0"/>
                      <a:pt x="437153" y="97994"/>
                      <a:pt x="437153" y="218577"/>
                    </a:cubicBezTo>
                    <a:close/>
                  </a:path>
                </a:pathLst>
              </a:custGeom>
              <a:solidFill>
                <a:srgbClr val="FFCFA0"/>
              </a:solidFill>
              <a:ln w="0" cap="flat">
                <a:noFill/>
                <a:prstDash val="solid"/>
                <a:miter/>
              </a:ln>
            </p:spPr>
            <p:txBody>
              <a:bodyPr rtlCol="0" anchor="ctr"/>
              <a:lstStyle/>
              <a:p>
                <a:endParaRPr lang="nl-NL"/>
              </a:p>
            </p:txBody>
          </p:sp>
          <p:sp>
            <p:nvSpPr>
              <p:cNvPr id="43" name="Vrije vorm: vorm 42">
                <a:extLst>
                  <a:ext uri="{FF2B5EF4-FFF2-40B4-BE49-F238E27FC236}">
                    <a16:creationId xmlns:a16="http://schemas.microsoft.com/office/drawing/2014/main" id="{F5281F0D-5532-4A9A-F9FB-9848AA71D613}"/>
                  </a:ext>
                </a:extLst>
              </p:cNvPr>
              <p:cNvSpPr/>
              <p:nvPr/>
            </p:nvSpPr>
            <p:spPr>
              <a:xfrm>
                <a:off x="6534420" y="4140142"/>
                <a:ext cx="4650" cy="4650"/>
              </a:xfrm>
              <a:custGeom>
                <a:avLst/>
                <a:gdLst>
                  <a:gd name="connsiteX0" fmla="*/ 4651 w 4650"/>
                  <a:gd name="connsiteY0" fmla="*/ 4651 h 4650"/>
                  <a:gd name="connsiteX1" fmla="*/ 0 w 4650"/>
                  <a:gd name="connsiteY1" fmla="*/ 0 h 4650"/>
                  <a:gd name="connsiteX2" fmla="*/ 0 w 4650"/>
                  <a:gd name="connsiteY2" fmla="*/ 0 h 4650"/>
                  <a:gd name="connsiteX3" fmla="*/ 4651 w 4650"/>
                  <a:gd name="connsiteY3" fmla="*/ 4651 h 4650"/>
                  <a:gd name="connsiteX4" fmla="*/ 4651 w 4650"/>
                  <a:gd name="connsiteY4" fmla="*/ 4651 h 4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0" h="4650">
                    <a:moveTo>
                      <a:pt x="4651" y="4651"/>
                    </a:moveTo>
                    <a:cubicBezTo>
                      <a:pt x="2990" y="2990"/>
                      <a:pt x="1329" y="1329"/>
                      <a:pt x="0" y="0"/>
                    </a:cubicBezTo>
                    <a:lnTo>
                      <a:pt x="0" y="0"/>
                    </a:lnTo>
                    <a:cubicBezTo>
                      <a:pt x="0" y="0"/>
                      <a:pt x="2990" y="2990"/>
                      <a:pt x="4651" y="4651"/>
                    </a:cubicBezTo>
                    <a:lnTo>
                      <a:pt x="4651" y="4651"/>
                    </a:lnTo>
                    <a:close/>
                  </a:path>
                </a:pathLst>
              </a:custGeom>
              <a:solidFill>
                <a:srgbClr val="000000"/>
              </a:solidFill>
              <a:ln w="0" cap="flat">
                <a:noFill/>
                <a:prstDash val="solid"/>
                <a:miter/>
              </a:ln>
            </p:spPr>
            <p:txBody>
              <a:bodyPr rtlCol="0" anchor="ctr"/>
              <a:lstStyle/>
              <a:p>
                <a:endParaRPr lang="nl-NL"/>
              </a:p>
            </p:txBody>
          </p:sp>
          <p:sp>
            <p:nvSpPr>
              <p:cNvPr id="44" name="Vrije vorm: vorm 43">
                <a:extLst>
                  <a:ext uri="{FF2B5EF4-FFF2-40B4-BE49-F238E27FC236}">
                    <a16:creationId xmlns:a16="http://schemas.microsoft.com/office/drawing/2014/main" id="{44EE91B1-2697-275A-3D76-4F767CA87A94}"/>
                  </a:ext>
                </a:extLst>
              </p:cNvPr>
              <p:cNvSpPr/>
              <p:nvPr/>
            </p:nvSpPr>
            <p:spPr>
              <a:xfrm>
                <a:off x="6596206" y="4337791"/>
                <a:ext cx="195323" cy="13951"/>
              </a:xfrm>
              <a:custGeom>
                <a:avLst/>
                <a:gdLst>
                  <a:gd name="connsiteX0" fmla="*/ 195324 w 195323"/>
                  <a:gd name="connsiteY0" fmla="*/ 13952 h 13951"/>
                  <a:gd name="connsiteX1" fmla="*/ 188016 w 195323"/>
                  <a:gd name="connsiteY1" fmla="*/ 11959 h 13951"/>
                  <a:gd name="connsiteX2" fmla="*/ 7308 w 195323"/>
                  <a:gd name="connsiteY2" fmla="*/ 11959 h 13951"/>
                  <a:gd name="connsiteX3" fmla="*/ 0 w 195323"/>
                  <a:gd name="connsiteY3" fmla="*/ 13952 h 13951"/>
                  <a:gd name="connsiteX4" fmla="*/ 4318 w 195323"/>
                  <a:gd name="connsiteY4" fmla="*/ 6644 h 13951"/>
                  <a:gd name="connsiteX5" fmla="*/ 997 w 195323"/>
                  <a:gd name="connsiteY5" fmla="*/ 0 h 13951"/>
                  <a:gd name="connsiteX6" fmla="*/ 9633 w 195323"/>
                  <a:gd name="connsiteY6" fmla="*/ 2325 h 13951"/>
                  <a:gd name="connsiteX7" fmla="*/ 186023 w 195323"/>
                  <a:gd name="connsiteY7" fmla="*/ 2325 h 13951"/>
                  <a:gd name="connsiteX8" fmla="*/ 194659 w 195323"/>
                  <a:gd name="connsiteY8" fmla="*/ 0 h 13951"/>
                  <a:gd name="connsiteX9" fmla="*/ 191338 w 195323"/>
                  <a:gd name="connsiteY9" fmla="*/ 6644 h 13951"/>
                  <a:gd name="connsiteX10" fmla="*/ 195324 w 195323"/>
                  <a:gd name="connsiteY10" fmla="*/ 13952 h 1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323" h="13951">
                    <a:moveTo>
                      <a:pt x="195324" y="13952"/>
                    </a:moveTo>
                    <a:cubicBezTo>
                      <a:pt x="193331" y="12623"/>
                      <a:pt x="190673" y="11959"/>
                      <a:pt x="188016" y="11959"/>
                    </a:cubicBezTo>
                    <a:lnTo>
                      <a:pt x="7308" y="11959"/>
                    </a:lnTo>
                    <a:cubicBezTo>
                      <a:pt x="4651" y="11959"/>
                      <a:pt x="1993" y="12623"/>
                      <a:pt x="0" y="13952"/>
                    </a:cubicBezTo>
                    <a:cubicBezTo>
                      <a:pt x="2657" y="12623"/>
                      <a:pt x="4318" y="9633"/>
                      <a:pt x="4318" y="6644"/>
                    </a:cubicBezTo>
                    <a:cubicBezTo>
                      <a:pt x="4318" y="3986"/>
                      <a:pt x="2990" y="1329"/>
                      <a:pt x="997" y="0"/>
                    </a:cubicBezTo>
                    <a:cubicBezTo>
                      <a:pt x="3654" y="1661"/>
                      <a:pt x="6311" y="2325"/>
                      <a:pt x="9633" y="2325"/>
                    </a:cubicBezTo>
                    <a:lnTo>
                      <a:pt x="186023" y="2325"/>
                    </a:lnTo>
                    <a:cubicBezTo>
                      <a:pt x="189012" y="2325"/>
                      <a:pt x="192002" y="1329"/>
                      <a:pt x="194659" y="0"/>
                    </a:cubicBezTo>
                    <a:cubicBezTo>
                      <a:pt x="192666" y="1661"/>
                      <a:pt x="191338" y="3986"/>
                      <a:pt x="191338" y="6644"/>
                    </a:cubicBezTo>
                    <a:cubicBezTo>
                      <a:pt x="191338" y="9633"/>
                      <a:pt x="192999" y="12291"/>
                      <a:pt x="195324" y="13952"/>
                    </a:cubicBezTo>
                    <a:close/>
                  </a:path>
                </a:pathLst>
              </a:custGeom>
              <a:solidFill>
                <a:srgbClr val="95107E"/>
              </a:solidFill>
              <a:ln w="0" cap="flat">
                <a:noFill/>
                <a:prstDash val="solid"/>
                <a:miter/>
              </a:ln>
            </p:spPr>
            <p:txBody>
              <a:bodyPr rtlCol="0" anchor="ctr"/>
              <a:lstStyle/>
              <a:p>
                <a:endParaRPr lang="nl-NL"/>
              </a:p>
            </p:txBody>
          </p:sp>
          <p:sp>
            <p:nvSpPr>
              <p:cNvPr id="45" name="Vrije vorm: vorm 44">
                <a:extLst>
                  <a:ext uri="{FF2B5EF4-FFF2-40B4-BE49-F238E27FC236}">
                    <a16:creationId xmlns:a16="http://schemas.microsoft.com/office/drawing/2014/main" id="{A4D75A47-CCD7-3D22-279B-3CED9B40CF02}"/>
                  </a:ext>
                </a:extLst>
              </p:cNvPr>
              <p:cNvSpPr/>
              <p:nvPr/>
            </p:nvSpPr>
            <p:spPr>
              <a:xfrm>
                <a:off x="6596870" y="4297597"/>
                <a:ext cx="194659" cy="12623"/>
              </a:xfrm>
              <a:custGeom>
                <a:avLst/>
                <a:gdLst>
                  <a:gd name="connsiteX0" fmla="*/ 194327 w 194659"/>
                  <a:gd name="connsiteY0" fmla="*/ 12291 h 12623"/>
                  <a:gd name="connsiteX1" fmla="*/ 185358 w 194659"/>
                  <a:gd name="connsiteY1" fmla="*/ 9633 h 12623"/>
                  <a:gd name="connsiteX2" fmla="*/ 8969 w 194659"/>
                  <a:gd name="connsiteY2" fmla="*/ 9633 h 12623"/>
                  <a:gd name="connsiteX3" fmla="*/ 0 w 194659"/>
                  <a:gd name="connsiteY3" fmla="*/ 12291 h 12623"/>
                  <a:gd name="connsiteX4" fmla="*/ 3322 w 194659"/>
                  <a:gd name="connsiteY4" fmla="*/ 5979 h 12623"/>
                  <a:gd name="connsiteX5" fmla="*/ 664 w 194659"/>
                  <a:gd name="connsiteY5" fmla="*/ 0 h 12623"/>
                  <a:gd name="connsiteX6" fmla="*/ 10630 w 194659"/>
                  <a:gd name="connsiteY6" fmla="*/ 2990 h 12623"/>
                  <a:gd name="connsiteX7" fmla="*/ 184362 w 194659"/>
                  <a:gd name="connsiteY7" fmla="*/ 2990 h 12623"/>
                  <a:gd name="connsiteX8" fmla="*/ 194327 w 194659"/>
                  <a:gd name="connsiteY8" fmla="*/ 0 h 12623"/>
                  <a:gd name="connsiteX9" fmla="*/ 191338 w 194659"/>
                  <a:gd name="connsiteY9" fmla="*/ 5979 h 12623"/>
                  <a:gd name="connsiteX10" fmla="*/ 194659 w 194659"/>
                  <a:gd name="connsiteY10" fmla="*/ 12623 h 12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4659" h="12623">
                    <a:moveTo>
                      <a:pt x="194327" y="12291"/>
                    </a:moveTo>
                    <a:cubicBezTo>
                      <a:pt x="191670" y="10630"/>
                      <a:pt x="188680" y="9633"/>
                      <a:pt x="185358" y="9633"/>
                    </a:cubicBezTo>
                    <a:lnTo>
                      <a:pt x="8969" y="9633"/>
                    </a:lnTo>
                    <a:cubicBezTo>
                      <a:pt x="5647" y="9633"/>
                      <a:pt x="2657" y="10630"/>
                      <a:pt x="0" y="12291"/>
                    </a:cubicBezTo>
                    <a:cubicBezTo>
                      <a:pt x="1993" y="10962"/>
                      <a:pt x="3322" y="8637"/>
                      <a:pt x="3322" y="5979"/>
                    </a:cubicBezTo>
                    <a:cubicBezTo>
                      <a:pt x="3322" y="3654"/>
                      <a:pt x="2325" y="1329"/>
                      <a:pt x="664" y="0"/>
                    </a:cubicBezTo>
                    <a:cubicBezTo>
                      <a:pt x="3654" y="1993"/>
                      <a:pt x="6976" y="2990"/>
                      <a:pt x="10630" y="2990"/>
                    </a:cubicBezTo>
                    <a:lnTo>
                      <a:pt x="184362" y="2990"/>
                    </a:lnTo>
                    <a:cubicBezTo>
                      <a:pt x="188016" y="2990"/>
                      <a:pt x="191338" y="1993"/>
                      <a:pt x="194327" y="0"/>
                    </a:cubicBezTo>
                    <a:cubicBezTo>
                      <a:pt x="192666" y="1329"/>
                      <a:pt x="191338" y="3654"/>
                      <a:pt x="191338" y="5979"/>
                    </a:cubicBezTo>
                    <a:cubicBezTo>
                      <a:pt x="191338" y="8637"/>
                      <a:pt x="192666" y="10962"/>
                      <a:pt x="194659" y="12623"/>
                    </a:cubicBezTo>
                    <a:close/>
                  </a:path>
                </a:pathLst>
              </a:custGeom>
              <a:solidFill>
                <a:srgbClr val="95107E"/>
              </a:solidFill>
              <a:ln w="0" cap="flat">
                <a:noFill/>
                <a:prstDash val="solid"/>
                <a:miter/>
              </a:ln>
            </p:spPr>
            <p:txBody>
              <a:bodyPr rtlCol="0" anchor="ctr"/>
              <a:lstStyle/>
              <a:p>
                <a:endParaRPr lang="nl-NL"/>
              </a:p>
            </p:txBody>
          </p:sp>
          <p:sp>
            <p:nvSpPr>
              <p:cNvPr id="46" name="Vrije vorm: vorm 45">
                <a:extLst>
                  <a:ext uri="{FF2B5EF4-FFF2-40B4-BE49-F238E27FC236}">
                    <a16:creationId xmlns:a16="http://schemas.microsoft.com/office/drawing/2014/main" id="{F49D1156-FC66-D91F-A97E-66844DB87C5E}"/>
                  </a:ext>
                </a:extLst>
              </p:cNvPr>
              <p:cNvSpPr/>
              <p:nvPr/>
            </p:nvSpPr>
            <p:spPr>
              <a:xfrm>
                <a:off x="6595541" y="4376657"/>
                <a:ext cx="196652" cy="13619"/>
              </a:xfrm>
              <a:custGeom>
                <a:avLst/>
                <a:gdLst>
                  <a:gd name="connsiteX0" fmla="*/ 196653 w 196652"/>
                  <a:gd name="connsiteY0" fmla="*/ 0 h 13619"/>
                  <a:gd name="connsiteX1" fmla="*/ 189344 w 196652"/>
                  <a:gd name="connsiteY1" fmla="*/ 13620 h 13619"/>
                  <a:gd name="connsiteX2" fmla="*/ 189344 w 196652"/>
                  <a:gd name="connsiteY2" fmla="*/ 11959 h 13619"/>
                  <a:gd name="connsiteX3" fmla="*/ 7308 w 196652"/>
                  <a:gd name="connsiteY3" fmla="*/ 11959 h 13619"/>
                  <a:gd name="connsiteX4" fmla="*/ 7308 w 196652"/>
                  <a:gd name="connsiteY4" fmla="*/ 13287 h 13619"/>
                  <a:gd name="connsiteX5" fmla="*/ 0 w 196652"/>
                  <a:gd name="connsiteY5" fmla="*/ 0 h 13619"/>
                  <a:gd name="connsiteX6" fmla="*/ 7972 w 196652"/>
                  <a:gd name="connsiteY6" fmla="*/ 2325 h 13619"/>
                  <a:gd name="connsiteX7" fmla="*/ 188680 w 196652"/>
                  <a:gd name="connsiteY7" fmla="*/ 2325 h 13619"/>
                  <a:gd name="connsiteX8" fmla="*/ 196653 w 196652"/>
                  <a:gd name="connsiteY8" fmla="*/ 0 h 1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652" h="13619">
                    <a:moveTo>
                      <a:pt x="196653" y="0"/>
                    </a:moveTo>
                    <a:cubicBezTo>
                      <a:pt x="192334" y="3322"/>
                      <a:pt x="189677" y="7972"/>
                      <a:pt x="189344" y="13620"/>
                    </a:cubicBezTo>
                    <a:cubicBezTo>
                      <a:pt x="189344" y="12955"/>
                      <a:pt x="189344" y="12291"/>
                      <a:pt x="189344" y="11959"/>
                    </a:cubicBezTo>
                    <a:lnTo>
                      <a:pt x="7308" y="11959"/>
                    </a:lnTo>
                    <a:cubicBezTo>
                      <a:pt x="7308" y="11959"/>
                      <a:pt x="7308" y="12955"/>
                      <a:pt x="7308" y="13287"/>
                    </a:cubicBezTo>
                    <a:cubicBezTo>
                      <a:pt x="6976" y="7972"/>
                      <a:pt x="3986" y="2990"/>
                      <a:pt x="0" y="0"/>
                    </a:cubicBezTo>
                    <a:cubicBezTo>
                      <a:pt x="2325" y="1661"/>
                      <a:pt x="4983" y="2325"/>
                      <a:pt x="7972" y="2325"/>
                    </a:cubicBezTo>
                    <a:lnTo>
                      <a:pt x="188680" y="2325"/>
                    </a:lnTo>
                    <a:cubicBezTo>
                      <a:pt x="191670" y="2325"/>
                      <a:pt x="194327" y="1329"/>
                      <a:pt x="196653" y="0"/>
                    </a:cubicBezTo>
                    <a:close/>
                  </a:path>
                </a:pathLst>
              </a:custGeom>
              <a:solidFill>
                <a:srgbClr val="95107E"/>
              </a:solidFill>
              <a:ln w="0" cap="flat">
                <a:noFill/>
                <a:prstDash val="solid"/>
                <a:miter/>
              </a:ln>
            </p:spPr>
            <p:txBody>
              <a:bodyPr rtlCol="0" anchor="ctr"/>
              <a:lstStyle/>
              <a:p>
                <a:endParaRPr lang="nl-NL"/>
              </a:p>
            </p:txBody>
          </p:sp>
          <p:sp>
            <p:nvSpPr>
              <p:cNvPr id="47" name="Vrije vorm: vorm 46">
                <a:extLst>
                  <a:ext uri="{FF2B5EF4-FFF2-40B4-BE49-F238E27FC236}">
                    <a16:creationId xmlns:a16="http://schemas.microsoft.com/office/drawing/2014/main" id="{EA0B4742-1C17-9B66-71E0-B31DD7E4C40D}"/>
                  </a:ext>
                </a:extLst>
              </p:cNvPr>
              <p:cNvSpPr/>
              <p:nvPr/>
            </p:nvSpPr>
            <p:spPr>
              <a:xfrm>
                <a:off x="6640054" y="4424491"/>
                <a:ext cx="108291" cy="30228"/>
              </a:xfrm>
              <a:custGeom>
                <a:avLst/>
                <a:gdLst>
                  <a:gd name="connsiteX0" fmla="*/ 108292 w 108291"/>
                  <a:gd name="connsiteY0" fmla="*/ 0 h 30228"/>
                  <a:gd name="connsiteX1" fmla="*/ 54146 w 108291"/>
                  <a:gd name="connsiteY1" fmla="*/ 30229 h 30228"/>
                  <a:gd name="connsiteX2" fmla="*/ 0 w 108291"/>
                  <a:gd name="connsiteY2" fmla="*/ 0 h 30228"/>
                  <a:gd name="connsiteX3" fmla="*/ 108292 w 108291"/>
                  <a:gd name="connsiteY3" fmla="*/ 0 h 30228"/>
                </a:gdLst>
                <a:ahLst/>
                <a:cxnLst>
                  <a:cxn ang="0">
                    <a:pos x="connsiteX0" y="connsiteY0"/>
                  </a:cxn>
                  <a:cxn ang="0">
                    <a:pos x="connsiteX1" y="connsiteY1"/>
                  </a:cxn>
                  <a:cxn ang="0">
                    <a:pos x="connsiteX2" y="connsiteY2"/>
                  </a:cxn>
                  <a:cxn ang="0">
                    <a:pos x="connsiteX3" y="connsiteY3"/>
                  </a:cxn>
                </a:cxnLst>
                <a:rect l="l" t="t" r="r" b="b"/>
                <a:pathLst>
                  <a:path w="108291" h="30228">
                    <a:moveTo>
                      <a:pt x="108292" y="0"/>
                    </a:moveTo>
                    <a:cubicBezTo>
                      <a:pt x="96998" y="17938"/>
                      <a:pt x="77067" y="30229"/>
                      <a:pt x="54146" y="30229"/>
                    </a:cubicBezTo>
                    <a:cubicBezTo>
                      <a:pt x="31225" y="30229"/>
                      <a:pt x="11294" y="18270"/>
                      <a:pt x="0" y="0"/>
                    </a:cubicBezTo>
                    <a:lnTo>
                      <a:pt x="108292" y="0"/>
                    </a:lnTo>
                    <a:close/>
                  </a:path>
                </a:pathLst>
              </a:custGeom>
              <a:solidFill>
                <a:srgbClr val="95107E"/>
              </a:solidFill>
              <a:ln w="0" cap="flat">
                <a:noFill/>
                <a:prstDash val="solid"/>
                <a:miter/>
              </a:ln>
            </p:spPr>
            <p:txBody>
              <a:bodyPr rtlCol="0" anchor="ctr"/>
              <a:lstStyle/>
              <a:p>
                <a:endParaRPr lang="nl-NL"/>
              </a:p>
            </p:txBody>
          </p:sp>
          <p:sp>
            <p:nvSpPr>
              <p:cNvPr id="48" name="Vrije vorm: vorm 47">
                <a:extLst>
                  <a:ext uri="{FF2B5EF4-FFF2-40B4-BE49-F238E27FC236}">
                    <a16:creationId xmlns:a16="http://schemas.microsoft.com/office/drawing/2014/main" id="{CC5EC262-16F1-1A90-85D7-200636985107}"/>
                  </a:ext>
                </a:extLst>
              </p:cNvPr>
              <p:cNvSpPr/>
              <p:nvPr/>
            </p:nvSpPr>
            <p:spPr>
              <a:xfrm>
                <a:off x="6680248" y="3598019"/>
                <a:ext cx="37204" cy="132541"/>
              </a:xfrm>
              <a:custGeom>
                <a:avLst/>
                <a:gdLst>
                  <a:gd name="connsiteX0" fmla="*/ 18602 w 37204"/>
                  <a:gd name="connsiteY0" fmla="*/ 0 h 132541"/>
                  <a:gd name="connsiteX1" fmla="*/ 37204 w 37204"/>
                  <a:gd name="connsiteY1" fmla="*/ 18602 h 132541"/>
                  <a:gd name="connsiteX2" fmla="*/ 37204 w 37204"/>
                  <a:gd name="connsiteY2" fmla="*/ 113939 h 132541"/>
                  <a:gd name="connsiteX3" fmla="*/ 18602 w 37204"/>
                  <a:gd name="connsiteY3" fmla="*/ 132541 h 132541"/>
                  <a:gd name="connsiteX4" fmla="*/ 18602 w 37204"/>
                  <a:gd name="connsiteY4" fmla="*/ 132541 h 132541"/>
                  <a:gd name="connsiteX5" fmla="*/ 0 w 37204"/>
                  <a:gd name="connsiteY5" fmla="*/ 113939 h 132541"/>
                  <a:gd name="connsiteX6" fmla="*/ 0 w 37204"/>
                  <a:gd name="connsiteY6" fmla="*/ 18602 h 132541"/>
                  <a:gd name="connsiteX7" fmla="*/ 18602 w 37204"/>
                  <a:gd name="connsiteY7" fmla="*/ 0 h 132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204" h="132541">
                    <a:moveTo>
                      <a:pt x="18602" y="0"/>
                    </a:moveTo>
                    <a:cubicBezTo>
                      <a:pt x="28876" y="0"/>
                      <a:pt x="37204" y="8329"/>
                      <a:pt x="37204" y="18602"/>
                    </a:cubicBezTo>
                    <a:lnTo>
                      <a:pt x="37204" y="113939"/>
                    </a:lnTo>
                    <a:cubicBezTo>
                      <a:pt x="37204" y="124213"/>
                      <a:pt x="28876" y="132541"/>
                      <a:pt x="18602" y="132541"/>
                    </a:cubicBezTo>
                    <a:lnTo>
                      <a:pt x="18602" y="132541"/>
                    </a:lnTo>
                    <a:cubicBezTo>
                      <a:pt x="8328" y="132541"/>
                      <a:pt x="0" y="124213"/>
                      <a:pt x="0" y="113939"/>
                    </a:cubicBezTo>
                    <a:lnTo>
                      <a:pt x="0" y="18602"/>
                    </a:lnTo>
                    <a:cubicBezTo>
                      <a:pt x="0" y="8328"/>
                      <a:pt x="8329" y="0"/>
                      <a:pt x="18602" y="0"/>
                    </a:cubicBezTo>
                    <a:close/>
                  </a:path>
                </a:pathLst>
              </a:custGeom>
              <a:solidFill>
                <a:srgbClr val="FFCFA0"/>
              </a:solidFill>
              <a:ln w="0" cap="flat">
                <a:noFill/>
                <a:prstDash val="solid"/>
                <a:miter/>
              </a:ln>
            </p:spPr>
            <p:txBody>
              <a:bodyPr rtlCol="0" anchor="ctr"/>
              <a:lstStyle/>
              <a:p>
                <a:endParaRPr lang="nl-NL"/>
              </a:p>
            </p:txBody>
          </p:sp>
          <p:sp>
            <p:nvSpPr>
              <p:cNvPr id="49" name="Vrije vorm: vorm 48">
                <a:extLst>
                  <a:ext uri="{FF2B5EF4-FFF2-40B4-BE49-F238E27FC236}">
                    <a16:creationId xmlns:a16="http://schemas.microsoft.com/office/drawing/2014/main" id="{B6B35831-F789-B991-80ED-3ECEB9BC55D2}"/>
                  </a:ext>
                </a:extLst>
              </p:cNvPr>
              <p:cNvSpPr/>
              <p:nvPr/>
            </p:nvSpPr>
            <p:spPr>
              <a:xfrm>
                <a:off x="6923572" y="3730726"/>
                <a:ext cx="104637" cy="104637"/>
              </a:xfrm>
              <a:custGeom>
                <a:avLst/>
                <a:gdLst>
                  <a:gd name="connsiteX0" fmla="*/ 5481 w 104637"/>
                  <a:gd name="connsiteY0" fmla="*/ 99157 h 104637"/>
                  <a:gd name="connsiteX1" fmla="*/ 5481 w 104637"/>
                  <a:gd name="connsiteY1" fmla="*/ 99157 h 104637"/>
                  <a:gd name="connsiteX2" fmla="*/ 5481 w 104637"/>
                  <a:gd name="connsiteY2" fmla="*/ 72914 h 104637"/>
                  <a:gd name="connsiteX3" fmla="*/ 72914 w 104637"/>
                  <a:gd name="connsiteY3" fmla="*/ 5481 h 104637"/>
                  <a:gd name="connsiteX4" fmla="*/ 99157 w 104637"/>
                  <a:gd name="connsiteY4" fmla="*/ 5481 h 104637"/>
                  <a:gd name="connsiteX5" fmla="*/ 99157 w 104637"/>
                  <a:gd name="connsiteY5" fmla="*/ 5481 h 104637"/>
                  <a:gd name="connsiteX6" fmla="*/ 99157 w 104637"/>
                  <a:gd name="connsiteY6" fmla="*/ 31724 h 104637"/>
                  <a:gd name="connsiteX7" fmla="*/ 31724 w 104637"/>
                  <a:gd name="connsiteY7" fmla="*/ 99157 h 104637"/>
                  <a:gd name="connsiteX8" fmla="*/ 5481 w 104637"/>
                  <a:gd name="connsiteY8" fmla="*/ 99157 h 104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637" h="104637">
                    <a:moveTo>
                      <a:pt x="5481" y="99157"/>
                    </a:moveTo>
                    <a:lnTo>
                      <a:pt x="5481" y="99157"/>
                    </a:lnTo>
                    <a:cubicBezTo>
                      <a:pt x="-1827" y="91849"/>
                      <a:pt x="-1827" y="80222"/>
                      <a:pt x="5481" y="72914"/>
                    </a:cubicBezTo>
                    <a:lnTo>
                      <a:pt x="72914" y="5481"/>
                    </a:lnTo>
                    <a:cubicBezTo>
                      <a:pt x="80222" y="-1827"/>
                      <a:pt x="91849" y="-1827"/>
                      <a:pt x="99157" y="5481"/>
                    </a:cubicBezTo>
                    <a:lnTo>
                      <a:pt x="99157" y="5481"/>
                    </a:lnTo>
                    <a:cubicBezTo>
                      <a:pt x="106465" y="12789"/>
                      <a:pt x="106465" y="24415"/>
                      <a:pt x="99157" y="31724"/>
                    </a:cubicBezTo>
                    <a:lnTo>
                      <a:pt x="31724" y="99157"/>
                    </a:lnTo>
                    <a:cubicBezTo>
                      <a:pt x="24415" y="106465"/>
                      <a:pt x="12789" y="106465"/>
                      <a:pt x="5481" y="99157"/>
                    </a:cubicBezTo>
                    <a:close/>
                  </a:path>
                </a:pathLst>
              </a:custGeom>
              <a:solidFill>
                <a:srgbClr val="FFCFA0"/>
              </a:solidFill>
              <a:ln w="0" cap="flat">
                <a:noFill/>
                <a:prstDash val="solid"/>
                <a:miter/>
              </a:ln>
            </p:spPr>
            <p:txBody>
              <a:bodyPr rtlCol="0" anchor="ctr"/>
              <a:lstStyle/>
              <a:p>
                <a:endParaRPr lang="nl-NL"/>
              </a:p>
            </p:txBody>
          </p:sp>
          <p:sp>
            <p:nvSpPr>
              <p:cNvPr id="50" name="Vrije vorm: vorm 49">
                <a:extLst>
                  <a:ext uri="{FF2B5EF4-FFF2-40B4-BE49-F238E27FC236}">
                    <a16:creationId xmlns:a16="http://schemas.microsoft.com/office/drawing/2014/main" id="{C541BB1D-BC39-62CA-46D2-556822D1DB8A}"/>
                  </a:ext>
                </a:extLst>
              </p:cNvPr>
              <p:cNvSpPr/>
              <p:nvPr/>
            </p:nvSpPr>
            <p:spPr>
              <a:xfrm>
                <a:off x="6969248" y="4044473"/>
                <a:ext cx="132541" cy="37204"/>
              </a:xfrm>
              <a:custGeom>
                <a:avLst/>
                <a:gdLst>
                  <a:gd name="connsiteX0" fmla="*/ 113939 w 132541"/>
                  <a:gd name="connsiteY0" fmla="*/ 0 h 37204"/>
                  <a:gd name="connsiteX1" fmla="*/ 132541 w 132541"/>
                  <a:gd name="connsiteY1" fmla="*/ 18602 h 37204"/>
                  <a:gd name="connsiteX2" fmla="*/ 132541 w 132541"/>
                  <a:gd name="connsiteY2" fmla="*/ 18602 h 37204"/>
                  <a:gd name="connsiteX3" fmla="*/ 113939 w 132541"/>
                  <a:gd name="connsiteY3" fmla="*/ 37205 h 37204"/>
                  <a:gd name="connsiteX4" fmla="*/ 18602 w 132541"/>
                  <a:gd name="connsiteY4" fmla="*/ 37205 h 37204"/>
                  <a:gd name="connsiteX5" fmla="*/ 0 w 132541"/>
                  <a:gd name="connsiteY5" fmla="*/ 18602 h 37204"/>
                  <a:gd name="connsiteX6" fmla="*/ 0 w 132541"/>
                  <a:gd name="connsiteY6" fmla="*/ 18602 h 37204"/>
                  <a:gd name="connsiteX7" fmla="*/ 18602 w 132541"/>
                  <a:gd name="connsiteY7" fmla="*/ 0 h 37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541" h="37204">
                    <a:moveTo>
                      <a:pt x="113939" y="0"/>
                    </a:moveTo>
                    <a:cubicBezTo>
                      <a:pt x="124213" y="0"/>
                      <a:pt x="132541" y="8329"/>
                      <a:pt x="132541" y="18602"/>
                    </a:cubicBezTo>
                    <a:lnTo>
                      <a:pt x="132541" y="18602"/>
                    </a:lnTo>
                    <a:cubicBezTo>
                      <a:pt x="132541" y="28876"/>
                      <a:pt x="124213" y="37205"/>
                      <a:pt x="113939" y="37205"/>
                    </a:cubicBezTo>
                    <a:lnTo>
                      <a:pt x="18602" y="37205"/>
                    </a:lnTo>
                    <a:cubicBezTo>
                      <a:pt x="8328" y="37205"/>
                      <a:pt x="0" y="28876"/>
                      <a:pt x="0" y="18602"/>
                    </a:cubicBezTo>
                    <a:lnTo>
                      <a:pt x="0" y="18602"/>
                    </a:lnTo>
                    <a:cubicBezTo>
                      <a:pt x="0" y="8328"/>
                      <a:pt x="8328" y="0"/>
                      <a:pt x="18602" y="0"/>
                    </a:cubicBezTo>
                    <a:close/>
                  </a:path>
                </a:pathLst>
              </a:custGeom>
              <a:solidFill>
                <a:srgbClr val="FFCFA0"/>
              </a:solidFill>
              <a:ln w="0" cap="flat">
                <a:noFill/>
                <a:prstDash val="solid"/>
                <a:miter/>
              </a:ln>
            </p:spPr>
            <p:txBody>
              <a:bodyPr rtlCol="0" anchor="ctr"/>
              <a:lstStyle/>
              <a:p>
                <a:endParaRPr lang="nl-NL"/>
              </a:p>
            </p:txBody>
          </p:sp>
          <p:sp>
            <p:nvSpPr>
              <p:cNvPr id="51" name="Vrije vorm: vorm 50">
                <a:extLst>
                  <a:ext uri="{FF2B5EF4-FFF2-40B4-BE49-F238E27FC236}">
                    <a16:creationId xmlns:a16="http://schemas.microsoft.com/office/drawing/2014/main" id="{A93D07A9-FB7E-41B8-8B91-569E0A8F75B3}"/>
                  </a:ext>
                </a:extLst>
              </p:cNvPr>
              <p:cNvSpPr/>
              <p:nvPr/>
            </p:nvSpPr>
            <p:spPr>
              <a:xfrm>
                <a:off x="6916929" y="4259230"/>
                <a:ext cx="104637" cy="104637"/>
              </a:xfrm>
              <a:custGeom>
                <a:avLst/>
                <a:gdLst>
                  <a:gd name="connsiteX0" fmla="*/ 5481 w 104637"/>
                  <a:gd name="connsiteY0" fmla="*/ 5481 h 104637"/>
                  <a:gd name="connsiteX1" fmla="*/ 5481 w 104637"/>
                  <a:gd name="connsiteY1" fmla="*/ 5481 h 104637"/>
                  <a:gd name="connsiteX2" fmla="*/ 31724 w 104637"/>
                  <a:gd name="connsiteY2" fmla="*/ 5481 h 104637"/>
                  <a:gd name="connsiteX3" fmla="*/ 99157 w 104637"/>
                  <a:gd name="connsiteY3" fmla="*/ 72914 h 104637"/>
                  <a:gd name="connsiteX4" fmla="*/ 99157 w 104637"/>
                  <a:gd name="connsiteY4" fmla="*/ 99157 h 104637"/>
                  <a:gd name="connsiteX5" fmla="*/ 99157 w 104637"/>
                  <a:gd name="connsiteY5" fmla="*/ 99157 h 104637"/>
                  <a:gd name="connsiteX6" fmla="*/ 72914 w 104637"/>
                  <a:gd name="connsiteY6" fmla="*/ 99157 h 104637"/>
                  <a:gd name="connsiteX7" fmla="*/ 5481 w 104637"/>
                  <a:gd name="connsiteY7" fmla="*/ 31723 h 104637"/>
                  <a:gd name="connsiteX8" fmla="*/ 5481 w 104637"/>
                  <a:gd name="connsiteY8" fmla="*/ 5481 h 104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637" h="104637">
                    <a:moveTo>
                      <a:pt x="5481" y="5481"/>
                    </a:moveTo>
                    <a:lnTo>
                      <a:pt x="5481" y="5481"/>
                    </a:lnTo>
                    <a:cubicBezTo>
                      <a:pt x="12789" y="-1827"/>
                      <a:pt x="24415" y="-1827"/>
                      <a:pt x="31724" y="5481"/>
                    </a:cubicBezTo>
                    <a:lnTo>
                      <a:pt x="99157" y="72914"/>
                    </a:lnTo>
                    <a:cubicBezTo>
                      <a:pt x="106465" y="80222"/>
                      <a:pt x="106465" y="91849"/>
                      <a:pt x="99157" y="99157"/>
                    </a:cubicBezTo>
                    <a:lnTo>
                      <a:pt x="99157" y="99157"/>
                    </a:lnTo>
                    <a:cubicBezTo>
                      <a:pt x="91849" y="106465"/>
                      <a:pt x="80222" y="106465"/>
                      <a:pt x="72914" y="99157"/>
                    </a:cubicBezTo>
                    <a:lnTo>
                      <a:pt x="5481" y="31723"/>
                    </a:lnTo>
                    <a:cubicBezTo>
                      <a:pt x="-1827" y="24415"/>
                      <a:pt x="-1827" y="12789"/>
                      <a:pt x="5481" y="5481"/>
                    </a:cubicBezTo>
                    <a:close/>
                  </a:path>
                </a:pathLst>
              </a:custGeom>
              <a:solidFill>
                <a:srgbClr val="FFCFA0"/>
              </a:solidFill>
              <a:ln w="0" cap="flat">
                <a:noFill/>
                <a:prstDash val="solid"/>
                <a:miter/>
              </a:ln>
            </p:spPr>
            <p:txBody>
              <a:bodyPr rtlCol="0" anchor="ctr"/>
              <a:lstStyle/>
              <a:p>
                <a:endParaRPr lang="nl-NL"/>
              </a:p>
            </p:txBody>
          </p:sp>
          <p:sp>
            <p:nvSpPr>
              <p:cNvPr id="52" name="Vrije vorm: vorm 51">
                <a:extLst>
                  <a:ext uri="{FF2B5EF4-FFF2-40B4-BE49-F238E27FC236}">
                    <a16:creationId xmlns:a16="http://schemas.microsoft.com/office/drawing/2014/main" id="{F05F2BBF-DB06-1408-9840-D5B577D19151}"/>
                  </a:ext>
                </a:extLst>
              </p:cNvPr>
              <p:cNvSpPr/>
              <p:nvPr/>
            </p:nvSpPr>
            <p:spPr>
              <a:xfrm>
                <a:off x="6359857" y="4259230"/>
                <a:ext cx="104637" cy="104637"/>
              </a:xfrm>
              <a:custGeom>
                <a:avLst/>
                <a:gdLst>
                  <a:gd name="connsiteX0" fmla="*/ 99157 w 104637"/>
                  <a:gd name="connsiteY0" fmla="*/ 5481 h 104637"/>
                  <a:gd name="connsiteX1" fmla="*/ 99157 w 104637"/>
                  <a:gd name="connsiteY1" fmla="*/ 5481 h 104637"/>
                  <a:gd name="connsiteX2" fmla="*/ 99157 w 104637"/>
                  <a:gd name="connsiteY2" fmla="*/ 31723 h 104637"/>
                  <a:gd name="connsiteX3" fmla="*/ 31723 w 104637"/>
                  <a:gd name="connsiteY3" fmla="*/ 99157 h 104637"/>
                  <a:gd name="connsiteX4" fmla="*/ 5481 w 104637"/>
                  <a:gd name="connsiteY4" fmla="*/ 99157 h 104637"/>
                  <a:gd name="connsiteX5" fmla="*/ 5481 w 104637"/>
                  <a:gd name="connsiteY5" fmla="*/ 99157 h 104637"/>
                  <a:gd name="connsiteX6" fmla="*/ 5481 w 104637"/>
                  <a:gd name="connsiteY6" fmla="*/ 72914 h 104637"/>
                  <a:gd name="connsiteX7" fmla="*/ 72914 w 104637"/>
                  <a:gd name="connsiteY7" fmla="*/ 5481 h 104637"/>
                  <a:gd name="connsiteX8" fmla="*/ 99157 w 104637"/>
                  <a:gd name="connsiteY8" fmla="*/ 5481 h 104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637" h="104637">
                    <a:moveTo>
                      <a:pt x="99157" y="5481"/>
                    </a:moveTo>
                    <a:lnTo>
                      <a:pt x="99157" y="5481"/>
                    </a:lnTo>
                    <a:cubicBezTo>
                      <a:pt x="106465" y="12789"/>
                      <a:pt x="106465" y="24415"/>
                      <a:pt x="99157" y="31723"/>
                    </a:cubicBezTo>
                    <a:lnTo>
                      <a:pt x="31723" y="99157"/>
                    </a:lnTo>
                    <a:cubicBezTo>
                      <a:pt x="24415" y="106465"/>
                      <a:pt x="12789" y="106465"/>
                      <a:pt x="5481" y="99157"/>
                    </a:cubicBezTo>
                    <a:lnTo>
                      <a:pt x="5481" y="99157"/>
                    </a:lnTo>
                    <a:cubicBezTo>
                      <a:pt x="-1827" y="91849"/>
                      <a:pt x="-1827" y="80222"/>
                      <a:pt x="5481" y="72914"/>
                    </a:cubicBezTo>
                    <a:lnTo>
                      <a:pt x="72914" y="5481"/>
                    </a:lnTo>
                    <a:cubicBezTo>
                      <a:pt x="80222" y="-1827"/>
                      <a:pt x="91849" y="-1827"/>
                      <a:pt x="99157" y="5481"/>
                    </a:cubicBezTo>
                    <a:close/>
                  </a:path>
                </a:pathLst>
              </a:custGeom>
              <a:solidFill>
                <a:srgbClr val="FFCFA0"/>
              </a:solidFill>
              <a:ln w="0" cap="flat">
                <a:noFill/>
                <a:prstDash val="solid"/>
                <a:miter/>
              </a:ln>
            </p:spPr>
            <p:txBody>
              <a:bodyPr rtlCol="0" anchor="ctr"/>
              <a:lstStyle/>
              <a:p>
                <a:endParaRPr lang="nl-NL"/>
              </a:p>
            </p:txBody>
          </p:sp>
          <p:sp>
            <p:nvSpPr>
              <p:cNvPr id="53" name="Vrije vorm: vorm 52">
                <a:extLst>
                  <a:ext uri="{FF2B5EF4-FFF2-40B4-BE49-F238E27FC236}">
                    <a16:creationId xmlns:a16="http://schemas.microsoft.com/office/drawing/2014/main" id="{49FD2F04-1778-48E3-1BC9-2F8D800AECA1}"/>
                  </a:ext>
                </a:extLst>
              </p:cNvPr>
              <p:cNvSpPr/>
              <p:nvPr/>
            </p:nvSpPr>
            <p:spPr>
              <a:xfrm>
                <a:off x="6284618" y="4035172"/>
                <a:ext cx="132541" cy="37204"/>
              </a:xfrm>
              <a:custGeom>
                <a:avLst/>
                <a:gdLst>
                  <a:gd name="connsiteX0" fmla="*/ 113939 w 132541"/>
                  <a:gd name="connsiteY0" fmla="*/ 0 h 37204"/>
                  <a:gd name="connsiteX1" fmla="*/ 132541 w 132541"/>
                  <a:gd name="connsiteY1" fmla="*/ 18602 h 37204"/>
                  <a:gd name="connsiteX2" fmla="*/ 132541 w 132541"/>
                  <a:gd name="connsiteY2" fmla="*/ 18602 h 37204"/>
                  <a:gd name="connsiteX3" fmla="*/ 113939 w 132541"/>
                  <a:gd name="connsiteY3" fmla="*/ 37204 h 37204"/>
                  <a:gd name="connsiteX4" fmla="*/ 18602 w 132541"/>
                  <a:gd name="connsiteY4" fmla="*/ 37204 h 37204"/>
                  <a:gd name="connsiteX5" fmla="*/ 0 w 132541"/>
                  <a:gd name="connsiteY5" fmla="*/ 18602 h 37204"/>
                  <a:gd name="connsiteX6" fmla="*/ 0 w 132541"/>
                  <a:gd name="connsiteY6" fmla="*/ 18602 h 37204"/>
                  <a:gd name="connsiteX7" fmla="*/ 18602 w 132541"/>
                  <a:gd name="connsiteY7" fmla="*/ 0 h 37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541" h="37204">
                    <a:moveTo>
                      <a:pt x="113939" y="0"/>
                    </a:moveTo>
                    <a:cubicBezTo>
                      <a:pt x="124213" y="0"/>
                      <a:pt x="132541" y="8329"/>
                      <a:pt x="132541" y="18602"/>
                    </a:cubicBezTo>
                    <a:lnTo>
                      <a:pt x="132541" y="18602"/>
                    </a:lnTo>
                    <a:cubicBezTo>
                      <a:pt x="132541" y="28876"/>
                      <a:pt x="124213" y="37204"/>
                      <a:pt x="113939" y="37204"/>
                    </a:cubicBezTo>
                    <a:lnTo>
                      <a:pt x="18602" y="37204"/>
                    </a:lnTo>
                    <a:cubicBezTo>
                      <a:pt x="8329" y="37204"/>
                      <a:pt x="0" y="28876"/>
                      <a:pt x="0" y="18602"/>
                    </a:cubicBezTo>
                    <a:lnTo>
                      <a:pt x="0" y="18602"/>
                    </a:lnTo>
                    <a:cubicBezTo>
                      <a:pt x="0" y="8328"/>
                      <a:pt x="8329" y="0"/>
                      <a:pt x="18602" y="0"/>
                    </a:cubicBezTo>
                    <a:close/>
                  </a:path>
                </a:pathLst>
              </a:custGeom>
              <a:solidFill>
                <a:srgbClr val="FFCFA0"/>
              </a:solidFill>
              <a:ln w="0" cap="flat">
                <a:noFill/>
                <a:prstDash val="solid"/>
                <a:miter/>
              </a:ln>
            </p:spPr>
            <p:txBody>
              <a:bodyPr rtlCol="0" anchor="ctr"/>
              <a:lstStyle/>
              <a:p>
                <a:endParaRPr lang="nl-NL"/>
              </a:p>
            </p:txBody>
          </p:sp>
          <p:sp>
            <p:nvSpPr>
              <p:cNvPr id="54" name="Vrije vorm: vorm 53">
                <a:extLst>
                  <a:ext uri="{FF2B5EF4-FFF2-40B4-BE49-F238E27FC236}">
                    <a16:creationId xmlns:a16="http://schemas.microsoft.com/office/drawing/2014/main" id="{C51C57F8-5B29-2BC8-64D3-37473D56D34E}"/>
                  </a:ext>
                </a:extLst>
              </p:cNvPr>
              <p:cNvSpPr/>
              <p:nvPr/>
            </p:nvSpPr>
            <p:spPr>
              <a:xfrm>
                <a:off x="6366501" y="3724082"/>
                <a:ext cx="104637" cy="104637"/>
              </a:xfrm>
              <a:custGeom>
                <a:avLst/>
                <a:gdLst>
                  <a:gd name="connsiteX0" fmla="*/ 99157 w 104637"/>
                  <a:gd name="connsiteY0" fmla="*/ 99157 h 104637"/>
                  <a:gd name="connsiteX1" fmla="*/ 99157 w 104637"/>
                  <a:gd name="connsiteY1" fmla="*/ 99157 h 104637"/>
                  <a:gd name="connsiteX2" fmla="*/ 72914 w 104637"/>
                  <a:gd name="connsiteY2" fmla="*/ 99157 h 104637"/>
                  <a:gd name="connsiteX3" fmla="*/ 5481 w 104637"/>
                  <a:gd name="connsiteY3" fmla="*/ 31724 h 104637"/>
                  <a:gd name="connsiteX4" fmla="*/ 5481 w 104637"/>
                  <a:gd name="connsiteY4" fmla="*/ 5481 h 104637"/>
                  <a:gd name="connsiteX5" fmla="*/ 5481 w 104637"/>
                  <a:gd name="connsiteY5" fmla="*/ 5481 h 104637"/>
                  <a:gd name="connsiteX6" fmla="*/ 31724 w 104637"/>
                  <a:gd name="connsiteY6" fmla="*/ 5481 h 104637"/>
                  <a:gd name="connsiteX7" fmla="*/ 99157 w 104637"/>
                  <a:gd name="connsiteY7" fmla="*/ 72914 h 104637"/>
                  <a:gd name="connsiteX8" fmla="*/ 99157 w 104637"/>
                  <a:gd name="connsiteY8" fmla="*/ 99157 h 104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637" h="104637">
                    <a:moveTo>
                      <a:pt x="99157" y="99157"/>
                    </a:moveTo>
                    <a:lnTo>
                      <a:pt x="99157" y="99157"/>
                    </a:lnTo>
                    <a:cubicBezTo>
                      <a:pt x="91849" y="106465"/>
                      <a:pt x="80222" y="106465"/>
                      <a:pt x="72914" y="99157"/>
                    </a:cubicBezTo>
                    <a:lnTo>
                      <a:pt x="5481" y="31724"/>
                    </a:lnTo>
                    <a:cubicBezTo>
                      <a:pt x="-1827" y="24415"/>
                      <a:pt x="-1827" y="12789"/>
                      <a:pt x="5481" y="5481"/>
                    </a:cubicBezTo>
                    <a:lnTo>
                      <a:pt x="5481" y="5481"/>
                    </a:lnTo>
                    <a:cubicBezTo>
                      <a:pt x="12789" y="-1827"/>
                      <a:pt x="24416" y="-1827"/>
                      <a:pt x="31724" y="5481"/>
                    </a:cubicBezTo>
                    <a:lnTo>
                      <a:pt x="99157" y="72914"/>
                    </a:lnTo>
                    <a:cubicBezTo>
                      <a:pt x="106465" y="80222"/>
                      <a:pt x="106465" y="91849"/>
                      <a:pt x="99157" y="99157"/>
                    </a:cubicBezTo>
                    <a:close/>
                  </a:path>
                </a:pathLst>
              </a:custGeom>
              <a:solidFill>
                <a:srgbClr val="FFCFA0"/>
              </a:solidFill>
              <a:ln w="0" cap="flat">
                <a:noFill/>
                <a:prstDash val="solid"/>
                <a:miter/>
              </a:ln>
            </p:spPr>
            <p:txBody>
              <a:bodyPr rtlCol="0" anchor="ctr"/>
              <a:lstStyle/>
              <a:p>
                <a:endParaRPr lang="nl-NL"/>
              </a:p>
            </p:txBody>
          </p:sp>
          <p:sp>
            <p:nvSpPr>
              <p:cNvPr id="55" name="Vrije vorm: vorm 54">
                <a:extLst>
                  <a:ext uri="{FF2B5EF4-FFF2-40B4-BE49-F238E27FC236}">
                    <a16:creationId xmlns:a16="http://schemas.microsoft.com/office/drawing/2014/main" id="{E81EA649-F367-DCC8-92BD-68E53D472EF9}"/>
                  </a:ext>
                </a:extLst>
              </p:cNvPr>
              <p:cNvSpPr/>
              <p:nvPr/>
            </p:nvSpPr>
            <p:spPr>
              <a:xfrm>
                <a:off x="6658656" y="4082674"/>
                <a:ext cx="68097" cy="16609"/>
              </a:xfrm>
              <a:custGeom>
                <a:avLst/>
                <a:gdLst>
                  <a:gd name="connsiteX0" fmla="*/ 68098 w 68097"/>
                  <a:gd name="connsiteY0" fmla="*/ 0 h 16609"/>
                  <a:gd name="connsiteX1" fmla="*/ 66437 w 68097"/>
                  <a:gd name="connsiteY1" fmla="*/ 16609 h 16609"/>
                  <a:gd name="connsiteX2" fmla="*/ 1329 w 68097"/>
                  <a:gd name="connsiteY2" fmla="*/ 16609 h 16609"/>
                  <a:gd name="connsiteX3" fmla="*/ 0 w 68097"/>
                  <a:gd name="connsiteY3" fmla="*/ 0 h 16609"/>
                  <a:gd name="connsiteX4" fmla="*/ 68098 w 68097"/>
                  <a:gd name="connsiteY4" fmla="*/ 0 h 166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97" h="16609">
                    <a:moveTo>
                      <a:pt x="68098" y="0"/>
                    </a:moveTo>
                    <a:lnTo>
                      <a:pt x="66437" y="16609"/>
                    </a:lnTo>
                    <a:lnTo>
                      <a:pt x="1329" y="16609"/>
                    </a:lnTo>
                    <a:lnTo>
                      <a:pt x="0" y="0"/>
                    </a:lnTo>
                    <a:lnTo>
                      <a:pt x="68098" y="0"/>
                    </a:lnTo>
                    <a:close/>
                  </a:path>
                </a:pathLst>
              </a:custGeom>
              <a:solidFill>
                <a:srgbClr val="FF7300"/>
              </a:solidFill>
              <a:ln w="0" cap="flat">
                <a:noFill/>
                <a:prstDash val="solid"/>
                <a:miter/>
              </a:ln>
            </p:spPr>
            <p:txBody>
              <a:bodyPr rtlCol="0" anchor="ctr"/>
              <a:lstStyle/>
              <a:p>
                <a:endParaRPr lang="nl-NL"/>
              </a:p>
            </p:txBody>
          </p:sp>
          <p:sp>
            <p:nvSpPr>
              <p:cNvPr id="68" name="Vrije vorm: vorm 67">
                <a:extLst>
                  <a:ext uri="{FF2B5EF4-FFF2-40B4-BE49-F238E27FC236}">
                    <a16:creationId xmlns:a16="http://schemas.microsoft.com/office/drawing/2014/main" id="{6D75E51F-C5CF-74EF-09F5-5993DF479950}"/>
                  </a:ext>
                </a:extLst>
              </p:cNvPr>
              <p:cNvSpPr/>
              <p:nvPr/>
            </p:nvSpPr>
            <p:spPr>
              <a:xfrm>
                <a:off x="6744027" y="4082010"/>
                <a:ext cx="332" cy="664"/>
              </a:xfrm>
              <a:custGeom>
                <a:avLst/>
                <a:gdLst>
                  <a:gd name="connsiteX0" fmla="*/ 0 w 332"/>
                  <a:gd name="connsiteY0" fmla="*/ 0 h 664"/>
                  <a:gd name="connsiteX1" fmla="*/ 0 w 332"/>
                  <a:gd name="connsiteY1" fmla="*/ 664 h 664"/>
                  <a:gd name="connsiteX2" fmla="*/ 332 w 332"/>
                  <a:gd name="connsiteY2" fmla="*/ 664 h 664"/>
                  <a:gd name="connsiteX3" fmla="*/ 0 w 332"/>
                  <a:gd name="connsiteY3" fmla="*/ 0 h 664"/>
                </a:gdLst>
                <a:ahLst/>
                <a:cxnLst>
                  <a:cxn ang="0">
                    <a:pos x="connsiteX0" y="connsiteY0"/>
                  </a:cxn>
                  <a:cxn ang="0">
                    <a:pos x="connsiteX1" y="connsiteY1"/>
                  </a:cxn>
                  <a:cxn ang="0">
                    <a:pos x="connsiteX2" y="connsiteY2"/>
                  </a:cxn>
                  <a:cxn ang="0">
                    <a:pos x="connsiteX3" y="connsiteY3"/>
                  </a:cxn>
                </a:cxnLst>
                <a:rect l="l" t="t" r="r" b="b"/>
                <a:pathLst>
                  <a:path w="332" h="664">
                    <a:moveTo>
                      <a:pt x="0" y="0"/>
                    </a:moveTo>
                    <a:lnTo>
                      <a:pt x="0" y="664"/>
                    </a:lnTo>
                    <a:cubicBezTo>
                      <a:pt x="0" y="664"/>
                      <a:pt x="332" y="664"/>
                      <a:pt x="332" y="664"/>
                    </a:cubicBezTo>
                    <a:cubicBezTo>
                      <a:pt x="332" y="664"/>
                      <a:pt x="332" y="332"/>
                      <a:pt x="0" y="0"/>
                    </a:cubicBezTo>
                    <a:close/>
                  </a:path>
                </a:pathLst>
              </a:custGeom>
              <a:solidFill>
                <a:srgbClr val="FF7300"/>
              </a:solidFill>
              <a:ln w="0" cap="flat">
                <a:noFill/>
                <a:prstDash val="solid"/>
                <a:miter/>
              </a:ln>
            </p:spPr>
            <p:txBody>
              <a:bodyPr rtlCol="0" anchor="ctr"/>
              <a:lstStyle/>
              <a:p>
                <a:endParaRPr lang="nl-NL"/>
              </a:p>
            </p:txBody>
          </p:sp>
          <p:sp>
            <p:nvSpPr>
              <p:cNvPr id="69" name="Vrije vorm: vorm 68">
                <a:extLst>
                  <a:ext uri="{FF2B5EF4-FFF2-40B4-BE49-F238E27FC236}">
                    <a16:creationId xmlns:a16="http://schemas.microsoft.com/office/drawing/2014/main" id="{5419ADC4-72BE-D24B-4836-C76E35469631}"/>
                  </a:ext>
                </a:extLst>
              </p:cNvPr>
              <p:cNvSpPr/>
              <p:nvPr/>
            </p:nvSpPr>
            <p:spPr>
              <a:xfrm>
                <a:off x="6566641" y="4014245"/>
                <a:ext cx="106963" cy="249801"/>
              </a:xfrm>
              <a:custGeom>
                <a:avLst/>
                <a:gdLst>
                  <a:gd name="connsiteX0" fmla="*/ 93344 w 106963"/>
                  <a:gd name="connsiteY0" fmla="*/ 85039 h 249801"/>
                  <a:gd name="connsiteX1" fmla="*/ 92015 w 106963"/>
                  <a:gd name="connsiteY1" fmla="*/ 68430 h 249801"/>
                  <a:gd name="connsiteX2" fmla="*/ 90022 w 106963"/>
                  <a:gd name="connsiteY2" fmla="*/ 42852 h 249801"/>
                  <a:gd name="connsiteX3" fmla="*/ 90022 w 106963"/>
                  <a:gd name="connsiteY3" fmla="*/ 42852 h 249801"/>
                  <a:gd name="connsiteX4" fmla="*/ 47834 w 106963"/>
                  <a:gd name="connsiteY4" fmla="*/ 0 h 249801"/>
                  <a:gd name="connsiteX5" fmla="*/ 42519 w 106963"/>
                  <a:gd name="connsiteY5" fmla="*/ 0 h 249801"/>
                  <a:gd name="connsiteX6" fmla="*/ 0 w 106963"/>
                  <a:gd name="connsiteY6" fmla="*/ 42519 h 249801"/>
                  <a:gd name="connsiteX7" fmla="*/ 8969 w 106963"/>
                  <a:gd name="connsiteY7" fmla="*/ 68430 h 249801"/>
                  <a:gd name="connsiteX8" fmla="*/ 42852 w 106963"/>
                  <a:gd name="connsiteY8" fmla="*/ 85039 h 249801"/>
                  <a:gd name="connsiteX9" fmla="*/ 74741 w 106963"/>
                  <a:gd name="connsiteY9" fmla="*/ 85039 h 249801"/>
                  <a:gd name="connsiteX10" fmla="*/ 90022 w 106963"/>
                  <a:gd name="connsiteY10" fmla="*/ 249802 h 249801"/>
                  <a:gd name="connsiteX11" fmla="*/ 106963 w 106963"/>
                  <a:gd name="connsiteY11" fmla="*/ 249802 h 249801"/>
                  <a:gd name="connsiteX12" fmla="*/ 94008 w 106963"/>
                  <a:gd name="connsiteY12" fmla="*/ 85039 h 249801"/>
                  <a:gd name="connsiteX13" fmla="*/ 43184 w 106963"/>
                  <a:gd name="connsiteY13" fmla="*/ 68430 h 249801"/>
                  <a:gd name="connsiteX14" fmla="*/ 15945 w 106963"/>
                  <a:gd name="connsiteY14" fmla="*/ 41191 h 249801"/>
                  <a:gd name="connsiteX15" fmla="*/ 43184 w 106963"/>
                  <a:gd name="connsiteY15" fmla="*/ 13952 h 249801"/>
                  <a:gd name="connsiteX16" fmla="*/ 70423 w 106963"/>
                  <a:gd name="connsiteY16" fmla="*/ 41191 h 249801"/>
                  <a:gd name="connsiteX17" fmla="*/ 70423 w 106963"/>
                  <a:gd name="connsiteY17" fmla="*/ 42187 h 249801"/>
                  <a:gd name="connsiteX18" fmla="*/ 70423 w 106963"/>
                  <a:gd name="connsiteY18" fmla="*/ 42187 h 249801"/>
                  <a:gd name="connsiteX19" fmla="*/ 72748 w 106963"/>
                  <a:gd name="connsiteY19" fmla="*/ 68430 h 249801"/>
                  <a:gd name="connsiteX20" fmla="*/ 43184 w 106963"/>
                  <a:gd name="connsiteY20" fmla="*/ 68430 h 249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6963" h="249801">
                    <a:moveTo>
                      <a:pt x="93344" y="85039"/>
                    </a:moveTo>
                    <a:lnTo>
                      <a:pt x="92015" y="68430"/>
                    </a:lnTo>
                    <a:lnTo>
                      <a:pt x="90022" y="42852"/>
                    </a:lnTo>
                    <a:lnTo>
                      <a:pt x="90022" y="42852"/>
                    </a:lnTo>
                    <a:cubicBezTo>
                      <a:pt x="90022" y="18934"/>
                      <a:pt x="71087" y="0"/>
                      <a:pt x="47834" y="0"/>
                    </a:cubicBezTo>
                    <a:lnTo>
                      <a:pt x="42519" y="0"/>
                    </a:lnTo>
                    <a:cubicBezTo>
                      <a:pt x="18934" y="0"/>
                      <a:pt x="0" y="18934"/>
                      <a:pt x="0" y="42519"/>
                    </a:cubicBezTo>
                    <a:cubicBezTo>
                      <a:pt x="0" y="52153"/>
                      <a:pt x="3322" y="61122"/>
                      <a:pt x="8969" y="68430"/>
                    </a:cubicBezTo>
                    <a:cubicBezTo>
                      <a:pt x="16609" y="78395"/>
                      <a:pt x="28900" y="85039"/>
                      <a:pt x="42852" y="85039"/>
                    </a:cubicBezTo>
                    <a:lnTo>
                      <a:pt x="74741" y="85039"/>
                    </a:lnTo>
                    <a:lnTo>
                      <a:pt x="90022" y="249802"/>
                    </a:lnTo>
                    <a:lnTo>
                      <a:pt x="106963" y="249802"/>
                    </a:lnTo>
                    <a:lnTo>
                      <a:pt x="94008" y="85039"/>
                    </a:lnTo>
                    <a:close/>
                    <a:moveTo>
                      <a:pt x="43184" y="68430"/>
                    </a:moveTo>
                    <a:cubicBezTo>
                      <a:pt x="28236" y="68430"/>
                      <a:pt x="15945" y="56139"/>
                      <a:pt x="15945" y="41191"/>
                    </a:cubicBezTo>
                    <a:cubicBezTo>
                      <a:pt x="15945" y="26242"/>
                      <a:pt x="28236" y="13952"/>
                      <a:pt x="43184" y="13952"/>
                    </a:cubicBezTo>
                    <a:cubicBezTo>
                      <a:pt x="58132" y="13952"/>
                      <a:pt x="70423" y="26242"/>
                      <a:pt x="70423" y="41191"/>
                    </a:cubicBezTo>
                    <a:cubicBezTo>
                      <a:pt x="70423" y="41191"/>
                      <a:pt x="70423" y="41855"/>
                      <a:pt x="70423" y="42187"/>
                    </a:cubicBezTo>
                    <a:lnTo>
                      <a:pt x="70423" y="42187"/>
                    </a:lnTo>
                    <a:cubicBezTo>
                      <a:pt x="70423" y="42187"/>
                      <a:pt x="72748" y="68430"/>
                      <a:pt x="72748" y="68430"/>
                    </a:cubicBezTo>
                    <a:lnTo>
                      <a:pt x="43184" y="68430"/>
                    </a:lnTo>
                    <a:close/>
                  </a:path>
                </a:pathLst>
              </a:custGeom>
              <a:solidFill>
                <a:srgbClr val="FF7300"/>
              </a:solidFill>
              <a:ln w="0" cap="flat">
                <a:noFill/>
                <a:prstDash val="solid"/>
                <a:miter/>
              </a:ln>
            </p:spPr>
            <p:txBody>
              <a:bodyPr rtlCol="0" anchor="ctr"/>
              <a:lstStyle/>
              <a:p>
                <a:endParaRPr lang="nl-NL"/>
              </a:p>
            </p:txBody>
          </p:sp>
          <p:sp>
            <p:nvSpPr>
              <p:cNvPr id="70" name="Vrije vorm: vorm 69">
                <a:extLst>
                  <a:ext uri="{FF2B5EF4-FFF2-40B4-BE49-F238E27FC236}">
                    <a16:creationId xmlns:a16="http://schemas.microsoft.com/office/drawing/2014/main" id="{7E72B304-16BA-59E3-3A4A-BFBA0BF5BD12}"/>
                  </a:ext>
                </a:extLst>
              </p:cNvPr>
              <p:cNvSpPr/>
              <p:nvPr/>
            </p:nvSpPr>
            <p:spPr>
              <a:xfrm>
                <a:off x="6709812" y="4013912"/>
                <a:ext cx="110949" cy="249801"/>
              </a:xfrm>
              <a:custGeom>
                <a:avLst/>
                <a:gdLst>
                  <a:gd name="connsiteX0" fmla="*/ 68430 w 110949"/>
                  <a:gd name="connsiteY0" fmla="*/ 0 h 249801"/>
                  <a:gd name="connsiteX1" fmla="*/ 61786 w 110949"/>
                  <a:gd name="connsiteY1" fmla="*/ 0 h 249801"/>
                  <a:gd name="connsiteX2" fmla="*/ 19267 w 110949"/>
                  <a:gd name="connsiteY2" fmla="*/ 42519 h 249801"/>
                  <a:gd name="connsiteX3" fmla="*/ 16941 w 110949"/>
                  <a:gd name="connsiteY3" fmla="*/ 68430 h 249801"/>
                  <a:gd name="connsiteX4" fmla="*/ 15280 w 110949"/>
                  <a:gd name="connsiteY4" fmla="*/ 85039 h 249801"/>
                  <a:gd name="connsiteX5" fmla="*/ 0 w 110949"/>
                  <a:gd name="connsiteY5" fmla="*/ 249802 h 249801"/>
                  <a:gd name="connsiteX6" fmla="*/ 19267 w 110949"/>
                  <a:gd name="connsiteY6" fmla="*/ 249802 h 249801"/>
                  <a:gd name="connsiteX7" fmla="*/ 32554 w 110949"/>
                  <a:gd name="connsiteY7" fmla="*/ 85039 h 249801"/>
                  <a:gd name="connsiteX8" fmla="*/ 68098 w 110949"/>
                  <a:gd name="connsiteY8" fmla="*/ 85039 h 249801"/>
                  <a:gd name="connsiteX9" fmla="*/ 101980 w 110949"/>
                  <a:gd name="connsiteY9" fmla="*/ 68430 h 249801"/>
                  <a:gd name="connsiteX10" fmla="*/ 110949 w 110949"/>
                  <a:gd name="connsiteY10" fmla="*/ 42519 h 249801"/>
                  <a:gd name="connsiteX11" fmla="*/ 68430 w 110949"/>
                  <a:gd name="connsiteY11" fmla="*/ 0 h 249801"/>
                  <a:gd name="connsiteX12" fmla="*/ 63115 w 110949"/>
                  <a:gd name="connsiteY12" fmla="*/ 68762 h 249801"/>
                  <a:gd name="connsiteX13" fmla="*/ 34215 w 110949"/>
                  <a:gd name="connsiteY13" fmla="*/ 68762 h 249801"/>
                  <a:gd name="connsiteX14" fmla="*/ 34215 w 110949"/>
                  <a:gd name="connsiteY14" fmla="*/ 68098 h 249801"/>
                  <a:gd name="connsiteX15" fmla="*/ 36208 w 110949"/>
                  <a:gd name="connsiteY15" fmla="*/ 43848 h 249801"/>
                  <a:gd name="connsiteX16" fmla="*/ 36208 w 110949"/>
                  <a:gd name="connsiteY16" fmla="*/ 41523 h 249801"/>
                  <a:gd name="connsiteX17" fmla="*/ 63447 w 110949"/>
                  <a:gd name="connsiteY17" fmla="*/ 14284 h 249801"/>
                  <a:gd name="connsiteX18" fmla="*/ 90686 w 110949"/>
                  <a:gd name="connsiteY18" fmla="*/ 41523 h 249801"/>
                  <a:gd name="connsiteX19" fmla="*/ 63447 w 110949"/>
                  <a:gd name="connsiteY19" fmla="*/ 68762 h 249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0949" h="249801">
                    <a:moveTo>
                      <a:pt x="68430" y="0"/>
                    </a:moveTo>
                    <a:lnTo>
                      <a:pt x="61786" y="0"/>
                    </a:lnTo>
                    <a:cubicBezTo>
                      <a:pt x="38201" y="0"/>
                      <a:pt x="19267" y="18934"/>
                      <a:pt x="19267" y="42519"/>
                    </a:cubicBezTo>
                    <a:lnTo>
                      <a:pt x="16941" y="68430"/>
                    </a:lnTo>
                    <a:lnTo>
                      <a:pt x="15280" y="85039"/>
                    </a:lnTo>
                    <a:lnTo>
                      <a:pt x="0" y="249802"/>
                    </a:lnTo>
                    <a:lnTo>
                      <a:pt x="19267" y="249802"/>
                    </a:lnTo>
                    <a:lnTo>
                      <a:pt x="32554" y="85039"/>
                    </a:lnTo>
                    <a:lnTo>
                      <a:pt x="68098" y="85039"/>
                    </a:lnTo>
                    <a:cubicBezTo>
                      <a:pt x="81717" y="85039"/>
                      <a:pt x="94008" y="78395"/>
                      <a:pt x="101980" y="68430"/>
                    </a:cubicBezTo>
                    <a:cubicBezTo>
                      <a:pt x="107627" y="61122"/>
                      <a:pt x="110949" y="52153"/>
                      <a:pt x="110949" y="42519"/>
                    </a:cubicBezTo>
                    <a:cubicBezTo>
                      <a:pt x="110949" y="18934"/>
                      <a:pt x="92015" y="0"/>
                      <a:pt x="68430" y="0"/>
                    </a:cubicBezTo>
                    <a:close/>
                    <a:moveTo>
                      <a:pt x="63115" y="68762"/>
                    </a:moveTo>
                    <a:lnTo>
                      <a:pt x="34215" y="68762"/>
                    </a:lnTo>
                    <a:lnTo>
                      <a:pt x="34215" y="68098"/>
                    </a:lnTo>
                    <a:cubicBezTo>
                      <a:pt x="34215" y="68098"/>
                      <a:pt x="36208" y="43848"/>
                      <a:pt x="36208" y="43848"/>
                    </a:cubicBezTo>
                    <a:cubicBezTo>
                      <a:pt x="36208" y="43184"/>
                      <a:pt x="36208" y="42187"/>
                      <a:pt x="36208" y="41523"/>
                    </a:cubicBezTo>
                    <a:cubicBezTo>
                      <a:pt x="36208" y="26575"/>
                      <a:pt x="48499" y="14284"/>
                      <a:pt x="63447" y="14284"/>
                    </a:cubicBezTo>
                    <a:cubicBezTo>
                      <a:pt x="78395" y="14284"/>
                      <a:pt x="90686" y="26575"/>
                      <a:pt x="90686" y="41523"/>
                    </a:cubicBezTo>
                    <a:cubicBezTo>
                      <a:pt x="90686" y="56471"/>
                      <a:pt x="78395" y="68762"/>
                      <a:pt x="63447" y="68762"/>
                    </a:cubicBezTo>
                    <a:close/>
                  </a:path>
                </a:pathLst>
              </a:custGeom>
              <a:solidFill>
                <a:srgbClr val="FF7300"/>
              </a:solidFill>
              <a:ln w="0" cap="flat">
                <a:noFill/>
                <a:prstDash val="solid"/>
                <a:miter/>
              </a:ln>
            </p:spPr>
            <p:txBody>
              <a:bodyPr rtlCol="0" anchor="ctr"/>
              <a:lstStyle/>
              <a:p>
                <a:endParaRPr lang="nl-NL"/>
              </a:p>
            </p:txBody>
          </p:sp>
        </p:grpSp>
      </p:grpSp>
      <p:grpSp>
        <p:nvGrpSpPr>
          <p:cNvPr id="56" name="Groep 55">
            <a:extLst>
              <a:ext uri="{FF2B5EF4-FFF2-40B4-BE49-F238E27FC236}">
                <a16:creationId xmlns:a16="http://schemas.microsoft.com/office/drawing/2014/main" id="{DE197063-769B-B965-F6A5-2FCDE7D67DD5}"/>
              </a:ext>
            </a:extLst>
          </p:cNvPr>
          <p:cNvGrpSpPr/>
          <p:nvPr/>
        </p:nvGrpSpPr>
        <p:grpSpPr>
          <a:xfrm>
            <a:off x="11008109" y="5885117"/>
            <a:ext cx="488566" cy="488442"/>
            <a:chOff x="11008109" y="5885117"/>
            <a:chExt cx="488566" cy="488442"/>
          </a:xfrm>
        </p:grpSpPr>
        <p:sp>
          <p:nvSpPr>
            <p:cNvPr id="57" name="Vrije vorm: vorm 56">
              <a:extLst>
                <a:ext uri="{FF2B5EF4-FFF2-40B4-BE49-F238E27FC236}">
                  <a16:creationId xmlns:a16="http://schemas.microsoft.com/office/drawing/2014/main" id="{8B57F712-333E-0B59-6B10-46877506EA24}"/>
                </a:ext>
              </a:extLst>
            </p:cNvPr>
            <p:cNvSpPr/>
            <p:nvPr/>
          </p:nvSpPr>
          <p:spPr>
            <a:xfrm>
              <a:off x="11008234" y="5885117"/>
              <a:ext cx="488441" cy="488442"/>
            </a:xfrm>
            <a:custGeom>
              <a:avLst/>
              <a:gdLst>
                <a:gd name="connsiteX0" fmla="*/ 488442 w 488441"/>
                <a:gd name="connsiteY0" fmla="*/ 244221 h 488442"/>
                <a:gd name="connsiteX1" fmla="*/ 244221 w 488441"/>
                <a:gd name="connsiteY1" fmla="*/ 488442 h 488442"/>
                <a:gd name="connsiteX2" fmla="*/ 0 w 488441"/>
                <a:gd name="connsiteY2" fmla="*/ 244221 h 488442"/>
                <a:gd name="connsiteX3" fmla="*/ 244221 w 488441"/>
                <a:gd name="connsiteY3" fmla="*/ 0 h 488442"/>
                <a:gd name="connsiteX4" fmla="*/ 488442 w 488441"/>
                <a:gd name="connsiteY4" fmla="*/ 244221 h 488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441" h="488442">
                  <a:moveTo>
                    <a:pt x="488442" y="244221"/>
                  </a:moveTo>
                  <a:cubicBezTo>
                    <a:pt x="488442" y="379100"/>
                    <a:pt x="379100" y="488442"/>
                    <a:pt x="244221" y="488442"/>
                  </a:cubicBezTo>
                  <a:cubicBezTo>
                    <a:pt x="109341" y="488442"/>
                    <a:pt x="0" y="379101"/>
                    <a:pt x="0" y="244221"/>
                  </a:cubicBezTo>
                  <a:cubicBezTo>
                    <a:pt x="0" y="109342"/>
                    <a:pt x="109341" y="0"/>
                    <a:pt x="244221" y="0"/>
                  </a:cubicBezTo>
                  <a:cubicBezTo>
                    <a:pt x="379100" y="0"/>
                    <a:pt x="488442" y="109341"/>
                    <a:pt x="488442" y="244221"/>
                  </a:cubicBezTo>
                  <a:close/>
                </a:path>
              </a:pathLst>
            </a:custGeom>
            <a:solidFill>
              <a:srgbClr val="F59C00"/>
            </a:solidFill>
            <a:ln w="0" cap="flat">
              <a:noFill/>
              <a:prstDash val="solid"/>
              <a:miter/>
            </a:ln>
          </p:spPr>
          <p:txBody>
            <a:bodyPr rtlCol="0" anchor="ctr"/>
            <a:lstStyle/>
            <a:p>
              <a:endParaRPr lang="nl-NL"/>
            </a:p>
          </p:txBody>
        </p:sp>
        <p:grpSp>
          <p:nvGrpSpPr>
            <p:cNvPr id="58" name="Groep 57">
              <a:extLst>
                <a:ext uri="{FF2B5EF4-FFF2-40B4-BE49-F238E27FC236}">
                  <a16:creationId xmlns:a16="http://schemas.microsoft.com/office/drawing/2014/main" id="{E59B278F-8448-6E32-E3A1-CBEDF34A4088}"/>
                </a:ext>
              </a:extLst>
            </p:cNvPr>
            <p:cNvGrpSpPr/>
            <p:nvPr/>
          </p:nvGrpSpPr>
          <p:grpSpPr>
            <a:xfrm>
              <a:off x="11108246" y="5963477"/>
              <a:ext cx="288417" cy="331723"/>
              <a:chOff x="11094972" y="5939154"/>
              <a:chExt cx="288417" cy="331723"/>
            </a:xfrm>
          </p:grpSpPr>
          <p:sp>
            <p:nvSpPr>
              <p:cNvPr id="60" name="Vrije vorm: vorm 59">
                <a:extLst>
                  <a:ext uri="{FF2B5EF4-FFF2-40B4-BE49-F238E27FC236}">
                    <a16:creationId xmlns:a16="http://schemas.microsoft.com/office/drawing/2014/main" id="{98D53C96-D44D-D71B-AB44-B6A9574559C0}"/>
                  </a:ext>
                </a:extLst>
              </p:cNvPr>
              <p:cNvSpPr/>
              <p:nvPr/>
            </p:nvSpPr>
            <p:spPr>
              <a:xfrm>
                <a:off x="11094972" y="5939154"/>
                <a:ext cx="288417" cy="331723"/>
              </a:xfrm>
              <a:custGeom>
                <a:avLst/>
                <a:gdLst>
                  <a:gd name="connsiteX0" fmla="*/ 288417 w 288417"/>
                  <a:gd name="connsiteY0" fmla="*/ 138811 h 331723"/>
                  <a:gd name="connsiteX1" fmla="*/ 288417 w 288417"/>
                  <a:gd name="connsiteY1" fmla="*/ 136398 h 331723"/>
                  <a:gd name="connsiteX2" fmla="*/ 288417 w 288417"/>
                  <a:gd name="connsiteY2" fmla="*/ 135001 h 331723"/>
                  <a:gd name="connsiteX3" fmla="*/ 288290 w 288417"/>
                  <a:gd name="connsiteY3" fmla="*/ 132842 h 331723"/>
                  <a:gd name="connsiteX4" fmla="*/ 288290 w 288417"/>
                  <a:gd name="connsiteY4" fmla="*/ 131318 h 331723"/>
                  <a:gd name="connsiteX5" fmla="*/ 288163 w 288417"/>
                  <a:gd name="connsiteY5" fmla="*/ 129286 h 331723"/>
                  <a:gd name="connsiteX6" fmla="*/ 288036 w 288417"/>
                  <a:gd name="connsiteY6" fmla="*/ 127762 h 331723"/>
                  <a:gd name="connsiteX7" fmla="*/ 287782 w 288417"/>
                  <a:gd name="connsiteY7" fmla="*/ 125730 h 331723"/>
                  <a:gd name="connsiteX8" fmla="*/ 287655 w 288417"/>
                  <a:gd name="connsiteY8" fmla="*/ 124206 h 331723"/>
                  <a:gd name="connsiteX9" fmla="*/ 287401 w 288417"/>
                  <a:gd name="connsiteY9" fmla="*/ 122174 h 331723"/>
                  <a:gd name="connsiteX10" fmla="*/ 287147 w 288417"/>
                  <a:gd name="connsiteY10" fmla="*/ 120650 h 331723"/>
                  <a:gd name="connsiteX11" fmla="*/ 286766 w 288417"/>
                  <a:gd name="connsiteY11" fmla="*/ 118618 h 331723"/>
                  <a:gd name="connsiteX12" fmla="*/ 286512 w 288417"/>
                  <a:gd name="connsiteY12" fmla="*/ 117221 h 331723"/>
                  <a:gd name="connsiteX13" fmla="*/ 286131 w 288417"/>
                  <a:gd name="connsiteY13" fmla="*/ 115189 h 331723"/>
                  <a:gd name="connsiteX14" fmla="*/ 285877 w 288417"/>
                  <a:gd name="connsiteY14" fmla="*/ 113919 h 331723"/>
                  <a:gd name="connsiteX15" fmla="*/ 285369 w 288417"/>
                  <a:gd name="connsiteY15" fmla="*/ 111633 h 331723"/>
                  <a:gd name="connsiteX16" fmla="*/ 285115 w 288417"/>
                  <a:gd name="connsiteY16" fmla="*/ 110617 h 331723"/>
                  <a:gd name="connsiteX17" fmla="*/ 284353 w 288417"/>
                  <a:gd name="connsiteY17" fmla="*/ 107315 h 331723"/>
                  <a:gd name="connsiteX18" fmla="*/ 284226 w 288417"/>
                  <a:gd name="connsiteY18" fmla="*/ 106807 h 331723"/>
                  <a:gd name="connsiteX19" fmla="*/ 283464 w 288417"/>
                  <a:gd name="connsiteY19" fmla="*/ 104140 h 331723"/>
                  <a:gd name="connsiteX20" fmla="*/ 283083 w 288417"/>
                  <a:gd name="connsiteY20" fmla="*/ 102997 h 331723"/>
                  <a:gd name="connsiteX21" fmla="*/ 282448 w 288417"/>
                  <a:gd name="connsiteY21" fmla="*/ 100965 h 331723"/>
                  <a:gd name="connsiteX22" fmla="*/ 282067 w 288417"/>
                  <a:gd name="connsiteY22" fmla="*/ 99695 h 331723"/>
                  <a:gd name="connsiteX23" fmla="*/ 281432 w 288417"/>
                  <a:gd name="connsiteY23" fmla="*/ 97790 h 331723"/>
                  <a:gd name="connsiteX24" fmla="*/ 280924 w 288417"/>
                  <a:gd name="connsiteY24" fmla="*/ 96393 h 331723"/>
                  <a:gd name="connsiteX25" fmla="*/ 280289 w 288417"/>
                  <a:gd name="connsiteY25" fmla="*/ 94615 h 331723"/>
                  <a:gd name="connsiteX26" fmla="*/ 279781 w 288417"/>
                  <a:gd name="connsiteY26" fmla="*/ 93218 h 331723"/>
                  <a:gd name="connsiteX27" fmla="*/ 279146 w 288417"/>
                  <a:gd name="connsiteY27" fmla="*/ 91440 h 331723"/>
                  <a:gd name="connsiteX28" fmla="*/ 278638 w 288417"/>
                  <a:gd name="connsiteY28" fmla="*/ 90043 h 331723"/>
                  <a:gd name="connsiteX29" fmla="*/ 277876 w 288417"/>
                  <a:gd name="connsiteY29" fmla="*/ 88265 h 331723"/>
                  <a:gd name="connsiteX30" fmla="*/ 277241 w 288417"/>
                  <a:gd name="connsiteY30" fmla="*/ 86868 h 331723"/>
                  <a:gd name="connsiteX31" fmla="*/ 276479 w 288417"/>
                  <a:gd name="connsiteY31" fmla="*/ 85090 h 331723"/>
                  <a:gd name="connsiteX32" fmla="*/ 275844 w 288417"/>
                  <a:gd name="connsiteY32" fmla="*/ 83820 h 331723"/>
                  <a:gd name="connsiteX33" fmla="*/ 274955 w 288417"/>
                  <a:gd name="connsiteY33" fmla="*/ 82042 h 331723"/>
                  <a:gd name="connsiteX34" fmla="*/ 274320 w 288417"/>
                  <a:gd name="connsiteY34" fmla="*/ 80772 h 331723"/>
                  <a:gd name="connsiteX35" fmla="*/ 273304 w 288417"/>
                  <a:gd name="connsiteY35" fmla="*/ 78740 h 331723"/>
                  <a:gd name="connsiteX36" fmla="*/ 272796 w 288417"/>
                  <a:gd name="connsiteY36" fmla="*/ 77724 h 331723"/>
                  <a:gd name="connsiteX37" fmla="*/ 271272 w 288417"/>
                  <a:gd name="connsiteY37" fmla="*/ 74803 h 331723"/>
                  <a:gd name="connsiteX38" fmla="*/ 270764 w 288417"/>
                  <a:gd name="connsiteY38" fmla="*/ 73914 h 331723"/>
                  <a:gd name="connsiteX39" fmla="*/ 269621 w 288417"/>
                  <a:gd name="connsiteY39" fmla="*/ 72009 h 331723"/>
                  <a:gd name="connsiteX40" fmla="*/ 268859 w 288417"/>
                  <a:gd name="connsiteY40" fmla="*/ 70739 h 331723"/>
                  <a:gd name="connsiteX41" fmla="*/ 267843 w 288417"/>
                  <a:gd name="connsiteY41" fmla="*/ 69088 h 331723"/>
                  <a:gd name="connsiteX42" fmla="*/ 267081 w 288417"/>
                  <a:gd name="connsiteY42" fmla="*/ 67818 h 331723"/>
                  <a:gd name="connsiteX43" fmla="*/ 266065 w 288417"/>
                  <a:gd name="connsiteY43" fmla="*/ 66294 h 331723"/>
                  <a:gd name="connsiteX44" fmla="*/ 265176 w 288417"/>
                  <a:gd name="connsiteY44" fmla="*/ 65024 h 331723"/>
                  <a:gd name="connsiteX45" fmla="*/ 264160 w 288417"/>
                  <a:gd name="connsiteY45" fmla="*/ 63500 h 331723"/>
                  <a:gd name="connsiteX46" fmla="*/ 263271 w 288417"/>
                  <a:gd name="connsiteY46" fmla="*/ 62230 h 331723"/>
                  <a:gd name="connsiteX47" fmla="*/ 262255 w 288417"/>
                  <a:gd name="connsiteY47" fmla="*/ 60833 h 331723"/>
                  <a:gd name="connsiteX48" fmla="*/ 261366 w 288417"/>
                  <a:gd name="connsiteY48" fmla="*/ 59563 h 331723"/>
                  <a:gd name="connsiteX49" fmla="*/ 260350 w 288417"/>
                  <a:gd name="connsiteY49" fmla="*/ 58166 h 331723"/>
                  <a:gd name="connsiteX50" fmla="*/ 259461 w 288417"/>
                  <a:gd name="connsiteY50" fmla="*/ 56896 h 331723"/>
                  <a:gd name="connsiteX51" fmla="*/ 258445 w 288417"/>
                  <a:gd name="connsiteY51" fmla="*/ 55499 h 331723"/>
                  <a:gd name="connsiteX52" fmla="*/ 257429 w 288417"/>
                  <a:gd name="connsiteY52" fmla="*/ 54229 h 331723"/>
                  <a:gd name="connsiteX53" fmla="*/ 256286 w 288417"/>
                  <a:gd name="connsiteY53" fmla="*/ 52832 h 331723"/>
                  <a:gd name="connsiteX54" fmla="*/ 255270 w 288417"/>
                  <a:gd name="connsiteY54" fmla="*/ 51689 h 331723"/>
                  <a:gd name="connsiteX55" fmla="*/ 254000 w 288417"/>
                  <a:gd name="connsiteY55" fmla="*/ 50165 h 331723"/>
                  <a:gd name="connsiteX56" fmla="*/ 253111 w 288417"/>
                  <a:gd name="connsiteY56" fmla="*/ 49149 h 331723"/>
                  <a:gd name="connsiteX57" fmla="*/ 250952 w 288417"/>
                  <a:gd name="connsiteY57" fmla="*/ 46736 h 331723"/>
                  <a:gd name="connsiteX58" fmla="*/ 249936 w 288417"/>
                  <a:gd name="connsiteY58" fmla="*/ 45593 h 331723"/>
                  <a:gd name="connsiteX59" fmla="*/ 248793 w 288417"/>
                  <a:gd name="connsiteY59" fmla="*/ 44323 h 331723"/>
                  <a:gd name="connsiteX60" fmla="*/ 247650 w 288417"/>
                  <a:gd name="connsiteY60" fmla="*/ 43180 h 331723"/>
                  <a:gd name="connsiteX61" fmla="*/ 246507 w 288417"/>
                  <a:gd name="connsiteY61" fmla="*/ 42037 h 331723"/>
                  <a:gd name="connsiteX62" fmla="*/ 245364 w 288417"/>
                  <a:gd name="connsiteY62" fmla="*/ 40894 h 331723"/>
                  <a:gd name="connsiteX63" fmla="*/ 244221 w 288417"/>
                  <a:gd name="connsiteY63" fmla="*/ 39751 h 331723"/>
                  <a:gd name="connsiteX64" fmla="*/ 242951 w 288417"/>
                  <a:gd name="connsiteY64" fmla="*/ 38608 h 331723"/>
                  <a:gd name="connsiteX65" fmla="*/ 241808 w 288417"/>
                  <a:gd name="connsiteY65" fmla="*/ 37465 h 331723"/>
                  <a:gd name="connsiteX66" fmla="*/ 240538 w 288417"/>
                  <a:gd name="connsiteY66" fmla="*/ 36322 h 331723"/>
                  <a:gd name="connsiteX67" fmla="*/ 239395 w 288417"/>
                  <a:gd name="connsiteY67" fmla="*/ 35306 h 331723"/>
                  <a:gd name="connsiteX68" fmla="*/ 238125 w 288417"/>
                  <a:gd name="connsiteY68" fmla="*/ 34163 h 331723"/>
                  <a:gd name="connsiteX69" fmla="*/ 236982 w 288417"/>
                  <a:gd name="connsiteY69" fmla="*/ 33147 h 331723"/>
                  <a:gd name="connsiteX70" fmla="*/ 235712 w 288417"/>
                  <a:gd name="connsiteY70" fmla="*/ 32004 h 331723"/>
                  <a:gd name="connsiteX71" fmla="*/ 234442 w 288417"/>
                  <a:gd name="connsiteY71" fmla="*/ 30988 h 331723"/>
                  <a:gd name="connsiteX72" fmla="*/ 233045 w 288417"/>
                  <a:gd name="connsiteY72" fmla="*/ 29845 h 331723"/>
                  <a:gd name="connsiteX73" fmla="*/ 231902 w 288417"/>
                  <a:gd name="connsiteY73" fmla="*/ 28956 h 331723"/>
                  <a:gd name="connsiteX74" fmla="*/ 230505 w 288417"/>
                  <a:gd name="connsiteY74" fmla="*/ 27813 h 331723"/>
                  <a:gd name="connsiteX75" fmla="*/ 228981 w 288417"/>
                  <a:gd name="connsiteY75" fmla="*/ 26797 h 331723"/>
                  <a:gd name="connsiteX76" fmla="*/ 226314 w 288417"/>
                  <a:gd name="connsiteY76" fmla="*/ 24892 h 331723"/>
                  <a:gd name="connsiteX77" fmla="*/ 225171 w 288417"/>
                  <a:gd name="connsiteY77" fmla="*/ 24130 h 331723"/>
                  <a:gd name="connsiteX78" fmla="*/ 223647 w 288417"/>
                  <a:gd name="connsiteY78" fmla="*/ 23114 h 331723"/>
                  <a:gd name="connsiteX79" fmla="*/ 222504 w 288417"/>
                  <a:gd name="connsiteY79" fmla="*/ 22352 h 331723"/>
                  <a:gd name="connsiteX80" fmla="*/ 220980 w 288417"/>
                  <a:gd name="connsiteY80" fmla="*/ 21336 h 331723"/>
                  <a:gd name="connsiteX81" fmla="*/ 219710 w 288417"/>
                  <a:gd name="connsiteY81" fmla="*/ 20574 h 331723"/>
                  <a:gd name="connsiteX82" fmla="*/ 218186 w 288417"/>
                  <a:gd name="connsiteY82" fmla="*/ 19685 h 331723"/>
                  <a:gd name="connsiteX83" fmla="*/ 216916 w 288417"/>
                  <a:gd name="connsiteY83" fmla="*/ 18923 h 331723"/>
                  <a:gd name="connsiteX84" fmla="*/ 215265 w 288417"/>
                  <a:gd name="connsiteY84" fmla="*/ 18034 h 331723"/>
                  <a:gd name="connsiteX85" fmla="*/ 213995 w 288417"/>
                  <a:gd name="connsiteY85" fmla="*/ 17272 h 331723"/>
                  <a:gd name="connsiteX86" fmla="*/ 212344 w 288417"/>
                  <a:gd name="connsiteY86" fmla="*/ 16383 h 331723"/>
                  <a:gd name="connsiteX87" fmla="*/ 211074 w 288417"/>
                  <a:gd name="connsiteY87" fmla="*/ 15748 h 331723"/>
                  <a:gd name="connsiteX88" fmla="*/ 209423 w 288417"/>
                  <a:gd name="connsiteY88" fmla="*/ 14859 h 331723"/>
                  <a:gd name="connsiteX89" fmla="*/ 208153 w 288417"/>
                  <a:gd name="connsiteY89" fmla="*/ 14224 h 331723"/>
                  <a:gd name="connsiteX90" fmla="*/ 206502 w 288417"/>
                  <a:gd name="connsiteY90" fmla="*/ 13462 h 331723"/>
                  <a:gd name="connsiteX91" fmla="*/ 205232 w 288417"/>
                  <a:gd name="connsiteY91" fmla="*/ 12827 h 331723"/>
                  <a:gd name="connsiteX92" fmla="*/ 203454 w 288417"/>
                  <a:gd name="connsiteY92" fmla="*/ 12065 h 331723"/>
                  <a:gd name="connsiteX93" fmla="*/ 202311 w 288417"/>
                  <a:gd name="connsiteY93" fmla="*/ 11557 h 331723"/>
                  <a:gd name="connsiteX94" fmla="*/ 200406 w 288417"/>
                  <a:gd name="connsiteY94" fmla="*/ 10795 h 331723"/>
                  <a:gd name="connsiteX95" fmla="*/ 199644 w 288417"/>
                  <a:gd name="connsiteY95" fmla="*/ 10541 h 331723"/>
                  <a:gd name="connsiteX96" fmla="*/ 195326 w 288417"/>
                  <a:gd name="connsiteY96" fmla="*/ 8890 h 331723"/>
                  <a:gd name="connsiteX97" fmla="*/ 194310 w 288417"/>
                  <a:gd name="connsiteY97" fmla="*/ 8509 h 331723"/>
                  <a:gd name="connsiteX98" fmla="*/ 192405 w 288417"/>
                  <a:gd name="connsiteY98" fmla="*/ 7874 h 331723"/>
                  <a:gd name="connsiteX99" fmla="*/ 191135 w 288417"/>
                  <a:gd name="connsiteY99" fmla="*/ 7493 h 331723"/>
                  <a:gd name="connsiteX100" fmla="*/ 189230 w 288417"/>
                  <a:gd name="connsiteY100" fmla="*/ 6858 h 331723"/>
                  <a:gd name="connsiteX101" fmla="*/ 187960 w 288417"/>
                  <a:gd name="connsiteY101" fmla="*/ 6477 h 331723"/>
                  <a:gd name="connsiteX102" fmla="*/ 186055 w 288417"/>
                  <a:gd name="connsiteY102" fmla="*/ 5969 h 331723"/>
                  <a:gd name="connsiteX103" fmla="*/ 184658 w 288417"/>
                  <a:gd name="connsiteY103" fmla="*/ 5588 h 331723"/>
                  <a:gd name="connsiteX104" fmla="*/ 182753 w 288417"/>
                  <a:gd name="connsiteY104" fmla="*/ 5080 h 331723"/>
                  <a:gd name="connsiteX105" fmla="*/ 181356 w 288417"/>
                  <a:gd name="connsiteY105" fmla="*/ 4699 h 331723"/>
                  <a:gd name="connsiteX106" fmla="*/ 179451 w 288417"/>
                  <a:gd name="connsiteY106" fmla="*/ 4191 h 331723"/>
                  <a:gd name="connsiteX107" fmla="*/ 178054 w 288417"/>
                  <a:gd name="connsiteY107" fmla="*/ 3810 h 331723"/>
                  <a:gd name="connsiteX108" fmla="*/ 176149 w 288417"/>
                  <a:gd name="connsiteY108" fmla="*/ 3429 h 331723"/>
                  <a:gd name="connsiteX109" fmla="*/ 174752 w 288417"/>
                  <a:gd name="connsiteY109" fmla="*/ 3175 h 331723"/>
                  <a:gd name="connsiteX110" fmla="*/ 172847 w 288417"/>
                  <a:gd name="connsiteY110" fmla="*/ 2794 h 331723"/>
                  <a:gd name="connsiteX111" fmla="*/ 171450 w 288417"/>
                  <a:gd name="connsiteY111" fmla="*/ 2540 h 331723"/>
                  <a:gd name="connsiteX112" fmla="*/ 169418 w 288417"/>
                  <a:gd name="connsiteY112" fmla="*/ 2159 h 331723"/>
                  <a:gd name="connsiteX113" fmla="*/ 168148 w 288417"/>
                  <a:gd name="connsiteY113" fmla="*/ 1905 h 331723"/>
                  <a:gd name="connsiteX114" fmla="*/ 165989 w 288417"/>
                  <a:gd name="connsiteY114" fmla="*/ 1524 h 331723"/>
                  <a:gd name="connsiteX115" fmla="*/ 165989 w 288417"/>
                  <a:gd name="connsiteY115" fmla="*/ 1524 h 331723"/>
                  <a:gd name="connsiteX116" fmla="*/ 165989 w 288417"/>
                  <a:gd name="connsiteY116" fmla="*/ 1524 h 331723"/>
                  <a:gd name="connsiteX117" fmla="*/ 154813 w 288417"/>
                  <a:gd name="connsiteY117" fmla="*/ 254 h 331723"/>
                  <a:gd name="connsiteX118" fmla="*/ 154813 w 288417"/>
                  <a:gd name="connsiteY118" fmla="*/ 254 h 331723"/>
                  <a:gd name="connsiteX119" fmla="*/ 154432 w 288417"/>
                  <a:gd name="connsiteY119" fmla="*/ 254 h 331723"/>
                  <a:gd name="connsiteX120" fmla="*/ 150622 w 288417"/>
                  <a:gd name="connsiteY120" fmla="*/ 0 h 331723"/>
                  <a:gd name="connsiteX121" fmla="*/ 148717 w 288417"/>
                  <a:gd name="connsiteY121" fmla="*/ 0 h 331723"/>
                  <a:gd name="connsiteX122" fmla="*/ 147447 w 288417"/>
                  <a:gd name="connsiteY122" fmla="*/ 0 h 331723"/>
                  <a:gd name="connsiteX123" fmla="*/ 144272 w 288417"/>
                  <a:gd name="connsiteY123" fmla="*/ 0 h 331723"/>
                  <a:gd name="connsiteX124" fmla="*/ 98044 w 288417"/>
                  <a:gd name="connsiteY124" fmla="*/ 7620 h 331723"/>
                  <a:gd name="connsiteX125" fmla="*/ 91440 w 288417"/>
                  <a:gd name="connsiteY125" fmla="*/ 10033 h 331723"/>
                  <a:gd name="connsiteX126" fmla="*/ 84963 w 288417"/>
                  <a:gd name="connsiteY126" fmla="*/ 12827 h 331723"/>
                  <a:gd name="connsiteX127" fmla="*/ 81788 w 288417"/>
                  <a:gd name="connsiteY127" fmla="*/ 14351 h 331723"/>
                  <a:gd name="connsiteX128" fmla="*/ 75565 w 288417"/>
                  <a:gd name="connsiteY128" fmla="*/ 17526 h 331723"/>
                  <a:gd name="connsiteX129" fmla="*/ 72517 w 288417"/>
                  <a:gd name="connsiteY129" fmla="*/ 19177 h 331723"/>
                  <a:gd name="connsiteX130" fmla="*/ 39878 w 288417"/>
                  <a:gd name="connsiteY130" fmla="*/ 44704 h 331723"/>
                  <a:gd name="connsiteX131" fmla="*/ 37465 w 288417"/>
                  <a:gd name="connsiteY131" fmla="*/ 47244 h 331723"/>
                  <a:gd name="connsiteX132" fmla="*/ 30734 w 288417"/>
                  <a:gd name="connsiteY132" fmla="*/ 55118 h 331723"/>
                  <a:gd name="connsiteX133" fmla="*/ 28575 w 288417"/>
                  <a:gd name="connsiteY133" fmla="*/ 57912 h 331723"/>
                  <a:gd name="connsiteX134" fmla="*/ 0 w 288417"/>
                  <a:gd name="connsiteY134" fmla="*/ 144145 h 331723"/>
                  <a:gd name="connsiteX135" fmla="*/ 0 w 288417"/>
                  <a:gd name="connsiteY135" fmla="*/ 144145 h 331723"/>
                  <a:gd name="connsiteX136" fmla="*/ 21336 w 288417"/>
                  <a:gd name="connsiteY136" fmla="*/ 225933 h 331723"/>
                  <a:gd name="connsiteX137" fmla="*/ 79502 w 288417"/>
                  <a:gd name="connsiteY137" fmla="*/ 284353 h 331723"/>
                  <a:gd name="connsiteX138" fmla="*/ 165735 w 288417"/>
                  <a:gd name="connsiteY138" fmla="*/ 331724 h 331723"/>
                  <a:gd name="connsiteX139" fmla="*/ 165735 w 288417"/>
                  <a:gd name="connsiteY139" fmla="*/ 286639 h 331723"/>
                  <a:gd name="connsiteX140" fmla="*/ 165735 w 288417"/>
                  <a:gd name="connsiteY140" fmla="*/ 286639 h 331723"/>
                  <a:gd name="connsiteX141" fmla="*/ 167894 w 288417"/>
                  <a:gd name="connsiteY141" fmla="*/ 286258 h 331723"/>
                  <a:gd name="connsiteX142" fmla="*/ 169164 w 288417"/>
                  <a:gd name="connsiteY142" fmla="*/ 286004 h 331723"/>
                  <a:gd name="connsiteX143" fmla="*/ 171196 w 288417"/>
                  <a:gd name="connsiteY143" fmla="*/ 285623 h 331723"/>
                  <a:gd name="connsiteX144" fmla="*/ 172593 w 288417"/>
                  <a:gd name="connsiteY144" fmla="*/ 285369 h 331723"/>
                  <a:gd name="connsiteX145" fmla="*/ 174498 w 288417"/>
                  <a:gd name="connsiteY145" fmla="*/ 284988 h 331723"/>
                  <a:gd name="connsiteX146" fmla="*/ 175895 w 288417"/>
                  <a:gd name="connsiteY146" fmla="*/ 284734 h 331723"/>
                  <a:gd name="connsiteX147" fmla="*/ 177800 w 288417"/>
                  <a:gd name="connsiteY147" fmla="*/ 284353 h 331723"/>
                  <a:gd name="connsiteX148" fmla="*/ 179197 w 288417"/>
                  <a:gd name="connsiteY148" fmla="*/ 283972 h 331723"/>
                  <a:gd name="connsiteX149" fmla="*/ 181102 w 288417"/>
                  <a:gd name="connsiteY149" fmla="*/ 283464 h 331723"/>
                  <a:gd name="connsiteX150" fmla="*/ 182499 w 288417"/>
                  <a:gd name="connsiteY150" fmla="*/ 283083 h 331723"/>
                  <a:gd name="connsiteX151" fmla="*/ 184404 w 288417"/>
                  <a:gd name="connsiteY151" fmla="*/ 282575 h 331723"/>
                  <a:gd name="connsiteX152" fmla="*/ 185801 w 288417"/>
                  <a:gd name="connsiteY152" fmla="*/ 282194 h 331723"/>
                  <a:gd name="connsiteX153" fmla="*/ 187706 w 288417"/>
                  <a:gd name="connsiteY153" fmla="*/ 281686 h 331723"/>
                  <a:gd name="connsiteX154" fmla="*/ 188976 w 288417"/>
                  <a:gd name="connsiteY154" fmla="*/ 281305 h 331723"/>
                  <a:gd name="connsiteX155" fmla="*/ 190881 w 288417"/>
                  <a:gd name="connsiteY155" fmla="*/ 280670 h 331723"/>
                  <a:gd name="connsiteX156" fmla="*/ 192151 w 288417"/>
                  <a:gd name="connsiteY156" fmla="*/ 280289 h 331723"/>
                  <a:gd name="connsiteX157" fmla="*/ 194056 w 288417"/>
                  <a:gd name="connsiteY157" fmla="*/ 279654 h 331723"/>
                  <a:gd name="connsiteX158" fmla="*/ 195072 w 288417"/>
                  <a:gd name="connsiteY158" fmla="*/ 279273 h 331723"/>
                  <a:gd name="connsiteX159" fmla="*/ 199390 w 288417"/>
                  <a:gd name="connsiteY159" fmla="*/ 277622 h 331723"/>
                  <a:gd name="connsiteX160" fmla="*/ 200152 w 288417"/>
                  <a:gd name="connsiteY160" fmla="*/ 277368 h 331723"/>
                  <a:gd name="connsiteX161" fmla="*/ 202057 w 288417"/>
                  <a:gd name="connsiteY161" fmla="*/ 276606 h 331723"/>
                  <a:gd name="connsiteX162" fmla="*/ 203200 w 288417"/>
                  <a:gd name="connsiteY162" fmla="*/ 276098 h 331723"/>
                  <a:gd name="connsiteX163" fmla="*/ 204978 w 288417"/>
                  <a:gd name="connsiteY163" fmla="*/ 275336 h 331723"/>
                  <a:gd name="connsiteX164" fmla="*/ 206248 w 288417"/>
                  <a:gd name="connsiteY164" fmla="*/ 274701 h 331723"/>
                  <a:gd name="connsiteX165" fmla="*/ 207899 w 288417"/>
                  <a:gd name="connsiteY165" fmla="*/ 273939 h 331723"/>
                  <a:gd name="connsiteX166" fmla="*/ 209169 w 288417"/>
                  <a:gd name="connsiteY166" fmla="*/ 273304 h 331723"/>
                  <a:gd name="connsiteX167" fmla="*/ 210820 w 288417"/>
                  <a:gd name="connsiteY167" fmla="*/ 272415 h 331723"/>
                  <a:gd name="connsiteX168" fmla="*/ 212090 w 288417"/>
                  <a:gd name="connsiteY168" fmla="*/ 271780 h 331723"/>
                  <a:gd name="connsiteX169" fmla="*/ 213741 w 288417"/>
                  <a:gd name="connsiteY169" fmla="*/ 270891 h 331723"/>
                  <a:gd name="connsiteX170" fmla="*/ 215011 w 288417"/>
                  <a:gd name="connsiteY170" fmla="*/ 270129 h 331723"/>
                  <a:gd name="connsiteX171" fmla="*/ 216662 w 288417"/>
                  <a:gd name="connsiteY171" fmla="*/ 269240 h 331723"/>
                  <a:gd name="connsiteX172" fmla="*/ 217932 w 288417"/>
                  <a:gd name="connsiteY172" fmla="*/ 268478 h 331723"/>
                  <a:gd name="connsiteX173" fmla="*/ 219456 w 288417"/>
                  <a:gd name="connsiteY173" fmla="*/ 267589 h 331723"/>
                  <a:gd name="connsiteX174" fmla="*/ 220726 w 288417"/>
                  <a:gd name="connsiteY174" fmla="*/ 266827 h 331723"/>
                  <a:gd name="connsiteX175" fmla="*/ 222250 w 288417"/>
                  <a:gd name="connsiteY175" fmla="*/ 265811 h 331723"/>
                  <a:gd name="connsiteX176" fmla="*/ 223393 w 288417"/>
                  <a:gd name="connsiteY176" fmla="*/ 265049 h 331723"/>
                  <a:gd name="connsiteX177" fmla="*/ 224917 w 288417"/>
                  <a:gd name="connsiteY177" fmla="*/ 264033 h 331723"/>
                  <a:gd name="connsiteX178" fmla="*/ 226060 w 288417"/>
                  <a:gd name="connsiteY178" fmla="*/ 263271 h 331723"/>
                  <a:gd name="connsiteX179" fmla="*/ 228600 w 288417"/>
                  <a:gd name="connsiteY179" fmla="*/ 261493 h 331723"/>
                  <a:gd name="connsiteX180" fmla="*/ 230124 w 288417"/>
                  <a:gd name="connsiteY180" fmla="*/ 260350 h 331723"/>
                  <a:gd name="connsiteX181" fmla="*/ 231521 w 288417"/>
                  <a:gd name="connsiteY181" fmla="*/ 259207 h 331723"/>
                  <a:gd name="connsiteX182" fmla="*/ 232664 w 288417"/>
                  <a:gd name="connsiteY182" fmla="*/ 258318 h 331723"/>
                  <a:gd name="connsiteX183" fmla="*/ 234061 w 288417"/>
                  <a:gd name="connsiteY183" fmla="*/ 257175 h 331723"/>
                  <a:gd name="connsiteX184" fmla="*/ 235331 w 288417"/>
                  <a:gd name="connsiteY184" fmla="*/ 256159 h 331723"/>
                  <a:gd name="connsiteX185" fmla="*/ 236728 w 288417"/>
                  <a:gd name="connsiteY185" fmla="*/ 255016 h 331723"/>
                  <a:gd name="connsiteX186" fmla="*/ 237871 w 288417"/>
                  <a:gd name="connsiteY186" fmla="*/ 254000 h 331723"/>
                  <a:gd name="connsiteX187" fmla="*/ 239141 w 288417"/>
                  <a:gd name="connsiteY187" fmla="*/ 252857 h 331723"/>
                  <a:gd name="connsiteX188" fmla="*/ 240284 w 288417"/>
                  <a:gd name="connsiteY188" fmla="*/ 251841 h 331723"/>
                  <a:gd name="connsiteX189" fmla="*/ 241554 w 288417"/>
                  <a:gd name="connsiteY189" fmla="*/ 250698 h 331723"/>
                  <a:gd name="connsiteX190" fmla="*/ 242697 w 288417"/>
                  <a:gd name="connsiteY190" fmla="*/ 249555 h 331723"/>
                  <a:gd name="connsiteX191" fmla="*/ 243967 w 288417"/>
                  <a:gd name="connsiteY191" fmla="*/ 248412 h 331723"/>
                  <a:gd name="connsiteX192" fmla="*/ 245110 w 288417"/>
                  <a:gd name="connsiteY192" fmla="*/ 247269 h 331723"/>
                  <a:gd name="connsiteX193" fmla="*/ 246253 w 288417"/>
                  <a:gd name="connsiteY193" fmla="*/ 246126 h 331723"/>
                  <a:gd name="connsiteX194" fmla="*/ 247396 w 288417"/>
                  <a:gd name="connsiteY194" fmla="*/ 244983 h 331723"/>
                  <a:gd name="connsiteX195" fmla="*/ 248539 w 288417"/>
                  <a:gd name="connsiteY195" fmla="*/ 243840 h 331723"/>
                  <a:gd name="connsiteX196" fmla="*/ 249682 w 288417"/>
                  <a:gd name="connsiteY196" fmla="*/ 242570 h 331723"/>
                  <a:gd name="connsiteX197" fmla="*/ 250698 w 288417"/>
                  <a:gd name="connsiteY197" fmla="*/ 241427 h 331723"/>
                  <a:gd name="connsiteX198" fmla="*/ 252857 w 288417"/>
                  <a:gd name="connsiteY198" fmla="*/ 239014 h 331723"/>
                  <a:gd name="connsiteX199" fmla="*/ 253746 w 288417"/>
                  <a:gd name="connsiteY199" fmla="*/ 237998 h 331723"/>
                  <a:gd name="connsiteX200" fmla="*/ 255016 w 288417"/>
                  <a:gd name="connsiteY200" fmla="*/ 236601 h 331723"/>
                  <a:gd name="connsiteX201" fmla="*/ 256032 w 288417"/>
                  <a:gd name="connsiteY201" fmla="*/ 235458 h 331723"/>
                  <a:gd name="connsiteX202" fmla="*/ 257175 w 288417"/>
                  <a:gd name="connsiteY202" fmla="*/ 234061 h 331723"/>
                  <a:gd name="connsiteX203" fmla="*/ 258191 w 288417"/>
                  <a:gd name="connsiteY203" fmla="*/ 232791 h 331723"/>
                  <a:gd name="connsiteX204" fmla="*/ 259207 w 288417"/>
                  <a:gd name="connsiteY204" fmla="*/ 231394 h 331723"/>
                  <a:gd name="connsiteX205" fmla="*/ 260096 w 288417"/>
                  <a:gd name="connsiteY205" fmla="*/ 230124 h 331723"/>
                  <a:gd name="connsiteX206" fmla="*/ 261112 w 288417"/>
                  <a:gd name="connsiteY206" fmla="*/ 228727 h 331723"/>
                  <a:gd name="connsiteX207" fmla="*/ 262001 w 288417"/>
                  <a:gd name="connsiteY207" fmla="*/ 227457 h 331723"/>
                  <a:gd name="connsiteX208" fmla="*/ 263017 w 288417"/>
                  <a:gd name="connsiteY208" fmla="*/ 226060 h 331723"/>
                  <a:gd name="connsiteX209" fmla="*/ 263906 w 288417"/>
                  <a:gd name="connsiteY209" fmla="*/ 224790 h 331723"/>
                  <a:gd name="connsiteX210" fmla="*/ 264922 w 288417"/>
                  <a:gd name="connsiteY210" fmla="*/ 223266 h 331723"/>
                  <a:gd name="connsiteX211" fmla="*/ 265811 w 288417"/>
                  <a:gd name="connsiteY211" fmla="*/ 221996 h 331723"/>
                  <a:gd name="connsiteX212" fmla="*/ 266827 w 288417"/>
                  <a:gd name="connsiteY212" fmla="*/ 220472 h 331723"/>
                  <a:gd name="connsiteX213" fmla="*/ 267589 w 288417"/>
                  <a:gd name="connsiteY213" fmla="*/ 219202 h 331723"/>
                  <a:gd name="connsiteX214" fmla="*/ 268605 w 288417"/>
                  <a:gd name="connsiteY214" fmla="*/ 217551 h 331723"/>
                  <a:gd name="connsiteX215" fmla="*/ 269367 w 288417"/>
                  <a:gd name="connsiteY215" fmla="*/ 216281 h 331723"/>
                  <a:gd name="connsiteX216" fmla="*/ 270510 w 288417"/>
                  <a:gd name="connsiteY216" fmla="*/ 214376 h 331723"/>
                  <a:gd name="connsiteX217" fmla="*/ 271018 w 288417"/>
                  <a:gd name="connsiteY217" fmla="*/ 213360 h 331723"/>
                  <a:gd name="connsiteX218" fmla="*/ 272542 w 288417"/>
                  <a:gd name="connsiteY218" fmla="*/ 210439 h 331723"/>
                  <a:gd name="connsiteX219" fmla="*/ 273050 w 288417"/>
                  <a:gd name="connsiteY219" fmla="*/ 209423 h 331723"/>
                  <a:gd name="connsiteX220" fmla="*/ 274066 w 288417"/>
                  <a:gd name="connsiteY220" fmla="*/ 207391 h 331723"/>
                  <a:gd name="connsiteX221" fmla="*/ 274701 w 288417"/>
                  <a:gd name="connsiteY221" fmla="*/ 206121 h 331723"/>
                  <a:gd name="connsiteX222" fmla="*/ 275590 w 288417"/>
                  <a:gd name="connsiteY222" fmla="*/ 204343 h 331723"/>
                  <a:gd name="connsiteX223" fmla="*/ 276225 w 288417"/>
                  <a:gd name="connsiteY223" fmla="*/ 203073 h 331723"/>
                  <a:gd name="connsiteX224" fmla="*/ 276987 w 288417"/>
                  <a:gd name="connsiteY224" fmla="*/ 201295 h 331723"/>
                  <a:gd name="connsiteX225" fmla="*/ 277622 w 288417"/>
                  <a:gd name="connsiteY225" fmla="*/ 199898 h 331723"/>
                  <a:gd name="connsiteX226" fmla="*/ 278384 w 288417"/>
                  <a:gd name="connsiteY226" fmla="*/ 198120 h 331723"/>
                  <a:gd name="connsiteX227" fmla="*/ 278892 w 288417"/>
                  <a:gd name="connsiteY227" fmla="*/ 196723 h 331723"/>
                  <a:gd name="connsiteX228" fmla="*/ 279527 w 288417"/>
                  <a:gd name="connsiteY228" fmla="*/ 194945 h 331723"/>
                  <a:gd name="connsiteX229" fmla="*/ 280035 w 288417"/>
                  <a:gd name="connsiteY229" fmla="*/ 193548 h 331723"/>
                  <a:gd name="connsiteX230" fmla="*/ 280670 w 288417"/>
                  <a:gd name="connsiteY230" fmla="*/ 191770 h 331723"/>
                  <a:gd name="connsiteX231" fmla="*/ 281178 w 288417"/>
                  <a:gd name="connsiteY231" fmla="*/ 190373 h 331723"/>
                  <a:gd name="connsiteX232" fmla="*/ 281813 w 288417"/>
                  <a:gd name="connsiteY232" fmla="*/ 188468 h 331723"/>
                  <a:gd name="connsiteX233" fmla="*/ 282194 w 288417"/>
                  <a:gd name="connsiteY233" fmla="*/ 187071 h 331723"/>
                  <a:gd name="connsiteX234" fmla="*/ 282829 w 288417"/>
                  <a:gd name="connsiteY234" fmla="*/ 185039 h 331723"/>
                  <a:gd name="connsiteX235" fmla="*/ 283210 w 288417"/>
                  <a:gd name="connsiteY235" fmla="*/ 183896 h 331723"/>
                  <a:gd name="connsiteX236" fmla="*/ 283972 w 288417"/>
                  <a:gd name="connsiteY236" fmla="*/ 181229 h 331723"/>
                  <a:gd name="connsiteX237" fmla="*/ 284099 w 288417"/>
                  <a:gd name="connsiteY237" fmla="*/ 180594 h 331723"/>
                  <a:gd name="connsiteX238" fmla="*/ 284861 w 288417"/>
                  <a:gd name="connsiteY238" fmla="*/ 177292 h 331723"/>
                  <a:gd name="connsiteX239" fmla="*/ 285115 w 288417"/>
                  <a:gd name="connsiteY239" fmla="*/ 176276 h 331723"/>
                  <a:gd name="connsiteX240" fmla="*/ 285623 w 288417"/>
                  <a:gd name="connsiteY240" fmla="*/ 173990 h 331723"/>
                  <a:gd name="connsiteX241" fmla="*/ 285877 w 288417"/>
                  <a:gd name="connsiteY241" fmla="*/ 172720 h 331723"/>
                  <a:gd name="connsiteX242" fmla="*/ 286258 w 288417"/>
                  <a:gd name="connsiteY242" fmla="*/ 170688 h 331723"/>
                  <a:gd name="connsiteX243" fmla="*/ 286512 w 288417"/>
                  <a:gd name="connsiteY243" fmla="*/ 169291 h 331723"/>
                  <a:gd name="connsiteX244" fmla="*/ 286893 w 288417"/>
                  <a:gd name="connsiteY244" fmla="*/ 167259 h 331723"/>
                  <a:gd name="connsiteX245" fmla="*/ 287147 w 288417"/>
                  <a:gd name="connsiteY245" fmla="*/ 165735 h 331723"/>
                  <a:gd name="connsiteX246" fmla="*/ 287401 w 288417"/>
                  <a:gd name="connsiteY246" fmla="*/ 163703 h 331723"/>
                  <a:gd name="connsiteX247" fmla="*/ 287528 w 288417"/>
                  <a:gd name="connsiteY247" fmla="*/ 162179 h 331723"/>
                  <a:gd name="connsiteX248" fmla="*/ 287782 w 288417"/>
                  <a:gd name="connsiteY248" fmla="*/ 160147 h 331723"/>
                  <a:gd name="connsiteX249" fmla="*/ 287909 w 288417"/>
                  <a:gd name="connsiteY249" fmla="*/ 158623 h 331723"/>
                  <a:gd name="connsiteX250" fmla="*/ 288036 w 288417"/>
                  <a:gd name="connsiteY250" fmla="*/ 156591 h 331723"/>
                  <a:gd name="connsiteX251" fmla="*/ 288036 w 288417"/>
                  <a:gd name="connsiteY251" fmla="*/ 155067 h 331723"/>
                  <a:gd name="connsiteX252" fmla="*/ 288163 w 288417"/>
                  <a:gd name="connsiteY252" fmla="*/ 152908 h 331723"/>
                  <a:gd name="connsiteX253" fmla="*/ 288163 w 288417"/>
                  <a:gd name="connsiteY253" fmla="*/ 151511 h 331723"/>
                  <a:gd name="connsiteX254" fmla="*/ 288163 w 288417"/>
                  <a:gd name="connsiteY254" fmla="*/ 149098 h 331723"/>
                  <a:gd name="connsiteX255" fmla="*/ 288163 w 288417"/>
                  <a:gd name="connsiteY255" fmla="*/ 147955 h 331723"/>
                  <a:gd name="connsiteX256" fmla="*/ 288163 w 288417"/>
                  <a:gd name="connsiteY256" fmla="*/ 144399 h 331723"/>
                  <a:gd name="connsiteX257" fmla="*/ 288163 w 288417"/>
                  <a:gd name="connsiteY257" fmla="*/ 144399 h 331723"/>
                  <a:gd name="connsiteX258" fmla="*/ 288163 w 288417"/>
                  <a:gd name="connsiteY258" fmla="*/ 140843 h 331723"/>
                  <a:gd name="connsiteX259" fmla="*/ 288163 w 288417"/>
                  <a:gd name="connsiteY259" fmla="*/ 139700 h 33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288417" h="331723">
                    <a:moveTo>
                      <a:pt x="288417" y="138811"/>
                    </a:moveTo>
                    <a:cubicBezTo>
                      <a:pt x="288417" y="138049"/>
                      <a:pt x="288417" y="137287"/>
                      <a:pt x="288417" y="136398"/>
                    </a:cubicBezTo>
                    <a:cubicBezTo>
                      <a:pt x="288417" y="135890"/>
                      <a:pt x="288417" y="135509"/>
                      <a:pt x="288417" y="135001"/>
                    </a:cubicBezTo>
                    <a:cubicBezTo>
                      <a:pt x="288417" y="134239"/>
                      <a:pt x="288417" y="133604"/>
                      <a:pt x="288290" y="132842"/>
                    </a:cubicBezTo>
                    <a:cubicBezTo>
                      <a:pt x="288290" y="132334"/>
                      <a:pt x="288290" y="131826"/>
                      <a:pt x="288290" y="131318"/>
                    </a:cubicBezTo>
                    <a:cubicBezTo>
                      <a:pt x="288290" y="130683"/>
                      <a:pt x="288290" y="129921"/>
                      <a:pt x="288163" y="129286"/>
                    </a:cubicBezTo>
                    <a:cubicBezTo>
                      <a:pt x="288163" y="128778"/>
                      <a:pt x="288163" y="128270"/>
                      <a:pt x="288036" y="127762"/>
                    </a:cubicBezTo>
                    <a:cubicBezTo>
                      <a:pt x="288036" y="127127"/>
                      <a:pt x="287909" y="126492"/>
                      <a:pt x="287782" y="125730"/>
                    </a:cubicBezTo>
                    <a:cubicBezTo>
                      <a:pt x="287782" y="125222"/>
                      <a:pt x="287782" y="124714"/>
                      <a:pt x="287655" y="124206"/>
                    </a:cubicBezTo>
                    <a:cubicBezTo>
                      <a:pt x="287655" y="123571"/>
                      <a:pt x="287528" y="122936"/>
                      <a:pt x="287401" y="122174"/>
                    </a:cubicBezTo>
                    <a:cubicBezTo>
                      <a:pt x="287401" y="121666"/>
                      <a:pt x="287274" y="121158"/>
                      <a:pt x="287147" y="120650"/>
                    </a:cubicBezTo>
                    <a:cubicBezTo>
                      <a:pt x="287147" y="120015"/>
                      <a:pt x="286893" y="119253"/>
                      <a:pt x="286766" y="118618"/>
                    </a:cubicBezTo>
                    <a:cubicBezTo>
                      <a:pt x="286766" y="118110"/>
                      <a:pt x="286639" y="117729"/>
                      <a:pt x="286512" y="117221"/>
                    </a:cubicBezTo>
                    <a:cubicBezTo>
                      <a:pt x="286512" y="116586"/>
                      <a:pt x="286258" y="115824"/>
                      <a:pt x="286131" y="115189"/>
                    </a:cubicBezTo>
                    <a:cubicBezTo>
                      <a:pt x="286131" y="114808"/>
                      <a:pt x="286004" y="114300"/>
                      <a:pt x="285877" y="113919"/>
                    </a:cubicBezTo>
                    <a:cubicBezTo>
                      <a:pt x="285750" y="113157"/>
                      <a:pt x="285496" y="112395"/>
                      <a:pt x="285369" y="111633"/>
                    </a:cubicBezTo>
                    <a:cubicBezTo>
                      <a:pt x="285369" y="111252"/>
                      <a:pt x="285242" y="110871"/>
                      <a:pt x="285115" y="110617"/>
                    </a:cubicBezTo>
                    <a:cubicBezTo>
                      <a:pt x="284861" y="109474"/>
                      <a:pt x="284607" y="108458"/>
                      <a:pt x="284353" y="107315"/>
                    </a:cubicBezTo>
                    <a:cubicBezTo>
                      <a:pt x="284353" y="107188"/>
                      <a:pt x="284353" y="106934"/>
                      <a:pt x="284226" y="106807"/>
                    </a:cubicBezTo>
                    <a:cubicBezTo>
                      <a:pt x="283972" y="105918"/>
                      <a:pt x="283718" y="105029"/>
                      <a:pt x="283464" y="104140"/>
                    </a:cubicBezTo>
                    <a:cubicBezTo>
                      <a:pt x="283464" y="103759"/>
                      <a:pt x="283210" y="103378"/>
                      <a:pt x="283083" y="102997"/>
                    </a:cubicBezTo>
                    <a:cubicBezTo>
                      <a:pt x="282829" y="102362"/>
                      <a:pt x="282702" y="101600"/>
                      <a:pt x="282448" y="100965"/>
                    </a:cubicBezTo>
                    <a:cubicBezTo>
                      <a:pt x="282321" y="100457"/>
                      <a:pt x="282194" y="100076"/>
                      <a:pt x="282067" y="99695"/>
                    </a:cubicBezTo>
                    <a:cubicBezTo>
                      <a:pt x="281813" y="99060"/>
                      <a:pt x="281686" y="98425"/>
                      <a:pt x="281432" y="97790"/>
                    </a:cubicBezTo>
                    <a:cubicBezTo>
                      <a:pt x="281305" y="97282"/>
                      <a:pt x="281178" y="96901"/>
                      <a:pt x="280924" y="96393"/>
                    </a:cubicBezTo>
                    <a:cubicBezTo>
                      <a:pt x="280670" y="95758"/>
                      <a:pt x="280543" y="95123"/>
                      <a:pt x="280289" y="94615"/>
                    </a:cubicBezTo>
                    <a:cubicBezTo>
                      <a:pt x="280162" y="94107"/>
                      <a:pt x="279908" y="93726"/>
                      <a:pt x="279781" y="93218"/>
                    </a:cubicBezTo>
                    <a:cubicBezTo>
                      <a:pt x="279527" y="92583"/>
                      <a:pt x="279400" y="92075"/>
                      <a:pt x="279146" y="91440"/>
                    </a:cubicBezTo>
                    <a:cubicBezTo>
                      <a:pt x="279019" y="90932"/>
                      <a:pt x="278765" y="90551"/>
                      <a:pt x="278638" y="90043"/>
                    </a:cubicBezTo>
                    <a:cubicBezTo>
                      <a:pt x="278384" y="89408"/>
                      <a:pt x="278130" y="88900"/>
                      <a:pt x="277876" y="88265"/>
                    </a:cubicBezTo>
                    <a:cubicBezTo>
                      <a:pt x="277749" y="87757"/>
                      <a:pt x="277495" y="87376"/>
                      <a:pt x="277241" y="86868"/>
                    </a:cubicBezTo>
                    <a:cubicBezTo>
                      <a:pt x="276987" y="86233"/>
                      <a:pt x="276733" y="85725"/>
                      <a:pt x="276479" y="85090"/>
                    </a:cubicBezTo>
                    <a:cubicBezTo>
                      <a:pt x="276225" y="84709"/>
                      <a:pt x="276098" y="84201"/>
                      <a:pt x="275844" y="83820"/>
                    </a:cubicBezTo>
                    <a:cubicBezTo>
                      <a:pt x="275590" y="83185"/>
                      <a:pt x="275336" y="82677"/>
                      <a:pt x="274955" y="82042"/>
                    </a:cubicBezTo>
                    <a:cubicBezTo>
                      <a:pt x="274701" y="81661"/>
                      <a:pt x="274574" y="81153"/>
                      <a:pt x="274320" y="80772"/>
                    </a:cubicBezTo>
                    <a:cubicBezTo>
                      <a:pt x="273939" y="80137"/>
                      <a:pt x="273685" y="79502"/>
                      <a:pt x="273304" y="78740"/>
                    </a:cubicBezTo>
                    <a:cubicBezTo>
                      <a:pt x="273177" y="78359"/>
                      <a:pt x="272923" y="78105"/>
                      <a:pt x="272796" y="77724"/>
                    </a:cubicBezTo>
                    <a:cubicBezTo>
                      <a:pt x="272288" y="76708"/>
                      <a:pt x="271780" y="75819"/>
                      <a:pt x="271272" y="74803"/>
                    </a:cubicBezTo>
                    <a:cubicBezTo>
                      <a:pt x="271145" y="74549"/>
                      <a:pt x="270891" y="74168"/>
                      <a:pt x="270764" y="73914"/>
                    </a:cubicBezTo>
                    <a:cubicBezTo>
                      <a:pt x="270383" y="73279"/>
                      <a:pt x="270002" y="72644"/>
                      <a:pt x="269621" y="72009"/>
                    </a:cubicBezTo>
                    <a:cubicBezTo>
                      <a:pt x="269367" y="71628"/>
                      <a:pt x="269113" y="71247"/>
                      <a:pt x="268859" y="70739"/>
                    </a:cubicBezTo>
                    <a:cubicBezTo>
                      <a:pt x="268478" y="70231"/>
                      <a:pt x="268224" y="69596"/>
                      <a:pt x="267843" y="69088"/>
                    </a:cubicBezTo>
                    <a:cubicBezTo>
                      <a:pt x="267589" y="68707"/>
                      <a:pt x="267335" y="68199"/>
                      <a:pt x="267081" y="67818"/>
                    </a:cubicBezTo>
                    <a:cubicBezTo>
                      <a:pt x="266700" y="67310"/>
                      <a:pt x="266446" y="66802"/>
                      <a:pt x="266065" y="66294"/>
                    </a:cubicBezTo>
                    <a:cubicBezTo>
                      <a:pt x="265811" y="65913"/>
                      <a:pt x="265557" y="65405"/>
                      <a:pt x="265176" y="65024"/>
                    </a:cubicBezTo>
                    <a:cubicBezTo>
                      <a:pt x="264795" y="64516"/>
                      <a:pt x="264541" y="64008"/>
                      <a:pt x="264160" y="63500"/>
                    </a:cubicBezTo>
                    <a:cubicBezTo>
                      <a:pt x="263906" y="63119"/>
                      <a:pt x="263525" y="62611"/>
                      <a:pt x="263271" y="62230"/>
                    </a:cubicBezTo>
                    <a:cubicBezTo>
                      <a:pt x="262890" y="61722"/>
                      <a:pt x="262636" y="61214"/>
                      <a:pt x="262255" y="60833"/>
                    </a:cubicBezTo>
                    <a:cubicBezTo>
                      <a:pt x="262001" y="60452"/>
                      <a:pt x="261620" y="59944"/>
                      <a:pt x="261366" y="59563"/>
                    </a:cubicBezTo>
                    <a:cubicBezTo>
                      <a:pt x="260985" y="59055"/>
                      <a:pt x="260731" y="58674"/>
                      <a:pt x="260350" y="58166"/>
                    </a:cubicBezTo>
                    <a:cubicBezTo>
                      <a:pt x="260096" y="57785"/>
                      <a:pt x="259715" y="57277"/>
                      <a:pt x="259461" y="56896"/>
                    </a:cubicBezTo>
                    <a:cubicBezTo>
                      <a:pt x="259080" y="56388"/>
                      <a:pt x="258699" y="56007"/>
                      <a:pt x="258445" y="55499"/>
                    </a:cubicBezTo>
                    <a:cubicBezTo>
                      <a:pt x="258064" y="55118"/>
                      <a:pt x="257810" y="54610"/>
                      <a:pt x="257429" y="54229"/>
                    </a:cubicBezTo>
                    <a:cubicBezTo>
                      <a:pt x="257048" y="53721"/>
                      <a:pt x="256667" y="53340"/>
                      <a:pt x="256286" y="52832"/>
                    </a:cubicBezTo>
                    <a:cubicBezTo>
                      <a:pt x="255905" y="52451"/>
                      <a:pt x="255651" y="52070"/>
                      <a:pt x="255270" y="51689"/>
                    </a:cubicBezTo>
                    <a:cubicBezTo>
                      <a:pt x="254889" y="51181"/>
                      <a:pt x="254508" y="50673"/>
                      <a:pt x="254000" y="50165"/>
                    </a:cubicBezTo>
                    <a:cubicBezTo>
                      <a:pt x="253746" y="49784"/>
                      <a:pt x="253365" y="49403"/>
                      <a:pt x="253111" y="49149"/>
                    </a:cubicBezTo>
                    <a:cubicBezTo>
                      <a:pt x="252476" y="48387"/>
                      <a:pt x="251714" y="47498"/>
                      <a:pt x="250952" y="46736"/>
                    </a:cubicBezTo>
                    <a:cubicBezTo>
                      <a:pt x="250571" y="46355"/>
                      <a:pt x="250317" y="45974"/>
                      <a:pt x="249936" y="45593"/>
                    </a:cubicBezTo>
                    <a:cubicBezTo>
                      <a:pt x="249555" y="45212"/>
                      <a:pt x="249174" y="44704"/>
                      <a:pt x="248793" y="44323"/>
                    </a:cubicBezTo>
                    <a:cubicBezTo>
                      <a:pt x="248412" y="43942"/>
                      <a:pt x="248031" y="43561"/>
                      <a:pt x="247650" y="43180"/>
                    </a:cubicBezTo>
                    <a:cubicBezTo>
                      <a:pt x="247269" y="42799"/>
                      <a:pt x="246888" y="42418"/>
                      <a:pt x="246507" y="42037"/>
                    </a:cubicBezTo>
                    <a:cubicBezTo>
                      <a:pt x="246126" y="41656"/>
                      <a:pt x="245745" y="41275"/>
                      <a:pt x="245364" y="40894"/>
                    </a:cubicBezTo>
                    <a:cubicBezTo>
                      <a:pt x="244983" y="40513"/>
                      <a:pt x="244602" y="40132"/>
                      <a:pt x="244221" y="39751"/>
                    </a:cubicBezTo>
                    <a:cubicBezTo>
                      <a:pt x="243840" y="39370"/>
                      <a:pt x="243459" y="38989"/>
                      <a:pt x="242951" y="38608"/>
                    </a:cubicBezTo>
                    <a:cubicBezTo>
                      <a:pt x="242570" y="38227"/>
                      <a:pt x="242189" y="37846"/>
                      <a:pt x="241808" y="37465"/>
                    </a:cubicBezTo>
                    <a:cubicBezTo>
                      <a:pt x="241427" y="37084"/>
                      <a:pt x="240919" y="36703"/>
                      <a:pt x="240538" y="36322"/>
                    </a:cubicBezTo>
                    <a:cubicBezTo>
                      <a:pt x="240157" y="35941"/>
                      <a:pt x="239776" y="35560"/>
                      <a:pt x="239395" y="35306"/>
                    </a:cubicBezTo>
                    <a:cubicBezTo>
                      <a:pt x="239014" y="34925"/>
                      <a:pt x="238506" y="34544"/>
                      <a:pt x="238125" y="34163"/>
                    </a:cubicBezTo>
                    <a:cubicBezTo>
                      <a:pt x="237744" y="33782"/>
                      <a:pt x="237363" y="33528"/>
                      <a:pt x="236982" y="33147"/>
                    </a:cubicBezTo>
                    <a:cubicBezTo>
                      <a:pt x="236601" y="32766"/>
                      <a:pt x="236093" y="32385"/>
                      <a:pt x="235712" y="32004"/>
                    </a:cubicBezTo>
                    <a:cubicBezTo>
                      <a:pt x="235331" y="31623"/>
                      <a:pt x="234950" y="31369"/>
                      <a:pt x="234442" y="30988"/>
                    </a:cubicBezTo>
                    <a:cubicBezTo>
                      <a:pt x="233934" y="30607"/>
                      <a:pt x="233553" y="30226"/>
                      <a:pt x="233045" y="29845"/>
                    </a:cubicBezTo>
                    <a:cubicBezTo>
                      <a:pt x="232664" y="29591"/>
                      <a:pt x="232283" y="29210"/>
                      <a:pt x="231902" y="28956"/>
                    </a:cubicBezTo>
                    <a:cubicBezTo>
                      <a:pt x="231394" y="28575"/>
                      <a:pt x="231013" y="28194"/>
                      <a:pt x="230505" y="27813"/>
                    </a:cubicBezTo>
                    <a:cubicBezTo>
                      <a:pt x="229997" y="27432"/>
                      <a:pt x="229489" y="27051"/>
                      <a:pt x="228981" y="26797"/>
                    </a:cubicBezTo>
                    <a:cubicBezTo>
                      <a:pt x="228092" y="26162"/>
                      <a:pt x="227203" y="25527"/>
                      <a:pt x="226314" y="24892"/>
                    </a:cubicBezTo>
                    <a:cubicBezTo>
                      <a:pt x="225933" y="24638"/>
                      <a:pt x="225552" y="24384"/>
                      <a:pt x="225171" y="24130"/>
                    </a:cubicBezTo>
                    <a:cubicBezTo>
                      <a:pt x="224663" y="23749"/>
                      <a:pt x="224155" y="23495"/>
                      <a:pt x="223647" y="23114"/>
                    </a:cubicBezTo>
                    <a:cubicBezTo>
                      <a:pt x="223266" y="22860"/>
                      <a:pt x="222885" y="22606"/>
                      <a:pt x="222504" y="22352"/>
                    </a:cubicBezTo>
                    <a:cubicBezTo>
                      <a:pt x="221996" y="21971"/>
                      <a:pt x="221488" y="21717"/>
                      <a:pt x="220980" y="21336"/>
                    </a:cubicBezTo>
                    <a:cubicBezTo>
                      <a:pt x="220599" y="21082"/>
                      <a:pt x="220091" y="20828"/>
                      <a:pt x="219710" y="20574"/>
                    </a:cubicBezTo>
                    <a:cubicBezTo>
                      <a:pt x="219202" y="20193"/>
                      <a:pt x="218694" y="19939"/>
                      <a:pt x="218186" y="19685"/>
                    </a:cubicBezTo>
                    <a:cubicBezTo>
                      <a:pt x="217805" y="19431"/>
                      <a:pt x="217297" y="19177"/>
                      <a:pt x="216916" y="18923"/>
                    </a:cubicBezTo>
                    <a:cubicBezTo>
                      <a:pt x="216408" y="18669"/>
                      <a:pt x="215900" y="18288"/>
                      <a:pt x="215265" y="18034"/>
                    </a:cubicBezTo>
                    <a:cubicBezTo>
                      <a:pt x="214884" y="17780"/>
                      <a:pt x="214376" y="17526"/>
                      <a:pt x="213995" y="17272"/>
                    </a:cubicBezTo>
                    <a:cubicBezTo>
                      <a:pt x="213487" y="17018"/>
                      <a:pt x="212979" y="16637"/>
                      <a:pt x="212344" y="16383"/>
                    </a:cubicBezTo>
                    <a:cubicBezTo>
                      <a:pt x="211963" y="16129"/>
                      <a:pt x="211455" y="15875"/>
                      <a:pt x="211074" y="15748"/>
                    </a:cubicBezTo>
                    <a:cubicBezTo>
                      <a:pt x="210566" y="15494"/>
                      <a:pt x="209931" y="15240"/>
                      <a:pt x="209423" y="14859"/>
                    </a:cubicBezTo>
                    <a:cubicBezTo>
                      <a:pt x="209042" y="14605"/>
                      <a:pt x="208534" y="14478"/>
                      <a:pt x="208153" y="14224"/>
                    </a:cubicBezTo>
                    <a:cubicBezTo>
                      <a:pt x="207645" y="13970"/>
                      <a:pt x="207010" y="13716"/>
                      <a:pt x="206502" y="13462"/>
                    </a:cubicBezTo>
                    <a:cubicBezTo>
                      <a:pt x="206121" y="13208"/>
                      <a:pt x="205613" y="13081"/>
                      <a:pt x="205232" y="12827"/>
                    </a:cubicBezTo>
                    <a:cubicBezTo>
                      <a:pt x="204597" y="12573"/>
                      <a:pt x="204089" y="12319"/>
                      <a:pt x="203454" y="12065"/>
                    </a:cubicBezTo>
                    <a:cubicBezTo>
                      <a:pt x="203073" y="11938"/>
                      <a:pt x="202692" y="11684"/>
                      <a:pt x="202311" y="11557"/>
                    </a:cubicBezTo>
                    <a:cubicBezTo>
                      <a:pt x="201676" y="11303"/>
                      <a:pt x="201041" y="11049"/>
                      <a:pt x="200406" y="10795"/>
                    </a:cubicBezTo>
                    <a:cubicBezTo>
                      <a:pt x="200152" y="10795"/>
                      <a:pt x="199898" y="10541"/>
                      <a:pt x="199644" y="10541"/>
                    </a:cubicBezTo>
                    <a:cubicBezTo>
                      <a:pt x="198247" y="9906"/>
                      <a:pt x="196723" y="9398"/>
                      <a:pt x="195326" y="8890"/>
                    </a:cubicBezTo>
                    <a:cubicBezTo>
                      <a:pt x="194945" y="8890"/>
                      <a:pt x="194691" y="8636"/>
                      <a:pt x="194310" y="8509"/>
                    </a:cubicBezTo>
                    <a:cubicBezTo>
                      <a:pt x="193675" y="8255"/>
                      <a:pt x="193040" y="8001"/>
                      <a:pt x="192405" y="7874"/>
                    </a:cubicBezTo>
                    <a:cubicBezTo>
                      <a:pt x="192024" y="7747"/>
                      <a:pt x="191643" y="7620"/>
                      <a:pt x="191135" y="7493"/>
                    </a:cubicBezTo>
                    <a:cubicBezTo>
                      <a:pt x="190500" y="7239"/>
                      <a:pt x="189865" y="7112"/>
                      <a:pt x="189230" y="6858"/>
                    </a:cubicBezTo>
                    <a:cubicBezTo>
                      <a:pt x="188849" y="6731"/>
                      <a:pt x="188341" y="6604"/>
                      <a:pt x="187960" y="6477"/>
                    </a:cubicBezTo>
                    <a:cubicBezTo>
                      <a:pt x="187325" y="6223"/>
                      <a:pt x="186690" y="6096"/>
                      <a:pt x="186055" y="5969"/>
                    </a:cubicBezTo>
                    <a:cubicBezTo>
                      <a:pt x="185547" y="5842"/>
                      <a:pt x="185166" y="5715"/>
                      <a:pt x="184658" y="5588"/>
                    </a:cubicBezTo>
                    <a:cubicBezTo>
                      <a:pt x="184023" y="5461"/>
                      <a:pt x="183388" y="5207"/>
                      <a:pt x="182753" y="5080"/>
                    </a:cubicBezTo>
                    <a:cubicBezTo>
                      <a:pt x="182245" y="4953"/>
                      <a:pt x="181864" y="4826"/>
                      <a:pt x="181356" y="4699"/>
                    </a:cubicBezTo>
                    <a:cubicBezTo>
                      <a:pt x="180721" y="4572"/>
                      <a:pt x="180086" y="4318"/>
                      <a:pt x="179451" y="4191"/>
                    </a:cubicBezTo>
                    <a:cubicBezTo>
                      <a:pt x="178943" y="4191"/>
                      <a:pt x="178562" y="3937"/>
                      <a:pt x="178054" y="3810"/>
                    </a:cubicBezTo>
                    <a:cubicBezTo>
                      <a:pt x="177419" y="3683"/>
                      <a:pt x="176784" y="3556"/>
                      <a:pt x="176149" y="3429"/>
                    </a:cubicBezTo>
                    <a:cubicBezTo>
                      <a:pt x="175641" y="3429"/>
                      <a:pt x="175260" y="3175"/>
                      <a:pt x="174752" y="3175"/>
                    </a:cubicBezTo>
                    <a:cubicBezTo>
                      <a:pt x="174117" y="3048"/>
                      <a:pt x="173482" y="2921"/>
                      <a:pt x="172847" y="2794"/>
                    </a:cubicBezTo>
                    <a:cubicBezTo>
                      <a:pt x="172339" y="2794"/>
                      <a:pt x="171958" y="2667"/>
                      <a:pt x="171450" y="2540"/>
                    </a:cubicBezTo>
                    <a:cubicBezTo>
                      <a:pt x="170815" y="2540"/>
                      <a:pt x="170180" y="2286"/>
                      <a:pt x="169418" y="2159"/>
                    </a:cubicBezTo>
                    <a:cubicBezTo>
                      <a:pt x="169037" y="2159"/>
                      <a:pt x="168529" y="2032"/>
                      <a:pt x="168148" y="1905"/>
                    </a:cubicBezTo>
                    <a:cubicBezTo>
                      <a:pt x="167386" y="1905"/>
                      <a:pt x="166751" y="1651"/>
                      <a:pt x="165989" y="1524"/>
                    </a:cubicBezTo>
                    <a:cubicBezTo>
                      <a:pt x="165989" y="1524"/>
                      <a:pt x="165989" y="1524"/>
                      <a:pt x="165989" y="1524"/>
                    </a:cubicBezTo>
                    <a:lnTo>
                      <a:pt x="165989" y="1524"/>
                    </a:lnTo>
                    <a:cubicBezTo>
                      <a:pt x="162306" y="1016"/>
                      <a:pt x="158496" y="508"/>
                      <a:pt x="154813" y="254"/>
                    </a:cubicBezTo>
                    <a:lnTo>
                      <a:pt x="154813" y="254"/>
                    </a:lnTo>
                    <a:cubicBezTo>
                      <a:pt x="154813" y="254"/>
                      <a:pt x="154559" y="254"/>
                      <a:pt x="154432" y="254"/>
                    </a:cubicBezTo>
                    <a:cubicBezTo>
                      <a:pt x="153162" y="254"/>
                      <a:pt x="151892" y="127"/>
                      <a:pt x="150622" y="0"/>
                    </a:cubicBezTo>
                    <a:cubicBezTo>
                      <a:pt x="149987" y="0"/>
                      <a:pt x="149352" y="0"/>
                      <a:pt x="148717" y="0"/>
                    </a:cubicBezTo>
                    <a:cubicBezTo>
                      <a:pt x="148336" y="0"/>
                      <a:pt x="147828" y="0"/>
                      <a:pt x="147447" y="0"/>
                    </a:cubicBezTo>
                    <a:cubicBezTo>
                      <a:pt x="146431" y="0"/>
                      <a:pt x="145288" y="0"/>
                      <a:pt x="144272" y="0"/>
                    </a:cubicBezTo>
                    <a:cubicBezTo>
                      <a:pt x="128143" y="0"/>
                      <a:pt x="112522" y="2667"/>
                      <a:pt x="98044" y="7620"/>
                    </a:cubicBezTo>
                    <a:cubicBezTo>
                      <a:pt x="95758" y="8382"/>
                      <a:pt x="93599" y="9144"/>
                      <a:pt x="91440" y="10033"/>
                    </a:cubicBezTo>
                    <a:cubicBezTo>
                      <a:pt x="89281" y="10922"/>
                      <a:pt x="87122" y="11811"/>
                      <a:pt x="84963" y="12827"/>
                    </a:cubicBezTo>
                    <a:cubicBezTo>
                      <a:pt x="83947" y="13335"/>
                      <a:pt x="82804" y="13843"/>
                      <a:pt x="81788" y="14351"/>
                    </a:cubicBezTo>
                    <a:cubicBezTo>
                      <a:pt x="79629" y="15367"/>
                      <a:pt x="77597" y="16383"/>
                      <a:pt x="75565" y="17526"/>
                    </a:cubicBezTo>
                    <a:cubicBezTo>
                      <a:pt x="74549" y="18034"/>
                      <a:pt x="73533" y="18669"/>
                      <a:pt x="72517" y="19177"/>
                    </a:cubicBezTo>
                    <a:cubicBezTo>
                      <a:pt x="60452" y="26162"/>
                      <a:pt x="49530" y="34798"/>
                      <a:pt x="39878" y="44704"/>
                    </a:cubicBezTo>
                    <a:cubicBezTo>
                      <a:pt x="39116" y="45593"/>
                      <a:pt x="38354" y="46355"/>
                      <a:pt x="37465" y="47244"/>
                    </a:cubicBezTo>
                    <a:cubicBezTo>
                      <a:pt x="35179" y="49784"/>
                      <a:pt x="32893" y="52451"/>
                      <a:pt x="30734" y="55118"/>
                    </a:cubicBezTo>
                    <a:cubicBezTo>
                      <a:pt x="29972" y="56007"/>
                      <a:pt x="29337" y="56896"/>
                      <a:pt x="28575" y="57912"/>
                    </a:cubicBezTo>
                    <a:cubicBezTo>
                      <a:pt x="10541" y="81915"/>
                      <a:pt x="0" y="111760"/>
                      <a:pt x="0" y="144145"/>
                    </a:cubicBezTo>
                    <a:lnTo>
                      <a:pt x="0" y="144145"/>
                    </a:lnTo>
                    <a:cubicBezTo>
                      <a:pt x="0" y="177800"/>
                      <a:pt x="2667" y="197231"/>
                      <a:pt x="21336" y="225933"/>
                    </a:cubicBezTo>
                    <a:cubicBezTo>
                      <a:pt x="36576" y="249174"/>
                      <a:pt x="56388" y="268859"/>
                      <a:pt x="79502" y="284353"/>
                    </a:cubicBezTo>
                    <a:cubicBezTo>
                      <a:pt x="103251" y="300228"/>
                      <a:pt x="137541" y="321310"/>
                      <a:pt x="165735" y="331724"/>
                    </a:cubicBezTo>
                    <a:lnTo>
                      <a:pt x="165735" y="286639"/>
                    </a:lnTo>
                    <a:cubicBezTo>
                      <a:pt x="165735" y="286639"/>
                      <a:pt x="165735" y="286639"/>
                      <a:pt x="165735" y="286639"/>
                    </a:cubicBezTo>
                    <a:cubicBezTo>
                      <a:pt x="166497" y="286639"/>
                      <a:pt x="167132" y="286385"/>
                      <a:pt x="167894" y="286258"/>
                    </a:cubicBezTo>
                    <a:cubicBezTo>
                      <a:pt x="168275" y="286258"/>
                      <a:pt x="168783" y="286131"/>
                      <a:pt x="169164" y="286004"/>
                    </a:cubicBezTo>
                    <a:cubicBezTo>
                      <a:pt x="169799" y="286004"/>
                      <a:pt x="170434" y="285750"/>
                      <a:pt x="171196" y="285623"/>
                    </a:cubicBezTo>
                    <a:cubicBezTo>
                      <a:pt x="171704" y="285623"/>
                      <a:pt x="172085" y="285496"/>
                      <a:pt x="172593" y="285369"/>
                    </a:cubicBezTo>
                    <a:cubicBezTo>
                      <a:pt x="173228" y="285242"/>
                      <a:pt x="173863" y="285115"/>
                      <a:pt x="174498" y="284988"/>
                    </a:cubicBezTo>
                    <a:cubicBezTo>
                      <a:pt x="175006" y="284988"/>
                      <a:pt x="175387" y="284734"/>
                      <a:pt x="175895" y="284734"/>
                    </a:cubicBezTo>
                    <a:cubicBezTo>
                      <a:pt x="176530" y="284607"/>
                      <a:pt x="177165" y="284480"/>
                      <a:pt x="177800" y="284353"/>
                    </a:cubicBezTo>
                    <a:cubicBezTo>
                      <a:pt x="178308" y="284353"/>
                      <a:pt x="178689" y="284099"/>
                      <a:pt x="179197" y="283972"/>
                    </a:cubicBezTo>
                    <a:cubicBezTo>
                      <a:pt x="179832" y="283845"/>
                      <a:pt x="180467" y="283718"/>
                      <a:pt x="181102" y="283464"/>
                    </a:cubicBezTo>
                    <a:cubicBezTo>
                      <a:pt x="181610" y="283464"/>
                      <a:pt x="181991" y="283210"/>
                      <a:pt x="182499" y="283083"/>
                    </a:cubicBezTo>
                    <a:cubicBezTo>
                      <a:pt x="183134" y="282956"/>
                      <a:pt x="183769" y="282702"/>
                      <a:pt x="184404" y="282575"/>
                    </a:cubicBezTo>
                    <a:cubicBezTo>
                      <a:pt x="184912" y="282448"/>
                      <a:pt x="185293" y="282321"/>
                      <a:pt x="185801" y="282194"/>
                    </a:cubicBezTo>
                    <a:cubicBezTo>
                      <a:pt x="186436" y="282067"/>
                      <a:pt x="187071" y="281813"/>
                      <a:pt x="187706" y="281686"/>
                    </a:cubicBezTo>
                    <a:cubicBezTo>
                      <a:pt x="188087" y="281559"/>
                      <a:pt x="188595" y="281432"/>
                      <a:pt x="188976" y="281305"/>
                    </a:cubicBezTo>
                    <a:cubicBezTo>
                      <a:pt x="189611" y="281051"/>
                      <a:pt x="190246" y="280924"/>
                      <a:pt x="190881" y="280670"/>
                    </a:cubicBezTo>
                    <a:cubicBezTo>
                      <a:pt x="191262" y="280543"/>
                      <a:pt x="191643" y="280416"/>
                      <a:pt x="192151" y="280289"/>
                    </a:cubicBezTo>
                    <a:cubicBezTo>
                      <a:pt x="192786" y="280035"/>
                      <a:pt x="193421" y="279781"/>
                      <a:pt x="194056" y="279654"/>
                    </a:cubicBezTo>
                    <a:cubicBezTo>
                      <a:pt x="194437" y="279654"/>
                      <a:pt x="194691" y="279400"/>
                      <a:pt x="195072" y="279273"/>
                    </a:cubicBezTo>
                    <a:cubicBezTo>
                      <a:pt x="196469" y="278765"/>
                      <a:pt x="197993" y="278130"/>
                      <a:pt x="199390" y="277622"/>
                    </a:cubicBezTo>
                    <a:cubicBezTo>
                      <a:pt x="199644" y="277622"/>
                      <a:pt x="199898" y="277368"/>
                      <a:pt x="200152" y="277368"/>
                    </a:cubicBezTo>
                    <a:cubicBezTo>
                      <a:pt x="200787" y="277114"/>
                      <a:pt x="201422" y="276860"/>
                      <a:pt x="202057" y="276606"/>
                    </a:cubicBezTo>
                    <a:cubicBezTo>
                      <a:pt x="202438" y="276479"/>
                      <a:pt x="202819" y="276225"/>
                      <a:pt x="203200" y="276098"/>
                    </a:cubicBezTo>
                    <a:cubicBezTo>
                      <a:pt x="203835" y="275844"/>
                      <a:pt x="204343" y="275590"/>
                      <a:pt x="204978" y="275336"/>
                    </a:cubicBezTo>
                    <a:cubicBezTo>
                      <a:pt x="205359" y="275082"/>
                      <a:pt x="205867" y="274955"/>
                      <a:pt x="206248" y="274701"/>
                    </a:cubicBezTo>
                    <a:cubicBezTo>
                      <a:pt x="206756" y="274447"/>
                      <a:pt x="207391" y="274193"/>
                      <a:pt x="207899" y="273939"/>
                    </a:cubicBezTo>
                    <a:cubicBezTo>
                      <a:pt x="208280" y="273685"/>
                      <a:pt x="208788" y="273558"/>
                      <a:pt x="209169" y="273304"/>
                    </a:cubicBezTo>
                    <a:cubicBezTo>
                      <a:pt x="209677" y="273050"/>
                      <a:pt x="210312" y="272796"/>
                      <a:pt x="210820" y="272415"/>
                    </a:cubicBezTo>
                    <a:cubicBezTo>
                      <a:pt x="211201" y="272161"/>
                      <a:pt x="211709" y="271907"/>
                      <a:pt x="212090" y="271780"/>
                    </a:cubicBezTo>
                    <a:cubicBezTo>
                      <a:pt x="212598" y="271526"/>
                      <a:pt x="213233" y="271145"/>
                      <a:pt x="213741" y="270891"/>
                    </a:cubicBezTo>
                    <a:cubicBezTo>
                      <a:pt x="214122" y="270637"/>
                      <a:pt x="214630" y="270383"/>
                      <a:pt x="215011" y="270129"/>
                    </a:cubicBezTo>
                    <a:cubicBezTo>
                      <a:pt x="215519" y="269875"/>
                      <a:pt x="216027" y="269494"/>
                      <a:pt x="216662" y="269240"/>
                    </a:cubicBezTo>
                    <a:cubicBezTo>
                      <a:pt x="217043" y="268986"/>
                      <a:pt x="217551" y="268732"/>
                      <a:pt x="217932" y="268478"/>
                    </a:cubicBezTo>
                    <a:cubicBezTo>
                      <a:pt x="218440" y="268224"/>
                      <a:pt x="218948" y="267843"/>
                      <a:pt x="219456" y="267589"/>
                    </a:cubicBezTo>
                    <a:cubicBezTo>
                      <a:pt x="219837" y="267335"/>
                      <a:pt x="220345" y="267081"/>
                      <a:pt x="220726" y="266827"/>
                    </a:cubicBezTo>
                    <a:cubicBezTo>
                      <a:pt x="221234" y="266446"/>
                      <a:pt x="221742" y="266192"/>
                      <a:pt x="222250" y="265811"/>
                    </a:cubicBezTo>
                    <a:cubicBezTo>
                      <a:pt x="222631" y="265557"/>
                      <a:pt x="223012" y="265303"/>
                      <a:pt x="223393" y="265049"/>
                    </a:cubicBezTo>
                    <a:cubicBezTo>
                      <a:pt x="223901" y="264668"/>
                      <a:pt x="224409" y="264414"/>
                      <a:pt x="224917" y="264033"/>
                    </a:cubicBezTo>
                    <a:cubicBezTo>
                      <a:pt x="225298" y="263779"/>
                      <a:pt x="225679" y="263525"/>
                      <a:pt x="226060" y="263271"/>
                    </a:cubicBezTo>
                    <a:cubicBezTo>
                      <a:pt x="226949" y="262636"/>
                      <a:pt x="227838" y="262128"/>
                      <a:pt x="228600" y="261493"/>
                    </a:cubicBezTo>
                    <a:cubicBezTo>
                      <a:pt x="229108" y="261112"/>
                      <a:pt x="229616" y="260731"/>
                      <a:pt x="230124" y="260350"/>
                    </a:cubicBezTo>
                    <a:cubicBezTo>
                      <a:pt x="230632" y="259969"/>
                      <a:pt x="231013" y="259588"/>
                      <a:pt x="231521" y="259207"/>
                    </a:cubicBezTo>
                    <a:cubicBezTo>
                      <a:pt x="231902" y="258953"/>
                      <a:pt x="232283" y="258572"/>
                      <a:pt x="232664" y="258318"/>
                    </a:cubicBezTo>
                    <a:cubicBezTo>
                      <a:pt x="233172" y="257937"/>
                      <a:pt x="233553" y="257556"/>
                      <a:pt x="234061" y="257175"/>
                    </a:cubicBezTo>
                    <a:cubicBezTo>
                      <a:pt x="234442" y="256794"/>
                      <a:pt x="234823" y="256540"/>
                      <a:pt x="235331" y="256159"/>
                    </a:cubicBezTo>
                    <a:cubicBezTo>
                      <a:pt x="235839" y="255778"/>
                      <a:pt x="236220" y="255397"/>
                      <a:pt x="236728" y="255016"/>
                    </a:cubicBezTo>
                    <a:cubicBezTo>
                      <a:pt x="237109" y="254635"/>
                      <a:pt x="237490" y="254381"/>
                      <a:pt x="237871" y="254000"/>
                    </a:cubicBezTo>
                    <a:cubicBezTo>
                      <a:pt x="238252" y="253619"/>
                      <a:pt x="238760" y="253238"/>
                      <a:pt x="239141" y="252857"/>
                    </a:cubicBezTo>
                    <a:cubicBezTo>
                      <a:pt x="239522" y="252476"/>
                      <a:pt x="239903" y="252222"/>
                      <a:pt x="240284" y="251841"/>
                    </a:cubicBezTo>
                    <a:cubicBezTo>
                      <a:pt x="240665" y="251460"/>
                      <a:pt x="241173" y="251079"/>
                      <a:pt x="241554" y="250698"/>
                    </a:cubicBezTo>
                    <a:cubicBezTo>
                      <a:pt x="241935" y="250317"/>
                      <a:pt x="242316" y="249936"/>
                      <a:pt x="242697" y="249555"/>
                    </a:cubicBezTo>
                    <a:cubicBezTo>
                      <a:pt x="243078" y="249174"/>
                      <a:pt x="243459" y="248793"/>
                      <a:pt x="243967" y="248412"/>
                    </a:cubicBezTo>
                    <a:cubicBezTo>
                      <a:pt x="244348" y="248031"/>
                      <a:pt x="244729" y="247650"/>
                      <a:pt x="245110" y="247269"/>
                    </a:cubicBezTo>
                    <a:cubicBezTo>
                      <a:pt x="245491" y="246888"/>
                      <a:pt x="245872" y="246507"/>
                      <a:pt x="246253" y="246126"/>
                    </a:cubicBezTo>
                    <a:cubicBezTo>
                      <a:pt x="246634" y="245745"/>
                      <a:pt x="247015" y="245364"/>
                      <a:pt x="247396" y="244983"/>
                    </a:cubicBezTo>
                    <a:cubicBezTo>
                      <a:pt x="247777" y="244602"/>
                      <a:pt x="248158" y="244221"/>
                      <a:pt x="248539" y="243840"/>
                    </a:cubicBezTo>
                    <a:cubicBezTo>
                      <a:pt x="248920" y="243459"/>
                      <a:pt x="249301" y="242951"/>
                      <a:pt x="249682" y="242570"/>
                    </a:cubicBezTo>
                    <a:cubicBezTo>
                      <a:pt x="250063" y="242189"/>
                      <a:pt x="250444" y="241808"/>
                      <a:pt x="250698" y="241427"/>
                    </a:cubicBezTo>
                    <a:cubicBezTo>
                      <a:pt x="251460" y="240665"/>
                      <a:pt x="252095" y="239903"/>
                      <a:pt x="252857" y="239014"/>
                    </a:cubicBezTo>
                    <a:cubicBezTo>
                      <a:pt x="253111" y="238633"/>
                      <a:pt x="253492" y="238252"/>
                      <a:pt x="253746" y="237998"/>
                    </a:cubicBezTo>
                    <a:cubicBezTo>
                      <a:pt x="254127" y="237490"/>
                      <a:pt x="254635" y="236982"/>
                      <a:pt x="255016" y="236601"/>
                    </a:cubicBezTo>
                    <a:cubicBezTo>
                      <a:pt x="255397" y="236220"/>
                      <a:pt x="255651" y="235839"/>
                      <a:pt x="256032" y="235458"/>
                    </a:cubicBezTo>
                    <a:cubicBezTo>
                      <a:pt x="256413" y="234950"/>
                      <a:pt x="256794" y="234569"/>
                      <a:pt x="257175" y="234061"/>
                    </a:cubicBezTo>
                    <a:cubicBezTo>
                      <a:pt x="257556" y="233680"/>
                      <a:pt x="257810" y="233172"/>
                      <a:pt x="258191" y="232791"/>
                    </a:cubicBezTo>
                    <a:cubicBezTo>
                      <a:pt x="258572" y="232283"/>
                      <a:pt x="258953" y="231902"/>
                      <a:pt x="259207" y="231394"/>
                    </a:cubicBezTo>
                    <a:cubicBezTo>
                      <a:pt x="259588" y="231013"/>
                      <a:pt x="259842" y="230505"/>
                      <a:pt x="260096" y="230124"/>
                    </a:cubicBezTo>
                    <a:cubicBezTo>
                      <a:pt x="260477" y="229616"/>
                      <a:pt x="260731" y="229235"/>
                      <a:pt x="261112" y="228727"/>
                    </a:cubicBezTo>
                    <a:cubicBezTo>
                      <a:pt x="261366" y="228346"/>
                      <a:pt x="261747" y="227838"/>
                      <a:pt x="262001" y="227457"/>
                    </a:cubicBezTo>
                    <a:cubicBezTo>
                      <a:pt x="262382" y="226949"/>
                      <a:pt x="262636" y="226568"/>
                      <a:pt x="263017" y="226060"/>
                    </a:cubicBezTo>
                    <a:cubicBezTo>
                      <a:pt x="263271" y="225679"/>
                      <a:pt x="263652" y="225171"/>
                      <a:pt x="263906" y="224790"/>
                    </a:cubicBezTo>
                    <a:cubicBezTo>
                      <a:pt x="264287" y="224282"/>
                      <a:pt x="264541" y="223774"/>
                      <a:pt x="264922" y="223266"/>
                    </a:cubicBezTo>
                    <a:cubicBezTo>
                      <a:pt x="265176" y="222885"/>
                      <a:pt x="265430" y="222377"/>
                      <a:pt x="265811" y="221996"/>
                    </a:cubicBezTo>
                    <a:cubicBezTo>
                      <a:pt x="266192" y="221488"/>
                      <a:pt x="266446" y="220980"/>
                      <a:pt x="266827" y="220472"/>
                    </a:cubicBezTo>
                    <a:cubicBezTo>
                      <a:pt x="267081" y="220091"/>
                      <a:pt x="267335" y="219583"/>
                      <a:pt x="267589" y="219202"/>
                    </a:cubicBezTo>
                    <a:cubicBezTo>
                      <a:pt x="267970" y="218694"/>
                      <a:pt x="268224" y="218059"/>
                      <a:pt x="268605" y="217551"/>
                    </a:cubicBezTo>
                    <a:cubicBezTo>
                      <a:pt x="268859" y="217170"/>
                      <a:pt x="269113" y="216789"/>
                      <a:pt x="269367" y="216281"/>
                    </a:cubicBezTo>
                    <a:cubicBezTo>
                      <a:pt x="269748" y="215646"/>
                      <a:pt x="270129" y="215011"/>
                      <a:pt x="270510" y="214376"/>
                    </a:cubicBezTo>
                    <a:cubicBezTo>
                      <a:pt x="270637" y="213995"/>
                      <a:pt x="270891" y="213741"/>
                      <a:pt x="271018" y="213360"/>
                    </a:cubicBezTo>
                    <a:cubicBezTo>
                      <a:pt x="271526" y="212344"/>
                      <a:pt x="272034" y="211455"/>
                      <a:pt x="272542" y="210439"/>
                    </a:cubicBezTo>
                    <a:cubicBezTo>
                      <a:pt x="272669" y="210058"/>
                      <a:pt x="272923" y="209804"/>
                      <a:pt x="273050" y="209423"/>
                    </a:cubicBezTo>
                    <a:cubicBezTo>
                      <a:pt x="273431" y="208788"/>
                      <a:pt x="273685" y="208153"/>
                      <a:pt x="274066" y="207391"/>
                    </a:cubicBezTo>
                    <a:cubicBezTo>
                      <a:pt x="274320" y="207010"/>
                      <a:pt x="274447" y="206502"/>
                      <a:pt x="274701" y="206121"/>
                    </a:cubicBezTo>
                    <a:cubicBezTo>
                      <a:pt x="274955" y="205486"/>
                      <a:pt x="275209" y="204978"/>
                      <a:pt x="275590" y="204343"/>
                    </a:cubicBezTo>
                    <a:cubicBezTo>
                      <a:pt x="275844" y="203962"/>
                      <a:pt x="275971" y="203454"/>
                      <a:pt x="276225" y="203073"/>
                    </a:cubicBezTo>
                    <a:cubicBezTo>
                      <a:pt x="276479" y="202438"/>
                      <a:pt x="276733" y="201930"/>
                      <a:pt x="276987" y="201295"/>
                    </a:cubicBezTo>
                    <a:cubicBezTo>
                      <a:pt x="277241" y="200787"/>
                      <a:pt x="277368" y="200406"/>
                      <a:pt x="277622" y="199898"/>
                    </a:cubicBezTo>
                    <a:cubicBezTo>
                      <a:pt x="277876" y="199263"/>
                      <a:pt x="278130" y="198755"/>
                      <a:pt x="278384" y="198120"/>
                    </a:cubicBezTo>
                    <a:cubicBezTo>
                      <a:pt x="278511" y="197612"/>
                      <a:pt x="278765" y="197231"/>
                      <a:pt x="278892" y="196723"/>
                    </a:cubicBezTo>
                    <a:cubicBezTo>
                      <a:pt x="279146" y="196088"/>
                      <a:pt x="279400" y="195580"/>
                      <a:pt x="279527" y="194945"/>
                    </a:cubicBezTo>
                    <a:cubicBezTo>
                      <a:pt x="279654" y="194437"/>
                      <a:pt x="279908" y="194056"/>
                      <a:pt x="280035" y="193548"/>
                    </a:cubicBezTo>
                    <a:cubicBezTo>
                      <a:pt x="280289" y="192913"/>
                      <a:pt x="280416" y="192405"/>
                      <a:pt x="280670" y="191770"/>
                    </a:cubicBezTo>
                    <a:cubicBezTo>
                      <a:pt x="280797" y="191262"/>
                      <a:pt x="281051" y="190881"/>
                      <a:pt x="281178" y="190373"/>
                    </a:cubicBezTo>
                    <a:cubicBezTo>
                      <a:pt x="281432" y="189738"/>
                      <a:pt x="281559" y="189103"/>
                      <a:pt x="281813" y="188468"/>
                    </a:cubicBezTo>
                    <a:cubicBezTo>
                      <a:pt x="281940" y="187960"/>
                      <a:pt x="282067" y="187579"/>
                      <a:pt x="282194" y="187071"/>
                    </a:cubicBezTo>
                    <a:cubicBezTo>
                      <a:pt x="282448" y="186436"/>
                      <a:pt x="282575" y="185674"/>
                      <a:pt x="282829" y="185039"/>
                    </a:cubicBezTo>
                    <a:cubicBezTo>
                      <a:pt x="282829" y="184658"/>
                      <a:pt x="283083" y="184277"/>
                      <a:pt x="283210" y="183896"/>
                    </a:cubicBezTo>
                    <a:cubicBezTo>
                      <a:pt x="283464" y="183007"/>
                      <a:pt x="283718" y="182118"/>
                      <a:pt x="283972" y="181229"/>
                    </a:cubicBezTo>
                    <a:cubicBezTo>
                      <a:pt x="283972" y="180975"/>
                      <a:pt x="283972" y="180848"/>
                      <a:pt x="284099" y="180594"/>
                    </a:cubicBezTo>
                    <a:cubicBezTo>
                      <a:pt x="284353" y="179451"/>
                      <a:pt x="284607" y="178435"/>
                      <a:pt x="284861" y="177292"/>
                    </a:cubicBezTo>
                    <a:cubicBezTo>
                      <a:pt x="284861" y="176911"/>
                      <a:pt x="284988" y="176530"/>
                      <a:pt x="285115" y="176276"/>
                    </a:cubicBezTo>
                    <a:cubicBezTo>
                      <a:pt x="285242" y="175514"/>
                      <a:pt x="285496" y="174752"/>
                      <a:pt x="285623" y="173990"/>
                    </a:cubicBezTo>
                    <a:cubicBezTo>
                      <a:pt x="285623" y="173609"/>
                      <a:pt x="285750" y="173101"/>
                      <a:pt x="285877" y="172720"/>
                    </a:cubicBezTo>
                    <a:cubicBezTo>
                      <a:pt x="286004" y="172085"/>
                      <a:pt x="286131" y="171323"/>
                      <a:pt x="286258" y="170688"/>
                    </a:cubicBezTo>
                    <a:cubicBezTo>
                      <a:pt x="286258" y="170180"/>
                      <a:pt x="286385" y="169799"/>
                      <a:pt x="286512" y="169291"/>
                    </a:cubicBezTo>
                    <a:cubicBezTo>
                      <a:pt x="286512" y="168656"/>
                      <a:pt x="286766" y="168021"/>
                      <a:pt x="286893" y="167259"/>
                    </a:cubicBezTo>
                    <a:cubicBezTo>
                      <a:pt x="286893" y="166751"/>
                      <a:pt x="287020" y="166243"/>
                      <a:pt x="287147" y="165735"/>
                    </a:cubicBezTo>
                    <a:cubicBezTo>
                      <a:pt x="287147" y="165100"/>
                      <a:pt x="287274" y="164465"/>
                      <a:pt x="287401" y="163703"/>
                    </a:cubicBezTo>
                    <a:cubicBezTo>
                      <a:pt x="287401" y="163195"/>
                      <a:pt x="287528" y="162687"/>
                      <a:pt x="287528" y="162179"/>
                    </a:cubicBezTo>
                    <a:cubicBezTo>
                      <a:pt x="287528" y="161544"/>
                      <a:pt x="287655" y="160909"/>
                      <a:pt x="287782" y="160147"/>
                    </a:cubicBezTo>
                    <a:cubicBezTo>
                      <a:pt x="287782" y="159639"/>
                      <a:pt x="287782" y="159131"/>
                      <a:pt x="287909" y="158623"/>
                    </a:cubicBezTo>
                    <a:cubicBezTo>
                      <a:pt x="287909" y="157988"/>
                      <a:pt x="287909" y="157226"/>
                      <a:pt x="288036" y="156591"/>
                    </a:cubicBezTo>
                    <a:cubicBezTo>
                      <a:pt x="288036" y="156083"/>
                      <a:pt x="288036" y="155575"/>
                      <a:pt x="288036" y="155067"/>
                    </a:cubicBezTo>
                    <a:cubicBezTo>
                      <a:pt x="288036" y="154305"/>
                      <a:pt x="288036" y="153670"/>
                      <a:pt x="288163" y="152908"/>
                    </a:cubicBezTo>
                    <a:cubicBezTo>
                      <a:pt x="288163" y="152400"/>
                      <a:pt x="288163" y="152019"/>
                      <a:pt x="288163" y="151511"/>
                    </a:cubicBezTo>
                    <a:cubicBezTo>
                      <a:pt x="288163" y="150749"/>
                      <a:pt x="288163" y="149987"/>
                      <a:pt x="288163" y="149098"/>
                    </a:cubicBezTo>
                    <a:cubicBezTo>
                      <a:pt x="288163" y="148717"/>
                      <a:pt x="288163" y="148336"/>
                      <a:pt x="288163" y="147955"/>
                    </a:cubicBezTo>
                    <a:cubicBezTo>
                      <a:pt x="288163" y="146812"/>
                      <a:pt x="288163" y="145542"/>
                      <a:pt x="288163" y="144399"/>
                    </a:cubicBezTo>
                    <a:lnTo>
                      <a:pt x="288163" y="144399"/>
                    </a:lnTo>
                    <a:cubicBezTo>
                      <a:pt x="288163" y="143256"/>
                      <a:pt x="288163" y="141986"/>
                      <a:pt x="288163" y="140843"/>
                    </a:cubicBezTo>
                    <a:cubicBezTo>
                      <a:pt x="288163" y="140462"/>
                      <a:pt x="288163" y="140081"/>
                      <a:pt x="288163" y="139700"/>
                    </a:cubicBezTo>
                    <a:close/>
                  </a:path>
                </a:pathLst>
              </a:custGeom>
              <a:solidFill>
                <a:srgbClr val="FFFFFF"/>
              </a:solidFill>
              <a:ln w="0" cap="flat">
                <a:noFill/>
                <a:prstDash val="solid"/>
                <a:miter/>
              </a:ln>
            </p:spPr>
            <p:txBody>
              <a:bodyPr rtlCol="0" anchor="ctr"/>
              <a:lstStyle/>
              <a:p>
                <a:endParaRPr lang="nl-NL"/>
              </a:p>
            </p:txBody>
          </p:sp>
          <p:sp>
            <p:nvSpPr>
              <p:cNvPr id="61" name="Vrije vorm: vorm 60">
                <a:extLst>
                  <a:ext uri="{FF2B5EF4-FFF2-40B4-BE49-F238E27FC236}">
                    <a16:creationId xmlns:a16="http://schemas.microsoft.com/office/drawing/2014/main" id="{07F7F9D7-5801-3684-5619-D4D297DDB20A}"/>
                  </a:ext>
                </a:extLst>
              </p:cNvPr>
              <p:cNvSpPr/>
              <p:nvPr/>
            </p:nvSpPr>
            <p:spPr>
              <a:xfrm>
                <a:off x="11222353" y="5999988"/>
                <a:ext cx="34797" cy="34797"/>
              </a:xfrm>
              <a:custGeom>
                <a:avLst/>
                <a:gdLst>
                  <a:gd name="connsiteX0" fmla="*/ 17399 w 34797"/>
                  <a:gd name="connsiteY0" fmla="*/ 0 h 34797"/>
                  <a:gd name="connsiteX1" fmla="*/ 17399 w 34797"/>
                  <a:gd name="connsiteY1" fmla="*/ 0 h 34797"/>
                  <a:gd name="connsiteX2" fmla="*/ 0 w 34797"/>
                  <a:gd name="connsiteY2" fmla="*/ 17399 h 34797"/>
                  <a:gd name="connsiteX3" fmla="*/ 0 w 34797"/>
                  <a:gd name="connsiteY3" fmla="*/ 17399 h 34797"/>
                  <a:gd name="connsiteX4" fmla="*/ 17399 w 34797"/>
                  <a:gd name="connsiteY4" fmla="*/ 34798 h 34797"/>
                  <a:gd name="connsiteX5" fmla="*/ 17399 w 34797"/>
                  <a:gd name="connsiteY5" fmla="*/ 34798 h 34797"/>
                  <a:gd name="connsiteX6" fmla="*/ 34798 w 34797"/>
                  <a:gd name="connsiteY6" fmla="*/ 17399 h 34797"/>
                  <a:gd name="connsiteX7" fmla="*/ 34798 w 34797"/>
                  <a:gd name="connsiteY7" fmla="*/ 17399 h 34797"/>
                  <a:gd name="connsiteX8" fmla="*/ 17399 w 34797"/>
                  <a:gd name="connsiteY8" fmla="*/ 0 h 34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797" h="34797">
                    <a:moveTo>
                      <a:pt x="17399" y="0"/>
                    </a:moveTo>
                    <a:lnTo>
                      <a:pt x="17399" y="0"/>
                    </a:lnTo>
                    <a:cubicBezTo>
                      <a:pt x="7874" y="0"/>
                      <a:pt x="0" y="7747"/>
                      <a:pt x="0" y="17399"/>
                    </a:cubicBezTo>
                    <a:lnTo>
                      <a:pt x="0" y="17399"/>
                    </a:lnTo>
                    <a:cubicBezTo>
                      <a:pt x="0" y="26924"/>
                      <a:pt x="7747" y="34798"/>
                      <a:pt x="17399" y="34798"/>
                    </a:cubicBezTo>
                    <a:lnTo>
                      <a:pt x="17399" y="34798"/>
                    </a:lnTo>
                    <a:cubicBezTo>
                      <a:pt x="26924" y="34798"/>
                      <a:pt x="34798" y="27051"/>
                      <a:pt x="34798" y="17399"/>
                    </a:cubicBezTo>
                    <a:lnTo>
                      <a:pt x="34798" y="17399"/>
                    </a:lnTo>
                    <a:cubicBezTo>
                      <a:pt x="34798" y="7874"/>
                      <a:pt x="27051" y="0"/>
                      <a:pt x="17399" y="0"/>
                    </a:cubicBezTo>
                    <a:close/>
                  </a:path>
                </a:pathLst>
              </a:custGeom>
              <a:solidFill>
                <a:srgbClr val="F59C00"/>
              </a:solidFill>
              <a:ln w="0" cap="flat">
                <a:noFill/>
                <a:prstDash val="solid"/>
                <a:miter/>
              </a:ln>
            </p:spPr>
            <p:txBody>
              <a:bodyPr rtlCol="0" anchor="ctr"/>
              <a:lstStyle/>
              <a:p>
                <a:endParaRPr lang="nl-NL"/>
              </a:p>
            </p:txBody>
          </p:sp>
          <p:sp>
            <p:nvSpPr>
              <p:cNvPr id="62" name="Vrije vorm: vorm 61">
                <a:extLst>
                  <a:ext uri="{FF2B5EF4-FFF2-40B4-BE49-F238E27FC236}">
                    <a16:creationId xmlns:a16="http://schemas.microsoft.com/office/drawing/2014/main" id="{032B9B3D-D9E5-9A02-90B7-27C25613DFC5}"/>
                  </a:ext>
                </a:extLst>
              </p:cNvPr>
              <p:cNvSpPr/>
              <p:nvPr/>
            </p:nvSpPr>
            <p:spPr>
              <a:xfrm>
                <a:off x="11208255" y="6049009"/>
                <a:ext cx="62484" cy="112141"/>
              </a:xfrm>
              <a:custGeom>
                <a:avLst/>
                <a:gdLst>
                  <a:gd name="connsiteX0" fmla="*/ 62357 w 62484"/>
                  <a:gd name="connsiteY0" fmla="*/ 104648 h 112141"/>
                  <a:gd name="connsiteX1" fmla="*/ 54864 w 62484"/>
                  <a:gd name="connsiteY1" fmla="*/ 97155 h 112141"/>
                  <a:gd name="connsiteX2" fmla="*/ 48514 w 62484"/>
                  <a:gd name="connsiteY2" fmla="*/ 97155 h 112141"/>
                  <a:gd name="connsiteX3" fmla="*/ 48514 w 62484"/>
                  <a:gd name="connsiteY3" fmla="*/ 7493 h 112141"/>
                  <a:gd name="connsiteX4" fmla="*/ 41022 w 62484"/>
                  <a:gd name="connsiteY4" fmla="*/ 0 h 112141"/>
                  <a:gd name="connsiteX5" fmla="*/ 7493 w 62484"/>
                  <a:gd name="connsiteY5" fmla="*/ 0 h 112141"/>
                  <a:gd name="connsiteX6" fmla="*/ 0 w 62484"/>
                  <a:gd name="connsiteY6" fmla="*/ 7493 h 112141"/>
                  <a:gd name="connsiteX7" fmla="*/ 0 w 62484"/>
                  <a:gd name="connsiteY7" fmla="*/ 7493 h 112141"/>
                  <a:gd name="connsiteX8" fmla="*/ 7493 w 62484"/>
                  <a:gd name="connsiteY8" fmla="*/ 14986 h 112141"/>
                  <a:gd name="connsiteX9" fmla="*/ 13843 w 62484"/>
                  <a:gd name="connsiteY9" fmla="*/ 14986 h 112141"/>
                  <a:gd name="connsiteX10" fmla="*/ 13843 w 62484"/>
                  <a:gd name="connsiteY10" fmla="*/ 97155 h 112141"/>
                  <a:gd name="connsiteX11" fmla="*/ 7493 w 62484"/>
                  <a:gd name="connsiteY11" fmla="*/ 97155 h 112141"/>
                  <a:gd name="connsiteX12" fmla="*/ 0 w 62484"/>
                  <a:gd name="connsiteY12" fmla="*/ 104648 h 112141"/>
                  <a:gd name="connsiteX13" fmla="*/ 0 w 62484"/>
                  <a:gd name="connsiteY13" fmla="*/ 104648 h 112141"/>
                  <a:gd name="connsiteX14" fmla="*/ 7493 w 62484"/>
                  <a:gd name="connsiteY14" fmla="*/ 112141 h 112141"/>
                  <a:gd name="connsiteX15" fmla="*/ 54991 w 62484"/>
                  <a:gd name="connsiteY15" fmla="*/ 112141 h 112141"/>
                  <a:gd name="connsiteX16" fmla="*/ 62485 w 62484"/>
                  <a:gd name="connsiteY16" fmla="*/ 104648 h 112141"/>
                  <a:gd name="connsiteX17" fmla="*/ 62485 w 62484"/>
                  <a:gd name="connsiteY17" fmla="*/ 104648 h 112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2484" h="112141">
                    <a:moveTo>
                      <a:pt x="62357" y="104648"/>
                    </a:moveTo>
                    <a:cubicBezTo>
                      <a:pt x="62357" y="100457"/>
                      <a:pt x="59055" y="97155"/>
                      <a:pt x="54864" y="97155"/>
                    </a:cubicBezTo>
                    <a:lnTo>
                      <a:pt x="48514" y="97155"/>
                    </a:lnTo>
                    <a:lnTo>
                      <a:pt x="48514" y="7493"/>
                    </a:lnTo>
                    <a:cubicBezTo>
                      <a:pt x="48514" y="3302"/>
                      <a:pt x="45212" y="0"/>
                      <a:pt x="41022" y="0"/>
                    </a:cubicBezTo>
                    <a:lnTo>
                      <a:pt x="7493" y="0"/>
                    </a:lnTo>
                    <a:cubicBezTo>
                      <a:pt x="3302" y="0"/>
                      <a:pt x="0" y="3302"/>
                      <a:pt x="0" y="7493"/>
                    </a:cubicBezTo>
                    <a:lnTo>
                      <a:pt x="0" y="7493"/>
                    </a:lnTo>
                    <a:cubicBezTo>
                      <a:pt x="0" y="11684"/>
                      <a:pt x="3302" y="14986"/>
                      <a:pt x="7493" y="14986"/>
                    </a:cubicBezTo>
                    <a:lnTo>
                      <a:pt x="13843" y="14986"/>
                    </a:lnTo>
                    <a:lnTo>
                      <a:pt x="13843" y="97155"/>
                    </a:lnTo>
                    <a:lnTo>
                      <a:pt x="7493" y="97155"/>
                    </a:lnTo>
                    <a:cubicBezTo>
                      <a:pt x="3302" y="97155"/>
                      <a:pt x="0" y="100457"/>
                      <a:pt x="0" y="104648"/>
                    </a:cubicBezTo>
                    <a:lnTo>
                      <a:pt x="0" y="104648"/>
                    </a:lnTo>
                    <a:cubicBezTo>
                      <a:pt x="0" y="108839"/>
                      <a:pt x="3302" y="112141"/>
                      <a:pt x="7493" y="112141"/>
                    </a:cubicBezTo>
                    <a:lnTo>
                      <a:pt x="54991" y="112141"/>
                    </a:lnTo>
                    <a:cubicBezTo>
                      <a:pt x="59182" y="112141"/>
                      <a:pt x="62485" y="108839"/>
                      <a:pt x="62485" y="104648"/>
                    </a:cubicBezTo>
                    <a:lnTo>
                      <a:pt x="62485" y="104648"/>
                    </a:lnTo>
                    <a:close/>
                  </a:path>
                </a:pathLst>
              </a:custGeom>
              <a:solidFill>
                <a:srgbClr val="F59C00"/>
              </a:solidFill>
              <a:ln w="0" cap="flat">
                <a:noFill/>
                <a:prstDash val="solid"/>
                <a:miter/>
              </a:ln>
            </p:spPr>
            <p:txBody>
              <a:bodyPr rtlCol="0" anchor="ctr"/>
              <a:lstStyle/>
              <a:p>
                <a:endParaRPr lang="nl-NL"/>
              </a:p>
            </p:txBody>
          </p:sp>
        </p:grpSp>
        <p:sp>
          <p:nvSpPr>
            <p:cNvPr id="59" name="Ovaal 58">
              <a:hlinkClick r:id="rId2" action="ppaction://hlinksldjump"/>
              <a:extLst>
                <a:ext uri="{FF2B5EF4-FFF2-40B4-BE49-F238E27FC236}">
                  <a16:creationId xmlns:a16="http://schemas.microsoft.com/office/drawing/2014/main" id="{C83E6387-2CE9-8F1B-1F03-BD3DE5398196}"/>
                </a:ext>
              </a:extLst>
            </p:cNvPr>
            <p:cNvSpPr/>
            <p:nvPr/>
          </p:nvSpPr>
          <p:spPr>
            <a:xfrm>
              <a:off x="11008109" y="5885117"/>
              <a:ext cx="488317" cy="488442"/>
            </a:xfrm>
            <a:prstGeom prst="ellipse">
              <a:avLst/>
            </a:prstGeom>
            <a:solidFill>
              <a:srgbClr val="F59C00">
                <a:alpha val="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63" name="Vrije vorm: vorm 62">
            <a:extLst>
              <a:ext uri="{FF2B5EF4-FFF2-40B4-BE49-F238E27FC236}">
                <a16:creationId xmlns:a16="http://schemas.microsoft.com/office/drawing/2014/main" id="{03A3A033-B5A0-D4D9-78E7-2063A53AA68E}"/>
              </a:ext>
            </a:extLst>
          </p:cNvPr>
          <p:cNvSpPr/>
          <p:nvPr/>
        </p:nvSpPr>
        <p:spPr>
          <a:xfrm>
            <a:off x="3337432" y="659956"/>
            <a:ext cx="5517136" cy="5538088"/>
          </a:xfrm>
          <a:custGeom>
            <a:avLst/>
            <a:gdLst>
              <a:gd name="connsiteX0" fmla="*/ 2546773 w 5517136"/>
              <a:gd name="connsiteY0" fmla="*/ 5538089 h 5538088"/>
              <a:gd name="connsiteX1" fmla="*/ 1132629 w 5517136"/>
              <a:gd name="connsiteY1" fmla="*/ 5100828 h 5538088"/>
              <a:gd name="connsiteX2" fmla="*/ 1018836 w 5517136"/>
              <a:gd name="connsiteY2" fmla="*/ 5018151 h 5538088"/>
              <a:gd name="connsiteX3" fmla="*/ 1010454 w 5517136"/>
              <a:gd name="connsiteY3" fmla="*/ 4964938 h 5538088"/>
              <a:gd name="connsiteX4" fmla="*/ 1078019 w 5517136"/>
              <a:gd name="connsiteY4" fmla="*/ 4872101 h 5538088"/>
              <a:gd name="connsiteX5" fmla="*/ 1071669 w 5517136"/>
              <a:gd name="connsiteY5" fmla="*/ 4820539 h 5538088"/>
              <a:gd name="connsiteX6" fmla="*/ 205783 w 5517136"/>
              <a:gd name="connsiteY6" fmla="*/ 3635121 h 5538088"/>
              <a:gd name="connsiteX7" fmla="*/ 108501 w 5517136"/>
              <a:gd name="connsiteY7" fmla="*/ 1948307 h 5538088"/>
              <a:gd name="connsiteX8" fmla="*/ 151935 w 5517136"/>
              <a:gd name="connsiteY8" fmla="*/ 1814576 h 5538088"/>
              <a:gd name="connsiteX9" fmla="*/ 199941 w 5517136"/>
              <a:gd name="connsiteY9" fmla="*/ 1790065 h 5538088"/>
              <a:gd name="connsiteX10" fmla="*/ 309161 w 5517136"/>
              <a:gd name="connsiteY10" fmla="*/ 1825625 h 5538088"/>
              <a:gd name="connsiteX11" fmla="*/ 356151 w 5517136"/>
              <a:gd name="connsiteY11" fmla="*/ 1803654 h 5538088"/>
              <a:gd name="connsiteX12" fmla="*/ 1215941 w 5517136"/>
              <a:gd name="connsiteY12" fmla="*/ 613791 h 5538088"/>
              <a:gd name="connsiteX13" fmla="*/ 2789979 w 5517136"/>
              <a:gd name="connsiteY13" fmla="*/ 0 h 5538088"/>
              <a:gd name="connsiteX14" fmla="*/ 2930694 w 5517136"/>
              <a:gd name="connsiteY14" fmla="*/ 0 h 5538088"/>
              <a:gd name="connsiteX15" fmla="*/ 2968794 w 5517136"/>
              <a:gd name="connsiteY15" fmla="*/ 38100 h 5538088"/>
              <a:gd name="connsiteX16" fmla="*/ 2968794 w 5517136"/>
              <a:gd name="connsiteY16" fmla="*/ 152908 h 5538088"/>
              <a:gd name="connsiteX17" fmla="*/ 3004227 w 5517136"/>
              <a:gd name="connsiteY17" fmla="*/ 190754 h 5538088"/>
              <a:gd name="connsiteX18" fmla="*/ 4401863 w 5517136"/>
              <a:gd name="connsiteY18" fmla="*/ 640842 h 5538088"/>
              <a:gd name="connsiteX19" fmla="*/ 5471837 w 5517136"/>
              <a:gd name="connsiteY19" fmla="*/ 1948180 h 5538088"/>
              <a:gd name="connsiteX20" fmla="*/ 5515271 w 5517136"/>
              <a:gd name="connsiteY20" fmla="*/ 2081911 h 5538088"/>
              <a:gd name="connsiteX21" fmla="*/ 5490760 w 5517136"/>
              <a:gd name="connsiteY21" fmla="*/ 2129917 h 5538088"/>
              <a:gd name="connsiteX22" fmla="*/ 5381540 w 5517136"/>
              <a:gd name="connsiteY22" fmla="*/ 2165477 h 5538088"/>
              <a:gd name="connsiteX23" fmla="*/ 5356394 w 5517136"/>
              <a:gd name="connsiteY23" fmla="*/ 2210943 h 5538088"/>
              <a:gd name="connsiteX24" fmla="*/ 5360204 w 5517136"/>
              <a:gd name="connsiteY24" fmla="*/ 3678936 h 5538088"/>
              <a:gd name="connsiteX25" fmla="*/ 4447455 w 5517136"/>
              <a:gd name="connsiteY25" fmla="*/ 5100828 h 5538088"/>
              <a:gd name="connsiteX26" fmla="*/ 4333664 w 5517136"/>
              <a:gd name="connsiteY26" fmla="*/ 5183505 h 5538088"/>
              <a:gd name="connsiteX27" fmla="*/ 4280451 w 5517136"/>
              <a:gd name="connsiteY27" fmla="*/ 5175123 h 5538088"/>
              <a:gd name="connsiteX28" fmla="*/ 4212887 w 5517136"/>
              <a:gd name="connsiteY28" fmla="*/ 5082159 h 5538088"/>
              <a:gd name="connsiteX29" fmla="*/ 4161959 w 5517136"/>
              <a:gd name="connsiteY29" fmla="*/ 5072253 h 5538088"/>
              <a:gd name="connsiteX30" fmla="*/ 2546773 w 5517136"/>
              <a:gd name="connsiteY30" fmla="*/ 5538089 h 5538088"/>
              <a:gd name="connsiteX31" fmla="*/ 2790360 w 5517136"/>
              <a:gd name="connsiteY31" fmla="*/ 2129409 h 5538088"/>
              <a:gd name="connsiteX32" fmla="*/ 2133769 w 5517136"/>
              <a:gd name="connsiteY32" fmla="*/ 2606167 h 5538088"/>
              <a:gd name="connsiteX33" fmla="*/ 2384341 w 5517136"/>
              <a:gd name="connsiteY33" fmla="*/ 3377819 h 5538088"/>
              <a:gd name="connsiteX34" fmla="*/ 2788962 w 5517136"/>
              <a:gd name="connsiteY34" fmla="*/ 3509645 h 5538088"/>
              <a:gd name="connsiteX35" fmla="*/ 3195616 w 5517136"/>
              <a:gd name="connsiteY35" fmla="*/ 3377819 h 5538088"/>
              <a:gd name="connsiteX36" fmla="*/ 3446568 w 5517136"/>
              <a:gd name="connsiteY36" fmla="*/ 2606802 h 5538088"/>
              <a:gd name="connsiteX37" fmla="*/ 3446188 w 5517136"/>
              <a:gd name="connsiteY37" fmla="*/ 2605659 h 5538088"/>
              <a:gd name="connsiteX38" fmla="*/ 2790232 w 5517136"/>
              <a:gd name="connsiteY38" fmla="*/ 2129282 h 553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517136" h="5538088">
                <a:moveTo>
                  <a:pt x="2546773" y="5538089"/>
                </a:moveTo>
                <a:cubicBezTo>
                  <a:pt x="2015405" y="5538089"/>
                  <a:pt x="1526329" y="5386832"/>
                  <a:pt x="1132629" y="5100828"/>
                </a:cubicBezTo>
                <a:lnTo>
                  <a:pt x="1018836" y="5018151"/>
                </a:lnTo>
                <a:cubicBezTo>
                  <a:pt x="1001819" y="5005832"/>
                  <a:pt x="998009" y="4981956"/>
                  <a:pt x="1010454" y="4964938"/>
                </a:cubicBezTo>
                <a:lnTo>
                  <a:pt x="1078019" y="4872101"/>
                </a:lnTo>
                <a:cubicBezTo>
                  <a:pt x="1089829" y="4855845"/>
                  <a:pt x="1086909" y="4833493"/>
                  <a:pt x="1071669" y="4820539"/>
                </a:cubicBezTo>
                <a:cubicBezTo>
                  <a:pt x="696892" y="4504055"/>
                  <a:pt x="393235" y="4089908"/>
                  <a:pt x="205783" y="3635121"/>
                </a:cubicBezTo>
                <a:cubicBezTo>
                  <a:pt x="-30310" y="3062351"/>
                  <a:pt x="-63965" y="2479040"/>
                  <a:pt x="108501" y="1948307"/>
                </a:cubicBezTo>
                <a:lnTo>
                  <a:pt x="151935" y="1814576"/>
                </a:lnTo>
                <a:cubicBezTo>
                  <a:pt x="158412" y="1794510"/>
                  <a:pt x="179875" y="1783588"/>
                  <a:pt x="199941" y="1790065"/>
                </a:cubicBezTo>
                <a:lnTo>
                  <a:pt x="309161" y="1825625"/>
                </a:lnTo>
                <a:cubicBezTo>
                  <a:pt x="328211" y="1831848"/>
                  <a:pt x="348658" y="1822196"/>
                  <a:pt x="356151" y="1803654"/>
                </a:cubicBezTo>
                <a:cubicBezTo>
                  <a:pt x="541317" y="1349375"/>
                  <a:pt x="841417" y="932561"/>
                  <a:pt x="1215941" y="613791"/>
                </a:cubicBezTo>
                <a:cubicBezTo>
                  <a:pt x="1687618" y="212217"/>
                  <a:pt x="2232067" y="0"/>
                  <a:pt x="2789979" y="0"/>
                </a:cubicBezTo>
                <a:lnTo>
                  <a:pt x="2930694" y="0"/>
                </a:lnTo>
                <a:cubicBezTo>
                  <a:pt x="2951776" y="0"/>
                  <a:pt x="2968794" y="17018"/>
                  <a:pt x="2968794" y="38100"/>
                </a:cubicBezTo>
                <a:lnTo>
                  <a:pt x="2968794" y="152908"/>
                </a:lnTo>
                <a:cubicBezTo>
                  <a:pt x="2968794" y="172974"/>
                  <a:pt x="2984288" y="189357"/>
                  <a:pt x="3004227" y="190754"/>
                </a:cubicBezTo>
                <a:cubicBezTo>
                  <a:pt x="3493813" y="226441"/>
                  <a:pt x="3982889" y="383159"/>
                  <a:pt x="4401863" y="640842"/>
                </a:cubicBezTo>
                <a:cubicBezTo>
                  <a:pt x="4929420" y="965454"/>
                  <a:pt x="5299498" y="1417574"/>
                  <a:pt x="5471837" y="1948180"/>
                </a:cubicBezTo>
                <a:lnTo>
                  <a:pt x="5515271" y="2081911"/>
                </a:lnTo>
                <a:cubicBezTo>
                  <a:pt x="5521748" y="2101977"/>
                  <a:pt x="5510826" y="2123440"/>
                  <a:pt x="5490760" y="2129917"/>
                </a:cubicBezTo>
                <a:lnTo>
                  <a:pt x="5381540" y="2165477"/>
                </a:lnTo>
                <a:cubicBezTo>
                  <a:pt x="5362490" y="2171700"/>
                  <a:pt x="5351695" y="2191512"/>
                  <a:pt x="5356394" y="2210943"/>
                </a:cubicBezTo>
                <a:cubicBezTo>
                  <a:pt x="5473615" y="2687320"/>
                  <a:pt x="5475901" y="3200908"/>
                  <a:pt x="5360204" y="3678936"/>
                </a:cubicBezTo>
                <a:cubicBezTo>
                  <a:pt x="5214535" y="4281043"/>
                  <a:pt x="4898940" y="4772787"/>
                  <a:pt x="4447455" y="5100828"/>
                </a:cubicBezTo>
                <a:lnTo>
                  <a:pt x="4333664" y="5183505"/>
                </a:lnTo>
                <a:cubicBezTo>
                  <a:pt x="4316645" y="5195824"/>
                  <a:pt x="4292769" y="5192141"/>
                  <a:pt x="4280451" y="5175123"/>
                </a:cubicBezTo>
                <a:lnTo>
                  <a:pt x="4212887" y="5082159"/>
                </a:lnTo>
                <a:cubicBezTo>
                  <a:pt x="4201076" y="5066030"/>
                  <a:pt x="4178977" y="5061712"/>
                  <a:pt x="4161959" y="5072253"/>
                </a:cubicBezTo>
                <a:cubicBezTo>
                  <a:pt x="3681264" y="5370068"/>
                  <a:pt x="3103922" y="5538089"/>
                  <a:pt x="2546773" y="5538089"/>
                </a:cubicBezTo>
                <a:close/>
                <a:moveTo>
                  <a:pt x="2790360" y="2129409"/>
                </a:moveTo>
                <a:cubicBezTo>
                  <a:pt x="2490004" y="2129409"/>
                  <a:pt x="2226225" y="2321052"/>
                  <a:pt x="2133769" y="2606167"/>
                </a:cubicBezTo>
                <a:cubicBezTo>
                  <a:pt x="2041060" y="2891536"/>
                  <a:pt x="2141771" y="3201670"/>
                  <a:pt x="2384341" y="3377819"/>
                </a:cubicBezTo>
                <a:cubicBezTo>
                  <a:pt x="2502958" y="3464052"/>
                  <a:pt x="2642912" y="3509645"/>
                  <a:pt x="2788962" y="3509645"/>
                </a:cubicBezTo>
                <a:cubicBezTo>
                  <a:pt x="2935012" y="3509645"/>
                  <a:pt x="3078776" y="3462909"/>
                  <a:pt x="3195616" y="3377819"/>
                </a:cubicBezTo>
                <a:cubicBezTo>
                  <a:pt x="3438187" y="3201543"/>
                  <a:pt x="3538897" y="2891790"/>
                  <a:pt x="3446568" y="2606802"/>
                </a:cubicBezTo>
                <a:lnTo>
                  <a:pt x="3446188" y="2605659"/>
                </a:lnTo>
                <a:cubicBezTo>
                  <a:pt x="3353477" y="2320671"/>
                  <a:pt x="3089952" y="2129282"/>
                  <a:pt x="2790232" y="2129282"/>
                </a:cubicBezTo>
                <a:close/>
              </a:path>
            </a:pathLst>
          </a:custGeom>
          <a:solidFill>
            <a:srgbClr val="FFFFFF"/>
          </a:solidFill>
          <a:ln w="0" cap="flat">
            <a:noFill/>
            <a:prstDash val="solid"/>
            <a:miter/>
          </a:ln>
          <a:effectLst>
            <a:outerShdw blurRad="190500" algn="ctr" rotWithShape="0">
              <a:prstClr val="black">
                <a:alpha val="15000"/>
              </a:prstClr>
            </a:outerShdw>
          </a:effectLst>
        </p:spPr>
        <p:txBody>
          <a:bodyPr rtlCol="0" anchor="ctr"/>
          <a:lstStyle/>
          <a:p>
            <a:endParaRPr lang="nl-NL"/>
          </a:p>
        </p:txBody>
      </p:sp>
      <p:sp>
        <p:nvSpPr>
          <p:cNvPr id="64" name="Vrije vorm: vorm 63">
            <a:extLst>
              <a:ext uri="{FF2B5EF4-FFF2-40B4-BE49-F238E27FC236}">
                <a16:creationId xmlns:a16="http://schemas.microsoft.com/office/drawing/2014/main" id="{E84B7885-4964-11DE-E4D8-CCDB9B0CC304}"/>
              </a:ext>
            </a:extLst>
          </p:cNvPr>
          <p:cNvSpPr/>
          <p:nvPr/>
        </p:nvSpPr>
        <p:spPr>
          <a:xfrm>
            <a:off x="6150698" y="1023329"/>
            <a:ext cx="2501522" cy="2189480"/>
          </a:xfrm>
          <a:custGeom>
            <a:avLst/>
            <a:gdLst>
              <a:gd name="connsiteX0" fmla="*/ 826262 w 2501522"/>
              <a:gd name="connsiteY0" fmla="*/ 2189480 h 2189480"/>
              <a:gd name="connsiteX1" fmla="*/ 2475103 w 2501522"/>
              <a:gd name="connsiteY1" fmla="*/ 1653794 h 2189480"/>
              <a:gd name="connsiteX2" fmla="*/ 2499487 w 2501522"/>
              <a:gd name="connsiteY2" fmla="*/ 1605407 h 2189480"/>
              <a:gd name="connsiteX3" fmla="*/ 0 w 2501522"/>
              <a:gd name="connsiteY3" fmla="*/ 0 h 2189480"/>
              <a:gd name="connsiteX4" fmla="*/ 0 w 2501522"/>
              <a:gd name="connsiteY4" fmla="*/ 1589151 h 2189480"/>
              <a:gd name="connsiteX5" fmla="*/ 826262 w 2501522"/>
              <a:gd name="connsiteY5" fmla="*/ 2189480 h 2189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01522" h="2189480">
                <a:moveTo>
                  <a:pt x="826262" y="2189480"/>
                </a:moveTo>
                <a:lnTo>
                  <a:pt x="2475103" y="1653794"/>
                </a:lnTo>
                <a:cubicBezTo>
                  <a:pt x="2495295" y="1647190"/>
                  <a:pt x="2506344" y="1625473"/>
                  <a:pt x="2499487" y="1605407"/>
                </a:cubicBezTo>
                <a:cubicBezTo>
                  <a:pt x="2147442" y="589153"/>
                  <a:pt x="1023874" y="-127"/>
                  <a:pt x="0" y="0"/>
                </a:cubicBezTo>
                <a:lnTo>
                  <a:pt x="0" y="1589151"/>
                </a:lnTo>
                <a:cubicBezTo>
                  <a:pt x="366268" y="1589151"/>
                  <a:pt x="707009" y="1822323"/>
                  <a:pt x="826262" y="2189480"/>
                </a:cubicBezTo>
                <a:close/>
              </a:path>
            </a:pathLst>
          </a:custGeom>
          <a:solidFill>
            <a:srgbClr val="EF7900"/>
          </a:solidFill>
          <a:ln w="0" cap="flat">
            <a:noFill/>
            <a:prstDash val="solid"/>
            <a:miter/>
          </a:ln>
        </p:spPr>
        <p:txBody>
          <a:bodyPr rtlCol="0" anchor="ctr"/>
          <a:lstStyle/>
          <a:p>
            <a:endParaRPr lang="nl-NL"/>
          </a:p>
        </p:txBody>
      </p:sp>
      <p:sp>
        <p:nvSpPr>
          <p:cNvPr id="65" name="Vrije vorm: vorm 64">
            <a:extLst>
              <a:ext uri="{FF2B5EF4-FFF2-40B4-BE49-F238E27FC236}">
                <a16:creationId xmlns:a16="http://schemas.microsoft.com/office/drawing/2014/main" id="{1E994F8B-468F-3929-60D6-B6EEBA4473F3}"/>
              </a:ext>
            </a:extLst>
          </p:cNvPr>
          <p:cNvSpPr/>
          <p:nvPr/>
        </p:nvSpPr>
        <p:spPr>
          <a:xfrm>
            <a:off x="3812883" y="840696"/>
            <a:ext cx="2337688" cy="2372112"/>
          </a:xfrm>
          <a:custGeom>
            <a:avLst/>
            <a:gdLst>
              <a:gd name="connsiteX0" fmla="*/ 2337689 w 2337688"/>
              <a:gd name="connsiteY0" fmla="*/ 1771783 h 2372112"/>
              <a:gd name="connsiteX1" fmla="*/ 2337689 w 2337688"/>
              <a:gd name="connsiteY1" fmla="*/ 38106 h 2372112"/>
              <a:gd name="connsiteX2" fmla="*/ 2299208 w 2337688"/>
              <a:gd name="connsiteY2" fmla="*/ 6 h 2372112"/>
              <a:gd name="connsiteX3" fmla="*/ 0 w 2337688"/>
              <a:gd name="connsiteY3" fmla="*/ 1881130 h 2372112"/>
              <a:gd name="connsiteX4" fmla="*/ 1511300 w 2337688"/>
              <a:gd name="connsiteY4" fmla="*/ 2372112 h 2372112"/>
              <a:gd name="connsiteX5" fmla="*/ 2337562 w 2337688"/>
              <a:gd name="connsiteY5" fmla="*/ 1771783 h 237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7688" h="2372112">
                <a:moveTo>
                  <a:pt x="2337689" y="1771783"/>
                </a:moveTo>
                <a:lnTo>
                  <a:pt x="2337689" y="38106"/>
                </a:lnTo>
                <a:cubicBezTo>
                  <a:pt x="2337689" y="16897"/>
                  <a:pt x="2320417" y="-375"/>
                  <a:pt x="2299208" y="6"/>
                </a:cubicBezTo>
                <a:cubicBezTo>
                  <a:pt x="1223772" y="20707"/>
                  <a:pt x="316230" y="907294"/>
                  <a:pt x="0" y="1881130"/>
                </a:cubicBezTo>
                <a:lnTo>
                  <a:pt x="1511300" y="2372112"/>
                </a:lnTo>
                <a:cubicBezTo>
                  <a:pt x="1624330" y="2023751"/>
                  <a:pt x="1951482" y="1771783"/>
                  <a:pt x="2337562" y="1771783"/>
                </a:cubicBezTo>
                <a:close/>
              </a:path>
            </a:pathLst>
          </a:custGeom>
          <a:solidFill>
            <a:srgbClr val="F59C00"/>
          </a:solidFill>
          <a:ln w="0" cap="flat">
            <a:noFill/>
            <a:prstDash val="solid"/>
            <a:miter/>
          </a:ln>
        </p:spPr>
        <p:txBody>
          <a:bodyPr rtlCol="0" anchor="ctr"/>
          <a:lstStyle/>
          <a:p>
            <a:endParaRPr lang="nl-NL" dirty="0"/>
          </a:p>
        </p:txBody>
      </p:sp>
      <p:sp>
        <p:nvSpPr>
          <p:cNvPr id="66" name="Vrije vorm: vorm 65">
            <a:extLst>
              <a:ext uri="{FF2B5EF4-FFF2-40B4-BE49-F238E27FC236}">
                <a16:creationId xmlns:a16="http://schemas.microsoft.com/office/drawing/2014/main" id="{244F0605-D9E3-5878-ED49-A09280F21496}"/>
              </a:ext>
            </a:extLst>
          </p:cNvPr>
          <p:cNvSpPr/>
          <p:nvPr/>
        </p:nvSpPr>
        <p:spPr>
          <a:xfrm>
            <a:off x="4613553" y="4180421"/>
            <a:ext cx="2981897" cy="1836884"/>
          </a:xfrm>
          <a:custGeom>
            <a:avLst/>
            <a:gdLst>
              <a:gd name="connsiteX0" fmla="*/ 1026352 w 2981897"/>
              <a:gd name="connsiteY0" fmla="*/ 0 h 1836884"/>
              <a:gd name="connsiteX1" fmla="*/ 7304 w 2981897"/>
              <a:gd name="connsiteY1" fmla="*/ 1402588 h 1836884"/>
              <a:gd name="connsiteX2" fmla="*/ 16067 w 2981897"/>
              <a:gd name="connsiteY2" fmla="*/ 1456055 h 1836884"/>
              <a:gd name="connsiteX3" fmla="*/ 2981898 w 2981897"/>
              <a:gd name="connsiteY3" fmla="*/ 1285621 h 1836884"/>
              <a:gd name="connsiteX4" fmla="*/ 2047813 w 2981897"/>
              <a:gd name="connsiteY4" fmla="*/ 0 h 1836884"/>
              <a:gd name="connsiteX5" fmla="*/ 1026352 w 2981897"/>
              <a:gd name="connsiteY5" fmla="*/ 0 h 183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1897" h="1836884">
                <a:moveTo>
                  <a:pt x="1026352" y="0"/>
                </a:moveTo>
                <a:lnTo>
                  <a:pt x="7304" y="1402588"/>
                </a:lnTo>
                <a:cubicBezTo>
                  <a:pt x="-5142" y="1419733"/>
                  <a:pt x="-1332" y="1443990"/>
                  <a:pt x="16067" y="1456055"/>
                </a:cubicBezTo>
                <a:cubicBezTo>
                  <a:pt x="898209" y="2071370"/>
                  <a:pt x="2153603" y="1887728"/>
                  <a:pt x="2981898" y="1285621"/>
                </a:cubicBezTo>
                <a:lnTo>
                  <a:pt x="2047813" y="0"/>
                </a:lnTo>
                <a:cubicBezTo>
                  <a:pt x="1751522" y="215392"/>
                  <a:pt x="1338772" y="226949"/>
                  <a:pt x="1026352" y="0"/>
                </a:cubicBezTo>
                <a:close/>
              </a:path>
            </a:pathLst>
          </a:custGeom>
          <a:solidFill>
            <a:srgbClr val="A91480"/>
          </a:solidFill>
          <a:ln w="0" cap="flat">
            <a:noFill/>
            <a:prstDash val="solid"/>
            <a:miter/>
          </a:ln>
        </p:spPr>
        <p:txBody>
          <a:bodyPr rtlCol="0" anchor="ctr"/>
          <a:lstStyle/>
          <a:p>
            <a:endParaRPr lang="nl-NL"/>
          </a:p>
        </p:txBody>
      </p:sp>
      <p:sp>
        <p:nvSpPr>
          <p:cNvPr id="67" name="Vrije vorm: vorm 66">
            <a:extLst>
              <a:ext uri="{FF2B5EF4-FFF2-40B4-BE49-F238E27FC236}">
                <a16:creationId xmlns:a16="http://schemas.microsoft.com/office/drawing/2014/main" id="{774E5E9A-A7A6-5B02-555E-A224EEDD5C12}"/>
              </a:ext>
            </a:extLst>
          </p:cNvPr>
          <p:cNvSpPr/>
          <p:nvPr/>
        </p:nvSpPr>
        <p:spPr>
          <a:xfrm>
            <a:off x="6659461" y="2719922"/>
            <a:ext cx="1965996" cy="2880766"/>
          </a:xfrm>
          <a:custGeom>
            <a:avLst/>
            <a:gdLst>
              <a:gd name="connsiteX0" fmla="*/ 0 w 1965996"/>
              <a:gd name="connsiteY0" fmla="*/ 1462405 h 2880766"/>
              <a:gd name="connsiteX1" fmla="*/ 1019048 w 1965996"/>
              <a:gd name="connsiteY1" fmla="*/ 2864993 h 2880766"/>
              <a:gd name="connsiteX2" fmla="*/ 1072641 w 1965996"/>
              <a:gd name="connsiteY2" fmla="*/ 2873248 h 2880766"/>
              <a:gd name="connsiteX3" fmla="*/ 1827022 w 1965996"/>
              <a:gd name="connsiteY3" fmla="*/ 0 h 2880766"/>
              <a:gd name="connsiteX4" fmla="*/ 315722 w 1965996"/>
              <a:gd name="connsiteY4" fmla="*/ 491109 h 2880766"/>
              <a:gd name="connsiteX5" fmla="*/ 126 w 1965996"/>
              <a:gd name="connsiteY5" fmla="*/ 1462532 h 2880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5996" h="2880766">
                <a:moveTo>
                  <a:pt x="0" y="1462405"/>
                </a:moveTo>
                <a:lnTo>
                  <a:pt x="1019048" y="2864993"/>
                </a:lnTo>
                <a:cubicBezTo>
                  <a:pt x="1031493" y="2882138"/>
                  <a:pt x="1055750" y="2885948"/>
                  <a:pt x="1072641" y="2873248"/>
                </a:cubicBezTo>
                <a:cubicBezTo>
                  <a:pt x="1930400" y="2224405"/>
                  <a:pt x="2143632" y="973709"/>
                  <a:pt x="1827022" y="0"/>
                </a:cubicBezTo>
                <a:lnTo>
                  <a:pt x="315722" y="491109"/>
                </a:lnTo>
                <a:cubicBezTo>
                  <a:pt x="429006" y="839470"/>
                  <a:pt x="312547" y="1235583"/>
                  <a:pt x="126" y="1462532"/>
                </a:cubicBezTo>
                <a:close/>
              </a:path>
            </a:pathLst>
          </a:custGeom>
          <a:solidFill>
            <a:srgbClr val="E84E0F"/>
          </a:solidFill>
          <a:ln w="0" cap="flat">
            <a:noFill/>
            <a:prstDash val="solid"/>
            <a:miter/>
          </a:ln>
        </p:spPr>
        <p:txBody>
          <a:bodyPr rtlCol="0" anchor="ctr"/>
          <a:lstStyle/>
          <a:p>
            <a:endParaRPr lang="nl-NL"/>
          </a:p>
        </p:txBody>
      </p:sp>
      <p:sp>
        <p:nvSpPr>
          <p:cNvPr id="84" name="Vrije vorm: vorm 83">
            <a:extLst>
              <a:ext uri="{FF2B5EF4-FFF2-40B4-BE49-F238E27FC236}">
                <a16:creationId xmlns:a16="http://schemas.microsoft.com/office/drawing/2014/main" id="{26736C83-4612-6B7B-7BB8-C62CCD586C72}"/>
              </a:ext>
            </a:extLst>
          </p:cNvPr>
          <p:cNvSpPr/>
          <p:nvPr/>
        </p:nvSpPr>
        <p:spPr>
          <a:xfrm>
            <a:off x="3541686" y="2673318"/>
            <a:ext cx="2100123" cy="2794756"/>
          </a:xfrm>
          <a:custGeom>
            <a:avLst/>
            <a:gdLst>
              <a:gd name="connsiteX0" fmla="*/ 1784529 w 2100123"/>
              <a:gd name="connsiteY0" fmla="*/ 537585 h 2794756"/>
              <a:gd name="connsiteX1" fmla="*/ 135688 w 2100123"/>
              <a:gd name="connsiteY1" fmla="*/ 1899 h 2794756"/>
              <a:gd name="connsiteX2" fmla="*/ 87555 w 2100123"/>
              <a:gd name="connsiteY2" fmla="*/ 26791 h 2794756"/>
              <a:gd name="connsiteX3" fmla="*/ 1166166 w 2100123"/>
              <a:gd name="connsiteY3" fmla="*/ 2794756 h 2794756"/>
              <a:gd name="connsiteX4" fmla="*/ 2100124 w 2100123"/>
              <a:gd name="connsiteY4" fmla="*/ 1509135 h 2794756"/>
              <a:gd name="connsiteX5" fmla="*/ 1784529 w 2100123"/>
              <a:gd name="connsiteY5" fmla="*/ 537712 h 2794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0123" h="2794756">
                <a:moveTo>
                  <a:pt x="1784529" y="537585"/>
                </a:moveTo>
                <a:lnTo>
                  <a:pt x="135688" y="1899"/>
                </a:lnTo>
                <a:cubicBezTo>
                  <a:pt x="115495" y="-4705"/>
                  <a:pt x="93651" y="6471"/>
                  <a:pt x="87555" y="26791"/>
                </a:cubicBezTo>
                <a:cubicBezTo>
                  <a:pt x="-224992" y="1055872"/>
                  <a:pt x="337618" y="2193157"/>
                  <a:pt x="1166166" y="2794756"/>
                </a:cubicBezTo>
                <a:lnTo>
                  <a:pt x="2100124" y="1509135"/>
                </a:lnTo>
                <a:cubicBezTo>
                  <a:pt x="1803832" y="1293870"/>
                  <a:pt x="1665149" y="904996"/>
                  <a:pt x="1784529" y="537712"/>
                </a:cubicBezTo>
                <a:close/>
              </a:path>
            </a:pathLst>
          </a:custGeom>
          <a:solidFill>
            <a:srgbClr val="883D90"/>
          </a:solidFill>
          <a:ln w="0" cap="flat">
            <a:noFill/>
            <a:prstDash val="solid"/>
            <a:miter/>
          </a:ln>
        </p:spPr>
        <p:txBody>
          <a:bodyPr rtlCol="0" anchor="ctr"/>
          <a:lstStyle/>
          <a:p>
            <a:endParaRPr lang="nl-NL"/>
          </a:p>
        </p:txBody>
      </p:sp>
      <p:grpSp>
        <p:nvGrpSpPr>
          <p:cNvPr id="85" name="Groep 84">
            <a:extLst>
              <a:ext uri="{FF2B5EF4-FFF2-40B4-BE49-F238E27FC236}">
                <a16:creationId xmlns:a16="http://schemas.microsoft.com/office/drawing/2014/main" id="{F8FA9CF0-9D2F-85D2-7D41-6612359C6CFB}"/>
              </a:ext>
            </a:extLst>
          </p:cNvPr>
          <p:cNvGrpSpPr/>
          <p:nvPr/>
        </p:nvGrpSpPr>
        <p:grpSpPr>
          <a:xfrm>
            <a:off x="4521764" y="1662664"/>
            <a:ext cx="1176028" cy="867894"/>
            <a:chOff x="4560306" y="1837112"/>
            <a:chExt cx="1176028" cy="867894"/>
          </a:xfrm>
        </p:grpSpPr>
        <p:sp>
          <p:nvSpPr>
            <p:cNvPr id="86" name="Vrije vorm: vorm 85">
              <a:hlinkClick r:id="rId3" action="ppaction://hlinksldjump"/>
              <a:extLst>
                <a:ext uri="{FF2B5EF4-FFF2-40B4-BE49-F238E27FC236}">
                  <a16:creationId xmlns:a16="http://schemas.microsoft.com/office/drawing/2014/main" id="{A72904BC-A050-77A1-EDDB-1707B5381140}"/>
                </a:ext>
              </a:extLst>
            </p:cNvPr>
            <p:cNvSpPr/>
            <p:nvPr/>
          </p:nvSpPr>
          <p:spPr>
            <a:xfrm>
              <a:off x="5082852" y="2543936"/>
              <a:ext cx="130936" cy="130936"/>
            </a:xfrm>
            <a:custGeom>
              <a:avLst/>
              <a:gdLst>
                <a:gd name="connsiteX0" fmla="*/ 65405 w 130936"/>
                <a:gd name="connsiteY0" fmla="*/ 0 h 130936"/>
                <a:gd name="connsiteX1" fmla="*/ 111760 w 130936"/>
                <a:gd name="connsiteY1" fmla="*/ 19177 h 130936"/>
                <a:gd name="connsiteX2" fmla="*/ 130937 w 130936"/>
                <a:gd name="connsiteY2" fmla="*/ 65405 h 130936"/>
                <a:gd name="connsiteX3" fmla="*/ 111760 w 130936"/>
                <a:gd name="connsiteY3" fmla="*/ 111760 h 130936"/>
                <a:gd name="connsiteX4" fmla="*/ 65405 w 130936"/>
                <a:gd name="connsiteY4" fmla="*/ 130937 h 130936"/>
                <a:gd name="connsiteX5" fmla="*/ 19177 w 130936"/>
                <a:gd name="connsiteY5" fmla="*/ 111760 h 130936"/>
                <a:gd name="connsiteX6" fmla="*/ 0 w 130936"/>
                <a:gd name="connsiteY6" fmla="*/ 65405 h 130936"/>
                <a:gd name="connsiteX7" fmla="*/ 19177 w 130936"/>
                <a:gd name="connsiteY7" fmla="*/ 19177 h 130936"/>
                <a:gd name="connsiteX8" fmla="*/ 65405 w 130936"/>
                <a:gd name="connsiteY8" fmla="*/ 0 h 130936"/>
                <a:gd name="connsiteX9" fmla="*/ 65405 w 130936"/>
                <a:gd name="connsiteY9" fmla="*/ 0 h 130936"/>
                <a:gd name="connsiteX10" fmla="*/ 56515 w 130936"/>
                <a:gd name="connsiteY10" fmla="*/ 99314 h 130936"/>
                <a:gd name="connsiteX11" fmla="*/ 50419 w 130936"/>
                <a:gd name="connsiteY11" fmla="*/ 99314 h 130936"/>
                <a:gd name="connsiteX12" fmla="*/ 50419 w 130936"/>
                <a:gd name="connsiteY12" fmla="*/ 93218 h 130936"/>
                <a:gd name="connsiteX13" fmla="*/ 78232 w 130936"/>
                <a:gd name="connsiteY13" fmla="*/ 65405 h 130936"/>
                <a:gd name="connsiteX14" fmla="*/ 50419 w 130936"/>
                <a:gd name="connsiteY14" fmla="*/ 37592 h 130936"/>
                <a:gd name="connsiteX15" fmla="*/ 50419 w 130936"/>
                <a:gd name="connsiteY15" fmla="*/ 31496 h 130936"/>
                <a:gd name="connsiteX16" fmla="*/ 56515 w 130936"/>
                <a:gd name="connsiteY16" fmla="*/ 31496 h 130936"/>
                <a:gd name="connsiteX17" fmla="*/ 87376 w 130936"/>
                <a:gd name="connsiteY17" fmla="*/ 62357 h 130936"/>
                <a:gd name="connsiteX18" fmla="*/ 87376 w 130936"/>
                <a:gd name="connsiteY18" fmla="*/ 68453 h 130936"/>
                <a:gd name="connsiteX19" fmla="*/ 56515 w 130936"/>
                <a:gd name="connsiteY19" fmla="*/ 99314 h 130936"/>
                <a:gd name="connsiteX20" fmla="*/ 56515 w 130936"/>
                <a:gd name="connsiteY20" fmla="*/ 99314 h 130936"/>
                <a:gd name="connsiteX21" fmla="*/ 105664 w 130936"/>
                <a:gd name="connsiteY21" fmla="*/ 25273 h 130936"/>
                <a:gd name="connsiteX22" fmla="*/ 65405 w 130936"/>
                <a:gd name="connsiteY22" fmla="*/ 8636 h 130936"/>
                <a:gd name="connsiteX23" fmla="*/ 25146 w 130936"/>
                <a:gd name="connsiteY23" fmla="*/ 25273 h 130936"/>
                <a:gd name="connsiteX24" fmla="*/ 8509 w 130936"/>
                <a:gd name="connsiteY24" fmla="*/ 65532 h 130936"/>
                <a:gd name="connsiteX25" fmla="*/ 25146 w 130936"/>
                <a:gd name="connsiteY25" fmla="*/ 105791 h 130936"/>
                <a:gd name="connsiteX26" fmla="*/ 65405 w 130936"/>
                <a:gd name="connsiteY26" fmla="*/ 122428 h 130936"/>
                <a:gd name="connsiteX27" fmla="*/ 105664 w 130936"/>
                <a:gd name="connsiteY27" fmla="*/ 105791 h 130936"/>
                <a:gd name="connsiteX28" fmla="*/ 122301 w 130936"/>
                <a:gd name="connsiteY28" fmla="*/ 65532 h 130936"/>
                <a:gd name="connsiteX29" fmla="*/ 105664 w 130936"/>
                <a:gd name="connsiteY29" fmla="*/ 25273 h 130936"/>
                <a:gd name="connsiteX30" fmla="*/ 105664 w 130936"/>
                <a:gd name="connsiteY30" fmla="*/ 25273 h 130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0936" h="130936">
                  <a:moveTo>
                    <a:pt x="65405" y="0"/>
                  </a:moveTo>
                  <a:cubicBezTo>
                    <a:pt x="83439" y="0"/>
                    <a:pt x="99822" y="7366"/>
                    <a:pt x="111760" y="19177"/>
                  </a:cubicBezTo>
                  <a:cubicBezTo>
                    <a:pt x="123698" y="30988"/>
                    <a:pt x="130937" y="47371"/>
                    <a:pt x="130937" y="65405"/>
                  </a:cubicBezTo>
                  <a:cubicBezTo>
                    <a:pt x="130937" y="83439"/>
                    <a:pt x="123571" y="99822"/>
                    <a:pt x="111760" y="111760"/>
                  </a:cubicBezTo>
                  <a:cubicBezTo>
                    <a:pt x="99949" y="123571"/>
                    <a:pt x="83566" y="130937"/>
                    <a:pt x="65405" y="130937"/>
                  </a:cubicBezTo>
                  <a:cubicBezTo>
                    <a:pt x="47244" y="130937"/>
                    <a:pt x="30988" y="123571"/>
                    <a:pt x="19177" y="111760"/>
                  </a:cubicBezTo>
                  <a:cubicBezTo>
                    <a:pt x="7366" y="99949"/>
                    <a:pt x="0" y="83566"/>
                    <a:pt x="0" y="65405"/>
                  </a:cubicBezTo>
                  <a:cubicBezTo>
                    <a:pt x="0" y="47244"/>
                    <a:pt x="7366" y="30988"/>
                    <a:pt x="19177" y="19177"/>
                  </a:cubicBezTo>
                  <a:cubicBezTo>
                    <a:pt x="30988" y="7366"/>
                    <a:pt x="47371" y="0"/>
                    <a:pt x="65405" y="0"/>
                  </a:cubicBezTo>
                  <a:lnTo>
                    <a:pt x="65405" y="0"/>
                  </a:lnTo>
                  <a:close/>
                  <a:moveTo>
                    <a:pt x="56515" y="99314"/>
                  </a:moveTo>
                  <a:cubicBezTo>
                    <a:pt x="54864" y="100965"/>
                    <a:pt x="52070" y="100965"/>
                    <a:pt x="50419" y="99314"/>
                  </a:cubicBezTo>
                  <a:cubicBezTo>
                    <a:pt x="48768" y="97663"/>
                    <a:pt x="48768" y="94869"/>
                    <a:pt x="50419" y="93218"/>
                  </a:cubicBezTo>
                  <a:lnTo>
                    <a:pt x="78232" y="65405"/>
                  </a:lnTo>
                  <a:lnTo>
                    <a:pt x="50419" y="37592"/>
                  </a:lnTo>
                  <a:cubicBezTo>
                    <a:pt x="48768" y="35941"/>
                    <a:pt x="48768" y="33147"/>
                    <a:pt x="50419" y="31496"/>
                  </a:cubicBezTo>
                  <a:cubicBezTo>
                    <a:pt x="52070" y="29845"/>
                    <a:pt x="54864" y="29845"/>
                    <a:pt x="56515" y="31496"/>
                  </a:cubicBezTo>
                  <a:lnTo>
                    <a:pt x="87376" y="62357"/>
                  </a:lnTo>
                  <a:cubicBezTo>
                    <a:pt x="89027" y="64008"/>
                    <a:pt x="89027" y="66675"/>
                    <a:pt x="87376" y="68453"/>
                  </a:cubicBezTo>
                  <a:lnTo>
                    <a:pt x="56515" y="99314"/>
                  </a:lnTo>
                  <a:lnTo>
                    <a:pt x="56515" y="99314"/>
                  </a:lnTo>
                  <a:close/>
                  <a:moveTo>
                    <a:pt x="105664" y="25273"/>
                  </a:moveTo>
                  <a:cubicBezTo>
                    <a:pt x="95377" y="14986"/>
                    <a:pt x="81153" y="8636"/>
                    <a:pt x="65405" y="8636"/>
                  </a:cubicBezTo>
                  <a:cubicBezTo>
                    <a:pt x="49657" y="8636"/>
                    <a:pt x="35433" y="14986"/>
                    <a:pt x="25146" y="25273"/>
                  </a:cubicBezTo>
                  <a:cubicBezTo>
                    <a:pt x="14859" y="35560"/>
                    <a:pt x="8509" y="49784"/>
                    <a:pt x="8509" y="65532"/>
                  </a:cubicBezTo>
                  <a:cubicBezTo>
                    <a:pt x="8509" y="81280"/>
                    <a:pt x="14859" y="95504"/>
                    <a:pt x="25146" y="105791"/>
                  </a:cubicBezTo>
                  <a:cubicBezTo>
                    <a:pt x="35433" y="116078"/>
                    <a:pt x="49657" y="122428"/>
                    <a:pt x="65405" y="122428"/>
                  </a:cubicBezTo>
                  <a:cubicBezTo>
                    <a:pt x="81153" y="122428"/>
                    <a:pt x="95377" y="116078"/>
                    <a:pt x="105664" y="105791"/>
                  </a:cubicBezTo>
                  <a:cubicBezTo>
                    <a:pt x="115951" y="95504"/>
                    <a:pt x="122301" y="81280"/>
                    <a:pt x="122301" y="65532"/>
                  </a:cubicBezTo>
                  <a:cubicBezTo>
                    <a:pt x="122301" y="49784"/>
                    <a:pt x="115951" y="35560"/>
                    <a:pt x="105664" y="25273"/>
                  </a:cubicBezTo>
                  <a:lnTo>
                    <a:pt x="105664" y="25273"/>
                  </a:lnTo>
                  <a:close/>
                </a:path>
              </a:pathLst>
            </a:custGeom>
            <a:solidFill>
              <a:srgbClr val="FFFFFF"/>
            </a:solidFill>
            <a:ln w="0" cap="flat">
              <a:noFill/>
              <a:prstDash val="solid"/>
              <a:miter/>
            </a:ln>
          </p:spPr>
          <p:txBody>
            <a:bodyPr rtlCol="0" anchor="ctr"/>
            <a:lstStyle/>
            <a:p>
              <a:endParaRPr lang="nl-NL" b="1" dirty="0"/>
            </a:p>
          </p:txBody>
        </p:sp>
        <p:sp>
          <p:nvSpPr>
            <p:cNvPr id="87" name="Tekstvak 86">
              <a:hlinkClick r:id="rId3" action="ppaction://hlinksldjump"/>
              <a:extLst>
                <a:ext uri="{FF2B5EF4-FFF2-40B4-BE49-F238E27FC236}">
                  <a16:creationId xmlns:a16="http://schemas.microsoft.com/office/drawing/2014/main" id="{DD92616B-52AD-192C-3657-B486051776EB}"/>
                </a:ext>
              </a:extLst>
            </p:cNvPr>
            <p:cNvSpPr txBox="1"/>
            <p:nvPr/>
          </p:nvSpPr>
          <p:spPr>
            <a:xfrm>
              <a:off x="4560306" y="1837112"/>
              <a:ext cx="1176028" cy="867894"/>
            </a:xfrm>
            <a:prstGeom prst="rect">
              <a:avLst/>
            </a:prstGeom>
            <a:noFill/>
          </p:spPr>
          <p:txBody>
            <a:bodyPr wrap="square" lIns="0" tIns="0" rIns="0" bIns="288000" rtlCol="0" anchor="t">
              <a:spAutoFit/>
            </a:bodyPr>
            <a:lstStyle/>
            <a:p>
              <a:pPr algn="ctr">
                <a:lnSpc>
                  <a:spcPts val="1500"/>
                </a:lnSpc>
              </a:pPr>
              <a:r>
                <a:rPr lang="nl-NL" sz="1300" b="1" dirty="0">
                  <a:solidFill>
                    <a:schemeClr val="bg1"/>
                  </a:solidFill>
                  <a:latin typeface="Calibri" panose="020F0502020204030204" pitchFamily="34" charset="0"/>
                </a:rPr>
                <a:t>Wij boren</a:t>
              </a:r>
              <a:br>
                <a:rPr lang="nl-NL" sz="1300" b="1" dirty="0">
                  <a:solidFill>
                    <a:schemeClr val="bg1"/>
                  </a:solidFill>
                  <a:latin typeface="Calibri" panose="020F0502020204030204" pitchFamily="34" charset="0"/>
                </a:rPr>
              </a:br>
              <a:r>
                <a:rPr lang="nl-NL" sz="1300" b="1" dirty="0">
                  <a:solidFill>
                    <a:schemeClr val="bg1"/>
                  </a:solidFill>
                  <a:latin typeface="Calibri" panose="020F0502020204030204" pitchFamily="34" charset="0"/>
                </a:rPr>
                <a:t>de kracht in </a:t>
              </a:r>
              <a:br>
                <a:rPr lang="nl-NL" sz="1300" b="1" dirty="0">
                  <a:solidFill>
                    <a:schemeClr val="bg1"/>
                  </a:solidFill>
                  <a:latin typeface="Calibri" panose="020F0502020204030204" pitchFamily="34" charset="0"/>
                </a:rPr>
              </a:br>
              <a:r>
                <a:rPr lang="nl-NL" sz="1300" b="1" dirty="0">
                  <a:solidFill>
                    <a:schemeClr val="bg1"/>
                  </a:solidFill>
                  <a:latin typeface="Calibri" panose="020F0502020204030204" pitchFamily="34" charset="0"/>
                </a:rPr>
                <a:t>mensen aan</a:t>
              </a:r>
            </a:p>
          </p:txBody>
        </p:sp>
      </p:grpSp>
      <p:grpSp>
        <p:nvGrpSpPr>
          <p:cNvPr id="88" name="Groep 87">
            <a:extLst>
              <a:ext uri="{FF2B5EF4-FFF2-40B4-BE49-F238E27FC236}">
                <a16:creationId xmlns:a16="http://schemas.microsoft.com/office/drawing/2014/main" id="{28F215E0-A4F1-1C9C-CC9C-520E3B299E0C}"/>
              </a:ext>
            </a:extLst>
          </p:cNvPr>
          <p:cNvGrpSpPr/>
          <p:nvPr/>
        </p:nvGrpSpPr>
        <p:grpSpPr>
          <a:xfrm>
            <a:off x="6602545" y="1758844"/>
            <a:ext cx="1176028" cy="675533"/>
            <a:chOff x="4560306" y="2029472"/>
            <a:chExt cx="1176028" cy="675533"/>
          </a:xfrm>
        </p:grpSpPr>
        <p:sp>
          <p:nvSpPr>
            <p:cNvPr id="89" name="Vrije vorm: vorm 88">
              <a:hlinkClick r:id="rId4" action="ppaction://hlinksldjump"/>
              <a:extLst>
                <a:ext uri="{FF2B5EF4-FFF2-40B4-BE49-F238E27FC236}">
                  <a16:creationId xmlns:a16="http://schemas.microsoft.com/office/drawing/2014/main" id="{1D014017-B27E-E988-278F-7CB546F3EC70}"/>
                </a:ext>
              </a:extLst>
            </p:cNvPr>
            <p:cNvSpPr/>
            <p:nvPr/>
          </p:nvSpPr>
          <p:spPr>
            <a:xfrm>
              <a:off x="5082852" y="2543936"/>
              <a:ext cx="130936" cy="130936"/>
            </a:xfrm>
            <a:custGeom>
              <a:avLst/>
              <a:gdLst>
                <a:gd name="connsiteX0" fmla="*/ 65405 w 130936"/>
                <a:gd name="connsiteY0" fmla="*/ 0 h 130936"/>
                <a:gd name="connsiteX1" fmla="*/ 111760 w 130936"/>
                <a:gd name="connsiteY1" fmla="*/ 19177 h 130936"/>
                <a:gd name="connsiteX2" fmla="*/ 130937 w 130936"/>
                <a:gd name="connsiteY2" fmla="*/ 65405 h 130936"/>
                <a:gd name="connsiteX3" fmla="*/ 111760 w 130936"/>
                <a:gd name="connsiteY3" fmla="*/ 111760 h 130936"/>
                <a:gd name="connsiteX4" fmla="*/ 65405 w 130936"/>
                <a:gd name="connsiteY4" fmla="*/ 130937 h 130936"/>
                <a:gd name="connsiteX5" fmla="*/ 19177 w 130936"/>
                <a:gd name="connsiteY5" fmla="*/ 111760 h 130936"/>
                <a:gd name="connsiteX6" fmla="*/ 0 w 130936"/>
                <a:gd name="connsiteY6" fmla="*/ 65405 h 130936"/>
                <a:gd name="connsiteX7" fmla="*/ 19177 w 130936"/>
                <a:gd name="connsiteY7" fmla="*/ 19177 h 130936"/>
                <a:gd name="connsiteX8" fmla="*/ 65405 w 130936"/>
                <a:gd name="connsiteY8" fmla="*/ 0 h 130936"/>
                <a:gd name="connsiteX9" fmla="*/ 65405 w 130936"/>
                <a:gd name="connsiteY9" fmla="*/ 0 h 130936"/>
                <a:gd name="connsiteX10" fmla="*/ 56515 w 130936"/>
                <a:gd name="connsiteY10" fmla="*/ 99314 h 130936"/>
                <a:gd name="connsiteX11" fmla="*/ 50419 w 130936"/>
                <a:gd name="connsiteY11" fmla="*/ 99314 h 130936"/>
                <a:gd name="connsiteX12" fmla="*/ 50419 w 130936"/>
                <a:gd name="connsiteY12" fmla="*/ 93218 h 130936"/>
                <a:gd name="connsiteX13" fmla="*/ 78232 w 130936"/>
                <a:gd name="connsiteY13" fmla="*/ 65405 h 130936"/>
                <a:gd name="connsiteX14" fmla="*/ 50419 w 130936"/>
                <a:gd name="connsiteY14" fmla="*/ 37592 h 130936"/>
                <a:gd name="connsiteX15" fmla="*/ 50419 w 130936"/>
                <a:gd name="connsiteY15" fmla="*/ 31496 h 130936"/>
                <a:gd name="connsiteX16" fmla="*/ 56515 w 130936"/>
                <a:gd name="connsiteY16" fmla="*/ 31496 h 130936"/>
                <a:gd name="connsiteX17" fmla="*/ 87376 w 130936"/>
                <a:gd name="connsiteY17" fmla="*/ 62357 h 130936"/>
                <a:gd name="connsiteX18" fmla="*/ 87376 w 130936"/>
                <a:gd name="connsiteY18" fmla="*/ 68453 h 130936"/>
                <a:gd name="connsiteX19" fmla="*/ 56515 w 130936"/>
                <a:gd name="connsiteY19" fmla="*/ 99314 h 130936"/>
                <a:gd name="connsiteX20" fmla="*/ 56515 w 130936"/>
                <a:gd name="connsiteY20" fmla="*/ 99314 h 130936"/>
                <a:gd name="connsiteX21" fmla="*/ 105664 w 130936"/>
                <a:gd name="connsiteY21" fmla="*/ 25273 h 130936"/>
                <a:gd name="connsiteX22" fmla="*/ 65405 w 130936"/>
                <a:gd name="connsiteY22" fmla="*/ 8636 h 130936"/>
                <a:gd name="connsiteX23" fmla="*/ 25146 w 130936"/>
                <a:gd name="connsiteY23" fmla="*/ 25273 h 130936"/>
                <a:gd name="connsiteX24" fmla="*/ 8509 w 130936"/>
                <a:gd name="connsiteY24" fmla="*/ 65532 h 130936"/>
                <a:gd name="connsiteX25" fmla="*/ 25146 w 130936"/>
                <a:gd name="connsiteY25" fmla="*/ 105791 h 130936"/>
                <a:gd name="connsiteX26" fmla="*/ 65405 w 130936"/>
                <a:gd name="connsiteY26" fmla="*/ 122428 h 130936"/>
                <a:gd name="connsiteX27" fmla="*/ 105664 w 130936"/>
                <a:gd name="connsiteY27" fmla="*/ 105791 h 130936"/>
                <a:gd name="connsiteX28" fmla="*/ 122301 w 130936"/>
                <a:gd name="connsiteY28" fmla="*/ 65532 h 130936"/>
                <a:gd name="connsiteX29" fmla="*/ 105664 w 130936"/>
                <a:gd name="connsiteY29" fmla="*/ 25273 h 130936"/>
                <a:gd name="connsiteX30" fmla="*/ 105664 w 130936"/>
                <a:gd name="connsiteY30" fmla="*/ 25273 h 130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0936" h="130936">
                  <a:moveTo>
                    <a:pt x="65405" y="0"/>
                  </a:moveTo>
                  <a:cubicBezTo>
                    <a:pt x="83439" y="0"/>
                    <a:pt x="99822" y="7366"/>
                    <a:pt x="111760" y="19177"/>
                  </a:cubicBezTo>
                  <a:cubicBezTo>
                    <a:pt x="123698" y="30988"/>
                    <a:pt x="130937" y="47371"/>
                    <a:pt x="130937" y="65405"/>
                  </a:cubicBezTo>
                  <a:cubicBezTo>
                    <a:pt x="130937" y="83439"/>
                    <a:pt x="123571" y="99822"/>
                    <a:pt x="111760" y="111760"/>
                  </a:cubicBezTo>
                  <a:cubicBezTo>
                    <a:pt x="99949" y="123571"/>
                    <a:pt x="83566" y="130937"/>
                    <a:pt x="65405" y="130937"/>
                  </a:cubicBezTo>
                  <a:cubicBezTo>
                    <a:pt x="47244" y="130937"/>
                    <a:pt x="30988" y="123571"/>
                    <a:pt x="19177" y="111760"/>
                  </a:cubicBezTo>
                  <a:cubicBezTo>
                    <a:pt x="7366" y="99949"/>
                    <a:pt x="0" y="83566"/>
                    <a:pt x="0" y="65405"/>
                  </a:cubicBezTo>
                  <a:cubicBezTo>
                    <a:pt x="0" y="47244"/>
                    <a:pt x="7366" y="30988"/>
                    <a:pt x="19177" y="19177"/>
                  </a:cubicBezTo>
                  <a:cubicBezTo>
                    <a:pt x="30988" y="7366"/>
                    <a:pt x="47371" y="0"/>
                    <a:pt x="65405" y="0"/>
                  </a:cubicBezTo>
                  <a:lnTo>
                    <a:pt x="65405" y="0"/>
                  </a:lnTo>
                  <a:close/>
                  <a:moveTo>
                    <a:pt x="56515" y="99314"/>
                  </a:moveTo>
                  <a:cubicBezTo>
                    <a:pt x="54864" y="100965"/>
                    <a:pt x="52070" y="100965"/>
                    <a:pt x="50419" y="99314"/>
                  </a:cubicBezTo>
                  <a:cubicBezTo>
                    <a:pt x="48768" y="97663"/>
                    <a:pt x="48768" y="94869"/>
                    <a:pt x="50419" y="93218"/>
                  </a:cubicBezTo>
                  <a:lnTo>
                    <a:pt x="78232" y="65405"/>
                  </a:lnTo>
                  <a:lnTo>
                    <a:pt x="50419" y="37592"/>
                  </a:lnTo>
                  <a:cubicBezTo>
                    <a:pt x="48768" y="35941"/>
                    <a:pt x="48768" y="33147"/>
                    <a:pt x="50419" y="31496"/>
                  </a:cubicBezTo>
                  <a:cubicBezTo>
                    <a:pt x="52070" y="29845"/>
                    <a:pt x="54864" y="29845"/>
                    <a:pt x="56515" y="31496"/>
                  </a:cubicBezTo>
                  <a:lnTo>
                    <a:pt x="87376" y="62357"/>
                  </a:lnTo>
                  <a:cubicBezTo>
                    <a:pt x="89027" y="64008"/>
                    <a:pt x="89027" y="66675"/>
                    <a:pt x="87376" y="68453"/>
                  </a:cubicBezTo>
                  <a:lnTo>
                    <a:pt x="56515" y="99314"/>
                  </a:lnTo>
                  <a:lnTo>
                    <a:pt x="56515" y="99314"/>
                  </a:lnTo>
                  <a:close/>
                  <a:moveTo>
                    <a:pt x="105664" y="25273"/>
                  </a:moveTo>
                  <a:cubicBezTo>
                    <a:pt x="95377" y="14986"/>
                    <a:pt x="81153" y="8636"/>
                    <a:pt x="65405" y="8636"/>
                  </a:cubicBezTo>
                  <a:cubicBezTo>
                    <a:pt x="49657" y="8636"/>
                    <a:pt x="35433" y="14986"/>
                    <a:pt x="25146" y="25273"/>
                  </a:cubicBezTo>
                  <a:cubicBezTo>
                    <a:pt x="14859" y="35560"/>
                    <a:pt x="8509" y="49784"/>
                    <a:pt x="8509" y="65532"/>
                  </a:cubicBezTo>
                  <a:cubicBezTo>
                    <a:pt x="8509" y="81280"/>
                    <a:pt x="14859" y="95504"/>
                    <a:pt x="25146" y="105791"/>
                  </a:cubicBezTo>
                  <a:cubicBezTo>
                    <a:pt x="35433" y="116078"/>
                    <a:pt x="49657" y="122428"/>
                    <a:pt x="65405" y="122428"/>
                  </a:cubicBezTo>
                  <a:cubicBezTo>
                    <a:pt x="81153" y="122428"/>
                    <a:pt x="95377" y="116078"/>
                    <a:pt x="105664" y="105791"/>
                  </a:cubicBezTo>
                  <a:cubicBezTo>
                    <a:pt x="115951" y="95504"/>
                    <a:pt x="122301" y="81280"/>
                    <a:pt x="122301" y="65532"/>
                  </a:cubicBezTo>
                  <a:cubicBezTo>
                    <a:pt x="122301" y="49784"/>
                    <a:pt x="115951" y="35560"/>
                    <a:pt x="105664" y="25273"/>
                  </a:cubicBezTo>
                  <a:lnTo>
                    <a:pt x="105664" y="25273"/>
                  </a:lnTo>
                  <a:close/>
                </a:path>
              </a:pathLst>
            </a:custGeom>
            <a:solidFill>
              <a:srgbClr val="FFFFFF"/>
            </a:solidFill>
            <a:ln w="0" cap="flat">
              <a:noFill/>
              <a:prstDash val="solid"/>
              <a:miter/>
            </a:ln>
          </p:spPr>
          <p:txBody>
            <a:bodyPr rtlCol="0" anchor="ctr"/>
            <a:lstStyle/>
            <a:p>
              <a:endParaRPr lang="nl-NL" b="1"/>
            </a:p>
          </p:txBody>
        </p:sp>
        <p:sp>
          <p:nvSpPr>
            <p:cNvPr id="90" name="Tekstvak 89">
              <a:hlinkClick r:id="rId4" action="ppaction://hlinksldjump"/>
              <a:extLst>
                <a:ext uri="{FF2B5EF4-FFF2-40B4-BE49-F238E27FC236}">
                  <a16:creationId xmlns:a16="http://schemas.microsoft.com/office/drawing/2014/main" id="{F231FA93-9285-60F5-8FE8-4CCF3F02628F}"/>
                </a:ext>
              </a:extLst>
            </p:cNvPr>
            <p:cNvSpPr txBox="1"/>
            <p:nvPr/>
          </p:nvSpPr>
          <p:spPr>
            <a:xfrm>
              <a:off x="4560306" y="2029472"/>
              <a:ext cx="1176028" cy="675533"/>
            </a:xfrm>
            <a:prstGeom prst="rect">
              <a:avLst/>
            </a:prstGeom>
            <a:noFill/>
          </p:spPr>
          <p:txBody>
            <a:bodyPr wrap="square" lIns="0" tIns="0" rIns="0" bIns="288000" rtlCol="0" anchor="t">
              <a:spAutoFit/>
            </a:bodyPr>
            <a:lstStyle/>
            <a:p>
              <a:pPr algn="ctr">
                <a:lnSpc>
                  <a:spcPts val="1500"/>
                </a:lnSpc>
              </a:pPr>
              <a:r>
                <a:rPr lang="nl-NL" sz="1300" b="1" dirty="0">
                  <a:solidFill>
                    <a:schemeClr val="bg1"/>
                  </a:solidFill>
                  <a:latin typeface="Calibri" panose="020F0502020204030204" pitchFamily="34" charset="0"/>
                </a:rPr>
                <a:t>Wij zien </a:t>
              </a:r>
            </a:p>
            <a:p>
              <a:pPr algn="ctr">
                <a:lnSpc>
                  <a:spcPts val="1500"/>
                </a:lnSpc>
              </a:pPr>
              <a:r>
                <a:rPr lang="nl-NL" sz="1300" b="1" dirty="0">
                  <a:solidFill>
                    <a:schemeClr val="bg1"/>
                  </a:solidFill>
                  <a:latin typeface="Calibri" panose="020F0502020204030204" pitchFamily="34" charset="0"/>
                </a:rPr>
                <a:t>mensen</a:t>
              </a:r>
            </a:p>
          </p:txBody>
        </p:sp>
      </p:grpSp>
      <p:grpSp>
        <p:nvGrpSpPr>
          <p:cNvPr id="91" name="Groep 90">
            <a:extLst>
              <a:ext uri="{FF2B5EF4-FFF2-40B4-BE49-F238E27FC236}">
                <a16:creationId xmlns:a16="http://schemas.microsoft.com/office/drawing/2014/main" id="{34A87602-1797-A1EF-82EE-73416FE2D981}"/>
              </a:ext>
            </a:extLst>
          </p:cNvPr>
          <p:cNvGrpSpPr/>
          <p:nvPr/>
        </p:nvGrpSpPr>
        <p:grpSpPr>
          <a:xfrm>
            <a:off x="3864105" y="3701452"/>
            <a:ext cx="1176028" cy="867894"/>
            <a:chOff x="4560306" y="1837112"/>
            <a:chExt cx="1176028" cy="867894"/>
          </a:xfrm>
        </p:grpSpPr>
        <p:sp>
          <p:nvSpPr>
            <p:cNvPr id="92" name="Vrije vorm: vorm 91">
              <a:extLst>
                <a:ext uri="{FF2B5EF4-FFF2-40B4-BE49-F238E27FC236}">
                  <a16:creationId xmlns:a16="http://schemas.microsoft.com/office/drawing/2014/main" id="{9A6FEA50-E513-4E74-98B0-3E47682D68D0}"/>
                </a:ext>
              </a:extLst>
            </p:cNvPr>
            <p:cNvSpPr/>
            <p:nvPr/>
          </p:nvSpPr>
          <p:spPr>
            <a:xfrm>
              <a:off x="5082852" y="2543936"/>
              <a:ext cx="130936" cy="130936"/>
            </a:xfrm>
            <a:custGeom>
              <a:avLst/>
              <a:gdLst>
                <a:gd name="connsiteX0" fmla="*/ 65405 w 130936"/>
                <a:gd name="connsiteY0" fmla="*/ 0 h 130936"/>
                <a:gd name="connsiteX1" fmla="*/ 111760 w 130936"/>
                <a:gd name="connsiteY1" fmla="*/ 19177 h 130936"/>
                <a:gd name="connsiteX2" fmla="*/ 130937 w 130936"/>
                <a:gd name="connsiteY2" fmla="*/ 65405 h 130936"/>
                <a:gd name="connsiteX3" fmla="*/ 111760 w 130936"/>
                <a:gd name="connsiteY3" fmla="*/ 111760 h 130936"/>
                <a:gd name="connsiteX4" fmla="*/ 65405 w 130936"/>
                <a:gd name="connsiteY4" fmla="*/ 130937 h 130936"/>
                <a:gd name="connsiteX5" fmla="*/ 19177 w 130936"/>
                <a:gd name="connsiteY5" fmla="*/ 111760 h 130936"/>
                <a:gd name="connsiteX6" fmla="*/ 0 w 130936"/>
                <a:gd name="connsiteY6" fmla="*/ 65405 h 130936"/>
                <a:gd name="connsiteX7" fmla="*/ 19177 w 130936"/>
                <a:gd name="connsiteY7" fmla="*/ 19177 h 130936"/>
                <a:gd name="connsiteX8" fmla="*/ 65405 w 130936"/>
                <a:gd name="connsiteY8" fmla="*/ 0 h 130936"/>
                <a:gd name="connsiteX9" fmla="*/ 65405 w 130936"/>
                <a:gd name="connsiteY9" fmla="*/ 0 h 130936"/>
                <a:gd name="connsiteX10" fmla="*/ 56515 w 130936"/>
                <a:gd name="connsiteY10" fmla="*/ 99314 h 130936"/>
                <a:gd name="connsiteX11" fmla="*/ 50419 w 130936"/>
                <a:gd name="connsiteY11" fmla="*/ 99314 h 130936"/>
                <a:gd name="connsiteX12" fmla="*/ 50419 w 130936"/>
                <a:gd name="connsiteY12" fmla="*/ 93218 h 130936"/>
                <a:gd name="connsiteX13" fmla="*/ 78232 w 130936"/>
                <a:gd name="connsiteY13" fmla="*/ 65405 h 130936"/>
                <a:gd name="connsiteX14" fmla="*/ 50419 w 130936"/>
                <a:gd name="connsiteY14" fmla="*/ 37592 h 130936"/>
                <a:gd name="connsiteX15" fmla="*/ 50419 w 130936"/>
                <a:gd name="connsiteY15" fmla="*/ 31496 h 130936"/>
                <a:gd name="connsiteX16" fmla="*/ 56515 w 130936"/>
                <a:gd name="connsiteY16" fmla="*/ 31496 h 130936"/>
                <a:gd name="connsiteX17" fmla="*/ 87376 w 130936"/>
                <a:gd name="connsiteY17" fmla="*/ 62357 h 130936"/>
                <a:gd name="connsiteX18" fmla="*/ 87376 w 130936"/>
                <a:gd name="connsiteY18" fmla="*/ 68453 h 130936"/>
                <a:gd name="connsiteX19" fmla="*/ 56515 w 130936"/>
                <a:gd name="connsiteY19" fmla="*/ 99314 h 130936"/>
                <a:gd name="connsiteX20" fmla="*/ 56515 w 130936"/>
                <a:gd name="connsiteY20" fmla="*/ 99314 h 130936"/>
                <a:gd name="connsiteX21" fmla="*/ 105664 w 130936"/>
                <a:gd name="connsiteY21" fmla="*/ 25273 h 130936"/>
                <a:gd name="connsiteX22" fmla="*/ 65405 w 130936"/>
                <a:gd name="connsiteY22" fmla="*/ 8636 h 130936"/>
                <a:gd name="connsiteX23" fmla="*/ 25146 w 130936"/>
                <a:gd name="connsiteY23" fmla="*/ 25273 h 130936"/>
                <a:gd name="connsiteX24" fmla="*/ 8509 w 130936"/>
                <a:gd name="connsiteY24" fmla="*/ 65532 h 130936"/>
                <a:gd name="connsiteX25" fmla="*/ 25146 w 130936"/>
                <a:gd name="connsiteY25" fmla="*/ 105791 h 130936"/>
                <a:gd name="connsiteX26" fmla="*/ 65405 w 130936"/>
                <a:gd name="connsiteY26" fmla="*/ 122428 h 130936"/>
                <a:gd name="connsiteX27" fmla="*/ 105664 w 130936"/>
                <a:gd name="connsiteY27" fmla="*/ 105791 h 130936"/>
                <a:gd name="connsiteX28" fmla="*/ 122301 w 130936"/>
                <a:gd name="connsiteY28" fmla="*/ 65532 h 130936"/>
                <a:gd name="connsiteX29" fmla="*/ 105664 w 130936"/>
                <a:gd name="connsiteY29" fmla="*/ 25273 h 130936"/>
                <a:gd name="connsiteX30" fmla="*/ 105664 w 130936"/>
                <a:gd name="connsiteY30" fmla="*/ 25273 h 130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0936" h="130936">
                  <a:moveTo>
                    <a:pt x="65405" y="0"/>
                  </a:moveTo>
                  <a:cubicBezTo>
                    <a:pt x="83439" y="0"/>
                    <a:pt x="99822" y="7366"/>
                    <a:pt x="111760" y="19177"/>
                  </a:cubicBezTo>
                  <a:cubicBezTo>
                    <a:pt x="123698" y="30988"/>
                    <a:pt x="130937" y="47371"/>
                    <a:pt x="130937" y="65405"/>
                  </a:cubicBezTo>
                  <a:cubicBezTo>
                    <a:pt x="130937" y="83439"/>
                    <a:pt x="123571" y="99822"/>
                    <a:pt x="111760" y="111760"/>
                  </a:cubicBezTo>
                  <a:cubicBezTo>
                    <a:pt x="99949" y="123571"/>
                    <a:pt x="83566" y="130937"/>
                    <a:pt x="65405" y="130937"/>
                  </a:cubicBezTo>
                  <a:cubicBezTo>
                    <a:pt x="47244" y="130937"/>
                    <a:pt x="30988" y="123571"/>
                    <a:pt x="19177" y="111760"/>
                  </a:cubicBezTo>
                  <a:cubicBezTo>
                    <a:pt x="7366" y="99949"/>
                    <a:pt x="0" y="83566"/>
                    <a:pt x="0" y="65405"/>
                  </a:cubicBezTo>
                  <a:cubicBezTo>
                    <a:pt x="0" y="47244"/>
                    <a:pt x="7366" y="30988"/>
                    <a:pt x="19177" y="19177"/>
                  </a:cubicBezTo>
                  <a:cubicBezTo>
                    <a:pt x="30988" y="7366"/>
                    <a:pt x="47371" y="0"/>
                    <a:pt x="65405" y="0"/>
                  </a:cubicBezTo>
                  <a:lnTo>
                    <a:pt x="65405" y="0"/>
                  </a:lnTo>
                  <a:close/>
                  <a:moveTo>
                    <a:pt x="56515" y="99314"/>
                  </a:moveTo>
                  <a:cubicBezTo>
                    <a:pt x="54864" y="100965"/>
                    <a:pt x="52070" y="100965"/>
                    <a:pt x="50419" y="99314"/>
                  </a:cubicBezTo>
                  <a:cubicBezTo>
                    <a:pt x="48768" y="97663"/>
                    <a:pt x="48768" y="94869"/>
                    <a:pt x="50419" y="93218"/>
                  </a:cubicBezTo>
                  <a:lnTo>
                    <a:pt x="78232" y="65405"/>
                  </a:lnTo>
                  <a:lnTo>
                    <a:pt x="50419" y="37592"/>
                  </a:lnTo>
                  <a:cubicBezTo>
                    <a:pt x="48768" y="35941"/>
                    <a:pt x="48768" y="33147"/>
                    <a:pt x="50419" y="31496"/>
                  </a:cubicBezTo>
                  <a:cubicBezTo>
                    <a:pt x="52070" y="29845"/>
                    <a:pt x="54864" y="29845"/>
                    <a:pt x="56515" y="31496"/>
                  </a:cubicBezTo>
                  <a:lnTo>
                    <a:pt x="87376" y="62357"/>
                  </a:lnTo>
                  <a:cubicBezTo>
                    <a:pt x="89027" y="64008"/>
                    <a:pt x="89027" y="66675"/>
                    <a:pt x="87376" y="68453"/>
                  </a:cubicBezTo>
                  <a:lnTo>
                    <a:pt x="56515" y="99314"/>
                  </a:lnTo>
                  <a:lnTo>
                    <a:pt x="56515" y="99314"/>
                  </a:lnTo>
                  <a:close/>
                  <a:moveTo>
                    <a:pt x="105664" y="25273"/>
                  </a:moveTo>
                  <a:cubicBezTo>
                    <a:pt x="95377" y="14986"/>
                    <a:pt x="81153" y="8636"/>
                    <a:pt x="65405" y="8636"/>
                  </a:cubicBezTo>
                  <a:cubicBezTo>
                    <a:pt x="49657" y="8636"/>
                    <a:pt x="35433" y="14986"/>
                    <a:pt x="25146" y="25273"/>
                  </a:cubicBezTo>
                  <a:cubicBezTo>
                    <a:pt x="14859" y="35560"/>
                    <a:pt x="8509" y="49784"/>
                    <a:pt x="8509" y="65532"/>
                  </a:cubicBezTo>
                  <a:cubicBezTo>
                    <a:pt x="8509" y="81280"/>
                    <a:pt x="14859" y="95504"/>
                    <a:pt x="25146" y="105791"/>
                  </a:cubicBezTo>
                  <a:cubicBezTo>
                    <a:pt x="35433" y="116078"/>
                    <a:pt x="49657" y="122428"/>
                    <a:pt x="65405" y="122428"/>
                  </a:cubicBezTo>
                  <a:cubicBezTo>
                    <a:pt x="81153" y="122428"/>
                    <a:pt x="95377" y="116078"/>
                    <a:pt x="105664" y="105791"/>
                  </a:cubicBezTo>
                  <a:cubicBezTo>
                    <a:pt x="115951" y="95504"/>
                    <a:pt x="122301" y="81280"/>
                    <a:pt x="122301" y="65532"/>
                  </a:cubicBezTo>
                  <a:cubicBezTo>
                    <a:pt x="122301" y="49784"/>
                    <a:pt x="115951" y="35560"/>
                    <a:pt x="105664" y="25273"/>
                  </a:cubicBezTo>
                  <a:lnTo>
                    <a:pt x="105664" y="25273"/>
                  </a:lnTo>
                  <a:close/>
                </a:path>
              </a:pathLst>
            </a:custGeom>
            <a:solidFill>
              <a:srgbClr val="FFFFFF"/>
            </a:solidFill>
            <a:ln w="0" cap="flat">
              <a:noFill/>
              <a:prstDash val="solid"/>
              <a:miter/>
            </a:ln>
          </p:spPr>
          <p:txBody>
            <a:bodyPr rtlCol="0" anchor="ctr"/>
            <a:lstStyle/>
            <a:p>
              <a:endParaRPr lang="nl-NL" b="1"/>
            </a:p>
          </p:txBody>
        </p:sp>
        <p:sp>
          <p:nvSpPr>
            <p:cNvPr id="93" name="Tekstvak 92">
              <a:hlinkClick r:id="rId5" action="ppaction://hlinksldjump"/>
              <a:extLst>
                <a:ext uri="{FF2B5EF4-FFF2-40B4-BE49-F238E27FC236}">
                  <a16:creationId xmlns:a16="http://schemas.microsoft.com/office/drawing/2014/main" id="{371E355D-B87B-4DA5-E268-90A29EC31767}"/>
                </a:ext>
              </a:extLst>
            </p:cNvPr>
            <p:cNvSpPr txBox="1"/>
            <p:nvPr/>
          </p:nvSpPr>
          <p:spPr>
            <a:xfrm>
              <a:off x="4560306" y="1837112"/>
              <a:ext cx="1176028" cy="867894"/>
            </a:xfrm>
            <a:prstGeom prst="rect">
              <a:avLst/>
            </a:prstGeom>
            <a:noFill/>
          </p:spPr>
          <p:txBody>
            <a:bodyPr wrap="square" lIns="0" tIns="0" rIns="0" bIns="288000" rtlCol="0" anchor="t">
              <a:spAutoFit/>
            </a:bodyPr>
            <a:lstStyle/>
            <a:p>
              <a:pPr algn="ctr">
                <a:lnSpc>
                  <a:spcPts val="1500"/>
                </a:lnSpc>
              </a:pPr>
              <a:r>
                <a:rPr lang="nl-NL" sz="1300" b="1" dirty="0">
                  <a:solidFill>
                    <a:schemeClr val="bg1"/>
                  </a:solidFill>
                  <a:latin typeface="Calibri" panose="020F0502020204030204" pitchFamily="34" charset="0"/>
                </a:rPr>
                <a:t>Wij</a:t>
              </a:r>
            </a:p>
            <a:p>
              <a:pPr algn="ctr">
                <a:lnSpc>
                  <a:spcPts val="1500"/>
                </a:lnSpc>
              </a:pPr>
              <a:r>
                <a:rPr lang="nl-NL" sz="1300" b="1" dirty="0">
                  <a:solidFill>
                    <a:schemeClr val="bg1"/>
                  </a:solidFill>
                  <a:latin typeface="Calibri" panose="020F0502020204030204" pitchFamily="34" charset="0"/>
                </a:rPr>
                <a:t>verstaan</a:t>
              </a:r>
            </a:p>
            <a:p>
              <a:pPr algn="ctr">
                <a:lnSpc>
                  <a:spcPts val="1500"/>
                </a:lnSpc>
              </a:pPr>
              <a:r>
                <a:rPr lang="nl-NL" sz="1300" b="1" dirty="0">
                  <a:solidFill>
                    <a:schemeClr val="bg1"/>
                  </a:solidFill>
                  <a:latin typeface="Calibri" panose="020F0502020204030204" pitchFamily="34" charset="0"/>
                </a:rPr>
                <a:t>ons vak</a:t>
              </a:r>
            </a:p>
          </p:txBody>
        </p:sp>
      </p:grpSp>
      <p:grpSp>
        <p:nvGrpSpPr>
          <p:cNvPr id="94" name="Groep 93">
            <a:extLst>
              <a:ext uri="{FF2B5EF4-FFF2-40B4-BE49-F238E27FC236}">
                <a16:creationId xmlns:a16="http://schemas.microsoft.com/office/drawing/2014/main" id="{C6FD5967-9E18-4CDC-7FA2-C30754FEE08A}"/>
              </a:ext>
            </a:extLst>
          </p:cNvPr>
          <p:cNvGrpSpPr/>
          <p:nvPr/>
        </p:nvGrpSpPr>
        <p:grpSpPr>
          <a:xfrm>
            <a:off x="7203090" y="3701452"/>
            <a:ext cx="1176028" cy="867894"/>
            <a:chOff x="4560306" y="1837112"/>
            <a:chExt cx="1176028" cy="867894"/>
          </a:xfrm>
        </p:grpSpPr>
        <p:sp>
          <p:nvSpPr>
            <p:cNvPr id="95" name="Vrije vorm: vorm 94">
              <a:extLst>
                <a:ext uri="{FF2B5EF4-FFF2-40B4-BE49-F238E27FC236}">
                  <a16:creationId xmlns:a16="http://schemas.microsoft.com/office/drawing/2014/main" id="{FE97CC9C-8727-BDD6-993A-14AEF946D353}"/>
                </a:ext>
              </a:extLst>
            </p:cNvPr>
            <p:cNvSpPr/>
            <p:nvPr/>
          </p:nvSpPr>
          <p:spPr>
            <a:xfrm>
              <a:off x="5082852" y="2543936"/>
              <a:ext cx="130936" cy="130936"/>
            </a:xfrm>
            <a:custGeom>
              <a:avLst/>
              <a:gdLst>
                <a:gd name="connsiteX0" fmla="*/ 65405 w 130936"/>
                <a:gd name="connsiteY0" fmla="*/ 0 h 130936"/>
                <a:gd name="connsiteX1" fmla="*/ 111760 w 130936"/>
                <a:gd name="connsiteY1" fmla="*/ 19177 h 130936"/>
                <a:gd name="connsiteX2" fmla="*/ 130937 w 130936"/>
                <a:gd name="connsiteY2" fmla="*/ 65405 h 130936"/>
                <a:gd name="connsiteX3" fmla="*/ 111760 w 130936"/>
                <a:gd name="connsiteY3" fmla="*/ 111760 h 130936"/>
                <a:gd name="connsiteX4" fmla="*/ 65405 w 130936"/>
                <a:gd name="connsiteY4" fmla="*/ 130937 h 130936"/>
                <a:gd name="connsiteX5" fmla="*/ 19177 w 130936"/>
                <a:gd name="connsiteY5" fmla="*/ 111760 h 130936"/>
                <a:gd name="connsiteX6" fmla="*/ 0 w 130936"/>
                <a:gd name="connsiteY6" fmla="*/ 65405 h 130936"/>
                <a:gd name="connsiteX7" fmla="*/ 19177 w 130936"/>
                <a:gd name="connsiteY7" fmla="*/ 19177 h 130936"/>
                <a:gd name="connsiteX8" fmla="*/ 65405 w 130936"/>
                <a:gd name="connsiteY8" fmla="*/ 0 h 130936"/>
                <a:gd name="connsiteX9" fmla="*/ 65405 w 130936"/>
                <a:gd name="connsiteY9" fmla="*/ 0 h 130936"/>
                <a:gd name="connsiteX10" fmla="*/ 56515 w 130936"/>
                <a:gd name="connsiteY10" fmla="*/ 99314 h 130936"/>
                <a:gd name="connsiteX11" fmla="*/ 50419 w 130936"/>
                <a:gd name="connsiteY11" fmla="*/ 99314 h 130936"/>
                <a:gd name="connsiteX12" fmla="*/ 50419 w 130936"/>
                <a:gd name="connsiteY12" fmla="*/ 93218 h 130936"/>
                <a:gd name="connsiteX13" fmla="*/ 78232 w 130936"/>
                <a:gd name="connsiteY13" fmla="*/ 65405 h 130936"/>
                <a:gd name="connsiteX14" fmla="*/ 50419 w 130936"/>
                <a:gd name="connsiteY14" fmla="*/ 37592 h 130936"/>
                <a:gd name="connsiteX15" fmla="*/ 50419 w 130936"/>
                <a:gd name="connsiteY15" fmla="*/ 31496 h 130936"/>
                <a:gd name="connsiteX16" fmla="*/ 56515 w 130936"/>
                <a:gd name="connsiteY16" fmla="*/ 31496 h 130936"/>
                <a:gd name="connsiteX17" fmla="*/ 87376 w 130936"/>
                <a:gd name="connsiteY17" fmla="*/ 62357 h 130936"/>
                <a:gd name="connsiteX18" fmla="*/ 87376 w 130936"/>
                <a:gd name="connsiteY18" fmla="*/ 68453 h 130936"/>
                <a:gd name="connsiteX19" fmla="*/ 56515 w 130936"/>
                <a:gd name="connsiteY19" fmla="*/ 99314 h 130936"/>
                <a:gd name="connsiteX20" fmla="*/ 56515 w 130936"/>
                <a:gd name="connsiteY20" fmla="*/ 99314 h 130936"/>
                <a:gd name="connsiteX21" fmla="*/ 105664 w 130936"/>
                <a:gd name="connsiteY21" fmla="*/ 25273 h 130936"/>
                <a:gd name="connsiteX22" fmla="*/ 65405 w 130936"/>
                <a:gd name="connsiteY22" fmla="*/ 8636 h 130936"/>
                <a:gd name="connsiteX23" fmla="*/ 25146 w 130936"/>
                <a:gd name="connsiteY23" fmla="*/ 25273 h 130936"/>
                <a:gd name="connsiteX24" fmla="*/ 8509 w 130936"/>
                <a:gd name="connsiteY24" fmla="*/ 65532 h 130936"/>
                <a:gd name="connsiteX25" fmla="*/ 25146 w 130936"/>
                <a:gd name="connsiteY25" fmla="*/ 105791 h 130936"/>
                <a:gd name="connsiteX26" fmla="*/ 65405 w 130936"/>
                <a:gd name="connsiteY26" fmla="*/ 122428 h 130936"/>
                <a:gd name="connsiteX27" fmla="*/ 105664 w 130936"/>
                <a:gd name="connsiteY27" fmla="*/ 105791 h 130936"/>
                <a:gd name="connsiteX28" fmla="*/ 122301 w 130936"/>
                <a:gd name="connsiteY28" fmla="*/ 65532 h 130936"/>
                <a:gd name="connsiteX29" fmla="*/ 105664 w 130936"/>
                <a:gd name="connsiteY29" fmla="*/ 25273 h 130936"/>
                <a:gd name="connsiteX30" fmla="*/ 105664 w 130936"/>
                <a:gd name="connsiteY30" fmla="*/ 25273 h 130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0936" h="130936">
                  <a:moveTo>
                    <a:pt x="65405" y="0"/>
                  </a:moveTo>
                  <a:cubicBezTo>
                    <a:pt x="83439" y="0"/>
                    <a:pt x="99822" y="7366"/>
                    <a:pt x="111760" y="19177"/>
                  </a:cubicBezTo>
                  <a:cubicBezTo>
                    <a:pt x="123698" y="30988"/>
                    <a:pt x="130937" y="47371"/>
                    <a:pt x="130937" y="65405"/>
                  </a:cubicBezTo>
                  <a:cubicBezTo>
                    <a:pt x="130937" y="83439"/>
                    <a:pt x="123571" y="99822"/>
                    <a:pt x="111760" y="111760"/>
                  </a:cubicBezTo>
                  <a:cubicBezTo>
                    <a:pt x="99949" y="123571"/>
                    <a:pt x="83566" y="130937"/>
                    <a:pt x="65405" y="130937"/>
                  </a:cubicBezTo>
                  <a:cubicBezTo>
                    <a:pt x="47244" y="130937"/>
                    <a:pt x="30988" y="123571"/>
                    <a:pt x="19177" y="111760"/>
                  </a:cubicBezTo>
                  <a:cubicBezTo>
                    <a:pt x="7366" y="99949"/>
                    <a:pt x="0" y="83566"/>
                    <a:pt x="0" y="65405"/>
                  </a:cubicBezTo>
                  <a:cubicBezTo>
                    <a:pt x="0" y="47244"/>
                    <a:pt x="7366" y="30988"/>
                    <a:pt x="19177" y="19177"/>
                  </a:cubicBezTo>
                  <a:cubicBezTo>
                    <a:pt x="30988" y="7366"/>
                    <a:pt x="47371" y="0"/>
                    <a:pt x="65405" y="0"/>
                  </a:cubicBezTo>
                  <a:lnTo>
                    <a:pt x="65405" y="0"/>
                  </a:lnTo>
                  <a:close/>
                  <a:moveTo>
                    <a:pt x="56515" y="99314"/>
                  </a:moveTo>
                  <a:cubicBezTo>
                    <a:pt x="54864" y="100965"/>
                    <a:pt x="52070" y="100965"/>
                    <a:pt x="50419" y="99314"/>
                  </a:cubicBezTo>
                  <a:cubicBezTo>
                    <a:pt x="48768" y="97663"/>
                    <a:pt x="48768" y="94869"/>
                    <a:pt x="50419" y="93218"/>
                  </a:cubicBezTo>
                  <a:lnTo>
                    <a:pt x="78232" y="65405"/>
                  </a:lnTo>
                  <a:lnTo>
                    <a:pt x="50419" y="37592"/>
                  </a:lnTo>
                  <a:cubicBezTo>
                    <a:pt x="48768" y="35941"/>
                    <a:pt x="48768" y="33147"/>
                    <a:pt x="50419" y="31496"/>
                  </a:cubicBezTo>
                  <a:cubicBezTo>
                    <a:pt x="52070" y="29845"/>
                    <a:pt x="54864" y="29845"/>
                    <a:pt x="56515" y="31496"/>
                  </a:cubicBezTo>
                  <a:lnTo>
                    <a:pt x="87376" y="62357"/>
                  </a:lnTo>
                  <a:cubicBezTo>
                    <a:pt x="89027" y="64008"/>
                    <a:pt x="89027" y="66675"/>
                    <a:pt x="87376" y="68453"/>
                  </a:cubicBezTo>
                  <a:lnTo>
                    <a:pt x="56515" y="99314"/>
                  </a:lnTo>
                  <a:lnTo>
                    <a:pt x="56515" y="99314"/>
                  </a:lnTo>
                  <a:close/>
                  <a:moveTo>
                    <a:pt x="105664" y="25273"/>
                  </a:moveTo>
                  <a:cubicBezTo>
                    <a:pt x="95377" y="14986"/>
                    <a:pt x="81153" y="8636"/>
                    <a:pt x="65405" y="8636"/>
                  </a:cubicBezTo>
                  <a:cubicBezTo>
                    <a:pt x="49657" y="8636"/>
                    <a:pt x="35433" y="14986"/>
                    <a:pt x="25146" y="25273"/>
                  </a:cubicBezTo>
                  <a:cubicBezTo>
                    <a:pt x="14859" y="35560"/>
                    <a:pt x="8509" y="49784"/>
                    <a:pt x="8509" y="65532"/>
                  </a:cubicBezTo>
                  <a:cubicBezTo>
                    <a:pt x="8509" y="81280"/>
                    <a:pt x="14859" y="95504"/>
                    <a:pt x="25146" y="105791"/>
                  </a:cubicBezTo>
                  <a:cubicBezTo>
                    <a:pt x="35433" y="116078"/>
                    <a:pt x="49657" y="122428"/>
                    <a:pt x="65405" y="122428"/>
                  </a:cubicBezTo>
                  <a:cubicBezTo>
                    <a:pt x="81153" y="122428"/>
                    <a:pt x="95377" y="116078"/>
                    <a:pt x="105664" y="105791"/>
                  </a:cubicBezTo>
                  <a:cubicBezTo>
                    <a:pt x="115951" y="95504"/>
                    <a:pt x="122301" y="81280"/>
                    <a:pt x="122301" y="65532"/>
                  </a:cubicBezTo>
                  <a:cubicBezTo>
                    <a:pt x="122301" y="49784"/>
                    <a:pt x="115951" y="35560"/>
                    <a:pt x="105664" y="25273"/>
                  </a:cubicBezTo>
                  <a:lnTo>
                    <a:pt x="105664" y="25273"/>
                  </a:lnTo>
                  <a:close/>
                </a:path>
              </a:pathLst>
            </a:custGeom>
            <a:solidFill>
              <a:srgbClr val="FFFFFF"/>
            </a:solidFill>
            <a:ln w="0" cap="flat">
              <a:noFill/>
              <a:prstDash val="solid"/>
              <a:miter/>
            </a:ln>
          </p:spPr>
          <p:txBody>
            <a:bodyPr rtlCol="0" anchor="ctr"/>
            <a:lstStyle/>
            <a:p>
              <a:endParaRPr lang="nl-NL" b="1"/>
            </a:p>
          </p:txBody>
        </p:sp>
        <p:sp>
          <p:nvSpPr>
            <p:cNvPr id="96" name="Tekstvak 95">
              <a:hlinkClick r:id="rId6" action="ppaction://hlinksldjump"/>
              <a:extLst>
                <a:ext uri="{FF2B5EF4-FFF2-40B4-BE49-F238E27FC236}">
                  <a16:creationId xmlns:a16="http://schemas.microsoft.com/office/drawing/2014/main" id="{D358A6FD-989F-4CC8-F1B4-C3CD8824A3A1}"/>
                </a:ext>
              </a:extLst>
            </p:cNvPr>
            <p:cNvSpPr txBox="1"/>
            <p:nvPr/>
          </p:nvSpPr>
          <p:spPr>
            <a:xfrm>
              <a:off x="4560306" y="1837112"/>
              <a:ext cx="1176028" cy="867894"/>
            </a:xfrm>
            <a:prstGeom prst="rect">
              <a:avLst/>
            </a:prstGeom>
            <a:noFill/>
          </p:spPr>
          <p:txBody>
            <a:bodyPr wrap="square" lIns="0" tIns="0" rIns="0" bIns="288000" rtlCol="0" anchor="t">
              <a:spAutoFit/>
            </a:bodyPr>
            <a:lstStyle/>
            <a:p>
              <a:pPr algn="ctr">
                <a:lnSpc>
                  <a:spcPts val="1500"/>
                </a:lnSpc>
              </a:pPr>
              <a:r>
                <a:rPr lang="nl-NL" sz="1300" b="1" dirty="0">
                  <a:solidFill>
                    <a:schemeClr val="bg1"/>
                  </a:solidFill>
                  <a:latin typeface="Calibri" panose="020F0502020204030204" pitchFamily="34" charset="0"/>
                </a:rPr>
                <a:t>Wij zijn er</a:t>
              </a:r>
            </a:p>
            <a:p>
              <a:pPr algn="ctr">
                <a:lnSpc>
                  <a:spcPts val="1500"/>
                </a:lnSpc>
              </a:pPr>
              <a:r>
                <a:rPr lang="nl-NL" sz="1300" b="1" dirty="0">
                  <a:solidFill>
                    <a:schemeClr val="bg1"/>
                  </a:solidFill>
                  <a:latin typeface="Calibri" panose="020F0502020204030204" pitchFamily="34" charset="0"/>
                </a:rPr>
                <a:t>voor jong</a:t>
              </a:r>
            </a:p>
            <a:p>
              <a:pPr algn="ctr">
                <a:lnSpc>
                  <a:spcPts val="1500"/>
                </a:lnSpc>
              </a:pPr>
              <a:r>
                <a:rPr lang="nl-NL" sz="1300" b="1" dirty="0">
                  <a:solidFill>
                    <a:schemeClr val="bg1"/>
                  </a:solidFill>
                  <a:latin typeface="Calibri" panose="020F0502020204030204" pitchFamily="34" charset="0"/>
                </a:rPr>
                <a:t>en oud</a:t>
              </a:r>
            </a:p>
          </p:txBody>
        </p:sp>
      </p:grpSp>
      <p:grpSp>
        <p:nvGrpSpPr>
          <p:cNvPr id="97" name="Groep 96">
            <a:extLst>
              <a:ext uri="{FF2B5EF4-FFF2-40B4-BE49-F238E27FC236}">
                <a16:creationId xmlns:a16="http://schemas.microsoft.com/office/drawing/2014/main" id="{3BCECFFC-B0FD-4512-06B1-6759EEBE3499}"/>
              </a:ext>
            </a:extLst>
          </p:cNvPr>
          <p:cNvGrpSpPr/>
          <p:nvPr/>
        </p:nvGrpSpPr>
        <p:grpSpPr>
          <a:xfrm>
            <a:off x="5507986" y="4851035"/>
            <a:ext cx="1176028" cy="867894"/>
            <a:chOff x="4560306" y="1837112"/>
            <a:chExt cx="1176028" cy="867894"/>
          </a:xfrm>
        </p:grpSpPr>
        <p:sp>
          <p:nvSpPr>
            <p:cNvPr id="98" name="Vrije vorm: vorm 97">
              <a:extLst>
                <a:ext uri="{FF2B5EF4-FFF2-40B4-BE49-F238E27FC236}">
                  <a16:creationId xmlns:a16="http://schemas.microsoft.com/office/drawing/2014/main" id="{3068E965-961B-5718-179F-BF0EC3E36074}"/>
                </a:ext>
              </a:extLst>
            </p:cNvPr>
            <p:cNvSpPr/>
            <p:nvPr/>
          </p:nvSpPr>
          <p:spPr>
            <a:xfrm>
              <a:off x="5082852" y="2543936"/>
              <a:ext cx="130936" cy="130936"/>
            </a:xfrm>
            <a:custGeom>
              <a:avLst/>
              <a:gdLst>
                <a:gd name="connsiteX0" fmla="*/ 65405 w 130936"/>
                <a:gd name="connsiteY0" fmla="*/ 0 h 130936"/>
                <a:gd name="connsiteX1" fmla="*/ 111760 w 130936"/>
                <a:gd name="connsiteY1" fmla="*/ 19177 h 130936"/>
                <a:gd name="connsiteX2" fmla="*/ 130937 w 130936"/>
                <a:gd name="connsiteY2" fmla="*/ 65405 h 130936"/>
                <a:gd name="connsiteX3" fmla="*/ 111760 w 130936"/>
                <a:gd name="connsiteY3" fmla="*/ 111760 h 130936"/>
                <a:gd name="connsiteX4" fmla="*/ 65405 w 130936"/>
                <a:gd name="connsiteY4" fmla="*/ 130937 h 130936"/>
                <a:gd name="connsiteX5" fmla="*/ 19177 w 130936"/>
                <a:gd name="connsiteY5" fmla="*/ 111760 h 130936"/>
                <a:gd name="connsiteX6" fmla="*/ 0 w 130936"/>
                <a:gd name="connsiteY6" fmla="*/ 65405 h 130936"/>
                <a:gd name="connsiteX7" fmla="*/ 19177 w 130936"/>
                <a:gd name="connsiteY7" fmla="*/ 19177 h 130936"/>
                <a:gd name="connsiteX8" fmla="*/ 65405 w 130936"/>
                <a:gd name="connsiteY8" fmla="*/ 0 h 130936"/>
                <a:gd name="connsiteX9" fmla="*/ 65405 w 130936"/>
                <a:gd name="connsiteY9" fmla="*/ 0 h 130936"/>
                <a:gd name="connsiteX10" fmla="*/ 56515 w 130936"/>
                <a:gd name="connsiteY10" fmla="*/ 99314 h 130936"/>
                <a:gd name="connsiteX11" fmla="*/ 50419 w 130936"/>
                <a:gd name="connsiteY11" fmla="*/ 99314 h 130936"/>
                <a:gd name="connsiteX12" fmla="*/ 50419 w 130936"/>
                <a:gd name="connsiteY12" fmla="*/ 93218 h 130936"/>
                <a:gd name="connsiteX13" fmla="*/ 78232 w 130936"/>
                <a:gd name="connsiteY13" fmla="*/ 65405 h 130936"/>
                <a:gd name="connsiteX14" fmla="*/ 50419 w 130936"/>
                <a:gd name="connsiteY14" fmla="*/ 37592 h 130936"/>
                <a:gd name="connsiteX15" fmla="*/ 50419 w 130936"/>
                <a:gd name="connsiteY15" fmla="*/ 31496 h 130936"/>
                <a:gd name="connsiteX16" fmla="*/ 56515 w 130936"/>
                <a:gd name="connsiteY16" fmla="*/ 31496 h 130936"/>
                <a:gd name="connsiteX17" fmla="*/ 87376 w 130936"/>
                <a:gd name="connsiteY17" fmla="*/ 62357 h 130936"/>
                <a:gd name="connsiteX18" fmla="*/ 87376 w 130936"/>
                <a:gd name="connsiteY18" fmla="*/ 68453 h 130936"/>
                <a:gd name="connsiteX19" fmla="*/ 56515 w 130936"/>
                <a:gd name="connsiteY19" fmla="*/ 99314 h 130936"/>
                <a:gd name="connsiteX20" fmla="*/ 56515 w 130936"/>
                <a:gd name="connsiteY20" fmla="*/ 99314 h 130936"/>
                <a:gd name="connsiteX21" fmla="*/ 105664 w 130936"/>
                <a:gd name="connsiteY21" fmla="*/ 25273 h 130936"/>
                <a:gd name="connsiteX22" fmla="*/ 65405 w 130936"/>
                <a:gd name="connsiteY22" fmla="*/ 8636 h 130936"/>
                <a:gd name="connsiteX23" fmla="*/ 25146 w 130936"/>
                <a:gd name="connsiteY23" fmla="*/ 25273 h 130936"/>
                <a:gd name="connsiteX24" fmla="*/ 8509 w 130936"/>
                <a:gd name="connsiteY24" fmla="*/ 65532 h 130936"/>
                <a:gd name="connsiteX25" fmla="*/ 25146 w 130936"/>
                <a:gd name="connsiteY25" fmla="*/ 105791 h 130936"/>
                <a:gd name="connsiteX26" fmla="*/ 65405 w 130936"/>
                <a:gd name="connsiteY26" fmla="*/ 122428 h 130936"/>
                <a:gd name="connsiteX27" fmla="*/ 105664 w 130936"/>
                <a:gd name="connsiteY27" fmla="*/ 105791 h 130936"/>
                <a:gd name="connsiteX28" fmla="*/ 122301 w 130936"/>
                <a:gd name="connsiteY28" fmla="*/ 65532 h 130936"/>
                <a:gd name="connsiteX29" fmla="*/ 105664 w 130936"/>
                <a:gd name="connsiteY29" fmla="*/ 25273 h 130936"/>
                <a:gd name="connsiteX30" fmla="*/ 105664 w 130936"/>
                <a:gd name="connsiteY30" fmla="*/ 25273 h 130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0936" h="130936">
                  <a:moveTo>
                    <a:pt x="65405" y="0"/>
                  </a:moveTo>
                  <a:cubicBezTo>
                    <a:pt x="83439" y="0"/>
                    <a:pt x="99822" y="7366"/>
                    <a:pt x="111760" y="19177"/>
                  </a:cubicBezTo>
                  <a:cubicBezTo>
                    <a:pt x="123698" y="30988"/>
                    <a:pt x="130937" y="47371"/>
                    <a:pt x="130937" y="65405"/>
                  </a:cubicBezTo>
                  <a:cubicBezTo>
                    <a:pt x="130937" y="83439"/>
                    <a:pt x="123571" y="99822"/>
                    <a:pt x="111760" y="111760"/>
                  </a:cubicBezTo>
                  <a:cubicBezTo>
                    <a:pt x="99949" y="123571"/>
                    <a:pt x="83566" y="130937"/>
                    <a:pt x="65405" y="130937"/>
                  </a:cubicBezTo>
                  <a:cubicBezTo>
                    <a:pt x="47244" y="130937"/>
                    <a:pt x="30988" y="123571"/>
                    <a:pt x="19177" y="111760"/>
                  </a:cubicBezTo>
                  <a:cubicBezTo>
                    <a:pt x="7366" y="99949"/>
                    <a:pt x="0" y="83566"/>
                    <a:pt x="0" y="65405"/>
                  </a:cubicBezTo>
                  <a:cubicBezTo>
                    <a:pt x="0" y="47244"/>
                    <a:pt x="7366" y="30988"/>
                    <a:pt x="19177" y="19177"/>
                  </a:cubicBezTo>
                  <a:cubicBezTo>
                    <a:pt x="30988" y="7366"/>
                    <a:pt x="47371" y="0"/>
                    <a:pt x="65405" y="0"/>
                  </a:cubicBezTo>
                  <a:lnTo>
                    <a:pt x="65405" y="0"/>
                  </a:lnTo>
                  <a:close/>
                  <a:moveTo>
                    <a:pt x="56515" y="99314"/>
                  </a:moveTo>
                  <a:cubicBezTo>
                    <a:pt x="54864" y="100965"/>
                    <a:pt x="52070" y="100965"/>
                    <a:pt x="50419" y="99314"/>
                  </a:cubicBezTo>
                  <a:cubicBezTo>
                    <a:pt x="48768" y="97663"/>
                    <a:pt x="48768" y="94869"/>
                    <a:pt x="50419" y="93218"/>
                  </a:cubicBezTo>
                  <a:lnTo>
                    <a:pt x="78232" y="65405"/>
                  </a:lnTo>
                  <a:lnTo>
                    <a:pt x="50419" y="37592"/>
                  </a:lnTo>
                  <a:cubicBezTo>
                    <a:pt x="48768" y="35941"/>
                    <a:pt x="48768" y="33147"/>
                    <a:pt x="50419" y="31496"/>
                  </a:cubicBezTo>
                  <a:cubicBezTo>
                    <a:pt x="52070" y="29845"/>
                    <a:pt x="54864" y="29845"/>
                    <a:pt x="56515" y="31496"/>
                  </a:cubicBezTo>
                  <a:lnTo>
                    <a:pt x="87376" y="62357"/>
                  </a:lnTo>
                  <a:cubicBezTo>
                    <a:pt x="89027" y="64008"/>
                    <a:pt x="89027" y="66675"/>
                    <a:pt x="87376" y="68453"/>
                  </a:cubicBezTo>
                  <a:lnTo>
                    <a:pt x="56515" y="99314"/>
                  </a:lnTo>
                  <a:lnTo>
                    <a:pt x="56515" y="99314"/>
                  </a:lnTo>
                  <a:close/>
                  <a:moveTo>
                    <a:pt x="105664" y="25273"/>
                  </a:moveTo>
                  <a:cubicBezTo>
                    <a:pt x="95377" y="14986"/>
                    <a:pt x="81153" y="8636"/>
                    <a:pt x="65405" y="8636"/>
                  </a:cubicBezTo>
                  <a:cubicBezTo>
                    <a:pt x="49657" y="8636"/>
                    <a:pt x="35433" y="14986"/>
                    <a:pt x="25146" y="25273"/>
                  </a:cubicBezTo>
                  <a:cubicBezTo>
                    <a:pt x="14859" y="35560"/>
                    <a:pt x="8509" y="49784"/>
                    <a:pt x="8509" y="65532"/>
                  </a:cubicBezTo>
                  <a:cubicBezTo>
                    <a:pt x="8509" y="81280"/>
                    <a:pt x="14859" y="95504"/>
                    <a:pt x="25146" y="105791"/>
                  </a:cubicBezTo>
                  <a:cubicBezTo>
                    <a:pt x="35433" y="116078"/>
                    <a:pt x="49657" y="122428"/>
                    <a:pt x="65405" y="122428"/>
                  </a:cubicBezTo>
                  <a:cubicBezTo>
                    <a:pt x="81153" y="122428"/>
                    <a:pt x="95377" y="116078"/>
                    <a:pt x="105664" y="105791"/>
                  </a:cubicBezTo>
                  <a:cubicBezTo>
                    <a:pt x="115951" y="95504"/>
                    <a:pt x="122301" y="81280"/>
                    <a:pt x="122301" y="65532"/>
                  </a:cubicBezTo>
                  <a:cubicBezTo>
                    <a:pt x="122301" y="49784"/>
                    <a:pt x="115951" y="35560"/>
                    <a:pt x="105664" y="25273"/>
                  </a:cubicBezTo>
                  <a:lnTo>
                    <a:pt x="105664" y="25273"/>
                  </a:lnTo>
                  <a:close/>
                </a:path>
              </a:pathLst>
            </a:custGeom>
            <a:solidFill>
              <a:srgbClr val="FFFFFF"/>
            </a:solidFill>
            <a:ln w="0" cap="flat">
              <a:noFill/>
              <a:prstDash val="solid"/>
              <a:miter/>
            </a:ln>
          </p:spPr>
          <p:txBody>
            <a:bodyPr rtlCol="0" anchor="ctr"/>
            <a:lstStyle/>
            <a:p>
              <a:endParaRPr lang="nl-NL" b="1"/>
            </a:p>
          </p:txBody>
        </p:sp>
        <p:sp>
          <p:nvSpPr>
            <p:cNvPr id="99" name="Tekstvak 98">
              <a:hlinkClick r:id="rId7" action="ppaction://hlinksldjump"/>
              <a:extLst>
                <a:ext uri="{FF2B5EF4-FFF2-40B4-BE49-F238E27FC236}">
                  <a16:creationId xmlns:a16="http://schemas.microsoft.com/office/drawing/2014/main" id="{5EAAE217-B60F-480A-4C26-A6E5B2C8A256}"/>
                </a:ext>
              </a:extLst>
            </p:cNvPr>
            <p:cNvSpPr txBox="1"/>
            <p:nvPr/>
          </p:nvSpPr>
          <p:spPr>
            <a:xfrm>
              <a:off x="4560306" y="1837112"/>
              <a:ext cx="1176028" cy="867894"/>
            </a:xfrm>
            <a:prstGeom prst="rect">
              <a:avLst/>
            </a:prstGeom>
            <a:noFill/>
          </p:spPr>
          <p:txBody>
            <a:bodyPr wrap="square" lIns="0" tIns="0" rIns="0" bIns="288000" rtlCol="0" anchor="t">
              <a:spAutoFit/>
            </a:bodyPr>
            <a:lstStyle/>
            <a:p>
              <a:pPr algn="ctr">
                <a:lnSpc>
                  <a:spcPts val="1500"/>
                </a:lnSpc>
              </a:pPr>
              <a:r>
                <a:rPr lang="nl-NL" sz="1300" b="1" dirty="0">
                  <a:solidFill>
                    <a:schemeClr val="bg1"/>
                  </a:solidFill>
                  <a:latin typeface="Calibri" panose="020F0502020204030204" pitchFamily="34" charset="0"/>
                </a:rPr>
                <a:t>Wij zijn de</a:t>
              </a:r>
            </a:p>
            <a:p>
              <a:pPr algn="ctr">
                <a:lnSpc>
                  <a:spcPts val="1500"/>
                </a:lnSpc>
              </a:pPr>
              <a:r>
                <a:rPr lang="nl-NL" sz="1300" b="1" dirty="0">
                  <a:solidFill>
                    <a:schemeClr val="bg1"/>
                  </a:solidFill>
                  <a:latin typeface="Calibri" panose="020F0502020204030204" pitchFamily="34" charset="0"/>
                </a:rPr>
                <a:t>verbindende </a:t>
              </a:r>
            </a:p>
            <a:p>
              <a:pPr algn="ctr">
                <a:lnSpc>
                  <a:spcPts val="1500"/>
                </a:lnSpc>
              </a:pPr>
              <a:r>
                <a:rPr lang="nl-NL" sz="1300" b="1" dirty="0">
                  <a:solidFill>
                    <a:schemeClr val="bg1"/>
                  </a:solidFill>
                  <a:latin typeface="Calibri" panose="020F0502020204030204" pitchFamily="34" charset="0"/>
                </a:rPr>
                <a:t>schakel</a:t>
              </a:r>
            </a:p>
          </p:txBody>
        </p:sp>
      </p:grpSp>
      <p:grpSp>
        <p:nvGrpSpPr>
          <p:cNvPr id="100" name="Groep 99">
            <a:extLst>
              <a:ext uri="{FF2B5EF4-FFF2-40B4-BE49-F238E27FC236}">
                <a16:creationId xmlns:a16="http://schemas.microsoft.com/office/drawing/2014/main" id="{2C16CC29-67EB-BAA9-3CC7-94DD01511749}"/>
              </a:ext>
            </a:extLst>
          </p:cNvPr>
          <p:cNvGrpSpPr/>
          <p:nvPr/>
        </p:nvGrpSpPr>
        <p:grpSpPr>
          <a:xfrm>
            <a:off x="5340318" y="2673318"/>
            <a:ext cx="1511366" cy="1511366"/>
            <a:chOff x="2975210" y="490795"/>
            <a:chExt cx="6064593" cy="6064593"/>
          </a:xfrm>
        </p:grpSpPr>
        <p:sp>
          <p:nvSpPr>
            <p:cNvPr id="101" name="Vrije vorm: vorm 100">
              <a:extLst>
                <a:ext uri="{FF2B5EF4-FFF2-40B4-BE49-F238E27FC236}">
                  <a16:creationId xmlns:a16="http://schemas.microsoft.com/office/drawing/2014/main" id="{124251BA-B421-83D6-9167-CF99523BD61B}"/>
                </a:ext>
              </a:extLst>
            </p:cNvPr>
            <p:cNvSpPr/>
            <p:nvPr/>
          </p:nvSpPr>
          <p:spPr>
            <a:xfrm>
              <a:off x="2975210" y="490795"/>
              <a:ext cx="6064593" cy="6064593"/>
            </a:xfrm>
            <a:custGeom>
              <a:avLst/>
              <a:gdLst>
                <a:gd name="connsiteX0" fmla="*/ 6064594 w 6064593"/>
                <a:gd name="connsiteY0" fmla="*/ 3032297 h 6064593"/>
                <a:gd name="connsiteX1" fmla="*/ 3032297 w 6064593"/>
                <a:gd name="connsiteY1" fmla="*/ 6064595 h 6064593"/>
                <a:gd name="connsiteX2" fmla="*/ 0 w 6064593"/>
                <a:gd name="connsiteY2" fmla="*/ 3032298 h 6064593"/>
                <a:gd name="connsiteX3" fmla="*/ 3032297 w 6064593"/>
                <a:gd name="connsiteY3" fmla="*/ 1 h 6064593"/>
                <a:gd name="connsiteX4" fmla="*/ 6064594 w 6064593"/>
                <a:gd name="connsiteY4" fmla="*/ 3032297 h 6064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4593" h="6064593">
                  <a:moveTo>
                    <a:pt x="6064594" y="3032297"/>
                  </a:moveTo>
                  <a:cubicBezTo>
                    <a:pt x="6064594" y="4706989"/>
                    <a:pt x="4706989" y="6064595"/>
                    <a:pt x="3032297" y="6064595"/>
                  </a:cubicBezTo>
                  <a:cubicBezTo>
                    <a:pt x="1357606" y="6064595"/>
                    <a:pt x="0" y="4706989"/>
                    <a:pt x="0" y="3032298"/>
                  </a:cubicBezTo>
                  <a:cubicBezTo>
                    <a:pt x="0" y="1357606"/>
                    <a:pt x="1357606" y="1"/>
                    <a:pt x="3032297" y="1"/>
                  </a:cubicBezTo>
                  <a:cubicBezTo>
                    <a:pt x="4706989" y="1"/>
                    <a:pt x="6064594" y="1357606"/>
                    <a:pt x="6064594" y="3032297"/>
                  </a:cubicBezTo>
                  <a:close/>
                </a:path>
              </a:pathLst>
            </a:custGeom>
            <a:solidFill>
              <a:srgbClr val="FDEBCC"/>
            </a:solidFill>
            <a:ln w="0" cap="flat">
              <a:noFill/>
              <a:prstDash val="solid"/>
              <a:miter/>
            </a:ln>
            <a:effectLst>
              <a:outerShdw blurRad="254000" algn="ctr" rotWithShape="0">
                <a:prstClr val="black">
                  <a:alpha val="20000"/>
                </a:prstClr>
              </a:outerShdw>
            </a:effectLst>
          </p:spPr>
          <p:txBody>
            <a:bodyPr rtlCol="0" anchor="ctr"/>
            <a:lstStyle/>
            <a:p>
              <a:endParaRPr lang="nl-NL"/>
            </a:p>
          </p:txBody>
        </p:sp>
        <p:sp>
          <p:nvSpPr>
            <p:cNvPr id="102" name="Vrije vorm: vorm 101">
              <a:extLst>
                <a:ext uri="{FF2B5EF4-FFF2-40B4-BE49-F238E27FC236}">
                  <a16:creationId xmlns:a16="http://schemas.microsoft.com/office/drawing/2014/main" id="{AA0F4A52-C13D-C60E-4EA2-5D27EB462AF7}"/>
                </a:ext>
              </a:extLst>
            </p:cNvPr>
            <p:cNvSpPr/>
            <p:nvPr/>
          </p:nvSpPr>
          <p:spPr>
            <a:xfrm>
              <a:off x="3191432" y="707017"/>
              <a:ext cx="5632148" cy="5632148"/>
            </a:xfrm>
            <a:custGeom>
              <a:avLst/>
              <a:gdLst>
                <a:gd name="connsiteX0" fmla="*/ 5632149 w 5632148"/>
                <a:gd name="connsiteY0" fmla="*/ 2816074 h 5632148"/>
                <a:gd name="connsiteX1" fmla="*/ 2816074 w 5632148"/>
                <a:gd name="connsiteY1" fmla="*/ 5632149 h 5632148"/>
                <a:gd name="connsiteX2" fmla="*/ 0 w 5632148"/>
                <a:gd name="connsiteY2" fmla="*/ 2816074 h 5632148"/>
                <a:gd name="connsiteX3" fmla="*/ 2816074 w 5632148"/>
                <a:gd name="connsiteY3" fmla="*/ 0 h 5632148"/>
                <a:gd name="connsiteX4" fmla="*/ 5632149 w 5632148"/>
                <a:gd name="connsiteY4" fmla="*/ 2816074 h 5632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2148" h="5632148">
                  <a:moveTo>
                    <a:pt x="5632149" y="2816074"/>
                  </a:moveTo>
                  <a:cubicBezTo>
                    <a:pt x="5632149" y="4371350"/>
                    <a:pt x="4371349" y="5632149"/>
                    <a:pt x="2816074" y="5632149"/>
                  </a:cubicBezTo>
                  <a:cubicBezTo>
                    <a:pt x="1260799" y="5632149"/>
                    <a:pt x="0" y="4371350"/>
                    <a:pt x="0" y="2816074"/>
                  </a:cubicBezTo>
                  <a:cubicBezTo>
                    <a:pt x="0" y="1260800"/>
                    <a:pt x="1260799" y="0"/>
                    <a:pt x="2816074" y="0"/>
                  </a:cubicBezTo>
                  <a:cubicBezTo>
                    <a:pt x="4371349" y="0"/>
                    <a:pt x="5632149" y="1260800"/>
                    <a:pt x="5632149" y="2816074"/>
                  </a:cubicBezTo>
                  <a:close/>
                </a:path>
              </a:pathLst>
            </a:custGeom>
            <a:solidFill>
              <a:srgbClr val="FFFFFF"/>
            </a:solidFill>
            <a:ln w="0" cap="flat">
              <a:noFill/>
              <a:prstDash val="solid"/>
              <a:miter/>
            </a:ln>
            <a:effectLst>
              <a:outerShdw blurRad="190500" algn="ctr" rotWithShape="0">
                <a:prstClr val="black">
                  <a:alpha val="15000"/>
                </a:prstClr>
              </a:outerShdw>
            </a:effectLst>
          </p:spPr>
          <p:txBody>
            <a:bodyPr rtlCol="0" anchor="ctr"/>
            <a:lstStyle/>
            <a:p>
              <a:endParaRPr lang="nl-NL"/>
            </a:p>
          </p:txBody>
        </p:sp>
        <p:sp>
          <p:nvSpPr>
            <p:cNvPr id="103" name="Vrije vorm: vorm 102">
              <a:extLst>
                <a:ext uri="{FF2B5EF4-FFF2-40B4-BE49-F238E27FC236}">
                  <a16:creationId xmlns:a16="http://schemas.microsoft.com/office/drawing/2014/main" id="{E74E7CD5-67FB-D70C-AE2E-3E59E138277E}"/>
                </a:ext>
              </a:extLst>
            </p:cNvPr>
            <p:cNvSpPr/>
            <p:nvPr/>
          </p:nvSpPr>
          <p:spPr>
            <a:xfrm>
              <a:off x="3372923" y="888508"/>
              <a:ext cx="5269166" cy="5269166"/>
            </a:xfrm>
            <a:custGeom>
              <a:avLst/>
              <a:gdLst>
                <a:gd name="connsiteX0" fmla="*/ 5269167 w 5269166"/>
                <a:gd name="connsiteY0" fmla="*/ 2634584 h 5269166"/>
                <a:gd name="connsiteX1" fmla="*/ 2634584 w 5269166"/>
                <a:gd name="connsiteY1" fmla="*/ 5269167 h 5269166"/>
                <a:gd name="connsiteX2" fmla="*/ 0 w 5269166"/>
                <a:gd name="connsiteY2" fmla="*/ 2634584 h 5269166"/>
                <a:gd name="connsiteX3" fmla="*/ 2634584 w 5269166"/>
                <a:gd name="connsiteY3" fmla="*/ 0 h 5269166"/>
                <a:gd name="connsiteX4" fmla="*/ 5269167 w 5269166"/>
                <a:gd name="connsiteY4" fmla="*/ 2634584 h 5269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9166" h="5269166">
                  <a:moveTo>
                    <a:pt x="5269167" y="2634584"/>
                  </a:moveTo>
                  <a:cubicBezTo>
                    <a:pt x="5269167" y="4089624"/>
                    <a:pt x="4089624" y="5269167"/>
                    <a:pt x="2634584" y="5269167"/>
                  </a:cubicBezTo>
                  <a:cubicBezTo>
                    <a:pt x="1179543" y="5269167"/>
                    <a:pt x="0" y="4089624"/>
                    <a:pt x="0" y="2634584"/>
                  </a:cubicBezTo>
                  <a:cubicBezTo>
                    <a:pt x="0" y="1179543"/>
                    <a:pt x="1179543" y="0"/>
                    <a:pt x="2634584" y="0"/>
                  </a:cubicBezTo>
                  <a:cubicBezTo>
                    <a:pt x="4089624" y="0"/>
                    <a:pt x="5269167" y="1179543"/>
                    <a:pt x="5269167" y="2634584"/>
                  </a:cubicBezTo>
                  <a:close/>
                </a:path>
              </a:pathLst>
            </a:custGeom>
            <a:solidFill>
              <a:srgbClr val="F59C00"/>
            </a:solidFill>
            <a:ln w="0" cap="flat">
              <a:noFill/>
              <a:prstDash val="solid"/>
              <a:miter/>
            </a:ln>
            <a:effectLst>
              <a:outerShdw blurRad="190500" algn="ctr" rotWithShape="0">
                <a:prstClr val="black">
                  <a:alpha val="15000"/>
                </a:prstClr>
              </a:outerShdw>
            </a:effectLst>
          </p:spPr>
          <p:txBody>
            <a:bodyPr rtlCol="0" anchor="ctr"/>
            <a:lstStyle/>
            <a:p>
              <a:endParaRPr lang="nl-NL"/>
            </a:p>
          </p:txBody>
        </p:sp>
      </p:grpSp>
      <p:grpSp>
        <p:nvGrpSpPr>
          <p:cNvPr id="104" name="Groep 103">
            <a:extLst>
              <a:ext uri="{FF2B5EF4-FFF2-40B4-BE49-F238E27FC236}">
                <a16:creationId xmlns:a16="http://schemas.microsoft.com/office/drawing/2014/main" id="{B59D25D7-1E9F-FC14-F28B-33AF243AD7CF}"/>
              </a:ext>
            </a:extLst>
          </p:cNvPr>
          <p:cNvGrpSpPr/>
          <p:nvPr/>
        </p:nvGrpSpPr>
        <p:grpSpPr>
          <a:xfrm>
            <a:off x="5340318" y="2673318"/>
            <a:ext cx="1511366" cy="1511366"/>
            <a:chOff x="2975210" y="490795"/>
            <a:chExt cx="6064593" cy="6064593"/>
          </a:xfrm>
        </p:grpSpPr>
        <p:sp>
          <p:nvSpPr>
            <p:cNvPr id="105" name="Vrije vorm: vorm 104">
              <a:extLst>
                <a:ext uri="{FF2B5EF4-FFF2-40B4-BE49-F238E27FC236}">
                  <a16:creationId xmlns:a16="http://schemas.microsoft.com/office/drawing/2014/main" id="{5A24AA70-8426-B89F-859D-87CBA814643E}"/>
                </a:ext>
              </a:extLst>
            </p:cNvPr>
            <p:cNvSpPr/>
            <p:nvPr/>
          </p:nvSpPr>
          <p:spPr>
            <a:xfrm>
              <a:off x="2975210" y="490795"/>
              <a:ext cx="6064593" cy="6064593"/>
            </a:xfrm>
            <a:custGeom>
              <a:avLst/>
              <a:gdLst>
                <a:gd name="connsiteX0" fmla="*/ 6064594 w 6064593"/>
                <a:gd name="connsiteY0" fmla="*/ 3032297 h 6064593"/>
                <a:gd name="connsiteX1" fmla="*/ 3032297 w 6064593"/>
                <a:gd name="connsiteY1" fmla="*/ 6064595 h 6064593"/>
                <a:gd name="connsiteX2" fmla="*/ 0 w 6064593"/>
                <a:gd name="connsiteY2" fmla="*/ 3032298 h 6064593"/>
                <a:gd name="connsiteX3" fmla="*/ 3032297 w 6064593"/>
                <a:gd name="connsiteY3" fmla="*/ 1 h 6064593"/>
                <a:gd name="connsiteX4" fmla="*/ 6064594 w 6064593"/>
                <a:gd name="connsiteY4" fmla="*/ 3032297 h 6064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4593" h="6064593">
                  <a:moveTo>
                    <a:pt x="6064594" y="3032297"/>
                  </a:moveTo>
                  <a:cubicBezTo>
                    <a:pt x="6064594" y="4706989"/>
                    <a:pt x="4706989" y="6064595"/>
                    <a:pt x="3032297" y="6064595"/>
                  </a:cubicBezTo>
                  <a:cubicBezTo>
                    <a:pt x="1357606" y="6064595"/>
                    <a:pt x="0" y="4706989"/>
                    <a:pt x="0" y="3032298"/>
                  </a:cubicBezTo>
                  <a:cubicBezTo>
                    <a:pt x="0" y="1357606"/>
                    <a:pt x="1357606" y="1"/>
                    <a:pt x="3032297" y="1"/>
                  </a:cubicBezTo>
                  <a:cubicBezTo>
                    <a:pt x="4706989" y="1"/>
                    <a:pt x="6064594" y="1357606"/>
                    <a:pt x="6064594" y="3032297"/>
                  </a:cubicBezTo>
                  <a:close/>
                </a:path>
              </a:pathLst>
            </a:custGeom>
            <a:solidFill>
              <a:srgbClr val="FCE4CC"/>
            </a:solidFill>
            <a:ln w="0" cap="flat">
              <a:noFill/>
              <a:prstDash val="solid"/>
              <a:miter/>
            </a:ln>
            <a:effectLst>
              <a:outerShdw blurRad="254000" algn="ctr" rotWithShape="0">
                <a:prstClr val="black">
                  <a:alpha val="20000"/>
                </a:prstClr>
              </a:outerShdw>
            </a:effectLst>
          </p:spPr>
          <p:txBody>
            <a:bodyPr rtlCol="0" anchor="ctr"/>
            <a:lstStyle/>
            <a:p>
              <a:endParaRPr lang="nl-NL"/>
            </a:p>
          </p:txBody>
        </p:sp>
        <p:sp>
          <p:nvSpPr>
            <p:cNvPr id="106" name="Vrije vorm: vorm 105">
              <a:extLst>
                <a:ext uri="{FF2B5EF4-FFF2-40B4-BE49-F238E27FC236}">
                  <a16:creationId xmlns:a16="http://schemas.microsoft.com/office/drawing/2014/main" id="{122E40B8-7E9C-783C-55FA-7E0708305BC5}"/>
                </a:ext>
              </a:extLst>
            </p:cNvPr>
            <p:cNvSpPr/>
            <p:nvPr/>
          </p:nvSpPr>
          <p:spPr>
            <a:xfrm>
              <a:off x="3191432" y="707017"/>
              <a:ext cx="5632148" cy="5632148"/>
            </a:xfrm>
            <a:custGeom>
              <a:avLst/>
              <a:gdLst>
                <a:gd name="connsiteX0" fmla="*/ 5632149 w 5632148"/>
                <a:gd name="connsiteY0" fmla="*/ 2816074 h 5632148"/>
                <a:gd name="connsiteX1" fmla="*/ 2816074 w 5632148"/>
                <a:gd name="connsiteY1" fmla="*/ 5632149 h 5632148"/>
                <a:gd name="connsiteX2" fmla="*/ 0 w 5632148"/>
                <a:gd name="connsiteY2" fmla="*/ 2816074 h 5632148"/>
                <a:gd name="connsiteX3" fmla="*/ 2816074 w 5632148"/>
                <a:gd name="connsiteY3" fmla="*/ 0 h 5632148"/>
                <a:gd name="connsiteX4" fmla="*/ 5632149 w 5632148"/>
                <a:gd name="connsiteY4" fmla="*/ 2816074 h 5632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2148" h="5632148">
                  <a:moveTo>
                    <a:pt x="5632149" y="2816074"/>
                  </a:moveTo>
                  <a:cubicBezTo>
                    <a:pt x="5632149" y="4371350"/>
                    <a:pt x="4371349" y="5632149"/>
                    <a:pt x="2816074" y="5632149"/>
                  </a:cubicBezTo>
                  <a:cubicBezTo>
                    <a:pt x="1260799" y="5632149"/>
                    <a:pt x="0" y="4371350"/>
                    <a:pt x="0" y="2816074"/>
                  </a:cubicBezTo>
                  <a:cubicBezTo>
                    <a:pt x="0" y="1260800"/>
                    <a:pt x="1260799" y="0"/>
                    <a:pt x="2816074" y="0"/>
                  </a:cubicBezTo>
                  <a:cubicBezTo>
                    <a:pt x="4371349" y="0"/>
                    <a:pt x="5632149" y="1260800"/>
                    <a:pt x="5632149" y="2816074"/>
                  </a:cubicBezTo>
                  <a:close/>
                </a:path>
              </a:pathLst>
            </a:custGeom>
            <a:solidFill>
              <a:srgbClr val="FFFFFF"/>
            </a:solidFill>
            <a:ln w="0" cap="flat">
              <a:noFill/>
              <a:prstDash val="solid"/>
              <a:miter/>
            </a:ln>
            <a:effectLst>
              <a:outerShdw blurRad="190500" algn="ctr" rotWithShape="0">
                <a:prstClr val="black">
                  <a:alpha val="15000"/>
                </a:prstClr>
              </a:outerShdw>
            </a:effectLst>
          </p:spPr>
          <p:txBody>
            <a:bodyPr rtlCol="0" anchor="ctr"/>
            <a:lstStyle/>
            <a:p>
              <a:endParaRPr lang="nl-NL"/>
            </a:p>
          </p:txBody>
        </p:sp>
        <p:sp>
          <p:nvSpPr>
            <p:cNvPr id="107" name="Vrije vorm: vorm 106">
              <a:extLst>
                <a:ext uri="{FF2B5EF4-FFF2-40B4-BE49-F238E27FC236}">
                  <a16:creationId xmlns:a16="http://schemas.microsoft.com/office/drawing/2014/main" id="{782B8794-DBAB-005A-87BA-991CAE61610C}"/>
                </a:ext>
              </a:extLst>
            </p:cNvPr>
            <p:cNvSpPr/>
            <p:nvPr/>
          </p:nvSpPr>
          <p:spPr>
            <a:xfrm>
              <a:off x="3372923" y="888508"/>
              <a:ext cx="5269166" cy="5269166"/>
            </a:xfrm>
            <a:custGeom>
              <a:avLst/>
              <a:gdLst>
                <a:gd name="connsiteX0" fmla="*/ 5269167 w 5269166"/>
                <a:gd name="connsiteY0" fmla="*/ 2634584 h 5269166"/>
                <a:gd name="connsiteX1" fmla="*/ 2634584 w 5269166"/>
                <a:gd name="connsiteY1" fmla="*/ 5269167 h 5269166"/>
                <a:gd name="connsiteX2" fmla="*/ 0 w 5269166"/>
                <a:gd name="connsiteY2" fmla="*/ 2634584 h 5269166"/>
                <a:gd name="connsiteX3" fmla="*/ 2634584 w 5269166"/>
                <a:gd name="connsiteY3" fmla="*/ 0 h 5269166"/>
                <a:gd name="connsiteX4" fmla="*/ 5269167 w 5269166"/>
                <a:gd name="connsiteY4" fmla="*/ 2634584 h 5269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9166" h="5269166">
                  <a:moveTo>
                    <a:pt x="5269167" y="2634584"/>
                  </a:moveTo>
                  <a:cubicBezTo>
                    <a:pt x="5269167" y="4089624"/>
                    <a:pt x="4089624" y="5269167"/>
                    <a:pt x="2634584" y="5269167"/>
                  </a:cubicBezTo>
                  <a:cubicBezTo>
                    <a:pt x="1179543" y="5269167"/>
                    <a:pt x="0" y="4089624"/>
                    <a:pt x="0" y="2634584"/>
                  </a:cubicBezTo>
                  <a:cubicBezTo>
                    <a:pt x="0" y="1179543"/>
                    <a:pt x="1179543" y="0"/>
                    <a:pt x="2634584" y="0"/>
                  </a:cubicBezTo>
                  <a:cubicBezTo>
                    <a:pt x="4089624" y="0"/>
                    <a:pt x="5269167" y="1179543"/>
                    <a:pt x="5269167" y="2634584"/>
                  </a:cubicBezTo>
                  <a:close/>
                </a:path>
              </a:pathLst>
            </a:custGeom>
            <a:solidFill>
              <a:srgbClr val="EF7900"/>
            </a:solidFill>
            <a:ln w="0" cap="flat">
              <a:noFill/>
              <a:prstDash val="solid"/>
              <a:miter/>
            </a:ln>
            <a:effectLst>
              <a:outerShdw blurRad="190500" algn="ctr" rotWithShape="0">
                <a:prstClr val="black">
                  <a:alpha val="15000"/>
                </a:prstClr>
              </a:outerShdw>
            </a:effectLst>
          </p:spPr>
          <p:txBody>
            <a:bodyPr rtlCol="0" anchor="ctr"/>
            <a:lstStyle/>
            <a:p>
              <a:endParaRPr lang="nl-NL">
                <a:solidFill>
                  <a:srgbClr val="EF7900"/>
                </a:solidFill>
              </a:endParaRPr>
            </a:p>
          </p:txBody>
        </p:sp>
      </p:grpSp>
      <p:grpSp>
        <p:nvGrpSpPr>
          <p:cNvPr id="108" name="Groep 107">
            <a:extLst>
              <a:ext uri="{FF2B5EF4-FFF2-40B4-BE49-F238E27FC236}">
                <a16:creationId xmlns:a16="http://schemas.microsoft.com/office/drawing/2014/main" id="{7DB6B26C-7E98-ADC5-8CC6-F214515F7754}"/>
              </a:ext>
            </a:extLst>
          </p:cNvPr>
          <p:cNvGrpSpPr/>
          <p:nvPr/>
        </p:nvGrpSpPr>
        <p:grpSpPr>
          <a:xfrm>
            <a:off x="5340318" y="2673318"/>
            <a:ext cx="1511366" cy="1511366"/>
            <a:chOff x="2975210" y="490795"/>
            <a:chExt cx="6064593" cy="6064593"/>
          </a:xfrm>
        </p:grpSpPr>
        <p:sp>
          <p:nvSpPr>
            <p:cNvPr id="109" name="Vrije vorm: vorm 108">
              <a:extLst>
                <a:ext uri="{FF2B5EF4-FFF2-40B4-BE49-F238E27FC236}">
                  <a16:creationId xmlns:a16="http://schemas.microsoft.com/office/drawing/2014/main" id="{EA45D83C-14F8-7ADF-B3A9-EE36AB997AD0}"/>
                </a:ext>
              </a:extLst>
            </p:cNvPr>
            <p:cNvSpPr/>
            <p:nvPr/>
          </p:nvSpPr>
          <p:spPr>
            <a:xfrm>
              <a:off x="2975210" y="490795"/>
              <a:ext cx="6064593" cy="6064593"/>
            </a:xfrm>
            <a:custGeom>
              <a:avLst/>
              <a:gdLst>
                <a:gd name="connsiteX0" fmla="*/ 6064594 w 6064593"/>
                <a:gd name="connsiteY0" fmla="*/ 3032297 h 6064593"/>
                <a:gd name="connsiteX1" fmla="*/ 3032297 w 6064593"/>
                <a:gd name="connsiteY1" fmla="*/ 6064595 h 6064593"/>
                <a:gd name="connsiteX2" fmla="*/ 0 w 6064593"/>
                <a:gd name="connsiteY2" fmla="*/ 3032298 h 6064593"/>
                <a:gd name="connsiteX3" fmla="*/ 3032297 w 6064593"/>
                <a:gd name="connsiteY3" fmla="*/ 1 h 6064593"/>
                <a:gd name="connsiteX4" fmla="*/ 6064594 w 6064593"/>
                <a:gd name="connsiteY4" fmla="*/ 3032297 h 6064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4593" h="6064593">
                  <a:moveTo>
                    <a:pt x="6064594" y="3032297"/>
                  </a:moveTo>
                  <a:cubicBezTo>
                    <a:pt x="6064594" y="4706989"/>
                    <a:pt x="4706989" y="6064595"/>
                    <a:pt x="3032297" y="6064595"/>
                  </a:cubicBezTo>
                  <a:cubicBezTo>
                    <a:pt x="1357606" y="6064595"/>
                    <a:pt x="0" y="4706989"/>
                    <a:pt x="0" y="3032298"/>
                  </a:cubicBezTo>
                  <a:cubicBezTo>
                    <a:pt x="0" y="1357606"/>
                    <a:pt x="1357606" y="1"/>
                    <a:pt x="3032297" y="1"/>
                  </a:cubicBezTo>
                  <a:cubicBezTo>
                    <a:pt x="4706989" y="1"/>
                    <a:pt x="6064594" y="1357606"/>
                    <a:pt x="6064594" y="3032297"/>
                  </a:cubicBezTo>
                  <a:close/>
                </a:path>
              </a:pathLst>
            </a:custGeom>
            <a:solidFill>
              <a:srgbClr val="FADCCF"/>
            </a:solidFill>
            <a:ln w="0" cap="flat">
              <a:noFill/>
              <a:prstDash val="solid"/>
              <a:miter/>
            </a:ln>
            <a:effectLst>
              <a:outerShdw blurRad="254000" algn="ctr" rotWithShape="0">
                <a:prstClr val="black">
                  <a:alpha val="20000"/>
                </a:prstClr>
              </a:outerShdw>
            </a:effectLst>
          </p:spPr>
          <p:txBody>
            <a:bodyPr rtlCol="0" anchor="ctr"/>
            <a:lstStyle/>
            <a:p>
              <a:endParaRPr lang="nl-NL"/>
            </a:p>
          </p:txBody>
        </p:sp>
        <p:sp>
          <p:nvSpPr>
            <p:cNvPr id="110" name="Vrije vorm: vorm 109">
              <a:extLst>
                <a:ext uri="{FF2B5EF4-FFF2-40B4-BE49-F238E27FC236}">
                  <a16:creationId xmlns:a16="http://schemas.microsoft.com/office/drawing/2014/main" id="{A3BA813B-05A1-51D8-3152-9E89133A1CCB}"/>
                </a:ext>
              </a:extLst>
            </p:cNvPr>
            <p:cNvSpPr/>
            <p:nvPr/>
          </p:nvSpPr>
          <p:spPr>
            <a:xfrm>
              <a:off x="3191432" y="707017"/>
              <a:ext cx="5632148" cy="5632148"/>
            </a:xfrm>
            <a:custGeom>
              <a:avLst/>
              <a:gdLst>
                <a:gd name="connsiteX0" fmla="*/ 5632149 w 5632148"/>
                <a:gd name="connsiteY0" fmla="*/ 2816074 h 5632148"/>
                <a:gd name="connsiteX1" fmla="*/ 2816074 w 5632148"/>
                <a:gd name="connsiteY1" fmla="*/ 5632149 h 5632148"/>
                <a:gd name="connsiteX2" fmla="*/ 0 w 5632148"/>
                <a:gd name="connsiteY2" fmla="*/ 2816074 h 5632148"/>
                <a:gd name="connsiteX3" fmla="*/ 2816074 w 5632148"/>
                <a:gd name="connsiteY3" fmla="*/ 0 h 5632148"/>
                <a:gd name="connsiteX4" fmla="*/ 5632149 w 5632148"/>
                <a:gd name="connsiteY4" fmla="*/ 2816074 h 5632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2148" h="5632148">
                  <a:moveTo>
                    <a:pt x="5632149" y="2816074"/>
                  </a:moveTo>
                  <a:cubicBezTo>
                    <a:pt x="5632149" y="4371350"/>
                    <a:pt x="4371349" y="5632149"/>
                    <a:pt x="2816074" y="5632149"/>
                  </a:cubicBezTo>
                  <a:cubicBezTo>
                    <a:pt x="1260799" y="5632149"/>
                    <a:pt x="0" y="4371350"/>
                    <a:pt x="0" y="2816074"/>
                  </a:cubicBezTo>
                  <a:cubicBezTo>
                    <a:pt x="0" y="1260800"/>
                    <a:pt x="1260799" y="0"/>
                    <a:pt x="2816074" y="0"/>
                  </a:cubicBezTo>
                  <a:cubicBezTo>
                    <a:pt x="4371349" y="0"/>
                    <a:pt x="5632149" y="1260800"/>
                    <a:pt x="5632149" y="2816074"/>
                  </a:cubicBezTo>
                  <a:close/>
                </a:path>
              </a:pathLst>
            </a:custGeom>
            <a:solidFill>
              <a:srgbClr val="FFFFFF"/>
            </a:solidFill>
            <a:ln w="0" cap="flat">
              <a:noFill/>
              <a:prstDash val="solid"/>
              <a:miter/>
            </a:ln>
            <a:effectLst>
              <a:outerShdw blurRad="190500" algn="ctr" rotWithShape="0">
                <a:prstClr val="black">
                  <a:alpha val="15000"/>
                </a:prstClr>
              </a:outerShdw>
            </a:effectLst>
          </p:spPr>
          <p:txBody>
            <a:bodyPr rtlCol="0" anchor="ctr"/>
            <a:lstStyle/>
            <a:p>
              <a:endParaRPr lang="nl-NL"/>
            </a:p>
          </p:txBody>
        </p:sp>
        <p:sp>
          <p:nvSpPr>
            <p:cNvPr id="111" name="Vrije vorm: vorm 110">
              <a:extLst>
                <a:ext uri="{FF2B5EF4-FFF2-40B4-BE49-F238E27FC236}">
                  <a16:creationId xmlns:a16="http://schemas.microsoft.com/office/drawing/2014/main" id="{D1050F3E-B9B8-043D-0484-FB772759B3EE}"/>
                </a:ext>
              </a:extLst>
            </p:cNvPr>
            <p:cNvSpPr/>
            <p:nvPr/>
          </p:nvSpPr>
          <p:spPr>
            <a:xfrm>
              <a:off x="3372923" y="888508"/>
              <a:ext cx="5269166" cy="5269166"/>
            </a:xfrm>
            <a:custGeom>
              <a:avLst/>
              <a:gdLst>
                <a:gd name="connsiteX0" fmla="*/ 5269167 w 5269166"/>
                <a:gd name="connsiteY0" fmla="*/ 2634584 h 5269166"/>
                <a:gd name="connsiteX1" fmla="*/ 2634584 w 5269166"/>
                <a:gd name="connsiteY1" fmla="*/ 5269167 h 5269166"/>
                <a:gd name="connsiteX2" fmla="*/ 0 w 5269166"/>
                <a:gd name="connsiteY2" fmla="*/ 2634584 h 5269166"/>
                <a:gd name="connsiteX3" fmla="*/ 2634584 w 5269166"/>
                <a:gd name="connsiteY3" fmla="*/ 0 h 5269166"/>
                <a:gd name="connsiteX4" fmla="*/ 5269167 w 5269166"/>
                <a:gd name="connsiteY4" fmla="*/ 2634584 h 5269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9166" h="5269166">
                  <a:moveTo>
                    <a:pt x="5269167" y="2634584"/>
                  </a:moveTo>
                  <a:cubicBezTo>
                    <a:pt x="5269167" y="4089624"/>
                    <a:pt x="4089624" y="5269167"/>
                    <a:pt x="2634584" y="5269167"/>
                  </a:cubicBezTo>
                  <a:cubicBezTo>
                    <a:pt x="1179543" y="5269167"/>
                    <a:pt x="0" y="4089624"/>
                    <a:pt x="0" y="2634584"/>
                  </a:cubicBezTo>
                  <a:cubicBezTo>
                    <a:pt x="0" y="1179543"/>
                    <a:pt x="1179543" y="0"/>
                    <a:pt x="2634584" y="0"/>
                  </a:cubicBezTo>
                  <a:cubicBezTo>
                    <a:pt x="4089624" y="0"/>
                    <a:pt x="5269167" y="1179543"/>
                    <a:pt x="5269167" y="2634584"/>
                  </a:cubicBezTo>
                  <a:close/>
                </a:path>
              </a:pathLst>
            </a:custGeom>
            <a:solidFill>
              <a:srgbClr val="E84E0F"/>
            </a:solidFill>
            <a:ln w="0" cap="flat">
              <a:noFill/>
              <a:prstDash val="solid"/>
              <a:miter/>
            </a:ln>
            <a:effectLst>
              <a:outerShdw blurRad="190500" algn="ctr" rotWithShape="0">
                <a:prstClr val="black">
                  <a:alpha val="15000"/>
                </a:prstClr>
              </a:outerShdw>
            </a:effectLst>
          </p:spPr>
          <p:txBody>
            <a:bodyPr rtlCol="0" anchor="ctr"/>
            <a:lstStyle/>
            <a:p>
              <a:endParaRPr lang="nl-NL"/>
            </a:p>
          </p:txBody>
        </p:sp>
      </p:grpSp>
      <p:grpSp>
        <p:nvGrpSpPr>
          <p:cNvPr id="112" name="Groep 111">
            <a:extLst>
              <a:ext uri="{FF2B5EF4-FFF2-40B4-BE49-F238E27FC236}">
                <a16:creationId xmlns:a16="http://schemas.microsoft.com/office/drawing/2014/main" id="{597F3C6A-EF64-9C59-B1EF-3A02E2C8FA1B}"/>
              </a:ext>
            </a:extLst>
          </p:cNvPr>
          <p:cNvGrpSpPr/>
          <p:nvPr/>
        </p:nvGrpSpPr>
        <p:grpSpPr>
          <a:xfrm>
            <a:off x="5340318" y="2673318"/>
            <a:ext cx="1511366" cy="1511366"/>
            <a:chOff x="2975210" y="490795"/>
            <a:chExt cx="6064593" cy="6064593"/>
          </a:xfrm>
        </p:grpSpPr>
        <p:sp>
          <p:nvSpPr>
            <p:cNvPr id="113" name="Vrije vorm: vorm 112">
              <a:extLst>
                <a:ext uri="{FF2B5EF4-FFF2-40B4-BE49-F238E27FC236}">
                  <a16:creationId xmlns:a16="http://schemas.microsoft.com/office/drawing/2014/main" id="{95468329-D3A2-4B4D-ABD4-6813B733C352}"/>
                </a:ext>
              </a:extLst>
            </p:cNvPr>
            <p:cNvSpPr/>
            <p:nvPr/>
          </p:nvSpPr>
          <p:spPr>
            <a:xfrm>
              <a:off x="2975210" y="490795"/>
              <a:ext cx="6064593" cy="6064593"/>
            </a:xfrm>
            <a:custGeom>
              <a:avLst/>
              <a:gdLst>
                <a:gd name="connsiteX0" fmla="*/ 6064594 w 6064593"/>
                <a:gd name="connsiteY0" fmla="*/ 3032297 h 6064593"/>
                <a:gd name="connsiteX1" fmla="*/ 3032297 w 6064593"/>
                <a:gd name="connsiteY1" fmla="*/ 6064595 h 6064593"/>
                <a:gd name="connsiteX2" fmla="*/ 0 w 6064593"/>
                <a:gd name="connsiteY2" fmla="*/ 3032298 h 6064593"/>
                <a:gd name="connsiteX3" fmla="*/ 3032297 w 6064593"/>
                <a:gd name="connsiteY3" fmla="*/ 1 h 6064593"/>
                <a:gd name="connsiteX4" fmla="*/ 6064594 w 6064593"/>
                <a:gd name="connsiteY4" fmla="*/ 3032297 h 6064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4593" h="6064593">
                  <a:moveTo>
                    <a:pt x="6064594" y="3032297"/>
                  </a:moveTo>
                  <a:cubicBezTo>
                    <a:pt x="6064594" y="4706989"/>
                    <a:pt x="4706989" y="6064595"/>
                    <a:pt x="3032297" y="6064595"/>
                  </a:cubicBezTo>
                  <a:cubicBezTo>
                    <a:pt x="1357606" y="6064595"/>
                    <a:pt x="0" y="4706989"/>
                    <a:pt x="0" y="3032298"/>
                  </a:cubicBezTo>
                  <a:cubicBezTo>
                    <a:pt x="0" y="1357606"/>
                    <a:pt x="1357606" y="1"/>
                    <a:pt x="3032297" y="1"/>
                  </a:cubicBezTo>
                  <a:cubicBezTo>
                    <a:pt x="4706989" y="1"/>
                    <a:pt x="6064594" y="1357606"/>
                    <a:pt x="6064594" y="3032297"/>
                  </a:cubicBezTo>
                  <a:close/>
                </a:path>
              </a:pathLst>
            </a:custGeom>
            <a:solidFill>
              <a:srgbClr val="EED0E6"/>
            </a:solidFill>
            <a:ln w="0" cap="flat">
              <a:noFill/>
              <a:prstDash val="solid"/>
              <a:miter/>
            </a:ln>
            <a:effectLst>
              <a:outerShdw blurRad="254000" algn="ctr" rotWithShape="0">
                <a:prstClr val="black">
                  <a:alpha val="20000"/>
                </a:prstClr>
              </a:outerShdw>
            </a:effectLst>
          </p:spPr>
          <p:txBody>
            <a:bodyPr rtlCol="0" anchor="ctr"/>
            <a:lstStyle/>
            <a:p>
              <a:endParaRPr lang="nl-NL"/>
            </a:p>
          </p:txBody>
        </p:sp>
        <p:sp>
          <p:nvSpPr>
            <p:cNvPr id="114" name="Vrije vorm: vorm 113">
              <a:extLst>
                <a:ext uri="{FF2B5EF4-FFF2-40B4-BE49-F238E27FC236}">
                  <a16:creationId xmlns:a16="http://schemas.microsoft.com/office/drawing/2014/main" id="{3800E34C-7D3C-3923-93C6-8062C89DF561}"/>
                </a:ext>
              </a:extLst>
            </p:cNvPr>
            <p:cNvSpPr/>
            <p:nvPr/>
          </p:nvSpPr>
          <p:spPr>
            <a:xfrm>
              <a:off x="3191432" y="707017"/>
              <a:ext cx="5632148" cy="5632148"/>
            </a:xfrm>
            <a:custGeom>
              <a:avLst/>
              <a:gdLst>
                <a:gd name="connsiteX0" fmla="*/ 5632149 w 5632148"/>
                <a:gd name="connsiteY0" fmla="*/ 2816074 h 5632148"/>
                <a:gd name="connsiteX1" fmla="*/ 2816074 w 5632148"/>
                <a:gd name="connsiteY1" fmla="*/ 5632149 h 5632148"/>
                <a:gd name="connsiteX2" fmla="*/ 0 w 5632148"/>
                <a:gd name="connsiteY2" fmla="*/ 2816074 h 5632148"/>
                <a:gd name="connsiteX3" fmla="*/ 2816074 w 5632148"/>
                <a:gd name="connsiteY3" fmla="*/ 0 h 5632148"/>
                <a:gd name="connsiteX4" fmla="*/ 5632149 w 5632148"/>
                <a:gd name="connsiteY4" fmla="*/ 2816074 h 5632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2148" h="5632148">
                  <a:moveTo>
                    <a:pt x="5632149" y="2816074"/>
                  </a:moveTo>
                  <a:cubicBezTo>
                    <a:pt x="5632149" y="4371350"/>
                    <a:pt x="4371349" y="5632149"/>
                    <a:pt x="2816074" y="5632149"/>
                  </a:cubicBezTo>
                  <a:cubicBezTo>
                    <a:pt x="1260799" y="5632149"/>
                    <a:pt x="0" y="4371350"/>
                    <a:pt x="0" y="2816074"/>
                  </a:cubicBezTo>
                  <a:cubicBezTo>
                    <a:pt x="0" y="1260800"/>
                    <a:pt x="1260799" y="0"/>
                    <a:pt x="2816074" y="0"/>
                  </a:cubicBezTo>
                  <a:cubicBezTo>
                    <a:pt x="4371349" y="0"/>
                    <a:pt x="5632149" y="1260800"/>
                    <a:pt x="5632149" y="2816074"/>
                  </a:cubicBezTo>
                  <a:close/>
                </a:path>
              </a:pathLst>
            </a:custGeom>
            <a:solidFill>
              <a:srgbClr val="FFFFFF"/>
            </a:solidFill>
            <a:ln w="0" cap="flat">
              <a:noFill/>
              <a:prstDash val="solid"/>
              <a:miter/>
            </a:ln>
            <a:effectLst>
              <a:outerShdw blurRad="190500" algn="ctr" rotWithShape="0">
                <a:prstClr val="black">
                  <a:alpha val="15000"/>
                </a:prstClr>
              </a:outerShdw>
            </a:effectLst>
          </p:spPr>
          <p:txBody>
            <a:bodyPr rtlCol="0" anchor="ctr"/>
            <a:lstStyle/>
            <a:p>
              <a:endParaRPr lang="nl-NL"/>
            </a:p>
          </p:txBody>
        </p:sp>
        <p:sp>
          <p:nvSpPr>
            <p:cNvPr id="115" name="Vrije vorm: vorm 114">
              <a:extLst>
                <a:ext uri="{FF2B5EF4-FFF2-40B4-BE49-F238E27FC236}">
                  <a16:creationId xmlns:a16="http://schemas.microsoft.com/office/drawing/2014/main" id="{FCCD444F-92B6-2F31-8247-6E085F515CB2}"/>
                </a:ext>
              </a:extLst>
            </p:cNvPr>
            <p:cNvSpPr/>
            <p:nvPr/>
          </p:nvSpPr>
          <p:spPr>
            <a:xfrm>
              <a:off x="3372923" y="888508"/>
              <a:ext cx="5269166" cy="5269166"/>
            </a:xfrm>
            <a:custGeom>
              <a:avLst/>
              <a:gdLst>
                <a:gd name="connsiteX0" fmla="*/ 5269167 w 5269166"/>
                <a:gd name="connsiteY0" fmla="*/ 2634584 h 5269166"/>
                <a:gd name="connsiteX1" fmla="*/ 2634584 w 5269166"/>
                <a:gd name="connsiteY1" fmla="*/ 5269167 h 5269166"/>
                <a:gd name="connsiteX2" fmla="*/ 0 w 5269166"/>
                <a:gd name="connsiteY2" fmla="*/ 2634584 h 5269166"/>
                <a:gd name="connsiteX3" fmla="*/ 2634584 w 5269166"/>
                <a:gd name="connsiteY3" fmla="*/ 0 h 5269166"/>
                <a:gd name="connsiteX4" fmla="*/ 5269167 w 5269166"/>
                <a:gd name="connsiteY4" fmla="*/ 2634584 h 5269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9166" h="5269166">
                  <a:moveTo>
                    <a:pt x="5269167" y="2634584"/>
                  </a:moveTo>
                  <a:cubicBezTo>
                    <a:pt x="5269167" y="4089624"/>
                    <a:pt x="4089624" y="5269167"/>
                    <a:pt x="2634584" y="5269167"/>
                  </a:cubicBezTo>
                  <a:cubicBezTo>
                    <a:pt x="1179543" y="5269167"/>
                    <a:pt x="0" y="4089624"/>
                    <a:pt x="0" y="2634584"/>
                  </a:cubicBezTo>
                  <a:cubicBezTo>
                    <a:pt x="0" y="1179543"/>
                    <a:pt x="1179543" y="0"/>
                    <a:pt x="2634584" y="0"/>
                  </a:cubicBezTo>
                  <a:cubicBezTo>
                    <a:pt x="4089624" y="0"/>
                    <a:pt x="5269167" y="1179543"/>
                    <a:pt x="5269167" y="2634584"/>
                  </a:cubicBezTo>
                  <a:close/>
                </a:path>
              </a:pathLst>
            </a:custGeom>
            <a:solidFill>
              <a:srgbClr val="A91480"/>
            </a:solidFill>
            <a:ln w="0" cap="flat">
              <a:noFill/>
              <a:prstDash val="solid"/>
              <a:miter/>
            </a:ln>
            <a:effectLst>
              <a:outerShdw blurRad="190500" algn="ctr" rotWithShape="0">
                <a:prstClr val="black">
                  <a:alpha val="15000"/>
                </a:prstClr>
              </a:outerShdw>
            </a:effectLst>
          </p:spPr>
          <p:txBody>
            <a:bodyPr rtlCol="0" anchor="ctr"/>
            <a:lstStyle/>
            <a:p>
              <a:endParaRPr lang="nl-NL"/>
            </a:p>
          </p:txBody>
        </p:sp>
      </p:grpSp>
      <p:grpSp>
        <p:nvGrpSpPr>
          <p:cNvPr id="116" name="Groep 115">
            <a:extLst>
              <a:ext uri="{FF2B5EF4-FFF2-40B4-BE49-F238E27FC236}">
                <a16:creationId xmlns:a16="http://schemas.microsoft.com/office/drawing/2014/main" id="{CEBC171D-B7C3-A4C9-BB38-ABA9036ABD1E}"/>
              </a:ext>
            </a:extLst>
          </p:cNvPr>
          <p:cNvGrpSpPr/>
          <p:nvPr/>
        </p:nvGrpSpPr>
        <p:grpSpPr>
          <a:xfrm>
            <a:off x="5340318" y="2673318"/>
            <a:ext cx="1511366" cy="1511366"/>
            <a:chOff x="2975210" y="490795"/>
            <a:chExt cx="6064593" cy="6064593"/>
          </a:xfrm>
        </p:grpSpPr>
        <p:sp>
          <p:nvSpPr>
            <p:cNvPr id="117" name="Vrije vorm: vorm 116">
              <a:extLst>
                <a:ext uri="{FF2B5EF4-FFF2-40B4-BE49-F238E27FC236}">
                  <a16:creationId xmlns:a16="http://schemas.microsoft.com/office/drawing/2014/main" id="{5B4A48DC-56D3-582E-9253-0D2489783D0B}"/>
                </a:ext>
              </a:extLst>
            </p:cNvPr>
            <p:cNvSpPr/>
            <p:nvPr/>
          </p:nvSpPr>
          <p:spPr>
            <a:xfrm>
              <a:off x="2975210" y="490795"/>
              <a:ext cx="6064593" cy="6064593"/>
            </a:xfrm>
            <a:custGeom>
              <a:avLst/>
              <a:gdLst>
                <a:gd name="connsiteX0" fmla="*/ 6064594 w 6064593"/>
                <a:gd name="connsiteY0" fmla="*/ 3032297 h 6064593"/>
                <a:gd name="connsiteX1" fmla="*/ 3032297 w 6064593"/>
                <a:gd name="connsiteY1" fmla="*/ 6064595 h 6064593"/>
                <a:gd name="connsiteX2" fmla="*/ 0 w 6064593"/>
                <a:gd name="connsiteY2" fmla="*/ 3032298 h 6064593"/>
                <a:gd name="connsiteX3" fmla="*/ 3032297 w 6064593"/>
                <a:gd name="connsiteY3" fmla="*/ 1 h 6064593"/>
                <a:gd name="connsiteX4" fmla="*/ 6064594 w 6064593"/>
                <a:gd name="connsiteY4" fmla="*/ 3032297 h 6064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4593" h="6064593">
                  <a:moveTo>
                    <a:pt x="6064594" y="3032297"/>
                  </a:moveTo>
                  <a:cubicBezTo>
                    <a:pt x="6064594" y="4706989"/>
                    <a:pt x="4706989" y="6064595"/>
                    <a:pt x="3032297" y="6064595"/>
                  </a:cubicBezTo>
                  <a:cubicBezTo>
                    <a:pt x="1357606" y="6064595"/>
                    <a:pt x="0" y="4706989"/>
                    <a:pt x="0" y="3032298"/>
                  </a:cubicBezTo>
                  <a:cubicBezTo>
                    <a:pt x="0" y="1357606"/>
                    <a:pt x="1357606" y="1"/>
                    <a:pt x="3032297" y="1"/>
                  </a:cubicBezTo>
                  <a:cubicBezTo>
                    <a:pt x="4706989" y="1"/>
                    <a:pt x="6064594" y="1357606"/>
                    <a:pt x="6064594" y="3032297"/>
                  </a:cubicBezTo>
                  <a:close/>
                </a:path>
              </a:pathLst>
            </a:custGeom>
            <a:solidFill>
              <a:srgbClr val="E7D8E9"/>
            </a:solidFill>
            <a:ln w="0" cap="flat">
              <a:noFill/>
              <a:prstDash val="solid"/>
              <a:miter/>
            </a:ln>
            <a:effectLst>
              <a:outerShdw blurRad="254000" algn="ctr" rotWithShape="0">
                <a:prstClr val="black">
                  <a:alpha val="20000"/>
                </a:prstClr>
              </a:outerShdw>
            </a:effectLst>
          </p:spPr>
          <p:txBody>
            <a:bodyPr rtlCol="0" anchor="ctr"/>
            <a:lstStyle/>
            <a:p>
              <a:endParaRPr lang="nl-NL">
                <a:solidFill>
                  <a:srgbClr val="883D90"/>
                </a:solidFill>
              </a:endParaRPr>
            </a:p>
          </p:txBody>
        </p:sp>
        <p:sp>
          <p:nvSpPr>
            <p:cNvPr id="118" name="Vrije vorm: vorm 117">
              <a:extLst>
                <a:ext uri="{FF2B5EF4-FFF2-40B4-BE49-F238E27FC236}">
                  <a16:creationId xmlns:a16="http://schemas.microsoft.com/office/drawing/2014/main" id="{04B0A7CE-E1F6-B7DE-827B-3A640DB033A7}"/>
                </a:ext>
              </a:extLst>
            </p:cNvPr>
            <p:cNvSpPr/>
            <p:nvPr/>
          </p:nvSpPr>
          <p:spPr>
            <a:xfrm>
              <a:off x="3191432" y="707017"/>
              <a:ext cx="5632148" cy="5632148"/>
            </a:xfrm>
            <a:custGeom>
              <a:avLst/>
              <a:gdLst>
                <a:gd name="connsiteX0" fmla="*/ 5632149 w 5632148"/>
                <a:gd name="connsiteY0" fmla="*/ 2816074 h 5632148"/>
                <a:gd name="connsiteX1" fmla="*/ 2816074 w 5632148"/>
                <a:gd name="connsiteY1" fmla="*/ 5632149 h 5632148"/>
                <a:gd name="connsiteX2" fmla="*/ 0 w 5632148"/>
                <a:gd name="connsiteY2" fmla="*/ 2816074 h 5632148"/>
                <a:gd name="connsiteX3" fmla="*/ 2816074 w 5632148"/>
                <a:gd name="connsiteY3" fmla="*/ 0 h 5632148"/>
                <a:gd name="connsiteX4" fmla="*/ 5632149 w 5632148"/>
                <a:gd name="connsiteY4" fmla="*/ 2816074 h 5632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2148" h="5632148">
                  <a:moveTo>
                    <a:pt x="5632149" y="2816074"/>
                  </a:moveTo>
                  <a:cubicBezTo>
                    <a:pt x="5632149" y="4371350"/>
                    <a:pt x="4371349" y="5632149"/>
                    <a:pt x="2816074" y="5632149"/>
                  </a:cubicBezTo>
                  <a:cubicBezTo>
                    <a:pt x="1260799" y="5632149"/>
                    <a:pt x="0" y="4371350"/>
                    <a:pt x="0" y="2816074"/>
                  </a:cubicBezTo>
                  <a:cubicBezTo>
                    <a:pt x="0" y="1260800"/>
                    <a:pt x="1260799" y="0"/>
                    <a:pt x="2816074" y="0"/>
                  </a:cubicBezTo>
                  <a:cubicBezTo>
                    <a:pt x="4371349" y="0"/>
                    <a:pt x="5632149" y="1260800"/>
                    <a:pt x="5632149" y="2816074"/>
                  </a:cubicBezTo>
                  <a:close/>
                </a:path>
              </a:pathLst>
            </a:custGeom>
            <a:solidFill>
              <a:srgbClr val="FFFFFF"/>
            </a:solidFill>
            <a:ln w="0" cap="flat">
              <a:noFill/>
              <a:prstDash val="solid"/>
              <a:miter/>
            </a:ln>
            <a:effectLst>
              <a:outerShdw blurRad="190500" algn="ctr" rotWithShape="0">
                <a:prstClr val="black">
                  <a:alpha val="15000"/>
                </a:prstClr>
              </a:outerShdw>
            </a:effectLst>
          </p:spPr>
          <p:txBody>
            <a:bodyPr rtlCol="0" anchor="ctr"/>
            <a:lstStyle/>
            <a:p>
              <a:endParaRPr lang="nl-NL">
                <a:solidFill>
                  <a:srgbClr val="883D90"/>
                </a:solidFill>
              </a:endParaRPr>
            </a:p>
          </p:txBody>
        </p:sp>
        <p:sp>
          <p:nvSpPr>
            <p:cNvPr id="119" name="Vrije vorm: vorm 118">
              <a:extLst>
                <a:ext uri="{FF2B5EF4-FFF2-40B4-BE49-F238E27FC236}">
                  <a16:creationId xmlns:a16="http://schemas.microsoft.com/office/drawing/2014/main" id="{252FF548-2660-EDD5-A3B3-3BFFBDCDC72E}"/>
                </a:ext>
              </a:extLst>
            </p:cNvPr>
            <p:cNvSpPr/>
            <p:nvPr/>
          </p:nvSpPr>
          <p:spPr>
            <a:xfrm>
              <a:off x="3372923" y="888508"/>
              <a:ext cx="5269166" cy="5269166"/>
            </a:xfrm>
            <a:custGeom>
              <a:avLst/>
              <a:gdLst>
                <a:gd name="connsiteX0" fmla="*/ 5269167 w 5269166"/>
                <a:gd name="connsiteY0" fmla="*/ 2634584 h 5269166"/>
                <a:gd name="connsiteX1" fmla="*/ 2634584 w 5269166"/>
                <a:gd name="connsiteY1" fmla="*/ 5269167 h 5269166"/>
                <a:gd name="connsiteX2" fmla="*/ 0 w 5269166"/>
                <a:gd name="connsiteY2" fmla="*/ 2634584 h 5269166"/>
                <a:gd name="connsiteX3" fmla="*/ 2634584 w 5269166"/>
                <a:gd name="connsiteY3" fmla="*/ 0 h 5269166"/>
                <a:gd name="connsiteX4" fmla="*/ 5269167 w 5269166"/>
                <a:gd name="connsiteY4" fmla="*/ 2634584 h 5269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9166" h="5269166">
                  <a:moveTo>
                    <a:pt x="5269167" y="2634584"/>
                  </a:moveTo>
                  <a:cubicBezTo>
                    <a:pt x="5269167" y="4089624"/>
                    <a:pt x="4089624" y="5269167"/>
                    <a:pt x="2634584" y="5269167"/>
                  </a:cubicBezTo>
                  <a:cubicBezTo>
                    <a:pt x="1179543" y="5269167"/>
                    <a:pt x="0" y="4089624"/>
                    <a:pt x="0" y="2634584"/>
                  </a:cubicBezTo>
                  <a:cubicBezTo>
                    <a:pt x="0" y="1179543"/>
                    <a:pt x="1179543" y="0"/>
                    <a:pt x="2634584" y="0"/>
                  </a:cubicBezTo>
                  <a:cubicBezTo>
                    <a:pt x="4089624" y="0"/>
                    <a:pt x="5269167" y="1179543"/>
                    <a:pt x="5269167" y="2634584"/>
                  </a:cubicBezTo>
                  <a:close/>
                </a:path>
              </a:pathLst>
            </a:custGeom>
            <a:solidFill>
              <a:srgbClr val="883D90"/>
            </a:solidFill>
            <a:ln w="0" cap="flat">
              <a:noFill/>
              <a:prstDash val="solid"/>
              <a:miter/>
            </a:ln>
            <a:effectLst>
              <a:outerShdw blurRad="190500" algn="ctr" rotWithShape="0">
                <a:prstClr val="black">
                  <a:alpha val="15000"/>
                </a:prstClr>
              </a:outerShdw>
            </a:effectLst>
          </p:spPr>
          <p:txBody>
            <a:bodyPr rtlCol="0" anchor="ctr"/>
            <a:lstStyle/>
            <a:p>
              <a:endParaRPr lang="nl-NL">
                <a:solidFill>
                  <a:srgbClr val="883D90"/>
                </a:solidFill>
              </a:endParaRPr>
            </a:p>
          </p:txBody>
        </p:sp>
      </p:grpSp>
      <p:sp>
        <p:nvSpPr>
          <p:cNvPr id="120" name="!! Cirkel">
            <a:extLst>
              <a:ext uri="{FF2B5EF4-FFF2-40B4-BE49-F238E27FC236}">
                <a16:creationId xmlns:a16="http://schemas.microsoft.com/office/drawing/2014/main" id="{FD0BA127-0FAD-E0DF-C736-B9A5850B8BDB}"/>
              </a:ext>
            </a:extLst>
          </p:cNvPr>
          <p:cNvSpPr/>
          <p:nvPr/>
        </p:nvSpPr>
        <p:spPr>
          <a:xfrm>
            <a:off x="5043044" y="2376044"/>
            <a:ext cx="2105913" cy="2105913"/>
          </a:xfrm>
          <a:custGeom>
            <a:avLst/>
            <a:gdLst>
              <a:gd name="connsiteX0" fmla="*/ 2105914 w 2105913"/>
              <a:gd name="connsiteY0" fmla="*/ 1052957 h 2105913"/>
              <a:gd name="connsiteX1" fmla="*/ 1052957 w 2105913"/>
              <a:gd name="connsiteY1" fmla="*/ 2105914 h 2105913"/>
              <a:gd name="connsiteX2" fmla="*/ 0 w 2105913"/>
              <a:gd name="connsiteY2" fmla="*/ 1052957 h 2105913"/>
              <a:gd name="connsiteX3" fmla="*/ 1052957 w 2105913"/>
              <a:gd name="connsiteY3" fmla="*/ 0 h 2105913"/>
              <a:gd name="connsiteX4" fmla="*/ 2105914 w 2105913"/>
              <a:gd name="connsiteY4" fmla="*/ 1052957 h 2105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13" h="2105913">
                <a:moveTo>
                  <a:pt x="2105914" y="1052957"/>
                </a:moveTo>
                <a:cubicBezTo>
                  <a:pt x="2105914" y="1634489"/>
                  <a:pt x="1634489" y="2105914"/>
                  <a:pt x="1052957" y="2105914"/>
                </a:cubicBezTo>
                <a:cubicBezTo>
                  <a:pt x="471425" y="2105914"/>
                  <a:pt x="0" y="1634489"/>
                  <a:pt x="0" y="1052957"/>
                </a:cubicBezTo>
                <a:cubicBezTo>
                  <a:pt x="0" y="471425"/>
                  <a:pt x="471424" y="0"/>
                  <a:pt x="1052957" y="0"/>
                </a:cubicBezTo>
                <a:cubicBezTo>
                  <a:pt x="1634489" y="0"/>
                  <a:pt x="2105914" y="471425"/>
                  <a:pt x="2105914" y="1052957"/>
                </a:cubicBezTo>
                <a:close/>
              </a:path>
            </a:pathLst>
          </a:custGeom>
          <a:solidFill>
            <a:srgbClr val="FFFFFF"/>
          </a:solidFill>
          <a:ln w="0" cap="flat">
            <a:noFill/>
            <a:prstDash val="solid"/>
            <a:miter/>
          </a:ln>
          <a:effectLst>
            <a:outerShdw blurRad="190500" algn="ctr" rotWithShape="0">
              <a:prstClr val="black">
                <a:alpha val="15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l-NL"/>
          </a:p>
        </p:txBody>
      </p:sp>
      <p:sp>
        <p:nvSpPr>
          <p:cNvPr id="121" name="Tekstvak 120">
            <a:extLst>
              <a:ext uri="{FF2B5EF4-FFF2-40B4-BE49-F238E27FC236}">
                <a16:creationId xmlns:a16="http://schemas.microsoft.com/office/drawing/2014/main" id="{7D324B05-B6E2-0CE6-1FD1-D5F420C8401E}"/>
              </a:ext>
            </a:extLst>
          </p:cNvPr>
          <p:cNvSpPr txBox="1"/>
          <p:nvPr/>
        </p:nvSpPr>
        <p:spPr>
          <a:xfrm>
            <a:off x="5538219" y="3111432"/>
            <a:ext cx="1115562" cy="641098"/>
          </a:xfrm>
          <a:prstGeom prst="rect">
            <a:avLst/>
          </a:prstGeom>
          <a:noFill/>
        </p:spPr>
        <p:txBody>
          <a:bodyPr wrap="none" lIns="0" tIns="54000" rIns="0" bIns="0" rtlCol="0">
            <a:spAutoFit/>
          </a:bodyPr>
          <a:lstStyle/>
          <a:p>
            <a:pPr algn="ctr">
              <a:lnSpc>
                <a:spcPts val="1500"/>
              </a:lnSpc>
            </a:pPr>
            <a:r>
              <a:rPr lang="nl-NL" sz="1700" b="1" dirty="0">
                <a:latin typeface="Calibri" panose="020F0502020204030204" pitchFamily="34" charset="0"/>
              </a:rPr>
              <a:t>Wat maakt</a:t>
            </a:r>
            <a:br>
              <a:rPr lang="nl-NL" sz="1700" b="1" dirty="0">
                <a:latin typeface="Calibri" panose="020F0502020204030204" pitchFamily="34" charset="0"/>
              </a:rPr>
            </a:br>
            <a:r>
              <a:rPr lang="nl-NL" sz="1700" b="1" dirty="0">
                <a:latin typeface="Calibri" panose="020F0502020204030204" pitchFamily="34" charset="0"/>
              </a:rPr>
              <a:t>sociaal werk</a:t>
            </a:r>
            <a:br>
              <a:rPr lang="nl-NL" sz="1700" b="1" dirty="0">
                <a:latin typeface="Calibri" panose="020F0502020204030204" pitchFamily="34" charset="0"/>
              </a:rPr>
            </a:br>
            <a:r>
              <a:rPr lang="nl-NL" sz="1700" b="1" dirty="0">
                <a:latin typeface="Calibri" panose="020F0502020204030204" pitchFamily="34" charset="0"/>
              </a:rPr>
              <a:t>uniek?</a:t>
            </a:r>
          </a:p>
        </p:txBody>
      </p:sp>
      <p:grpSp>
        <p:nvGrpSpPr>
          <p:cNvPr id="2" name="Groep 1">
            <a:extLst>
              <a:ext uri="{FF2B5EF4-FFF2-40B4-BE49-F238E27FC236}">
                <a16:creationId xmlns:a16="http://schemas.microsoft.com/office/drawing/2014/main" id="{1BC02912-948C-55B1-3F36-91F0EF44F57E}"/>
              </a:ext>
            </a:extLst>
          </p:cNvPr>
          <p:cNvGrpSpPr/>
          <p:nvPr/>
        </p:nvGrpSpPr>
        <p:grpSpPr>
          <a:xfrm>
            <a:off x="10393429" y="5885117"/>
            <a:ext cx="488691" cy="488442"/>
            <a:chOff x="10393429" y="5885117"/>
            <a:chExt cx="488691" cy="488442"/>
          </a:xfrm>
        </p:grpSpPr>
        <p:grpSp>
          <p:nvGrpSpPr>
            <p:cNvPr id="3" name="Groep 2">
              <a:extLst>
                <a:ext uri="{FF2B5EF4-FFF2-40B4-BE49-F238E27FC236}">
                  <a16:creationId xmlns:a16="http://schemas.microsoft.com/office/drawing/2014/main" id="{B336AAFC-425C-79AC-2318-5587F0CC3DFE}"/>
                </a:ext>
              </a:extLst>
            </p:cNvPr>
            <p:cNvGrpSpPr/>
            <p:nvPr/>
          </p:nvGrpSpPr>
          <p:grpSpPr>
            <a:xfrm>
              <a:off x="10393678" y="5885117"/>
              <a:ext cx="488442" cy="488442"/>
              <a:chOff x="6054415" y="3387415"/>
              <a:chExt cx="1277577" cy="1277577"/>
            </a:xfrm>
          </p:grpSpPr>
          <p:sp>
            <p:nvSpPr>
              <p:cNvPr id="5" name="Vrije vorm: vorm 4">
                <a:extLst>
                  <a:ext uri="{FF2B5EF4-FFF2-40B4-BE49-F238E27FC236}">
                    <a16:creationId xmlns:a16="http://schemas.microsoft.com/office/drawing/2014/main" id="{2467915C-ABE5-2C35-9A23-8EC2FFB6E396}"/>
                  </a:ext>
                </a:extLst>
              </p:cNvPr>
              <p:cNvSpPr/>
              <p:nvPr/>
            </p:nvSpPr>
            <p:spPr>
              <a:xfrm>
                <a:off x="6054415" y="3387415"/>
                <a:ext cx="1277577" cy="1277577"/>
              </a:xfrm>
              <a:custGeom>
                <a:avLst/>
                <a:gdLst>
                  <a:gd name="connsiteX0" fmla="*/ 1277577 w 1277577"/>
                  <a:gd name="connsiteY0" fmla="*/ 638789 h 1277577"/>
                  <a:gd name="connsiteX1" fmla="*/ 638789 w 1277577"/>
                  <a:gd name="connsiteY1" fmla="*/ 1277577 h 1277577"/>
                  <a:gd name="connsiteX2" fmla="*/ 0 w 1277577"/>
                  <a:gd name="connsiteY2" fmla="*/ 638789 h 1277577"/>
                  <a:gd name="connsiteX3" fmla="*/ 638789 w 1277577"/>
                  <a:gd name="connsiteY3" fmla="*/ 0 h 1277577"/>
                  <a:gd name="connsiteX4" fmla="*/ 1277577 w 1277577"/>
                  <a:gd name="connsiteY4" fmla="*/ 638789 h 1277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577" h="1277577">
                    <a:moveTo>
                      <a:pt x="1277577" y="638789"/>
                    </a:moveTo>
                    <a:cubicBezTo>
                      <a:pt x="1277577" y="991582"/>
                      <a:pt x="991582" y="1277577"/>
                      <a:pt x="638789" y="1277577"/>
                    </a:cubicBezTo>
                    <a:cubicBezTo>
                      <a:pt x="285995" y="1277577"/>
                      <a:pt x="0" y="991582"/>
                      <a:pt x="0" y="638789"/>
                    </a:cubicBezTo>
                    <a:cubicBezTo>
                      <a:pt x="0" y="285995"/>
                      <a:pt x="285995" y="0"/>
                      <a:pt x="638789" y="0"/>
                    </a:cubicBezTo>
                    <a:cubicBezTo>
                      <a:pt x="991582" y="0"/>
                      <a:pt x="1277577" y="285995"/>
                      <a:pt x="1277577" y="638789"/>
                    </a:cubicBezTo>
                    <a:close/>
                  </a:path>
                </a:pathLst>
              </a:custGeom>
              <a:solidFill>
                <a:srgbClr val="B90083"/>
              </a:solidFill>
              <a:ln w="0" cap="flat">
                <a:noFill/>
                <a:prstDash val="solid"/>
                <a:miter/>
              </a:ln>
            </p:spPr>
            <p:txBody>
              <a:bodyPr rtlCol="0" anchor="ctr"/>
              <a:lstStyle/>
              <a:p>
                <a:endParaRPr lang="nl-NL"/>
              </a:p>
            </p:txBody>
          </p:sp>
          <p:sp>
            <p:nvSpPr>
              <p:cNvPr id="6" name="Vrije vorm: vorm 5">
                <a:extLst>
                  <a:ext uri="{FF2B5EF4-FFF2-40B4-BE49-F238E27FC236}">
                    <a16:creationId xmlns:a16="http://schemas.microsoft.com/office/drawing/2014/main" id="{3F495219-489F-0788-D087-632FEEDF80A3}"/>
                  </a:ext>
                </a:extLst>
              </p:cNvPr>
              <p:cNvSpPr/>
              <p:nvPr/>
            </p:nvSpPr>
            <p:spPr>
              <a:xfrm>
                <a:off x="6588898" y="4264379"/>
                <a:ext cx="209939" cy="35875"/>
              </a:xfrm>
              <a:custGeom>
                <a:avLst/>
                <a:gdLst>
                  <a:gd name="connsiteX0" fmla="*/ 209940 w 209939"/>
                  <a:gd name="connsiteY0" fmla="*/ 17938 h 35875"/>
                  <a:gd name="connsiteX1" fmla="*/ 202632 w 209939"/>
                  <a:gd name="connsiteY1" fmla="*/ 32222 h 35875"/>
                  <a:gd name="connsiteX2" fmla="*/ 201967 w 209939"/>
                  <a:gd name="connsiteY2" fmla="*/ 32886 h 35875"/>
                  <a:gd name="connsiteX3" fmla="*/ 192002 w 209939"/>
                  <a:gd name="connsiteY3" fmla="*/ 35876 h 35875"/>
                  <a:gd name="connsiteX4" fmla="*/ 18270 w 209939"/>
                  <a:gd name="connsiteY4" fmla="*/ 35876 h 35875"/>
                  <a:gd name="connsiteX5" fmla="*/ 8305 w 209939"/>
                  <a:gd name="connsiteY5" fmla="*/ 32886 h 35875"/>
                  <a:gd name="connsiteX6" fmla="*/ 8305 w 209939"/>
                  <a:gd name="connsiteY6" fmla="*/ 32886 h 35875"/>
                  <a:gd name="connsiteX7" fmla="*/ 7308 w 209939"/>
                  <a:gd name="connsiteY7" fmla="*/ 32222 h 35875"/>
                  <a:gd name="connsiteX8" fmla="*/ 7308 w 209939"/>
                  <a:gd name="connsiteY8" fmla="*/ 32222 h 35875"/>
                  <a:gd name="connsiteX9" fmla="*/ 5315 w 209939"/>
                  <a:gd name="connsiteY9" fmla="*/ 30561 h 35875"/>
                  <a:gd name="connsiteX10" fmla="*/ 0 w 209939"/>
                  <a:gd name="connsiteY10" fmla="*/ 17938 h 35875"/>
                  <a:gd name="connsiteX11" fmla="*/ 17938 w 209939"/>
                  <a:gd name="connsiteY11" fmla="*/ 0 h 35875"/>
                  <a:gd name="connsiteX12" fmla="*/ 191670 w 209939"/>
                  <a:gd name="connsiteY12" fmla="*/ 0 h 35875"/>
                  <a:gd name="connsiteX13" fmla="*/ 204293 w 209939"/>
                  <a:gd name="connsiteY13" fmla="*/ 5315 h 35875"/>
                  <a:gd name="connsiteX14" fmla="*/ 209608 w 209939"/>
                  <a:gd name="connsiteY14" fmla="*/ 17938 h 3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9939" h="35875">
                    <a:moveTo>
                      <a:pt x="209940" y="17938"/>
                    </a:moveTo>
                    <a:cubicBezTo>
                      <a:pt x="209940" y="23917"/>
                      <a:pt x="206950" y="28900"/>
                      <a:pt x="202632" y="32222"/>
                    </a:cubicBezTo>
                    <a:cubicBezTo>
                      <a:pt x="202632" y="32222"/>
                      <a:pt x="201967" y="32554"/>
                      <a:pt x="201967" y="32886"/>
                    </a:cubicBezTo>
                    <a:cubicBezTo>
                      <a:pt x="198978" y="34879"/>
                      <a:pt x="195656" y="35876"/>
                      <a:pt x="192002" y="35876"/>
                    </a:cubicBezTo>
                    <a:lnTo>
                      <a:pt x="18270" y="35876"/>
                    </a:lnTo>
                    <a:cubicBezTo>
                      <a:pt x="14616" y="35876"/>
                      <a:pt x="11294" y="34879"/>
                      <a:pt x="8305" y="32886"/>
                    </a:cubicBezTo>
                    <a:cubicBezTo>
                      <a:pt x="8305" y="32886"/>
                      <a:pt x="8305" y="32886"/>
                      <a:pt x="8305" y="32886"/>
                    </a:cubicBezTo>
                    <a:cubicBezTo>
                      <a:pt x="8305" y="32886"/>
                      <a:pt x="7640" y="32554"/>
                      <a:pt x="7308" y="32222"/>
                    </a:cubicBezTo>
                    <a:cubicBezTo>
                      <a:pt x="7308" y="32222"/>
                      <a:pt x="7308" y="32222"/>
                      <a:pt x="7308" y="32222"/>
                    </a:cubicBezTo>
                    <a:cubicBezTo>
                      <a:pt x="6644" y="31890"/>
                      <a:pt x="5979" y="31225"/>
                      <a:pt x="5315" y="30561"/>
                    </a:cubicBezTo>
                    <a:cubicBezTo>
                      <a:pt x="1993" y="27239"/>
                      <a:pt x="0" y="22921"/>
                      <a:pt x="0" y="17938"/>
                    </a:cubicBezTo>
                    <a:cubicBezTo>
                      <a:pt x="0" y="7972"/>
                      <a:pt x="7972" y="0"/>
                      <a:pt x="17938" y="0"/>
                    </a:cubicBezTo>
                    <a:lnTo>
                      <a:pt x="191670" y="0"/>
                    </a:lnTo>
                    <a:cubicBezTo>
                      <a:pt x="196653" y="0"/>
                      <a:pt x="200971" y="1993"/>
                      <a:pt x="204293" y="5315"/>
                    </a:cubicBezTo>
                    <a:cubicBezTo>
                      <a:pt x="207615" y="8637"/>
                      <a:pt x="209608" y="12955"/>
                      <a:pt x="209608" y="17938"/>
                    </a:cubicBezTo>
                    <a:close/>
                  </a:path>
                </a:pathLst>
              </a:custGeom>
              <a:solidFill>
                <a:srgbClr val="E895CE"/>
              </a:solidFill>
              <a:ln w="0" cap="flat">
                <a:noFill/>
                <a:prstDash val="solid"/>
                <a:miter/>
              </a:ln>
            </p:spPr>
            <p:txBody>
              <a:bodyPr rtlCol="0" anchor="ctr"/>
              <a:lstStyle/>
              <a:p>
                <a:endParaRPr lang="nl-NL"/>
              </a:p>
            </p:txBody>
          </p:sp>
          <p:sp>
            <p:nvSpPr>
              <p:cNvPr id="7" name="Vrije vorm: vorm 6">
                <a:extLst>
                  <a:ext uri="{FF2B5EF4-FFF2-40B4-BE49-F238E27FC236}">
                    <a16:creationId xmlns:a16="http://schemas.microsoft.com/office/drawing/2014/main" id="{B39BE18C-303A-7945-5A07-1CCB65683F79}"/>
                  </a:ext>
                </a:extLst>
              </p:cNvPr>
              <p:cNvSpPr/>
              <p:nvPr/>
            </p:nvSpPr>
            <p:spPr>
              <a:xfrm>
                <a:off x="6589230" y="4307562"/>
                <a:ext cx="209607" cy="32886"/>
              </a:xfrm>
              <a:custGeom>
                <a:avLst/>
                <a:gdLst>
                  <a:gd name="connsiteX0" fmla="*/ 209608 w 209607"/>
                  <a:gd name="connsiteY0" fmla="*/ 16277 h 32886"/>
                  <a:gd name="connsiteX1" fmla="*/ 202632 w 209607"/>
                  <a:gd name="connsiteY1" fmla="*/ 29897 h 32886"/>
                  <a:gd name="connsiteX2" fmla="*/ 202632 w 209607"/>
                  <a:gd name="connsiteY2" fmla="*/ 29897 h 32886"/>
                  <a:gd name="connsiteX3" fmla="*/ 201635 w 209607"/>
                  <a:gd name="connsiteY3" fmla="*/ 30561 h 32886"/>
                  <a:gd name="connsiteX4" fmla="*/ 192999 w 209607"/>
                  <a:gd name="connsiteY4" fmla="*/ 32886 h 32886"/>
                  <a:gd name="connsiteX5" fmla="*/ 16609 w 209607"/>
                  <a:gd name="connsiteY5" fmla="*/ 32886 h 32886"/>
                  <a:gd name="connsiteX6" fmla="*/ 7972 w 209607"/>
                  <a:gd name="connsiteY6" fmla="*/ 30561 h 32886"/>
                  <a:gd name="connsiteX7" fmla="*/ 7972 w 209607"/>
                  <a:gd name="connsiteY7" fmla="*/ 30561 h 32886"/>
                  <a:gd name="connsiteX8" fmla="*/ 7972 w 209607"/>
                  <a:gd name="connsiteY8" fmla="*/ 30561 h 32886"/>
                  <a:gd name="connsiteX9" fmla="*/ 7308 w 209607"/>
                  <a:gd name="connsiteY9" fmla="*/ 29897 h 32886"/>
                  <a:gd name="connsiteX10" fmla="*/ 7308 w 209607"/>
                  <a:gd name="connsiteY10" fmla="*/ 29897 h 32886"/>
                  <a:gd name="connsiteX11" fmla="*/ 4983 w 209607"/>
                  <a:gd name="connsiteY11" fmla="*/ 27903 h 32886"/>
                  <a:gd name="connsiteX12" fmla="*/ 0 w 209607"/>
                  <a:gd name="connsiteY12" fmla="*/ 16277 h 32886"/>
                  <a:gd name="connsiteX13" fmla="*/ 7308 w 209607"/>
                  <a:gd name="connsiteY13" fmla="*/ 2658 h 32886"/>
                  <a:gd name="connsiteX14" fmla="*/ 7308 w 209607"/>
                  <a:gd name="connsiteY14" fmla="*/ 2658 h 32886"/>
                  <a:gd name="connsiteX15" fmla="*/ 7640 w 209607"/>
                  <a:gd name="connsiteY15" fmla="*/ 2658 h 32886"/>
                  <a:gd name="connsiteX16" fmla="*/ 7640 w 209607"/>
                  <a:gd name="connsiteY16" fmla="*/ 2658 h 32886"/>
                  <a:gd name="connsiteX17" fmla="*/ 16609 w 209607"/>
                  <a:gd name="connsiteY17" fmla="*/ 0 h 32886"/>
                  <a:gd name="connsiteX18" fmla="*/ 192999 w 209607"/>
                  <a:gd name="connsiteY18" fmla="*/ 0 h 32886"/>
                  <a:gd name="connsiteX19" fmla="*/ 201967 w 209607"/>
                  <a:gd name="connsiteY19" fmla="*/ 2658 h 32886"/>
                  <a:gd name="connsiteX20" fmla="*/ 201967 w 209607"/>
                  <a:gd name="connsiteY20" fmla="*/ 2658 h 32886"/>
                  <a:gd name="connsiteX21" fmla="*/ 204293 w 209607"/>
                  <a:gd name="connsiteY21" fmla="*/ 4651 h 32886"/>
                  <a:gd name="connsiteX22" fmla="*/ 209275 w 209607"/>
                  <a:gd name="connsiteY22" fmla="*/ 16277 h 3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9607" h="32886">
                    <a:moveTo>
                      <a:pt x="209608" y="16277"/>
                    </a:moveTo>
                    <a:cubicBezTo>
                      <a:pt x="209608" y="21924"/>
                      <a:pt x="206950" y="26907"/>
                      <a:pt x="202632" y="29897"/>
                    </a:cubicBezTo>
                    <a:cubicBezTo>
                      <a:pt x="202632" y="29897"/>
                      <a:pt x="202632" y="29897"/>
                      <a:pt x="202632" y="29897"/>
                    </a:cubicBezTo>
                    <a:cubicBezTo>
                      <a:pt x="202300" y="29897"/>
                      <a:pt x="201967" y="30229"/>
                      <a:pt x="201635" y="30561"/>
                    </a:cubicBezTo>
                    <a:cubicBezTo>
                      <a:pt x="199310" y="32222"/>
                      <a:pt x="196320" y="32886"/>
                      <a:pt x="192999" y="32886"/>
                    </a:cubicBezTo>
                    <a:lnTo>
                      <a:pt x="16609" y="32886"/>
                    </a:lnTo>
                    <a:cubicBezTo>
                      <a:pt x="13620" y="32886"/>
                      <a:pt x="10630" y="31890"/>
                      <a:pt x="7972" y="30561"/>
                    </a:cubicBezTo>
                    <a:lnTo>
                      <a:pt x="7972" y="30561"/>
                    </a:lnTo>
                    <a:cubicBezTo>
                      <a:pt x="7972" y="30561"/>
                      <a:pt x="7972" y="30561"/>
                      <a:pt x="7972" y="30561"/>
                    </a:cubicBezTo>
                    <a:cubicBezTo>
                      <a:pt x="7972" y="30561"/>
                      <a:pt x="7308" y="30229"/>
                      <a:pt x="7308" y="29897"/>
                    </a:cubicBezTo>
                    <a:cubicBezTo>
                      <a:pt x="7308" y="29897"/>
                      <a:pt x="7308" y="29897"/>
                      <a:pt x="7308" y="29897"/>
                    </a:cubicBezTo>
                    <a:cubicBezTo>
                      <a:pt x="6644" y="29232"/>
                      <a:pt x="5647" y="28568"/>
                      <a:pt x="4983" y="27903"/>
                    </a:cubicBezTo>
                    <a:cubicBezTo>
                      <a:pt x="1993" y="24914"/>
                      <a:pt x="0" y="20595"/>
                      <a:pt x="0" y="16277"/>
                    </a:cubicBezTo>
                    <a:cubicBezTo>
                      <a:pt x="0" y="10630"/>
                      <a:pt x="2990" y="5647"/>
                      <a:pt x="7308" y="2658"/>
                    </a:cubicBezTo>
                    <a:cubicBezTo>
                      <a:pt x="7308" y="2658"/>
                      <a:pt x="7308" y="2658"/>
                      <a:pt x="7308" y="2658"/>
                    </a:cubicBezTo>
                    <a:cubicBezTo>
                      <a:pt x="7308" y="2658"/>
                      <a:pt x="7308" y="2658"/>
                      <a:pt x="7640" y="2658"/>
                    </a:cubicBezTo>
                    <a:cubicBezTo>
                      <a:pt x="7640" y="2658"/>
                      <a:pt x="7640" y="2658"/>
                      <a:pt x="7640" y="2658"/>
                    </a:cubicBezTo>
                    <a:cubicBezTo>
                      <a:pt x="10298" y="997"/>
                      <a:pt x="13287" y="0"/>
                      <a:pt x="16609" y="0"/>
                    </a:cubicBezTo>
                    <a:lnTo>
                      <a:pt x="192999" y="0"/>
                    </a:lnTo>
                    <a:cubicBezTo>
                      <a:pt x="196320" y="0"/>
                      <a:pt x="199310" y="997"/>
                      <a:pt x="201967" y="2658"/>
                    </a:cubicBezTo>
                    <a:cubicBezTo>
                      <a:pt x="201967" y="2658"/>
                      <a:pt x="201967" y="2658"/>
                      <a:pt x="201967" y="2658"/>
                    </a:cubicBezTo>
                    <a:cubicBezTo>
                      <a:pt x="202964" y="3322"/>
                      <a:pt x="203628" y="3986"/>
                      <a:pt x="204293" y="4651"/>
                    </a:cubicBezTo>
                    <a:cubicBezTo>
                      <a:pt x="207282" y="7640"/>
                      <a:pt x="209275" y="11626"/>
                      <a:pt x="209275" y="16277"/>
                    </a:cubicBezTo>
                    <a:close/>
                  </a:path>
                </a:pathLst>
              </a:custGeom>
              <a:solidFill>
                <a:srgbClr val="E895CE"/>
              </a:solidFill>
              <a:ln w="0" cap="flat">
                <a:noFill/>
                <a:prstDash val="solid"/>
                <a:miter/>
              </a:ln>
            </p:spPr>
            <p:txBody>
              <a:bodyPr rtlCol="0" anchor="ctr"/>
              <a:lstStyle/>
              <a:p>
                <a:endParaRPr lang="nl-NL"/>
              </a:p>
            </p:txBody>
          </p:sp>
          <p:sp>
            <p:nvSpPr>
              <p:cNvPr id="8" name="Vrije vorm: vorm 7">
                <a:extLst>
                  <a:ext uri="{FF2B5EF4-FFF2-40B4-BE49-F238E27FC236}">
                    <a16:creationId xmlns:a16="http://schemas.microsoft.com/office/drawing/2014/main" id="{B6A00AE3-E143-DE9A-0A7F-DDFCC3869A0A}"/>
                  </a:ext>
                </a:extLst>
              </p:cNvPr>
              <p:cNvSpPr/>
              <p:nvPr/>
            </p:nvSpPr>
            <p:spPr>
              <a:xfrm>
                <a:off x="6589230" y="4350082"/>
                <a:ext cx="209607" cy="28567"/>
              </a:xfrm>
              <a:custGeom>
                <a:avLst/>
                <a:gdLst>
                  <a:gd name="connsiteX0" fmla="*/ 209608 w 209607"/>
                  <a:gd name="connsiteY0" fmla="*/ 14284 h 28567"/>
                  <a:gd name="connsiteX1" fmla="*/ 203961 w 209607"/>
                  <a:gd name="connsiteY1" fmla="*/ 25910 h 28567"/>
                  <a:gd name="connsiteX2" fmla="*/ 203961 w 209607"/>
                  <a:gd name="connsiteY2" fmla="*/ 25910 h 28567"/>
                  <a:gd name="connsiteX3" fmla="*/ 203296 w 209607"/>
                  <a:gd name="connsiteY3" fmla="*/ 26243 h 28567"/>
                  <a:gd name="connsiteX4" fmla="*/ 195324 w 209607"/>
                  <a:gd name="connsiteY4" fmla="*/ 28568 h 28567"/>
                  <a:gd name="connsiteX5" fmla="*/ 14616 w 209607"/>
                  <a:gd name="connsiteY5" fmla="*/ 28568 h 28567"/>
                  <a:gd name="connsiteX6" fmla="*/ 6644 w 209607"/>
                  <a:gd name="connsiteY6" fmla="*/ 26243 h 28567"/>
                  <a:gd name="connsiteX7" fmla="*/ 5979 w 209607"/>
                  <a:gd name="connsiteY7" fmla="*/ 25910 h 28567"/>
                  <a:gd name="connsiteX8" fmla="*/ 4318 w 209607"/>
                  <a:gd name="connsiteY8" fmla="*/ 24581 h 28567"/>
                  <a:gd name="connsiteX9" fmla="*/ 0 w 209607"/>
                  <a:gd name="connsiteY9" fmla="*/ 14284 h 28567"/>
                  <a:gd name="connsiteX10" fmla="*/ 6976 w 209607"/>
                  <a:gd name="connsiteY10" fmla="*/ 1993 h 28567"/>
                  <a:gd name="connsiteX11" fmla="*/ 6976 w 209607"/>
                  <a:gd name="connsiteY11" fmla="*/ 1993 h 28567"/>
                  <a:gd name="connsiteX12" fmla="*/ 14284 w 209607"/>
                  <a:gd name="connsiteY12" fmla="*/ 0 h 28567"/>
                  <a:gd name="connsiteX13" fmla="*/ 194992 w 209607"/>
                  <a:gd name="connsiteY13" fmla="*/ 0 h 28567"/>
                  <a:gd name="connsiteX14" fmla="*/ 202300 w 209607"/>
                  <a:gd name="connsiteY14" fmla="*/ 1993 h 28567"/>
                  <a:gd name="connsiteX15" fmla="*/ 202632 w 209607"/>
                  <a:gd name="connsiteY15" fmla="*/ 1993 h 28567"/>
                  <a:gd name="connsiteX16" fmla="*/ 205289 w 209607"/>
                  <a:gd name="connsiteY16" fmla="*/ 3986 h 28567"/>
                  <a:gd name="connsiteX17" fmla="*/ 209608 w 209607"/>
                  <a:gd name="connsiteY17" fmla="*/ 14284 h 28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9607" h="28567">
                    <a:moveTo>
                      <a:pt x="209608" y="14284"/>
                    </a:moveTo>
                    <a:cubicBezTo>
                      <a:pt x="209608" y="18934"/>
                      <a:pt x="207282" y="23253"/>
                      <a:pt x="203961" y="25910"/>
                    </a:cubicBezTo>
                    <a:cubicBezTo>
                      <a:pt x="203961" y="25910"/>
                      <a:pt x="203961" y="25910"/>
                      <a:pt x="203961" y="25910"/>
                    </a:cubicBezTo>
                    <a:cubicBezTo>
                      <a:pt x="203961" y="25910"/>
                      <a:pt x="203628" y="25910"/>
                      <a:pt x="203296" y="26243"/>
                    </a:cubicBezTo>
                    <a:cubicBezTo>
                      <a:pt x="200971" y="27903"/>
                      <a:pt x="198313" y="28568"/>
                      <a:pt x="195324" y="28568"/>
                    </a:cubicBezTo>
                    <a:lnTo>
                      <a:pt x="14616" y="28568"/>
                    </a:lnTo>
                    <a:cubicBezTo>
                      <a:pt x="11626" y="28568"/>
                      <a:pt x="8969" y="27571"/>
                      <a:pt x="6644" y="26243"/>
                    </a:cubicBezTo>
                    <a:cubicBezTo>
                      <a:pt x="6644" y="26243"/>
                      <a:pt x="6312" y="26243"/>
                      <a:pt x="5979" y="25910"/>
                    </a:cubicBezTo>
                    <a:cubicBezTo>
                      <a:pt x="5315" y="25578"/>
                      <a:pt x="4983" y="24914"/>
                      <a:pt x="4318" y="24581"/>
                    </a:cubicBezTo>
                    <a:cubicBezTo>
                      <a:pt x="1661" y="21924"/>
                      <a:pt x="0" y="18270"/>
                      <a:pt x="0" y="14284"/>
                    </a:cubicBezTo>
                    <a:cubicBezTo>
                      <a:pt x="0" y="8969"/>
                      <a:pt x="2657" y="4318"/>
                      <a:pt x="6976" y="1993"/>
                    </a:cubicBezTo>
                    <a:cubicBezTo>
                      <a:pt x="6976" y="1993"/>
                      <a:pt x="6976" y="1993"/>
                      <a:pt x="6976" y="1993"/>
                    </a:cubicBezTo>
                    <a:cubicBezTo>
                      <a:pt x="9301" y="664"/>
                      <a:pt x="11626" y="0"/>
                      <a:pt x="14284" y="0"/>
                    </a:cubicBezTo>
                    <a:lnTo>
                      <a:pt x="194992" y="0"/>
                    </a:lnTo>
                    <a:cubicBezTo>
                      <a:pt x="197649" y="0"/>
                      <a:pt x="199974" y="664"/>
                      <a:pt x="202300" y="1993"/>
                    </a:cubicBezTo>
                    <a:cubicBezTo>
                      <a:pt x="202300" y="1993"/>
                      <a:pt x="202300" y="1993"/>
                      <a:pt x="202632" y="1993"/>
                    </a:cubicBezTo>
                    <a:cubicBezTo>
                      <a:pt x="203628" y="2657"/>
                      <a:pt x="204625" y="3322"/>
                      <a:pt x="205289" y="3986"/>
                    </a:cubicBezTo>
                    <a:cubicBezTo>
                      <a:pt x="207947" y="6644"/>
                      <a:pt x="209608" y="10298"/>
                      <a:pt x="209608" y="14284"/>
                    </a:cubicBezTo>
                    <a:close/>
                  </a:path>
                </a:pathLst>
              </a:custGeom>
              <a:solidFill>
                <a:srgbClr val="E895CE"/>
              </a:solidFill>
              <a:ln w="0" cap="flat">
                <a:noFill/>
                <a:prstDash val="solid"/>
                <a:miter/>
              </a:ln>
            </p:spPr>
            <p:txBody>
              <a:bodyPr rtlCol="0" anchor="ctr"/>
              <a:lstStyle/>
              <a:p>
                <a:endParaRPr lang="nl-NL"/>
              </a:p>
            </p:txBody>
          </p:sp>
          <p:sp>
            <p:nvSpPr>
              <p:cNvPr id="9" name="Vrije vorm: vorm 8">
                <a:extLst>
                  <a:ext uri="{FF2B5EF4-FFF2-40B4-BE49-F238E27FC236}">
                    <a16:creationId xmlns:a16="http://schemas.microsoft.com/office/drawing/2014/main" id="{F5C4118C-AB14-4829-53D2-1EF3F1E9C307}"/>
                  </a:ext>
                </a:extLst>
              </p:cNvPr>
              <p:cNvSpPr/>
              <p:nvPr/>
            </p:nvSpPr>
            <p:spPr>
              <a:xfrm>
                <a:off x="6603181" y="4387619"/>
                <a:ext cx="182036" cy="36207"/>
              </a:xfrm>
              <a:custGeom>
                <a:avLst/>
                <a:gdLst>
                  <a:gd name="connsiteX0" fmla="*/ 182036 w 182036"/>
                  <a:gd name="connsiteY0" fmla="*/ 664 h 36207"/>
                  <a:gd name="connsiteX1" fmla="*/ 182036 w 182036"/>
                  <a:gd name="connsiteY1" fmla="*/ 2325 h 36207"/>
                  <a:gd name="connsiteX2" fmla="*/ 182036 w 182036"/>
                  <a:gd name="connsiteY2" fmla="*/ 2325 h 36207"/>
                  <a:gd name="connsiteX3" fmla="*/ 146161 w 182036"/>
                  <a:gd name="connsiteY3" fmla="*/ 36208 h 36207"/>
                  <a:gd name="connsiteX4" fmla="*/ 35876 w 182036"/>
                  <a:gd name="connsiteY4" fmla="*/ 36208 h 36207"/>
                  <a:gd name="connsiteX5" fmla="*/ 10298 w 182036"/>
                  <a:gd name="connsiteY5" fmla="*/ 25578 h 36207"/>
                  <a:gd name="connsiteX6" fmla="*/ 0 w 182036"/>
                  <a:gd name="connsiteY6" fmla="*/ 2658 h 36207"/>
                  <a:gd name="connsiteX7" fmla="*/ 0 w 182036"/>
                  <a:gd name="connsiteY7" fmla="*/ 1329 h 36207"/>
                  <a:gd name="connsiteX8" fmla="*/ 0 w 182036"/>
                  <a:gd name="connsiteY8" fmla="*/ 0 h 36207"/>
                  <a:gd name="connsiteX9" fmla="*/ 182036 w 182036"/>
                  <a:gd name="connsiteY9" fmla="*/ 0 h 3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036" h="36207">
                    <a:moveTo>
                      <a:pt x="182036" y="664"/>
                    </a:moveTo>
                    <a:cubicBezTo>
                      <a:pt x="182036" y="664"/>
                      <a:pt x="182036" y="1993"/>
                      <a:pt x="182036" y="2325"/>
                    </a:cubicBezTo>
                    <a:cubicBezTo>
                      <a:pt x="182036" y="2325"/>
                      <a:pt x="182036" y="2325"/>
                      <a:pt x="182036" y="2325"/>
                    </a:cubicBezTo>
                    <a:cubicBezTo>
                      <a:pt x="181040" y="21260"/>
                      <a:pt x="165427" y="36208"/>
                      <a:pt x="146161" y="36208"/>
                    </a:cubicBezTo>
                    <a:lnTo>
                      <a:pt x="35876" y="36208"/>
                    </a:lnTo>
                    <a:cubicBezTo>
                      <a:pt x="25910" y="36208"/>
                      <a:pt x="16941" y="32222"/>
                      <a:pt x="10298" y="25578"/>
                    </a:cubicBezTo>
                    <a:cubicBezTo>
                      <a:pt x="4318" y="19599"/>
                      <a:pt x="332" y="11626"/>
                      <a:pt x="0" y="2658"/>
                    </a:cubicBezTo>
                    <a:cubicBezTo>
                      <a:pt x="0" y="2325"/>
                      <a:pt x="0" y="1993"/>
                      <a:pt x="0" y="1329"/>
                    </a:cubicBezTo>
                    <a:cubicBezTo>
                      <a:pt x="0" y="997"/>
                      <a:pt x="0" y="332"/>
                      <a:pt x="0" y="0"/>
                    </a:cubicBezTo>
                    <a:lnTo>
                      <a:pt x="182036" y="0"/>
                    </a:lnTo>
                    <a:close/>
                  </a:path>
                </a:pathLst>
              </a:custGeom>
              <a:solidFill>
                <a:srgbClr val="E895CE"/>
              </a:solidFill>
              <a:ln w="0" cap="flat">
                <a:noFill/>
                <a:prstDash val="solid"/>
                <a:miter/>
              </a:ln>
            </p:spPr>
            <p:txBody>
              <a:bodyPr rtlCol="0" anchor="ctr"/>
              <a:lstStyle/>
              <a:p>
                <a:endParaRPr lang="nl-NL"/>
              </a:p>
            </p:txBody>
          </p:sp>
          <p:sp>
            <p:nvSpPr>
              <p:cNvPr id="10" name="Vrije vorm: vorm 9">
                <a:extLst>
                  <a:ext uri="{FF2B5EF4-FFF2-40B4-BE49-F238E27FC236}">
                    <a16:creationId xmlns:a16="http://schemas.microsoft.com/office/drawing/2014/main" id="{8AA79609-3F12-12D4-9B77-A131D6713FC2}"/>
                  </a:ext>
                </a:extLst>
              </p:cNvPr>
              <p:cNvSpPr/>
              <p:nvPr/>
            </p:nvSpPr>
            <p:spPr>
              <a:xfrm>
                <a:off x="6534420" y="4140142"/>
                <a:ext cx="4650" cy="4650"/>
              </a:xfrm>
              <a:custGeom>
                <a:avLst/>
                <a:gdLst>
                  <a:gd name="connsiteX0" fmla="*/ 4651 w 4650"/>
                  <a:gd name="connsiteY0" fmla="*/ 4651 h 4650"/>
                  <a:gd name="connsiteX1" fmla="*/ 0 w 4650"/>
                  <a:gd name="connsiteY1" fmla="*/ 0 h 4650"/>
                  <a:gd name="connsiteX2" fmla="*/ 0 w 4650"/>
                  <a:gd name="connsiteY2" fmla="*/ 0 h 4650"/>
                  <a:gd name="connsiteX3" fmla="*/ 4651 w 4650"/>
                  <a:gd name="connsiteY3" fmla="*/ 4651 h 4650"/>
                  <a:gd name="connsiteX4" fmla="*/ 4651 w 4650"/>
                  <a:gd name="connsiteY4" fmla="*/ 4651 h 4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0" h="4650">
                    <a:moveTo>
                      <a:pt x="4651" y="4651"/>
                    </a:moveTo>
                    <a:cubicBezTo>
                      <a:pt x="2990" y="2990"/>
                      <a:pt x="1329" y="1329"/>
                      <a:pt x="0" y="0"/>
                    </a:cubicBezTo>
                    <a:lnTo>
                      <a:pt x="0" y="0"/>
                    </a:lnTo>
                    <a:cubicBezTo>
                      <a:pt x="0" y="0"/>
                      <a:pt x="2990" y="2990"/>
                      <a:pt x="4651" y="4651"/>
                    </a:cubicBezTo>
                    <a:lnTo>
                      <a:pt x="4651" y="4651"/>
                    </a:lnTo>
                    <a:close/>
                  </a:path>
                </a:pathLst>
              </a:custGeom>
              <a:solidFill>
                <a:srgbClr val="000000"/>
              </a:solidFill>
              <a:ln w="0" cap="flat">
                <a:noFill/>
                <a:prstDash val="solid"/>
                <a:miter/>
              </a:ln>
            </p:spPr>
            <p:txBody>
              <a:bodyPr rtlCol="0" anchor="ctr"/>
              <a:lstStyle/>
              <a:p>
                <a:endParaRPr lang="nl-NL"/>
              </a:p>
            </p:txBody>
          </p:sp>
          <p:sp>
            <p:nvSpPr>
              <p:cNvPr id="11" name="Vrije vorm: vorm 10">
                <a:extLst>
                  <a:ext uri="{FF2B5EF4-FFF2-40B4-BE49-F238E27FC236}">
                    <a16:creationId xmlns:a16="http://schemas.microsoft.com/office/drawing/2014/main" id="{04D43567-2602-BE05-09AF-2E0CEF7AECC9}"/>
                  </a:ext>
                </a:extLst>
              </p:cNvPr>
              <p:cNvSpPr/>
              <p:nvPr/>
            </p:nvSpPr>
            <p:spPr>
              <a:xfrm>
                <a:off x="6475291" y="3771751"/>
                <a:ext cx="437153" cy="492627"/>
              </a:xfrm>
              <a:custGeom>
                <a:avLst/>
                <a:gdLst>
                  <a:gd name="connsiteX0" fmla="*/ 436821 w 437153"/>
                  <a:gd name="connsiteY0" fmla="*/ 218577 h 492627"/>
                  <a:gd name="connsiteX1" fmla="*/ 372710 w 437153"/>
                  <a:gd name="connsiteY1" fmla="*/ 373042 h 492627"/>
                  <a:gd name="connsiteX2" fmla="*/ 372710 w 437153"/>
                  <a:gd name="connsiteY2" fmla="*/ 373042 h 492627"/>
                  <a:gd name="connsiteX3" fmla="*/ 369720 w 437153"/>
                  <a:gd name="connsiteY3" fmla="*/ 376032 h 492627"/>
                  <a:gd name="connsiteX4" fmla="*/ 331187 w 437153"/>
                  <a:gd name="connsiteY4" fmla="*/ 469707 h 492627"/>
                  <a:gd name="connsiteX5" fmla="*/ 308266 w 437153"/>
                  <a:gd name="connsiteY5" fmla="*/ 492628 h 492627"/>
                  <a:gd name="connsiteX6" fmla="*/ 122243 w 437153"/>
                  <a:gd name="connsiteY6" fmla="*/ 492628 h 492627"/>
                  <a:gd name="connsiteX7" fmla="*/ 99323 w 437153"/>
                  <a:gd name="connsiteY7" fmla="*/ 469707 h 492627"/>
                  <a:gd name="connsiteX8" fmla="*/ 99323 w 437153"/>
                  <a:gd name="connsiteY8" fmla="*/ 463396 h 492627"/>
                  <a:gd name="connsiteX9" fmla="*/ 64111 w 437153"/>
                  <a:gd name="connsiteY9" fmla="*/ 373042 h 492627"/>
                  <a:gd name="connsiteX10" fmla="*/ 59461 w 437153"/>
                  <a:gd name="connsiteY10" fmla="*/ 368391 h 492627"/>
                  <a:gd name="connsiteX11" fmla="*/ 0 w 437153"/>
                  <a:gd name="connsiteY11" fmla="*/ 218577 h 492627"/>
                  <a:gd name="connsiteX12" fmla="*/ 218577 w 437153"/>
                  <a:gd name="connsiteY12" fmla="*/ 0 h 492627"/>
                  <a:gd name="connsiteX13" fmla="*/ 437153 w 437153"/>
                  <a:gd name="connsiteY13" fmla="*/ 218577 h 49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7153" h="492627">
                    <a:moveTo>
                      <a:pt x="436821" y="218577"/>
                    </a:moveTo>
                    <a:cubicBezTo>
                      <a:pt x="436821" y="279034"/>
                      <a:pt x="412240" y="333512"/>
                      <a:pt x="372710" y="373042"/>
                    </a:cubicBezTo>
                    <a:lnTo>
                      <a:pt x="372710" y="373042"/>
                    </a:lnTo>
                    <a:cubicBezTo>
                      <a:pt x="372710" y="373042"/>
                      <a:pt x="370717" y="375035"/>
                      <a:pt x="369720" y="376032"/>
                    </a:cubicBezTo>
                    <a:cubicBezTo>
                      <a:pt x="345803" y="399949"/>
                      <a:pt x="331187" y="433167"/>
                      <a:pt x="331187" y="469707"/>
                    </a:cubicBezTo>
                    <a:cubicBezTo>
                      <a:pt x="331187" y="482330"/>
                      <a:pt x="320889" y="492628"/>
                      <a:pt x="308266" y="492628"/>
                    </a:cubicBezTo>
                    <a:lnTo>
                      <a:pt x="122243" y="492628"/>
                    </a:lnTo>
                    <a:cubicBezTo>
                      <a:pt x="109621" y="492628"/>
                      <a:pt x="99323" y="482330"/>
                      <a:pt x="99323" y="469707"/>
                    </a:cubicBezTo>
                    <a:lnTo>
                      <a:pt x="99323" y="463396"/>
                    </a:lnTo>
                    <a:cubicBezTo>
                      <a:pt x="99323" y="428517"/>
                      <a:pt x="86035" y="396627"/>
                      <a:pt x="64111" y="373042"/>
                    </a:cubicBezTo>
                    <a:cubicBezTo>
                      <a:pt x="62451" y="371381"/>
                      <a:pt x="61122" y="369720"/>
                      <a:pt x="59461" y="368391"/>
                    </a:cubicBezTo>
                    <a:cubicBezTo>
                      <a:pt x="22588" y="329194"/>
                      <a:pt x="0" y="276709"/>
                      <a:pt x="0" y="218577"/>
                    </a:cubicBezTo>
                    <a:cubicBezTo>
                      <a:pt x="0" y="97994"/>
                      <a:pt x="97994" y="0"/>
                      <a:pt x="218577" y="0"/>
                    </a:cubicBezTo>
                    <a:cubicBezTo>
                      <a:pt x="339159" y="0"/>
                      <a:pt x="437153" y="97994"/>
                      <a:pt x="437153" y="218577"/>
                    </a:cubicBezTo>
                    <a:close/>
                  </a:path>
                </a:pathLst>
              </a:custGeom>
              <a:solidFill>
                <a:srgbClr val="FFCFA0"/>
              </a:solidFill>
              <a:ln w="0" cap="flat">
                <a:noFill/>
                <a:prstDash val="solid"/>
                <a:miter/>
              </a:ln>
            </p:spPr>
            <p:txBody>
              <a:bodyPr rtlCol="0" anchor="ctr"/>
              <a:lstStyle/>
              <a:p>
                <a:endParaRPr lang="nl-NL"/>
              </a:p>
            </p:txBody>
          </p:sp>
          <p:sp>
            <p:nvSpPr>
              <p:cNvPr id="12" name="Vrije vorm: vorm 11">
                <a:extLst>
                  <a:ext uri="{FF2B5EF4-FFF2-40B4-BE49-F238E27FC236}">
                    <a16:creationId xmlns:a16="http://schemas.microsoft.com/office/drawing/2014/main" id="{5169D506-3DBE-57E9-B43B-D7E213409AAA}"/>
                  </a:ext>
                </a:extLst>
              </p:cNvPr>
              <p:cNvSpPr/>
              <p:nvPr/>
            </p:nvSpPr>
            <p:spPr>
              <a:xfrm>
                <a:off x="6534420" y="4140142"/>
                <a:ext cx="4650" cy="4650"/>
              </a:xfrm>
              <a:custGeom>
                <a:avLst/>
                <a:gdLst>
                  <a:gd name="connsiteX0" fmla="*/ 4651 w 4650"/>
                  <a:gd name="connsiteY0" fmla="*/ 4651 h 4650"/>
                  <a:gd name="connsiteX1" fmla="*/ 0 w 4650"/>
                  <a:gd name="connsiteY1" fmla="*/ 0 h 4650"/>
                  <a:gd name="connsiteX2" fmla="*/ 0 w 4650"/>
                  <a:gd name="connsiteY2" fmla="*/ 0 h 4650"/>
                  <a:gd name="connsiteX3" fmla="*/ 4651 w 4650"/>
                  <a:gd name="connsiteY3" fmla="*/ 4651 h 4650"/>
                  <a:gd name="connsiteX4" fmla="*/ 4651 w 4650"/>
                  <a:gd name="connsiteY4" fmla="*/ 4651 h 4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0" h="4650">
                    <a:moveTo>
                      <a:pt x="4651" y="4651"/>
                    </a:moveTo>
                    <a:cubicBezTo>
                      <a:pt x="2990" y="2990"/>
                      <a:pt x="1329" y="1329"/>
                      <a:pt x="0" y="0"/>
                    </a:cubicBezTo>
                    <a:lnTo>
                      <a:pt x="0" y="0"/>
                    </a:lnTo>
                    <a:cubicBezTo>
                      <a:pt x="0" y="0"/>
                      <a:pt x="2990" y="2990"/>
                      <a:pt x="4651" y="4651"/>
                    </a:cubicBezTo>
                    <a:lnTo>
                      <a:pt x="4651" y="4651"/>
                    </a:lnTo>
                    <a:close/>
                  </a:path>
                </a:pathLst>
              </a:custGeom>
              <a:solidFill>
                <a:srgbClr val="000000"/>
              </a:solidFill>
              <a:ln w="0" cap="flat">
                <a:noFill/>
                <a:prstDash val="solid"/>
                <a:miter/>
              </a:ln>
            </p:spPr>
            <p:txBody>
              <a:bodyPr rtlCol="0" anchor="ctr"/>
              <a:lstStyle/>
              <a:p>
                <a:endParaRPr lang="nl-NL"/>
              </a:p>
            </p:txBody>
          </p:sp>
          <p:sp>
            <p:nvSpPr>
              <p:cNvPr id="13" name="Vrije vorm: vorm 12">
                <a:extLst>
                  <a:ext uri="{FF2B5EF4-FFF2-40B4-BE49-F238E27FC236}">
                    <a16:creationId xmlns:a16="http://schemas.microsoft.com/office/drawing/2014/main" id="{FEB56087-BC13-945F-CB95-642C1B6FF94B}"/>
                  </a:ext>
                </a:extLst>
              </p:cNvPr>
              <p:cNvSpPr/>
              <p:nvPr/>
            </p:nvSpPr>
            <p:spPr>
              <a:xfrm>
                <a:off x="6596206" y="4337791"/>
                <a:ext cx="195323" cy="13951"/>
              </a:xfrm>
              <a:custGeom>
                <a:avLst/>
                <a:gdLst>
                  <a:gd name="connsiteX0" fmla="*/ 195324 w 195323"/>
                  <a:gd name="connsiteY0" fmla="*/ 13952 h 13951"/>
                  <a:gd name="connsiteX1" fmla="*/ 188016 w 195323"/>
                  <a:gd name="connsiteY1" fmla="*/ 11959 h 13951"/>
                  <a:gd name="connsiteX2" fmla="*/ 7308 w 195323"/>
                  <a:gd name="connsiteY2" fmla="*/ 11959 h 13951"/>
                  <a:gd name="connsiteX3" fmla="*/ 0 w 195323"/>
                  <a:gd name="connsiteY3" fmla="*/ 13952 h 13951"/>
                  <a:gd name="connsiteX4" fmla="*/ 4318 w 195323"/>
                  <a:gd name="connsiteY4" fmla="*/ 6644 h 13951"/>
                  <a:gd name="connsiteX5" fmla="*/ 997 w 195323"/>
                  <a:gd name="connsiteY5" fmla="*/ 0 h 13951"/>
                  <a:gd name="connsiteX6" fmla="*/ 9633 w 195323"/>
                  <a:gd name="connsiteY6" fmla="*/ 2325 h 13951"/>
                  <a:gd name="connsiteX7" fmla="*/ 186023 w 195323"/>
                  <a:gd name="connsiteY7" fmla="*/ 2325 h 13951"/>
                  <a:gd name="connsiteX8" fmla="*/ 194659 w 195323"/>
                  <a:gd name="connsiteY8" fmla="*/ 0 h 13951"/>
                  <a:gd name="connsiteX9" fmla="*/ 191338 w 195323"/>
                  <a:gd name="connsiteY9" fmla="*/ 6644 h 13951"/>
                  <a:gd name="connsiteX10" fmla="*/ 195324 w 195323"/>
                  <a:gd name="connsiteY10" fmla="*/ 13952 h 1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323" h="13951">
                    <a:moveTo>
                      <a:pt x="195324" y="13952"/>
                    </a:moveTo>
                    <a:cubicBezTo>
                      <a:pt x="193331" y="12623"/>
                      <a:pt x="190673" y="11959"/>
                      <a:pt x="188016" y="11959"/>
                    </a:cubicBezTo>
                    <a:lnTo>
                      <a:pt x="7308" y="11959"/>
                    </a:lnTo>
                    <a:cubicBezTo>
                      <a:pt x="4651" y="11959"/>
                      <a:pt x="1993" y="12623"/>
                      <a:pt x="0" y="13952"/>
                    </a:cubicBezTo>
                    <a:cubicBezTo>
                      <a:pt x="2657" y="12623"/>
                      <a:pt x="4318" y="9633"/>
                      <a:pt x="4318" y="6644"/>
                    </a:cubicBezTo>
                    <a:cubicBezTo>
                      <a:pt x="4318" y="3986"/>
                      <a:pt x="2990" y="1329"/>
                      <a:pt x="997" y="0"/>
                    </a:cubicBezTo>
                    <a:cubicBezTo>
                      <a:pt x="3654" y="1661"/>
                      <a:pt x="6311" y="2325"/>
                      <a:pt x="9633" y="2325"/>
                    </a:cubicBezTo>
                    <a:lnTo>
                      <a:pt x="186023" y="2325"/>
                    </a:lnTo>
                    <a:cubicBezTo>
                      <a:pt x="189012" y="2325"/>
                      <a:pt x="192002" y="1329"/>
                      <a:pt x="194659" y="0"/>
                    </a:cubicBezTo>
                    <a:cubicBezTo>
                      <a:pt x="192666" y="1661"/>
                      <a:pt x="191338" y="3986"/>
                      <a:pt x="191338" y="6644"/>
                    </a:cubicBezTo>
                    <a:cubicBezTo>
                      <a:pt x="191338" y="9633"/>
                      <a:pt x="192999" y="12291"/>
                      <a:pt x="195324" y="13952"/>
                    </a:cubicBezTo>
                    <a:close/>
                  </a:path>
                </a:pathLst>
              </a:custGeom>
              <a:solidFill>
                <a:srgbClr val="95107E"/>
              </a:solidFill>
              <a:ln w="0" cap="flat">
                <a:noFill/>
                <a:prstDash val="solid"/>
                <a:miter/>
              </a:ln>
            </p:spPr>
            <p:txBody>
              <a:bodyPr rtlCol="0" anchor="ctr"/>
              <a:lstStyle/>
              <a:p>
                <a:endParaRPr lang="nl-NL"/>
              </a:p>
            </p:txBody>
          </p:sp>
          <p:sp>
            <p:nvSpPr>
              <p:cNvPr id="14" name="Vrije vorm: vorm 13">
                <a:extLst>
                  <a:ext uri="{FF2B5EF4-FFF2-40B4-BE49-F238E27FC236}">
                    <a16:creationId xmlns:a16="http://schemas.microsoft.com/office/drawing/2014/main" id="{8B41E408-1ED9-4B1E-FE9C-1057A6215420}"/>
                  </a:ext>
                </a:extLst>
              </p:cNvPr>
              <p:cNvSpPr/>
              <p:nvPr/>
            </p:nvSpPr>
            <p:spPr>
              <a:xfrm>
                <a:off x="6596870" y="4297597"/>
                <a:ext cx="194659" cy="12623"/>
              </a:xfrm>
              <a:custGeom>
                <a:avLst/>
                <a:gdLst>
                  <a:gd name="connsiteX0" fmla="*/ 194327 w 194659"/>
                  <a:gd name="connsiteY0" fmla="*/ 12291 h 12623"/>
                  <a:gd name="connsiteX1" fmla="*/ 185358 w 194659"/>
                  <a:gd name="connsiteY1" fmla="*/ 9633 h 12623"/>
                  <a:gd name="connsiteX2" fmla="*/ 8969 w 194659"/>
                  <a:gd name="connsiteY2" fmla="*/ 9633 h 12623"/>
                  <a:gd name="connsiteX3" fmla="*/ 0 w 194659"/>
                  <a:gd name="connsiteY3" fmla="*/ 12291 h 12623"/>
                  <a:gd name="connsiteX4" fmla="*/ 3322 w 194659"/>
                  <a:gd name="connsiteY4" fmla="*/ 5979 h 12623"/>
                  <a:gd name="connsiteX5" fmla="*/ 664 w 194659"/>
                  <a:gd name="connsiteY5" fmla="*/ 0 h 12623"/>
                  <a:gd name="connsiteX6" fmla="*/ 10630 w 194659"/>
                  <a:gd name="connsiteY6" fmla="*/ 2990 h 12623"/>
                  <a:gd name="connsiteX7" fmla="*/ 184362 w 194659"/>
                  <a:gd name="connsiteY7" fmla="*/ 2990 h 12623"/>
                  <a:gd name="connsiteX8" fmla="*/ 194327 w 194659"/>
                  <a:gd name="connsiteY8" fmla="*/ 0 h 12623"/>
                  <a:gd name="connsiteX9" fmla="*/ 191338 w 194659"/>
                  <a:gd name="connsiteY9" fmla="*/ 5979 h 12623"/>
                  <a:gd name="connsiteX10" fmla="*/ 194659 w 194659"/>
                  <a:gd name="connsiteY10" fmla="*/ 12623 h 12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4659" h="12623">
                    <a:moveTo>
                      <a:pt x="194327" y="12291"/>
                    </a:moveTo>
                    <a:cubicBezTo>
                      <a:pt x="191670" y="10630"/>
                      <a:pt x="188680" y="9633"/>
                      <a:pt x="185358" y="9633"/>
                    </a:cubicBezTo>
                    <a:lnTo>
                      <a:pt x="8969" y="9633"/>
                    </a:lnTo>
                    <a:cubicBezTo>
                      <a:pt x="5647" y="9633"/>
                      <a:pt x="2657" y="10630"/>
                      <a:pt x="0" y="12291"/>
                    </a:cubicBezTo>
                    <a:cubicBezTo>
                      <a:pt x="1993" y="10962"/>
                      <a:pt x="3322" y="8637"/>
                      <a:pt x="3322" y="5979"/>
                    </a:cubicBezTo>
                    <a:cubicBezTo>
                      <a:pt x="3322" y="3654"/>
                      <a:pt x="2325" y="1329"/>
                      <a:pt x="664" y="0"/>
                    </a:cubicBezTo>
                    <a:cubicBezTo>
                      <a:pt x="3654" y="1993"/>
                      <a:pt x="6976" y="2990"/>
                      <a:pt x="10630" y="2990"/>
                    </a:cubicBezTo>
                    <a:lnTo>
                      <a:pt x="184362" y="2990"/>
                    </a:lnTo>
                    <a:cubicBezTo>
                      <a:pt x="188016" y="2990"/>
                      <a:pt x="191338" y="1993"/>
                      <a:pt x="194327" y="0"/>
                    </a:cubicBezTo>
                    <a:cubicBezTo>
                      <a:pt x="192666" y="1329"/>
                      <a:pt x="191338" y="3654"/>
                      <a:pt x="191338" y="5979"/>
                    </a:cubicBezTo>
                    <a:cubicBezTo>
                      <a:pt x="191338" y="8637"/>
                      <a:pt x="192666" y="10962"/>
                      <a:pt x="194659" y="12623"/>
                    </a:cubicBezTo>
                    <a:close/>
                  </a:path>
                </a:pathLst>
              </a:custGeom>
              <a:solidFill>
                <a:srgbClr val="95107E"/>
              </a:solidFill>
              <a:ln w="0" cap="flat">
                <a:noFill/>
                <a:prstDash val="solid"/>
                <a:miter/>
              </a:ln>
            </p:spPr>
            <p:txBody>
              <a:bodyPr rtlCol="0" anchor="ctr"/>
              <a:lstStyle/>
              <a:p>
                <a:endParaRPr lang="nl-NL"/>
              </a:p>
            </p:txBody>
          </p:sp>
          <p:sp>
            <p:nvSpPr>
              <p:cNvPr id="15" name="Vrije vorm: vorm 14">
                <a:extLst>
                  <a:ext uri="{FF2B5EF4-FFF2-40B4-BE49-F238E27FC236}">
                    <a16:creationId xmlns:a16="http://schemas.microsoft.com/office/drawing/2014/main" id="{0FA4181A-A112-88FD-988E-9AC876AF4214}"/>
                  </a:ext>
                </a:extLst>
              </p:cNvPr>
              <p:cNvSpPr/>
              <p:nvPr/>
            </p:nvSpPr>
            <p:spPr>
              <a:xfrm>
                <a:off x="6595541" y="4376657"/>
                <a:ext cx="196652" cy="13619"/>
              </a:xfrm>
              <a:custGeom>
                <a:avLst/>
                <a:gdLst>
                  <a:gd name="connsiteX0" fmla="*/ 196653 w 196652"/>
                  <a:gd name="connsiteY0" fmla="*/ 0 h 13619"/>
                  <a:gd name="connsiteX1" fmla="*/ 189344 w 196652"/>
                  <a:gd name="connsiteY1" fmla="*/ 13620 h 13619"/>
                  <a:gd name="connsiteX2" fmla="*/ 189344 w 196652"/>
                  <a:gd name="connsiteY2" fmla="*/ 11959 h 13619"/>
                  <a:gd name="connsiteX3" fmla="*/ 7308 w 196652"/>
                  <a:gd name="connsiteY3" fmla="*/ 11959 h 13619"/>
                  <a:gd name="connsiteX4" fmla="*/ 7308 w 196652"/>
                  <a:gd name="connsiteY4" fmla="*/ 13287 h 13619"/>
                  <a:gd name="connsiteX5" fmla="*/ 0 w 196652"/>
                  <a:gd name="connsiteY5" fmla="*/ 0 h 13619"/>
                  <a:gd name="connsiteX6" fmla="*/ 7972 w 196652"/>
                  <a:gd name="connsiteY6" fmla="*/ 2325 h 13619"/>
                  <a:gd name="connsiteX7" fmla="*/ 188680 w 196652"/>
                  <a:gd name="connsiteY7" fmla="*/ 2325 h 13619"/>
                  <a:gd name="connsiteX8" fmla="*/ 196653 w 196652"/>
                  <a:gd name="connsiteY8" fmla="*/ 0 h 1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652" h="13619">
                    <a:moveTo>
                      <a:pt x="196653" y="0"/>
                    </a:moveTo>
                    <a:cubicBezTo>
                      <a:pt x="192334" y="3322"/>
                      <a:pt x="189677" y="7972"/>
                      <a:pt x="189344" y="13620"/>
                    </a:cubicBezTo>
                    <a:cubicBezTo>
                      <a:pt x="189344" y="12955"/>
                      <a:pt x="189344" y="12291"/>
                      <a:pt x="189344" y="11959"/>
                    </a:cubicBezTo>
                    <a:lnTo>
                      <a:pt x="7308" y="11959"/>
                    </a:lnTo>
                    <a:cubicBezTo>
                      <a:pt x="7308" y="11959"/>
                      <a:pt x="7308" y="12955"/>
                      <a:pt x="7308" y="13287"/>
                    </a:cubicBezTo>
                    <a:cubicBezTo>
                      <a:pt x="6976" y="7972"/>
                      <a:pt x="3986" y="2990"/>
                      <a:pt x="0" y="0"/>
                    </a:cubicBezTo>
                    <a:cubicBezTo>
                      <a:pt x="2325" y="1661"/>
                      <a:pt x="4983" y="2325"/>
                      <a:pt x="7972" y="2325"/>
                    </a:cubicBezTo>
                    <a:lnTo>
                      <a:pt x="188680" y="2325"/>
                    </a:lnTo>
                    <a:cubicBezTo>
                      <a:pt x="191670" y="2325"/>
                      <a:pt x="194327" y="1329"/>
                      <a:pt x="196653" y="0"/>
                    </a:cubicBezTo>
                    <a:close/>
                  </a:path>
                </a:pathLst>
              </a:custGeom>
              <a:solidFill>
                <a:srgbClr val="95107E"/>
              </a:solidFill>
              <a:ln w="0" cap="flat">
                <a:noFill/>
                <a:prstDash val="solid"/>
                <a:miter/>
              </a:ln>
            </p:spPr>
            <p:txBody>
              <a:bodyPr rtlCol="0" anchor="ctr"/>
              <a:lstStyle/>
              <a:p>
                <a:endParaRPr lang="nl-NL"/>
              </a:p>
            </p:txBody>
          </p:sp>
          <p:sp>
            <p:nvSpPr>
              <p:cNvPr id="16" name="Vrije vorm: vorm 15">
                <a:extLst>
                  <a:ext uri="{FF2B5EF4-FFF2-40B4-BE49-F238E27FC236}">
                    <a16:creationId xmlns:a16="http://schemas.microsoft.com/office/drawing/2014/main" id="{E8B775F7-5DE4-A183-7685-5E6F1C7FF5F7}"/>
                  </a:ext>
                </a:extLst>
              </p:cNvPr>
              <p:cNvSpPr/>
              <p:nvPr/>
            </p:nvSpPr>
            <p:spPr>
              <a:xfrm>
                <a:off x="6640054" y="4424491"/>
                <a:ext cx="108291" cy="30228"/>
              </a:xfrm>
              <a:custGeom>
                <a:avLst/>
                <a:gdLst>
                  <a:gd name="connsiteX0" fmla="*/ 108292 w 108291"/>
                  <a:gd name="connsiteY0" fmla="*/ 0 h 30228"/>
                  <a:gd name="connsiteX1" fmla="*/ 54146 w 108291"/>
                  <a:gd name="connsiteY1" fmla="*/ 30229 h 30228"/>
                  <a:gd name="connsiteX2" fmla="*/ 0 w 108291"/>
                  <a:gd name="connsiteY2" fmla="*/ 0 h 30228"/>
                  <a:gd name="connsiteX3" fmla="*/ 108292 w 108291"/>
                  <a:gd name="connsiteY3" fmla="*/ 0 h 30228"/>
                </a:gdLst>
                <a:ahLst/>
                <a:cxnLst>
                  <a:cxn ang="0">
                    <a:pos x="connsiteX0" y="connsiteY0"/>
                  </a:cxn>
                  <a:cxn ang="0">
                    <a:pos x="connsiteX1" y="connsiteY1"/>
                  </a:cxn>
                  <a:cxn ang="0">
                    <a:pos x="connsiteX2" y="connsiteY2"/>
                  </a:cxn>
                  <a:cxn ang="0">
                    <a:pos x="connsiteX3" y="connsiteY3"/>
                  </a:cxn>
                </a:cxnLst>
                <a:rect l="l" t="t" r="r" b="b"/>
                <a:pathLst>
                  <a:path w="108291" h="30228">
                    <a:moveTo>
                      <a:pt x="108292" y="0"/>
                    </a:moveTo>
                    <a:cubicBezTo>
                      <a:pt x="96998" y="17938"/>
                      <a:pt x="77067" y="30229"/>
                      <a:pt x="54146" y="30229"/>
                    </a:cubicBezTo>
                    <a:cubicBezTo>
                      <a:pt x="31225" y="30229"/>
                      <a:pt x="11294" y="18270"/>
                      <a:pt x="0" y="0"/>
                    </a:cubicBezTo>
                    <a:lnTo>
                      <a:pt x="108292" y="0"/>
                    </a:lnTo>
                    <a:close/>
                  </a:path>
                </a:pathLst>
              </a:custGeom>
              <a:solidFill>
                <a:srgbClr val="95107E"/>
              </a:solidFill>
              <a:ln w="0" cap="flat">
                <a:noFill/>
                <a:prstDash val="solid"/>
                <a:miter/>
              </a:ln>
            </p:spPr>
            <p:txBody>
              <a:bodyPr rtlCol="0" anchor="ctr"/>
              <a:lstStyle/>
              <a:p>
                <a:endParaRPr lang="nl-NL"/>
              </a:p>
            </p:txBody>
          </p:sp>
          <p:sp>
            <p:nvSpPr>
              <p:cNvPr id="17" name="Vrije vorm: vorm 16">
                <a:extLst>
                  <a:ext uri="{FF2B5EF4-FFF2-40B4-BE49-F238E27FC236}">
                    <a16:creationId xmlns:a16="http://schemas.microsoft.com/office/drawing/2014/main" id="{EAD94AB9-9E50-1A41-814E-46A94901352D}"/>
                  </a:ext>
                </a:extLst>
              </p:cNvPr>
              <p:cNvSpPr/>
              <p:nvPr/>
            </p:nvSpPr>
            <p:spPr>
              <a:xfrm>
                <a:off x="6680248" y="3598019"/>
                <a:ext cx="37204" cy="132541"/>
              </a:xfrm>
              <a:custGeom>
                <a:avLst/>
                <a:gdLst>
                  <a:gd name="connsiteX0" fmla="*/ 18602 w 37204"/>
                  <a:gd name="connsiteY0" fmla="*/ 0 h 132541"/>
                  <a:gd name="connsiteX1" fmla="*/ 37204 w 37204"/>
                  <a:gd name="connsiteY1" fmla="*/ 18602 h 132541"/>
                  <a:gd name="connsiteX2" fmla="*/ 37204 w 37204"/>
                  <a:gd name="connsiteY2" fmla="*/ 113939 h 132541"/>
                  <a:gd name="connsiteX3" fmla="*/ 18602 w 37204"/>
                  <a:gd name="connsiteY3" fmla="*/ 132541 h 132541"/>
                  <a:gd name="connsiteX4" fmla="*/ 18602 w 37204"/>
                  <a:gd name="connsiteY4" fmla="*/ 132541 h 132541"/>
                  <a:gd name="connsiteX5" fmla="*/ 0 w 37204"/>
                  <a:gd name="connsiteY5" fmla="*/ 113939 h 132541"/>
                  <a:gd name="connsiteX6" fmla="*/ 0 w 37204"/>
                  <a:gd name="connsiteY6" fmla="*/ 18602 h 132541"/>
                  <a:gd name="connsiteX7" fmla="*/ 18602 w 37204"/>
                  <a:gd name="connsiteY7" fmla="*/ 0 h 132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204" h="132541">
                    <a:moveTo>
                      <a:pt x="18602" y="0"/>
                    </a:moveTo>
                    <a:cubicBezTo>
                      <a:pt x="28876" y="0"/>
                      <a:pt x="37204" y="8329"/>
                      <a:pt x="37204" y="18602"/>
                    </a:cubicBezTo>
                    <a:lnTo>
                      <a:pt x="37204" y="113939"/>
                    </a:lnTo>
                    <a:cubicBezTo>
                      <a:pt x="37204" y="124213"/>
                      <a:pt x="28876" y="132541"/>
                      <a:pt x="18602" y="132541"/>
                    </a:cubicBezTo>
                    <a:lnTo>
                      <a:pt x="18602" y="132541"/>
                    </a:lnTo>
                    <a:cubicBezTo>
                      <a:pt x="8328" y="132541"/>
                      <a:pt x="0" y="124213"/>
                      <a:pt x="0" y="113939"/>
                    </a:cubicBezTo>
                    <a:lnTo>
                      <a:pt x="0" y="18602"/>
                    </a:lnTo>
                    <a:cubicBezTo>
                      <a:pt x="0" y="8328"/>
                      <a:pt x="8329" y="0"/>
                      <a:pt x="18602" y="0"/>
                    </a:cubicBezTo>
                    <a:close/>
                  </a:path>
                </a:pathLst>
              </a:custGeom>
              <a:solidFill>
                <a:srgbClr val="FFCFA0"/>
              </a:solidFill>
              <a:ln w="0" cap="flat">
                <a:noFill/>
                <a:prstDash val="solid"/>
                <a:miter/>
              </a:ln>
            </p:spPr>
            <p:txBody>
              <a:bodyPr rtlCol="0" anchor="ctr"/>
              <a:lstStyle/>
              <a:p>
                <a:endParaRPr lang="nl-NL"/>
              </a:p>
            </p:txBody>
          </p:sp>
          <p:sp>
            <p:nvSpPr>
              <p:cNvPr id="18" name="Vrije vorm: vorm 17">
                <a:extLst>
                  <a:ext uri="{FF2B5EF4-FFF2-40B4-BE49-F238E27FC236}">
                    <a16:creationId xmlns:a16="http://schemas.microsoft.com/office/drawing/2014/main" id="{C4EB8B4E-EDB6-1D52-9291-7AAD897C7203}"/>
                  </a:ext>
                </a:extLst>
              </p:cNvPr>
              <p:cNvSpPr/>
              <p:nvPr/>
            </p:nvSpPr>
            <p:spPr>
              <a:xfrm>
                <a:off x="6923572" y="3730726"/>
                <a:ext cx="104637" cy="104637"/>
              </a:xfrm>
              <a:custGeom>
                <a:avLst/>
                <a:gdLst>
                  <a:gd name="connsiteX0" fmla="*/ 5481 w 104637"/>
                  <a:gd name="connsiteY0" fmla="*/ 99157 h 104637"/>
                  <a:gd name="connsiteX1" fmla="*/ 5481 w 104637"/>
                  <a:gd name="connsiteY1" fmla="*/ 99157 h 104637"/>
                  <a:gd name="connsiteX2" fmla="*/ 5481 w 104637"/>
                  <a:gd name="connsiteY2" fmla="*/ 72914 h 104637"/>
                  <a:gd name="connsiteX3" fmla="*/ 72914 w 104637"/>
                  <a:gd name="connsiteY3" fmla="*/ 5481 h 104637"/>
                  <a:gd name="connsiteX4" fmla="*/ 99157 w 104637"/>
                  <a:gd name="connsiteY4" fmla="*/ 5481 h 104637"/>
                  <a:gd name="connsiteX5" fmla="*/ 99157 w 104637"/>
                  <a:gd name="connsiteY5" fmla="*/ 5481 h 104637"/>
                  <a:gd name="connsiteX6" fmla="*/ 99157 w 104637"/>
                  <a:gd name="connsiteY6" fmla="*/ 31724 h 104637"/>
                  <a:gd name="connsiteX7" fmla="*/ 31724 w 104637"/>
                  <a:gd name="connsiteY7" fmla="*/ 99157 h 104637"/>
                  <a:gd name="connsiteX8" fmla="*/ 5481 w 104637"/>
                  <a:gd name="connsiteY8" fmla="*/ 99157 h 104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637" h="104637">
                    <a:moveTo>
                      <a:pt x="5481" y="99157"/>
                    </a:moveTo>
                    <a:lnTo>
                      <a:pt x="5481" y="99157"/>
                    </a:lnTo>
                    <a:cubicBezTo>
                      <a:pt x="-1827" y="91849"/>
                      <a:pt x="-1827" y="80222"/>
                      <a:pt x="5481" y="72914"/>
                    </a:cubicBezTo>
                    <a:lnTo>
                      <a:pt x="72914" y="5481"/>
                    </a:lnTo>
                    <a:cubicBezTo>
                      <a:pt x="80222" y="-1827"/>
                      <a:pt x="91849" y="-1827"/>
                      <a:pt x="99157" y="5481"/>
                    </a:cubicBezTo>
                    <a:lnTo>
                      <a:pt x="99157" y="5481"/>
                    </a:lnTo>
                    <a:cubicBezTo>
                      <a:pt x="106465" y="12789"/>
                      <a:pt x="106465" y="24415"/>
                      <a:pt x="99157" y="31724"/>
                    </a:cubicBezTo>
                    <a:lnTo>
                      <a:pt x="31724" y="99157"/>
                    </a:lnTo>
                    <a:cubicBezTo>
                      <a:pt x="24415" y="106465"/>
                      <a:pt x="12789" y="106465"/>
                      <a:pt x="5481" y="99157"/>
                    </a:cubicBezTo>
                    <a:close/>
                  </a:path>
                </a:pathLst>
              </a:custGeom>
              <a:solidFill>
                <a:srgbClr val="FFCFA0"/>
              </a:solidFill>
              <a:ln w="0" cap="flat">
                <a:noFill/>
                <a:prstDash val="solid"/>
                <a:miter/>
              </a:ln>
            </p:spPr>
            <p:txBody>
              <a:bodyPr rtlCol="0" anchor="ctr"/>
              <a:lstStyle/>
              <a:p>
                <a:endParaRPr lang="nl-NL"/>
              </a:p>
            </p:txBody>
          </p:sp>
          <p:sp>
            <p:nvSpPr>
              <p:cNvPr id="19" name="Vrije vorm: vorm 18">
                <a:extLst>
                  <a:ext uri="{FF2B5EF4-FFF2-40B4-BE49-F238E27FC236}">
                    <a16:creationId xmlns:a16="http://schemas.microsoft.com/office/drawing/2014/main" id="{F5AC3DCE-4F19-A7DD-419C-BE3396530D8A}"/>
                  </a:ext>
                </a:extLst>
              </p:cNvPr>
              <p:cNvSpPr/>
              <p:nvPr/>
            </p:nvSpPr>
            <p:spPr>
              <a:xfrm>
                <a:off x="6969248" y="4044473"/>
                <a:ext cx="132541" cy="37204"/>
              </a:xfrm>
              <a:custGeom>
                <a:avLst/>
                <a:gdLst>
                  <a:gd name="connsiteX0" fmla="*/ 113939 w 132541"/>
                  <a:gd name="connsiteY0" fmla="*/ 0 h 37204"/>
                  <a:gd name="connsiteX1" fmla="*/ 132541 w 132541"/>
                  <a:gd name="connsiteY1" fmla="*/ 18602 h 37204"/>
                  <a:gd name="connsiteX2" fmla="*/ 132541 w 132541"/>
                  <a:gd name="connsiteY2" fmla="*/ 18602 h 37204"/>
                  <a:gd name="connsiteX3" fmla="*/ 113939 w 132541"/>
                  <a:gd name="connsiteY3" fmla="*/ 37205 h 37204"/>
                  <a:gd name="connsiteX4" fmla="*/ 18602 w 132541"/>
                  <a:gd name="connsiteY4" fmla="*/ 37205 h 37204"/>
                  <a:gd name="connsiteX5" fmla="*/ 0 w 132541"/>
                  <a:gd name="connsiteY5" fmla="*/ 18602 h 37204"/>
                  <a:gd name="connsiteX6" fmla="*/ 0 w 132541"/>
                  <a:gd name="connsiteY6" fmla="*/ 18602 h 37204"/>
                  <a:gd name="connsiteX7" fmla="*/ 18602 w 132541"/>
                  <a:gd name="connsiteY7" fmla="*/ 0 h 37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541" h="37204">
                    <a:moveTo>
                      <a:pt x="113939" y="0"/>
                    </a:moveTo>
                    <a:cubicBezTo>
                      <a:pt x="124213" y="0"/>
                      <a:pt x="132541" y="8329"/>
                      <a:pt x="132541" y="18602"/>
                    </a:cubicBezTo>
                    <a:lnTo>
                      <a:pt x="132541" y="18602"/>
                    </a:lnTo>
                    <a:cubicBezTo>
                      <a:pt x="132541" y="28876"/>
                      <a:pt x="124213" y="37205"/>
                      <a:pt x="113939" y="37205"/>
                    </a:cubicBezTo>
                    <a:lnTo>
                      <a:pt x="18602" y="37205"/>
                    </a:lnTo>
                    <a:cubicBezTo>
                      <a:pt x="8328" y="37205"/>
                      <a:pt x="0" y="28876"/>
                      <a:pt x="0" y="18602"/>
                    </a:cubicBezTo>
                    <a:lnTo>
                      <a:pt x="0" y="18602"/>
                    </a:lnTo>
                    <a:cubicBezTo>
                      <a:pt x="0" y="8328"/>
                      <a:pt x="8328" y="0"/>
                      <a:pt x="18602" y="0"/>
                    </a:cubicBezTo>
                    <a:close/>
                  </a:path>
                </a:pathLst>
              </a:custGeom>
              <a:solidFill>
                <a:srgbClr val="FFCFA0"/>
              </a:solidFill>
              <a:ln w="0" cap="flat">
                <a:noFill/>
                <a:prstDash val="solid"/>
                <a:miter/>
              </a:ln>
            </p:spPr>
            <p:txBody>
              <a:bodyPr rtlCol="0" anchor="ctr"/>
              <a:lstStyle/>
              <a:p>
                <a:endParaRPr lang="nl-NL"/>
              </a:p>
            </p:txBody>
          </p:sp>
          <p:sp>
            <p:nvSpPr>
              <p:cNvPr id="20" name="Vrije vorm: vorm 19">
                <a:extLst>
                  <a:ext uri="{FF2B5EF4-FFF2-40B4-BE49-F238E27FC236}">
                    <a16:creationId xmlns:a16="http://schemas.microsoft.com/office/drawing/2014/main" id="{75A68E92-0D0A-DDC6-0475-0A1599F0F344}"/>
                  </a:ext>
                </a:extLst>
              </p:cNvPr>
              <p:cNvSpPr/>
              <p:nvPr/>
            </p:nvSpPr>
            <p:spPr>
              <a:xfrm>
                <a:off x="6916929" y="4259230"/>
                <a:ext cx="104637" cy="104637"/>
              </a:xfrm>
              <a:custGeom>
                <a:avLst/>
                <a:gdLst>
                  <a:gd name="connsiteX0" fmla="*/ 5481 w 104637"/>
                  <a:gd name="connsiteY0" fmla="*/ 5481 h 104637"/>
                  <a:gd name="connsiteX1" fmla="*/ 5481 w 104637"/>
                  <a:gd name="connsiteY1" fmla="*/ 5481 h 104637"/>
                  <a:gd name="connsiteX2" fmla="*/ 31724 w 104637"/>
                  <a:gd name="connsiteY2" fmla="*/ 5481 h 104637"/>
                  <a:gd name="connsiteX3" fmla="*/ 99157 w 104637"/>
                  <a:gd name="connsiteY3" fmla="*/ 72914 h 104637"/>
                  <a:gd name="connsiteX4" fmla="*/ 99157 w 104637"/>
                  <a:gd name="connsiteY4" fmla="*/ 99157 h 104637"/>
                  <a:gd name="connsiteX5" fmla="*/ 99157 w 104637"/>
                  <a:gd name="connsiteY5" fmla="*/ 99157 h 104637"/>
                  <a:gd name="connsiteX6" fmla="*/ 72914 w 104637"/>
                  <a:gd name="connsiteY6" fmla="*/ 99157 h 104637"/>
                  <a:gd name="connsiteX7" fmla="*/ 5481 w 104637"/>
                  <a:gd name="connsiteY7" fmla="*/ 31723 h 104637"/>
                  <a:gd name="connsiteX8" fmla="*/ 5481 w 104637"/>
                  <a:gd name="connsiteY8" fmla="*/ 5481 h 104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637" h="104637">
                    <a:moveTo>
                      <a:pt x="5481" y="5481"/>
                    </a:moveTo>
                    <a:lnTo>
                      <a:pt x="5481" y="5481"/>
                    </a:lnTo>
                    <a:cubicBezTo>
                      <a:pt x="12789" y="-1827"/>
                      <a:pt x="24415" y="-1827"/>
                      <a:pt x="31724" y="5481"/>
                    </a:cubicBezTo>
                    <a:lnTo>
                      <a:pt x="99157" y="72914"/>
                    </a:lnTo>
                    <a:cubicBezTo>
                      <a:pt x="106465" y="80222"/>
                      <a:pt x="106465" y="91849"/>
                      <a:pt x="99157" y="99157"/>
                    </a:cubicBezTo>
                    <a:lnTo>
                      <a:pt x="99157" y="99157"/>
                    </a:lnTo>
                    <a:cubicBezTo>
                      <a:pt x="91849" y="106465"/>
                      <a:pt x="80222" y="106465"/>
                      <a:pt x="72914" y="99157"/>
                    </a:cubicBezTo>
                    <a:lnTo>
                      <a:pt x="5481" y="31723"/>
                    </a:lnTo>
                    <a:cubicBezTo>
                      <a:pt x="-1827" y="24415"/>
                      <a:pt x="-1827" y="12789"/>
                      <a:pt x="5481" y="5481"/>
                    </a:cubicBezTo>
                    <a:close/>
                  </a:path>
                </a:pathLst>
              </a:custGeom>
              <a:solidFill>
                <a:srgbClr val="FFCFA0"/>
              </a:solidFill>
              <a:ln w="0" cap="flat">
                <a:noFill/>
                <a:prstDash val="solid"/>
                <a:miter/>
              </a:ln>
            </p:spPr>
            <p:txBody>
              <a:bodyPr rtlCol="0" anchor="ctr"/>
              <a:lstStyle/>
              <a:p>
                <a:endParaRPr lang="nl-NL"/>
              </a:p>
            </p:txBody>
          </p:sp>
          <p:sp>
            <p:nvSpPr>
              <p:cNvPr id="21" name="Vrije vorm: vorm 20">
                <a:extLst>
                  <a:ext uri="{FF2B5EF4-FFF2-40B4-BE49-F238E27FC236}">
                    <a16:creationId xmlns:a16="http://schemas.microsoft.com/office/drawing/2014/main" id="{FFAEA120-B020-639A-5476-72350977BCD1}"/>
                  </a:ext>
                </a:extLst>
              </p:cNvPr>
              <p:cNvSpPr/>
              <p:nvPr/>
            </p:nvSpPr>
            <p:spPr>
              <a:xfrm>
                <a:off x="6359857" y="4259230"/>
                <a:ext cx="104637" cy="104637"/>
              </a:xfrm>
              <a:custGeom>
                <a:avLst/>
                <a:gdLst>
                  <a:gd name="connsiteX0" fmla="*/ 99157 w 104637"/>
                  <a:gd name="connsiteY0" fmla="*/ 5481 h 104637"/>
                  <a:gd name="connsiteX1" fmla="*/ 99157 w 104637"/>
                  <a:gd name="connsiteY1" fmla="*/ 5481 h 104637"/>
                  <a:gd name="connsiteX2" fmla="*/ 99157 w 104637"/>
                  <a:gd name="connsiteY2" fmla="*/ 31723 h 104637"/>
                  <a:gd name="connsiteX3" fmla="*/ 31723 w 104637"/>
                  <a:gd name="connsiteY3" fmla="*/ 99157 h 104637"/>
                  <a:gd name="connsiteX4" fmla="*/ 5481 w 104637"/>
                  <a:gd name="connsiteY4" fmla="*/ 99157 h 104637"/>
                  <a:gd name="connsiteX5" fmla="*/ 5481 w 104637"/>
                  <a:gd name="connsiteY5" fmla="*/ 99157 h 104637"/>
                  <a:gd name="connsiteX6" fmla="*/ 5481 w 104637"/>
                  <a:gd name="connsiteY6" fmla="*/ 72914 h 104637"/>
                  <a:gd name="connsiteX7" fmla="*/ 72914 w 104637"/>
                  <a:gd name="connsiteY7" fmla="*/ 5481 h 104637"/>
                  <a:gd name="connsiteX8" fmla="*/ 99157 w 104637"/>
                  <a:gd name="connsiteY8" fmla="*/ 5481 h 104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637" h="104637">
                    <a:moveTo>
                      <a:pt x="99157" y="5481"/>
                    </a:moveTo>
                    <a:lnTo>
                      <a:pt x="99157" y="5481"/>
                    </a:lnTo>
                    <a:cubicBezTo>
                      <a:pt x="106465" y="12789"/>
                      <a:pt x="106465" y="24415"/>
                      <a:pt x="99157" y="31723"/>
                    </a:cubicBezTo>
                    <a:lnTo>
                      <a:pt x="31723" y="99157"/>
                    </a:lnTo>
                    <a:cubicBezTo>
                      <a:pt x="24415" y="106465"/>
                      <a:pt x="12789" y="106465"/>
                      <a:pt x="5481" y="99157"/>
                    </a:cubicBezTo>
                    <a:lnTo>
                      <a:pt x="5481" y="99157"/>
                    </a:lnTo>
                    <a:cubicBezTo>
                      <a:pt x="-1827" y="91849"/>
                      <a:pt x="-1827" y="80222"/>
                      <a:pt x="5481" y="72914"/>
                    </a:cubicBezTo>
                    <a:lnTo>
                      <a:pt x="72914" y="5481"/>
                    </a:lnTo>
                    <a:cubicBezTo>
                      <a:pt x="80222" y="-1827"/>
                      <a:pt x="91849" y="-1827"/>
                      <a:pt x="99157" y="5481"/>
                    </a:cubicBezTo>
                    <a:close/>
                  </a:path>
                </a:pathLst>
              </a:custGeom>
              <a:solidFill>
                <a:srgbClr val="FFCFA0"/>
              </a:solidFill>
              <a:ln w="0" cap="flat">
                <a:noFill/>
                <a:prstDash val="solid"/>
                <a:miter/>
              </a:ln>
            </p:spPr>
            <p:txBody>
              <a:bodyPr rtlCol="0" anchor="ctr"/>
              <a:lstStyle/>
              <a:p>
                <a:endParaRPr lang="nl-NL"/>
              </a:p>
            </p:txBody>
          </p:sp>
          <p:sp>
            <p:nvSpPr>
              <p:cNvPr id="22" name="Vrije vorm: vorm 21">
                <a:extLst>
                  <a:ext uri="{FF2B5EF4-FFF2-40B4-BE49-F238E27FC236}">
                    <a16:creationId xmlns:a16="http://schemas.microsoft.com/office/drawing/2014/main" id="{11BC5522-D1D5-0002-8968-25D807ECEC21}"/>
                  </a:ext>
                </a:extLst>
              </p:cNvPr>
              <p:cNvSpPr/>
              <p:nvPr/>
            </p:nvSpPr>
            <p:spPr>
              <a:xfrm>
                <a:off x="6284618" y="4035172"/>
                <a:ext cx="132541" cy="37204"/>
              </a:xfrm>
              <a:custGeom>
                <a:avLst/>
                <a:gdLst>
                  <a:gd name="connsiteX0" fmla="*/ 113939 w 132541"/>
                  <a:gd name="connsiteY0" fmla="*/ 0 h 37204"/>
                  <a:gd name="connsiteX1" fmla="*/ 132541 w 132541"/>
                  <a:gd name="connsiteY1" fmla="*/ 18602 h 37204"/>
                  <a:gd name="connsiteX2" fmla="*/ 132541 w 132541"/>
                  <a:gd name="connsiteY2" fmla="*/ 18602 h 37204"/>
                  <a:gd name="connsiteX3" fmla="*/ 113939 w 132541"/>
                  <a:gd name="connsiteY3" fmla="*/ 37204 h 37204"/>
                  <a:gd name="connsiteX4" fmla="*/ 18602 w 132541"/>
                  <a:gd name="connsiteY4" fmla="*/ 37204 h 37204"/>
                  <a:gd name="connsiteX5" fmla="*/ 0 w 132541"/>
                  <a:gd name="connsiteY5" fmla="*/ 18602 h 37204"/>
                  <a:gd name="connsiteX6" fmla="*/ 0 w 132541"/>
                  <a:gd name="connsiteY6" fmla="*/ 18602 h 37204"/>
                  <a:gd name="connsiteX7" fmla="*/ 18602 w 132541"/>
                  <a:gd name="connsiteY7" fmla="*/ 0 h 37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541" h="37204">
                    <a:moveTo>
                      <a:pt x="113939" y="0"/>
                    </a:moveTo>
                    <a:cubicBezTo>
                      <a:pt x="124213" y="0"/>
                      <a:pt x="132541" y="8329"/>
                      <a:pt x="132541" y="18602"/>
                    </a:cubicBezTo>
                    <a:lnTo>
                      <a:pt x="132541" y="18602"/>
                    </a:lnTo>
                    <a:cubicBezTo>
                      <a:pt x="132541" y="28876"/>
                      <a:pt x="124213" y="37204"/>
                      <a:pt x="113939" y="37204"/>
                    </a:cubicBezTo>
                    <a:lnTo>
                      <a:pt x="18602" y="37204"/>
                    </a:lnTo>
                    <a:cubicBezTo>
                      <a:pt x="8329" y="37204"/>
                      <a:pt x="0" y="28876"/>
                      <a:pt x="0" y="18602"/>
                    </a:cubicBezTo>
                    <a:lnTo>
                      <a:pt x="0" y="18602"/>
                    </a:lnTo>
                    <a:cubicBezTo>
                      <a:pt x="0" y="8328"/>
                      <a:pt x="8329" y="0"/>
                      <a:pt x="18602" y="0"/>
                    </a:cubicBezTo>
                    <a:close/>
                  </a:path>
                </a:pathLst>
              </a:custGeom>
              <a:solidFill>
                <a:srgbClr val="FFCFA0"/>
              </a:solidFill>
              <a:ln w="0" cap="flat">
                <a:noFill/>
                <a:prstDash val="solid"/>
                <a:miter/>
              </a:ln>
            </p:spPr>
            <p:txBody>
              <a:bodyPr rtlCol="0" anchor="ctr"/>
              <a:lstStyle/>
              <a:p>
                <a:endParaRPr lang="nl-NL"/>
              </a:p>
            </p:txBody>
          </p:sp>
          <p:sp>
            <p:nvSpPr>
              <p:cNvPr id="23" name="Vrije vorm: vorm 22">
                <a:extLst>
                  <a:ext uri="{FF2B5EF4-FFF2-40B4-BE49-F238E27FC236}">
                    <a16:creationId xmlns:a16="http://schemas.microsoft.com/office/drawing/2014/main" id="{D0705D5B-5874-418F-BCE1-0B21941291D2}"/>
                  </a:ext>
                </a:extLst>
              </p:cNvPr>
              <p:cNvSpPr/>
              <p:nvPr/>
            </p:nvSpPr>
            <p:spPr>
              <a:xfrm>
                <a:off x="6366501" y="3724082"/>
                <a:ext cx="104637" cy="104637"/>
              </a:xfrm>
              <a:custGeom>
                <a:avLst/>
                <a:gdLst>
                  <a:gd name="connsiteX0" fmla="*/ 99157 w 104637"/>
                  <a:gd name="connsiteY0" fmla="*/ 99157 h 104637"/>
                  <a:gd name="connsiteX1" fmla="*/ 99157 w 104637"/>
                  <a:gd name="connsiteY1" fmla="*/ 99157 h 104637"/>
                  <a:gd name="connsiteX2" fmla="*/ 72914 w 104637"/>
                  <a:gd name="connsiteY2" fmla="*/ 99157 h 104637"/>
                  <a:gd name="connsiteX3" fmla="*/ 5481 w 104637"/>
                  <a:gd name="connsiteY3" fmla="*/ 31724 h 104637"/>
                  <a:gd name="connsiteX4" fmla="*/ 5481 w 104637"/>
                  <a:gd name="connsiteY4" fmla="*/ 5481 h 104637"/>
                  <a:gd name="connsiteX5" fmla="*/ 5481 w 104637"/>
                  <a:gd name="connsiteY5" fmla="*/ 5481 h 104637"/>
                  <a:gd name="connsiteX6" fmla="*/ 31724 w 104637"/>
                  <a:gd name="connsiteY6" fmla="*/ 5481 h 104637"/>
                  <a:gd name="connsiteX7" fmla="*/ 99157 w 104637"/>
                  <a:gd name="connsiteY7" fmla="*/ 72914 h 104637"/>
                  <a:gd name="connsiteX8" fmla="*/ 99157 w 104637"/>
                  <a:gd name="connsiteY8" fmla="*/ 99157 h 104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637" h="104637">
                    <a:moveTo>
                      <a:pt x="99157" y="99157"/>
                    </a:moveTo>
                    <a:lnTo>
                      <a:pt x="99157" y="99157"/>
                    </a:lnTo>
                    <a:cubicBezTo>
                      <a:pt x="91849" y="106465"/>
                      <a:pt x="80222" y="106465"/>
                      <a:pt x="72914" y="99157"/>
                    </a:cubicBezTo>
                    <a:lnTo>
                      <a:pt x="5481" y="31724"/>
                    </a:lnTo>
                    <a:cubicBezTo>
                      <a:pt x="-1827" y="24415"/>
                      <a:pt x="-1827" y="12789"/>
                      <a:pt x="5481" y="5481"/>
                    </a:cubicBezTo>
                    <a:lnTo>
                      <a:pt x="5481" y="5481"/>
                    </a:lnTo>
                    <a:cubicBezTo>
                      <a:pt x="12789" y="-1827"/>
                      <a:pt x="24416" y="-1827"/>
                      <a:pt x="31724" y="5481"/>
                    </a:cubicBezTo>
                    <a:lnTo>
                      <a:pt x="99157" y="72914"/>
                    </a:lnTo>
                    <a:cubicBezTo>
                      <a:pt x="106465" y="80222"/>
                      <a:pt x="106465" y="91849"/>
                      <a:pt x="99157" y="99157"/>
                    </a:cubicBezTo>
                    <a:close/>
                  </a:path>
                </a:pathLst>
              </a:custGeom>
              <a:solidFill>
                <a:srgbClr val="FFCFA0"/>
              </a:solidFill>
              <a:ln w="0" cap="flat">
                <a:noFill/>
                <a:prstDash val="solid"/>
                <a:miter/>
              </a:ln>
            </p:spPr>
            <p:txBody>
              <a:bodyPr rtlCol="0" anchor="ctr"/>
              <a:lstStyle/>
              <a:p>
                <a:endParaRPr lang="nl-NL"/>
              </a:p>
            </p:txBody>
          </p:sp>
          <p:sp>
            <p:nvSpPr>
              <p:cNvPr id="24" name="Vrije vorm: vorm 23">
                <a:extLst>
                  <a:ext uri="{FF2B5EF4-FFF2-40B4-BE49-F238E27FC236}">
                    <a16:creationId xmlns:a16="http://schemas.microsoft.com/office/drawing/2014/main" id="{8E9F2652-9BB4-1A52-FA5A-96A95122C8D1}"/>
                  </a:ext>
                </a:extLst>
              </p:cNvPr>
              <p:cNvSpPr/>
              <p:nvPr/>
            </p:nvSpPr>
            <p:spPr>
              <a:xfrm>
                <a:off x="6658656" y="4082674"/>
                <a:ext cx="68097" cy="16609"/>
              </a:xfrm>
              <a:custGeom>
                <a:avLst/>
                <a:gdLst>
                  <a:gd name="connsiteX0" fmla="*/ 68098 w 68097"/>
                  <a:gd name="connsiteY0" fmla="*/ 0 h 16609"/>
                  <a:gd name="connsiteX1" fmla="*/ 66437 w 68097"/>
                  <a:gd name="connsiteY1" fmla="*/ 16609 h 16609"/>
                  <a:gd name="connsiteX2" fmla="*/ 1329 w 68097"/>
                  <a:gd name="connsiteY2" fmla="*/ 16609 h 16609"/>
                  <a:gd name="connsiteX3" fmla="*/ 0 w 68097"/>
                  <a:gd name="connsiteY3" fmla="*/ 0 h 16609"/>
                  <a:gd name="connsiteX4" fmla="*/ 68098 w 68097"/>
                  <a:gd name="connsiteY4" fmla="*/ 0 h 166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97" h="16609">
                    <a:moveTo>
                      <a:pt x="68098" y="0"/>
                    </a:moveTo>
                    <a:lnTo>
                      <a:pt x="66437" y="16609"/>
                    </a:lnTo>
                    <a:lnTo>
                      <a:pt x="1329" y="16609"/>
                    </a:lnTo>
                    <a:lnTo>
                      <a:pt x="0" y="0"/>
                    </a:lnTo>
                    <a:lnTo>
                      <a:pt x="68098" y="0"/>
                    </a:lnTo>
                    <a:close/>
                  </a:path>
                </a:pathLst>
              </a:custGeom>
              <a:solidFill>
                <a:srgbClr val="FF7300"/>
              </a:solidFill>
              <a:ln w="0" cap="flat">
                <a:noFill/>
                <a:prstDash val="solid"/>
                <a:miter/>
              </a:ln>
            </p:spPr>
            <p:txBody>
              <a:bodyPr rtlCol="0" anchor="ctr"/>
              <a:lstStyle/>
              <a:p>
                <a:endParaRPr lang="nl-NL"/>
              </a:p>
            </p:txBody>
          </p:sp>
          <p:sp>
            <p:nvSpPr>
              <p:cNvPr id="25" name="Vrije vorm: vorm 24">
                <a:extLst>
                  <a:ext uri="{FF2B5EF4-FFF2-40B4-BE49-F238E27FC236}">
                    <a16:creationId xmlns:a16="http://schemas.microsoft.com/office/drawing/2014/main" id="{28283149-4074-9B34-6AAD-8C4C4DC2A076}"/>
                  </a:ext>
                </a:extLst>
              </p:cNvPr>
              <p:cNvSpPr/>
              <p:nvPr/>
            </p:nvSpPr>
            <p:spPr>
              <a:xfrm>
                <a:off x="6744027" y="4082010"/>
                <a:ext cx="332" cy="664"/>
              </a:xfrm>
              <a:custGeom>
                <a:avLst/>
                <a:gdLst>
                  <a:gd name="connsiteX0" fmla="*/ 0 w 332"/>
                  <a:gd name="connsiteY0" fmla="*/ 0 h 664"/>
                  <a:gd name="connsiteX1" fmla="*/ 0 w 332"/>
                  <a:gd name="connsiteY1" fmla="*/ 664 h 664"/>
                  <a:gd name="connsiteX2" fmla="*/ 332 w 332"/>
                  <a:gd name="connsiteY2" fmla="*/ 664 h 664"/>
                  <a:gd name="connsiteX3" fmla="*/ 0 w 332"/>
                  <a:gd name="connsiteY3" fmla="*/ 0 h 664"/>
                </a:gdLst>
                <a:ahLst/>
                <a:cxnLst>
                  <a:cxn ang="0">
                    <a:pos x="connsiteX0" y="connsiteY0"/>
                  </a:cxn>
                  <a:cxn ang="0">
                    <a:pos x="connsiteX1" y="connsiteY1"/>
                  </a:cxn>
                  <a:cxn ang="0">
                    <a:pos x="connsiteX2" y="connsiteY2"/>
                  </a:cxn>
                  <a:cxn ang="0">
                    <a:pos x="connsiteX3" y="connsiteY3"/>
                  </a:cxn>
                </a:cxnLst>
                <a:rect l="l" t="t" r="r" b="b"/>
                <a:pathLst>
                  <a:path w="332" h="664">
                    <a:moveTo>
                      <a:pt x="0" y="0"/>
                    </a:moveTo>
                    <a:lnTo>
                      <a:pt x="0" y="664"/>
                    </a:lnTo>
                    <a:cubicBezTo>
                      <a:pt x="0" y="664"/>
                      <a:pt x="332" y="664"/>
                      <a:pt x="332" y="664"/>
                    </a:cubicBezTo>
                    <a:cubicBezTo>
                      <a:pt x="332" y="664"/>
                      <a:pt x="332" y="332"/>
                      <a:pt x="0" y="0"/>
                    </a:cubicBezTo>
                    <a:close/>
                  </a:path>
                </a:pathLst>
              </a:custGeom>
              <a:solidFill>
                <a:srgbClr val="FF7300"/>
              </a:solidFill>
              <a:ln w="0" cap="flat">
                <a:noFill/>
                <a:prstDash val="solid"/>
                <a:miter/>
              </a:ln>
            </p:spPr>
            <p:txBody>
              <a:bodyPr rtlCol="0" anchor="ctr"/>
              <a:lstStyle/>
              <a:p>
                <a:endParaRPr lang="nl-NL"/>
              </a:p>
            </p:txBody>
          </p:sp>
          <p:sp>
            <p:nvSpPr>
              <p:cNvPr id="26" name="Vrije vorm: vorm 25">
                <a:extLst>
                  <a:ext uri="{FF2B5EF4-FFF2-40B4-BE49-F238E27FC236}">
                    <a16:creationId xmlns:a16="http://schemas.microsoft.com/office/drawing/2014/main" id="{381D3F46-BABF-3743-C352-FEE8DA4A0EDB}"/>
                  </a:ext>
                </a:extLst>
              </p:cNvPr>
              <p:cNvSpPr/>
              <p:nvPr/>
            </p:nvSpPr>
            <p:spPr>
              <a:xfrm>
                <a:off x="6566641" y="4014245"/>
                <a:ext cx="106963" cy="249801"/>
              </a:xfrm>
              <a:custGeom>
                <a:avLst/>
                <a:gdLst>
                  <a:gd name="connsiteX0" fmla="*/ 93344 w 106963"/>
                  <a:gd name="connsiteY0" fmla="*/ 85039 h 249801"/>
                  <a:gd name="connsiteX1" fmla="*/ 92015 w 106963"/>
                  <a:gd name="connsiteY1" fmla="*/ 68430 h 249801"/>
                  <a:gd name="connsiteX2" fmla="*/ 90022 w 106963"/>
                  <a:gd name="connsiteY2" fmla="*/ 42852 h 249801"/>
                  <a:gd name="connsiteX3" fmla="*/ 90022 w 106963"/>
                  <a:gd name="connsiteY3" fmla="*/ 42852 h 249801"/>
                  <a:gd name="connsiteX4" fmla="*/ 47834 w 106963"/>
                  <a:gd name="connsiteY4" fmla="*/ 0 h 249801"/>
                  <a:gd name="connsiteX5" fmla="*/ 42519 w 106963"/>
                  <a:gd name="connsiteY5" fmla="*/ 0 h 249801"/>
                  <a:gd name="connsiteX6" fmla="*/ 0 w 106963"/>
                  <a:gd name="connsiteY6" fmla="*/ 42519 h 249801"/>
                  <a:gd name="connsiteX7" fmla="*/ 8969 w 106963"/>
                  <a:gd name="connsiteY7" fmla="*/ 68430 h 249801"/>
                  <a:gd name="connsiteX8" fmla="*/ 42852 w 106963"/>
                  <a:gd name="connsiteY8" fmla="*/ 85039 h 249801"/>
                  <a:gd name="connsiteX9" fmla="*/ 74741 w 106963"/>
                  <a:gd name="connsiteY9" fmla="*/ 85039 h 249801"/>
                  <a:gd name="connsiteX10" fmla="*/ 90022 w 106963"/>
                  <a:gd name="connsiteY10" fmla="*/ 249802 h 249801"/>
                  <a:gd name="connsiteX11" fmla="*/ 106963 w 106963"/>
                  <a:gd name="connsiteY11" fmla="*/ 249802 h 249801"/>
                  <a:gd name="connsiteX12" fmla="*/ 94008 w 106963"/>
                  <a:gd name="connsiteY12" fmla="*/ 85039 h 249801"/>
                  <a:gd name="connsiteX13" fmla="*/ 43184 w 106963"/>
                  <a:gd name="connsiteY13" fmla="*/ 68430 h 249801"/>
                  <a:gd name="connsiteX14" fmla="*/ 15945 w 106963"/>
                  <a:gd name="connsiteY14" fmla="*/ 41191 h 249801"/>
                  <a:gd name="connsiteX15" fmla="*/ 43184 w 106963"/>
                  <a:gd name="connsiteY15" fmla="*/ 13952 h 249801"/>
                  <a:gd name="connsiteX16" fmla="*/ 70423 w 106963"/>
                  <a:gd name="connsiteY16" fmla="*/ 41191 h 249801"/>
                  <a:gd name="connsiteX17" fmla="*/ 70423 w 106963"/>
                  <a:gd name="connsiteY17" fmla="*/ 42187 h 249801"/>
                  <a:gd name="connsiteX18" fmla="*/ 70423 w 106963"/>
                  <a:gd name="connsiteY18" fmla="*/ 42187 h 249801"/>
                  <a:gd name="connsiteX19" fmla="*/ 72748 w 106963"/>
                  <a:gd name="connsiteY19" fmla="*/ 68430 h 249801"/>
                  <a:gd name="connsiteX20" fmla="*/ 43184 w 106963"/>
                  <a:gd name="connsiteY20" fmla="*/ 68430 h 249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6963" h="249801">
                    <a:moveTo>
                      <a:pt x="93344" y="85039"/>
                    </a:moveTo>
                    <a:lnTo>
                      <a:pt x="92015" y="68430"/>
                    </a:lnTo>
                    <a:lnTo>
                      <a:pt x="90022" y="42852"/>
                    </a:lnTo>
                    <a:lnTo>
                      <a:pt x="90022" y="42852"/>
                    </a:lnTo>
                    <a:cubicBezTo>
                      <a:pt x="90022" y="18934"/>
                      <a:pt x="71087" y="0"/>
                      <a:pt x="47834" y="0"/>
                    </a:cubicBezTo>
                    <a:lnTo>
                      <a:pt x="42519" y="0"/>
                    </a:lnTo>
                    <a:cubicBezTo>
                      <a:pt x="18934" y="0"/>
                      <a:pt x="0" y="18934"/>
                      <a:pt x="0" y="42519"/>
                    </a:cubicBezTo>
                    <a:cubicBezTo>
                      <a:pt x="0" y="52153"/>
                      <a:pt x="3322" y="61122"/>
                      <a:pt x="8969" y="68430"/>
                    </a:cubicBezTo>
                    <a:cubicBezTo>
                      <a:pt x="16609" y="78395"/>
                      <a:pt x="28900" y="85039"/>
                      <a:pt x="42852" y="85039"/>
                    </a:cubicBezTo>
                    <a:lnTo>
                      <a:pt x="74741" y="85039"/>
                    </a:lnTo>
                    <a:lnTo>
                      <a:pt x="90022" y="249802"/>
                    </a:lnTo>
                    <a:lnTo>
                      <a:pt x="106963" y="249802"/>
                    </a:lnTo>
                    <a:lnTo>
                      <a:pt x="94008" y="85039"/>
                    </a:lnTo>
                    <a:close/>
                    <a:moveTo>
                      <a:pt x="43184" y="68430"/>
                    </a:moveTo>
                    <a:cubicBezTo>
                      <a:pt x="28236" y="68430"/>
                      <a:pt x="15945" y="56139"/>
                      <a:pt x="15945" y="41191"/>
                    </a:cubicBezTo>
                    <a:cubicBezTo>
                      <a:pt x="15945" y="26242"/>
                      <a:pt x="28236" y="13952"/>
                      <a:pt x="43184" y="13952"/>
                    </a:cubicBezTo>
                    <a:cubicBezTo>
                      <a:pt x="58132" y="13952"/>
                      <a:pt x="70423" y="26242"/>
                      <a:pt x="70423" y="41191"/>
                    </a:cubicBezTo>
                    <a:cubicBezTo>
                      <a:pt x="70423" y="41191"/>
                      <a:pt x="70423" y="41855"/>
                      <a:pt x="70423" y="42187"/>
                    </a:cubicBezTo>
                    <a:lnTo>
                      <a:pt x="70423" y="42187"/>
                    </a:lnTo>
                    <a:cubicBezTo>
                      <a:pt x="70423" y="42187"/>
                      <a:pt x="72748" y="68430"/>
                      <a:pt x="72748" y="68430"/>
                    </a:cubicBezTo>
                    <a:lnTo>
                      <a:pt x="43184" y="68430"/>
                    </a:lnTo>
                    <a:close/>
                  </a:path>
                </a:pathLst>
              </a:custGeom>
              <a:solidFill>
                <a:srgbClr val="FF7300"/>
              </a:solidFill>
              <a:ln w="0" cap="flat">
                <a:noFill/>
                <a:prstDash val="solid"/>
                <a:miter/>
              </a:ln>
            </p:spPr>
            <p:txBody>
              <a:bodyPr rtlCol="0" anchor="ctr"/>
              <a:lstStyle/>
              <a:p>
                <a:endParaRPr lang="nl-NL"/>
              </a:p>
            </p:txBody>
          </p:sp>
          <p:sp>
            <p:nvSpPr>
              <p:cNvPr id="27" name="Vrije vorm: vorm 26">
                <a:extLst>
                  <a:ext uri="{FF2B5EF4-FFF2-40B4-BE49-F238E27FC236}">
                    <a16:creationId xmlns:a16="http://schemas.microsoft.com/office/drawing/2014/main" id="{2B5ABB73-2B99-BA74-7A60-11E1F6D1E1BC}"/>
                  </a:ext>
                </a:extLst>
              </p:cNvPr>
              <p:cNvSpPr/>
              <p:nvPr/>
            </p:nvSpPr>
            <p:spPr>
              <a:xfrm>
                <a:off x="6709812" y="4013912"/>
                <a:ext cx="110949" cy="249801"/>
              </a:xfrm>
              <a:custGeom>
                <a:avLst/>
                <a:gdLst>
                  <a:gd name="connsiteX0" fmla="*/ 68430 w 110949"/>
                  <a:gd name="connsiteY0" fmla="*/ 0 h 249801"/>
                  <a:gd name="connsiteX1" fmla="*/ 61786 w 110949"/>
                  <a:gd name="connsiteY1" fmla="*/ 0 h 249801"/>
                  <a:gd name="connsiteX2" fmla="*/ 19267 w 110949"/>
                  <a:gd name="connsiteY2" fmla="*/ 42519 h 249801"/>
                  <a:gd name="connsiteX3" fmla="*/ 16941 w 110949"/>
                  <a:gd name="connsiteY3" fmla="*/ 68430 h 249801"/>
                  <a:gd name="connsiteX4" fmla="*/ 15280 w 110949"/>
                  <a:gd name="connsiteY4" fmla="*/ 85039 h 249801"/>
                  <a:gd name="connsiteX5" fmla="*/ 0 w 110949"/>
                  <a:gd name="connsiteY5" fmla="*/ 249802 h 249801"/>
                  <a:gd name="connsiteX6" fmla="*/ 19267 w 110949"/>
                  <a:gd name="connsiteY6" fmla="*/ 249802 h 249801"/>
                  <a:gd name="connsiteX7" fmla="*/ 32554 w 110949"/>
                  <a:gd name="connsiteY7" fmla="*/ 85039 h 249801"/>
                  <a:gd name="connsiteX8" fmla="*/ 68098 w 110949"/>
                  <a:gd name="connsiteY8" fmla="*/ 85039 h 249801"/>
                  <a:gd name="connsiteX9" fmla="*/ 101980 w 110949"/>
                  <a:gd name="connsiteY9" fmla="*/ 68430 h 249801"/>
                  <a:gd name="connsiteX10" fmla="*/ 110949 w 110949"/>
                  <a:gd name="connsiteY10" fmla="*/ 42519 h 249801"/>
                  <a:gd name="connsiteX11" fmla="*/ 68430 w 110949"/>
                  <a:gd name="connsiteY11" fmla="*/ 0 h 249801"/>
                  <a:gd name="connsiteX12" fmla="*/ 63115 w 110949"/>
                  <a:gd name="connsiteY12" fmla="*/ 68762 h 249801"/>
                  <a:gd name="connsiteX13" fmla="*/ 34215 w 110949"/>
                  <a:gd name="connsiteY13" fmla="*/ 68762 h 249801"/>
                  <a:gd name="connsiteX14" fmla="*/ 34215 w 110949"/>
                  <a:gd name="connsiteY14" fmla="*/ 68098 h 249801"/>
                  <a:gd name="connsiteX15" fmla="*/ 36208 w 110949"/>
                  <a:gd name="connsiteY15" fmla="*/ 43848 h 249801"/>
                  <a:gd name="connsiteX16" fmla="*/ 36208 w 110949"/>
                  <a:gd name="connsiteY16" fmla="*/ 41523 h 249801"/>
                  <a:gd name="connsiteX17" fmla="*/ 63447 w 110949"/>
                  <a:gd name="connsiteY17" fmla="*/ 14284 h 249801"/>
                  <a:gd name="connsiteX18" fmla="*/ 90686 w 110949"/>
                  <a:gd name="connsiteY18" fmla="*/ 41523 h 249801"/>
                  <a:gd name="connsiteX19" fmla="*/ 63447 w 110949"/>
                  <a:gd name="connsiteY19" fmla="*/ 68762 h 249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0949" h="249801">
                    <a:moveTo>
                      <a:pt x="68430" y="0"/>
                    </a:moveTo>
                    <a:lnTo>
                      <a:pt x="61786" y="0"/>
                    </a:lnTo>
                    <a:cubicBezTo>
                      <a:pt x="38201" y="0"/>
                      <a:pt x="19267" y="18934"/>
                      <a:pt x="19267" y="42519"/>
                    </a:cubicBezTo>
                    <a:lnTo>
                      <a:pt x="16941" y="68430"/>
                    </a:lnTo>
                    <a:lnTo>
                      <a:pt x="15280" y="85039"/>
                    </a:lnTo>
                    <a:lnTo>
                      <a:pt x="0" y="249802"/>
                    </a:lnTo>
                    <a:lnTo>
                      <a:pt x="19267" y="249802"/>
                    </a:lnTo>
                    <a:lnTo>
                      <a:pt x="32554" y="85039"/>
                    </a:lnTo>
                    <a:lnTo>
                      <a:pt x="68098" y="85039"/>
                    </a:lnTo>
                    <a:cubicBezTo>
                      <a:pt x="81717" y="85039"/>
                      <a:pt x="94008" y="78395"/>
                      <a:pt x="101980" y="68430"/>
                    </a:cubicBezTo>
                    <a:cubicBezTo>
                      <a:pt x="107627" y="61122"/>
                      <a:pt x="110949" y="52153"/>
                      <a:pt x="110949" y="42519"/>
                    </a:cubicBezTo>
                    <a:cubicBezTo>
                      <a:pt x="110949" y="18934"/>
                      <a:pt x="92015" y="0"/>
                      <a:pt x="68430" y="0"/>
                    </a:cubicBezTo>
                    <a:close/>
                    <a:moveTo>
                      <a:pt x="63115" y="68762"/>
                    </a:moveTo>
                    <a:lnTo>
                      <a:pt x="34215" y="68762"/>
                    </a:lnTo>
                    <a:lnTo>
                      <a:pt x="34215" y="68098"/>
                    </a:lnTo>
                    <a:cubicBezTo>
                      <a:pt x="34215" y="68098"/>
                      <a:pt x="36208" y="43848"/>
                      <a:pt x="36208" y="43848"/>
                    </a:cubicBezTo>
                    <a:cubicBezTo>
                      <a:pt x="36208" y="43184"/>
                      <a:pt x="36208" y="42187"/>
                      <a:pt x="36208" y="41523"/>
                    </a:cubicBezTo>
                    <a:cubicBezTo>
                      <a:pt x="36208" y="26575"/>
                      <a:pt x="48499" y="14284"/>
                      <a:pt x="63447" y="14284"/>
                    </a:cubicBezTo>
                    <a:cubicBezTo>
                      <a:pt x="78395" y="14284"/>
                      <a:pt x="90686" y="26575"/>
                      <a:pt x="90686" y="41523"/>
                    </a:cubicBezTo>
                    <a:cubicBezTo>
                      <a:pt x="90686" y="56471"/>
                      <a:pt x="78395" y="68762"/>
                      <a:pt x="63447" y="68762"/>
                    </a:cubicBezTo>
                    <a:close/>
                  </a:path>
                </a:pathLst>
              </a:custGeom>
              <a:solidFill>
                <a:srgbClr val="FF7300"/>
              </a:solidFill>
              <a:ln w="0" cap="flat">
                <a:noFill/>
                <a:prstDash val="solid"/>
                <a:miter/>
              </a:ln>
            </p:spPr>
            <p:txBody>
              <a:bodyPr rtlCol="0" anchor="ctr"/>
              <a:lstStyle/>
              <a:p>
                <a:endParaRPr lang="nl-NL"/>
              </a:p>
            </p:txBody>
          </p:sp>
        </p:grpSp>
        <p:sp>
          <p:nvSpPr>
            <p:cNvPr id="4" name="Ovaal 3">
              <a:hlinkClick r:id="rId8" action="ppaction://hlinksldjump"/>
              <a:extLst>
                <a:ext uri="{FF2B5EF4-FFF2-40B4-BE49-F238E27FC236}">
                  <a16:creationId xmlns:a16="http://schemas.microsoft.com/office/drawing/2014/main" id="{1141BD65-81BB-84CC-1C44-51B056E79F63}"/>
                </a:ext>
              </a:extLst>
            </p:cNvPr>
            <p:cNvSpPr/>
            <p:nvPr/>
          </p:nvSpPr>
          <p:spPr>
            <a:xfrm>
              <a:off x="10393429" y="5885117"/>
              <a:ext cx="488317" cy="488442"/>
            </a:xfrm>
            <a:prstGeom prst="ellipse">
              <a:avLst/>
            </a:prstGeom>
            <a:solidFill>
              <a:schemeClr val="accent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28" name="!! Over deze kaart">
            <a:extLst>
              <a:ext uri="{FF2B5EF4-FFF2-40B4-BE49-F238E27FC236}">
                <a16:creationId xmlns:a16="http://schemas.microsoft.com/office/drawing/2014/main" id="{FB54E0C2-8AA2-3025-2983-B1A79245AF36}"/>
              </a:ext>
            </a:extLst>
          </p:cNvPr>
          <p:cNvGrpSpPr/>
          <p:nvPr/>
        </p:nvGrpSpPr>
        <p:grpSpPr>
          <a:xfrm>
            <a:off x="9408542" y="893825"/>
            <a:ext cx="2783458" cy="4589145"/>
            <a:chOff x="9408542" y="893825"/>
            <a:chExt cx="2783458" cy="4589145"/>
          </a:xfrm>
        </p:grpSpPr>
        <p:sp>
          <p:nvSpPr>
            <p:cNvPr id="29" name="Vrije vorm: vorm 28">
              <a:extLst>
                <a:ext uri="{FF2B5EF4-FFF2-40B4-BE49-F238E27FC236}">
                  <a16:creationId xmlns:a16="http://schemas.microsoft.com/office/drawing/2014/main" id="{6616C367-DED8-F670-6926-B6C48FFBB241}"/>
                </a:ext>
              </a:extLst>
            </p:cNvPr>
            <p:cNvSpPr/>
            <p:nvPr/>
          </p:nvSpPr>
          <p:spPr>
            <a:xfrm>
              <a:off x="9408542" y="893825"/>
              <a:ext cx="2783458" cy="4589145"/>
            </a:xfrm>
            <a:custGeom>
              <a:avLst/>
              <a:gdLst>
                <a:gd name="connsiteX0" fmla="*/ 573277 w 2783458"/>
                <a:gd name="connsiteY0" fmla="*/ 0 h 4589145"/>
                <a:gd name="connsiteX1" fmla="*/ 2783459 w 2783458"/>
                <a:gd name="connsiteY1" fmla="*/ 0 h 4589145"/>
                <a:gd name="connsiteX2" fmla="*/ 2783459 w 2783458"/>
                <a:gd name="connsiteY2" fmla="*/ 4589145 h 4589145"/>
                <a:gd name="connsiteX3" fmla="*/ 573277 w 2783458"/>
                <a:gd name="connsiteY3" fmla="*/ 4589145 h 4589145"/>
                <a:gd name="connsiteX4" fmla="*/ 0 w 2783458"/>
                <a:gd name="connsiteY4" fmla="*/ 4015867 h 4589145"/>
                <a:gd name="connsiteX5" fmla="*/ 0 w 2783458"/>
                <a:gd name="connsiteY5" fmla="*/ 573278 h 4589145"/>
                <a:gd name="connsiteX6" fmla="*/ 573277 w 2783458"/>
                <a:gd name="connsiteY6" fmla="*/ 0 h 458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3458" h="4589145">
                  <a:moveTo>
                    <a:pt x="573277" y="0"/>
                  </a:moveTo>
                  <a:lnTo>
                    <a:pt x="2783459" y="0"/>
                  </a:lnTo>
                  <a:lnTo>
                    <a:pt x="2783459" y="4589145"/>
                  </a:lnTo>
                  <a:lnTo>
                    <a:pt x="573277" y="4589145"/>
                  </a:lnTo>
                  <a:cubicBezTo>
                    <a:pt x="256921" y="4589145"/>
                    <a:pt x="0" y="4332351"/>
                    <a:pt x="0" y="4015867"/>
                  </a:cubicBezTo>
                  <a:lnTo>
                    <a:pt x="0" y="573278"/>
                  </a:lnTo>
                  <a:cubicBezTo>
                    <a:pt x="0" y="256921"/>
                    <a:pt x="256794" y="0"/>
                    <a:pt x="573277" y="0"/>
                  </a:cubicBezTo>
                  <a:close/>
                </a:path>
              </a:pathLst>
            </a:custGeom>
            <a:solidFill>
              <a:srgbClr val="F59C00"/>
            </a:solidFill>
            <a:ln w="0" cap="flat">
              <a:noFill/>
              <a:prstDash val="solid"/>
              <a:miter/>
            </a:ln>
            <a:effectLst>
              <a:outerShdw blurRad="190500" algn="ctr" rotWithShape="0">
                <a:prstClr val="black">
                  <a:alpha val="15000"/>
                </a:prstClr>
              </a:outerShdw>
            </a:effectLst>
          </p:spPr>
          <p:txBody>
            <a:bodyPr lIns="396000" tIns="864000" rIns="432000" rtlCol="0" anchor="t"/>
            <a:lstStyle/>
            <a:p>
              <a:r>
                <a:rPr lang="nl-NL" sz="1300" b="1" dirty="0">
                  <a:solidFill>
                    <a:schemeClr val="bg1"/>
                  </a:solidFill>
                  <a:latin typeface="Calibri" panose="020F0502020204030204" pitchFamily="34" charset="0"/>
                </a:rPr>
                <a:t>Over dit model</a:t>
              </a:r>
            </a:p>
            <a:p>
              <a:pPr>
                <a:lnSpc>
                  <a:spcPts val="1200"/>
                </a:lnSpc>
              </a:pPr>
              <a:endParaRPr lang="nl-NL" sz="800" b="1" dirty="0">
                <a:solidFill>
                  <a:schemeClr val="bg1"/>
                </a:solidFill>
                <a:latin typeface="Calibri" panose="020F0502020204030204" pitchFamily="34" charset="0"/>
              </a:endParaRPr>
            </a:p>
            <a:p>
              <a:pPr>
                <a:lnSpc>
                  <a:spcPts val="1200"/>
                </a:lnSpc>
              </a:pPr>
              <a:r>
                <a:rPr lang="nl-NL" sz="1000" dirty="0">
                  <a:solidFill>
                    <a:schemeClr val="bg1"/>
                  </a:solidFill>
                  <a:latin typeface="Calibri" panose="020F0502020204030204" pitchFamily="34" charset="0"/>
                </a:rPr>
                <a:t>Dit model is gebaseerd op de kaart </a:t>
              </a:r>
              <a:r>
                <a:rPr lang="nl-NL" sz="1000" dirty="0">
                  <a:solidFill>
                    <a:schemeClr val="bg1"/>
                  </a:solidFill>
                  <a:latin typeface="Calibri" panose="020F0502020204030204" pitchFamily="34" charset="0"/>
                  <a:hlinkClick r:id="rId9"/>
                </a:rPr>
                <a:t>Het verhaal van sociaal werk</a:t>
              </a:r>
              <a:r>
                <a:rPr lang="nl-NL" sz="1000" dirty="0">
                  <a:solidFill>
                    <a:schemeClr val="bg1"/>
                  </a:solidFill>
                  <a:latin typeface="Calibri" panose="020F0502020204030204" pitchFamily="34" charset="0"/>
                </a:rPr>
                <a:t>, dat in het voorjaar van 2024 is ontwikkeld door De Argumentenfabriek in samenwerking met Sociaal Werk Nederland. Het is gebaseerd op vier denksessies met vertegenwoordigers van sociaalwerkorganisaties.  </a:t>
              </a:r>
              <a:br>
                <a:rPr lang="nl-NL" sz="1000" dirty="0">
                  <a:solidFill>
                    <a:schemeClr val="bg1"/>
                  </a:solidFill>
                  <a:latin typeface="Calibri" panose="020F0502020204030204" pitchFamily="34" charset="0"/>
                </a:rPr>
              </a:br>
              <a:br>
                <a:rPr lang="nl-NL" sz="1000" dirty="0">
                  <a:solidFill>
                    <a:schemeClr val="bg1"/>
                  </a:solidFill>
                  <a:latin typeface="Calibri" panose="020F0502020204030204" pitchFamily="34" charset="0"/>
                </a:rPr>
              </a:br>
              <a:r>
                <a:rPr lang="nl-NL" sz="1000" dirty="0">
                  <a:solidFill>
                    <a:schemeClr val="bg1"/>
                  </a:solidFill>
                  <a:latin typeface="Calibri" panose="020F0502020204030204" pitchFamily="34" charset="0"/>
                </a:rPr>
                <a:t>Op deze kaart lees je het verhaal van sociaal werk; onze missie, onze impact en onze unieke werkwijze ten opzichte van andere organisaties in het sociaal domein. </a:t>
              </a:r>
              <a:br>
                <a:rPr lang="nl-NL" sz="1000" dirty="0">
                  <a:solidFill>
                    <a:schemeClr val="bg1"/>
                  </a:solidFill>
                  <a:latin typeface="Calibri" panose="020F0502020204030204" pitchFamily="34" charset="0"/>
                </a:rPr>
              </a:br>
              <a:endParaRPr lang="nl-NL" sz="1000" dirty="0">
                <a:solidFill>
                  <a:schemeClr val="bg1"/>
                </a:solidFill>
                <a:latin typeface="Calibri" panose="020F0502020204030204" pitchFamily="34" charset="0"/>
              </a:endParaRPr>
            </a:p>
            <a:p>
              <a:pPr>
                <a:lnSpc>
                  <a:spcPts val="1200"/>
                </a:lnSpc>
              </a:pPr>
              <a:r>
                <a:rPr lang="nl-NL" sz="1000" dirty="0">
                  <a:solidFill>
                    <a:schemeClr val="bg1"/>
                  </a:solidFill>
                  <a:latin typeface="Calibri" panose="020F0502020204030204" pitchFamily="34" charset="0"/>
                </a:rPr>
                <a:t>Sociaalwerkorganisaties kunnen dit verhaal benutten om zich te positioneren en de unieke meerwaarde van sociaal werk duidelijk te maken.</a:t>
              </a:r>
            </a:p>
            <a:p>
              <a:pPr>
                <a:lnSpc>
                  <a:spcPts val="1200"/>
                </a:lnSpc>
              </a:pPr>
              <a:endParaRPr lang="nl-NL" sz="1000" dirty="0">
                <a:solidFill>
                  <a:schemeClr val="bg1"/>
                </a:solidFill>
                <a:latin typeface="Calibri" panose="020F0502020204030204" pitchFamily="34" charset="0"/>
              </a:endParaRPr>
            </a:p>
          </p:txBody>
        </p:sp>
        <p:grpSp>
          <p:nvGrpSpPr>
            <p:cNvPr id="30" name="Groep 29">
              <a:extLst>
                <a:ext uri="{FF2B5EF4-FFF2-40B4-BE49-F238E27FC236}">
                  <a16:creationId xmlns:a16="http://schemas.microsoft.com/office/drawing/2014/main" id="{BA08A63D-964B-5A19-0E5C-CB26B22785B0}"/>
                </a:ext>
              </a:extLst>
            </p:cNvPr>
            <p:cNvGrpSpPr/>
            <p:nvPr/>
          </p:nvGrpSpPr>
          <p:grpSpPr>
            <a:xfrm>
              <a:off x="9813925" y="1362328"/>
              <a:ext cx="218440" cy="252222"/>
              <a:chOff x="9814814" y="1376552"/>
              <a:chExt cx="218440" cy="252222"/>
            </a:xfrm>
          </p:grpSpPr>
          <p:sp>
            <p:nvSpPr>
              <p:cNvPr id="31" name="Vrije vorm: vorm 30">
                <a:extLst>
                  <a:ext uri="{FF2B5EF4-FFF2-40B4-BE49-F238E27FC236}">
                    <a16:creationId xmlns:a16="http://schemas.microsoft.com/office/drawing/2014/main" id="{838814D4-0E5B-69E2-2B72-33E057270A1D}"/>
                  </a:ext>
                </a:extLst>
              </p:cNvPr>
              <p:cNvSpPr/>
              <p:nvPr/>
            </p:nvSpPr>
            <p:spPr>
              <a:xfrm>
                <a:off x="9814814" y="1376552"/>
                <a:ext cx="218440" cy="252222"/>
              </a:xfrm>
              <a:custGeom>
                <a:avLst/>
                <a:gdLst>
                  <a:gd name="connsiteX0" fmla="*/ 218313 w 218440"/>
                  <a:gd name="connsiteY0" fmla="*/ 105537 h 252222"/>
                  <a:gd name="connsiteX1" fmla="*/ 218313 w 218440"/>
                  <a:gd name="connsiteY1" fmla="*/ 103759 h 252222"/>
                  <a:gd name="connsiteX2" fmla="*/ 218313 w 218440"/>
                  <a:gd name="connsiteY2" fmla="*/ 102743 h 252222"/>
                  <a:gd name="connsiteX3" fmla="*/ 218313 w 218440"/>
                  <a:gd name="connsiteY3" fmla="*/ 101092 h 252222"/>
                  <a:gd name="connsiteX4" fmla="*/ 218313 w 218440"/>
                  <a:gd name="connsiteY4" fmla="*/ 99949 h 252222"/>
                  <a:gd name="connsiteX5" fmla="*/ 218186 w 218440"/>
                  <a:gd name="connsiteY5" fmla="*/ 98425 h 252222"/>
                  <a:gd name="connsiteX6" fmla="*/ 218186 w 218440"/>
                  <a:gd name="connsiteY6" fmla="*/ 97282 h 252222"/>
                  <a:gd name="connsiteX7" fmla="*/ 218059 w 218440"/>
                  <a:gd name="connsiteY7" fmla="*/ 95758 h 252222"/>
                  <a:gd name="connsiteX8" fmla="*/ 217932 w 218440"/>
                  <a:gd name="connsiteY8" fmla="*/ 94615 h 252222"/>
                  <a:gd name="connsiteX9" fmla="*/ 217678 w 218440"/>
                  <a:gd name="connsiteY9" fmla="*/ 93091 h 252222"/>
                  <a:gd name="connsiteX10" fmla="*/ 217551 w 218440"/>
                  <a:gd name="connsiteY10" fmla="*/ 91948 h 252222"/>
                  <a:gd name="connsiteX11" fmla="*/ 217297 w 218440"/>
                  <a:gd name="connsiteY11" fmla="*/ 90424 h 252222"/>
                  <a:gd name="connsiteX12" fmla="*/ 217170 w 218440"/>
                  <a:gd name="connsiteY12" fmla="*/ 89408 h 252222"/>
                  <a:gd name="connsiteX13" fmla="*/ 216916 w 218440"/>
                  <a:gd name="connsiteY13" fmla="*/ 87884 h 252222"/>
                  <a:gd name="connsiteX14" fmla="*/ 216662 w 218440"/>
                  <a:gd name="connsiteY14" fmla="*/ 86868 h 252222"/>
                  <a:gd name="connsiteX15" fmla="*/ 216281 w 218440"/>
                  <a:gd name="connsiteY15" fmla="*/ 85090 h 252222"/>
                  <a:gd name="connsiteX16" fmla="*/ 216154 w 218440"/>
                  <a:gd name="connsiteY16" fmla="*/ 84328 h 252222"/>
                  <a:gd name="connsiteX17" fmla="*/ 215519 w 218440"/>
                  <a:gd name="connsiteY17" fmla="*/ 81788 h 252222"/>
                  <a:gd name="connsiteX18" fmla="*/ 215519 w 218440"/>
                  <a:gd name="connsiteY18" fmla="*/ 81407 h 252222"/>
                  <a:gd name="connsiteX19" fmla="*/ 215011 w 218440"/>
                  <a:gd name="connsiteY19" fmla="*/ 79375 h 252222"/>
                  <a:gd name="connsiteX20" fmla="*/ 214757 w 218440"/>
                  <a:gd name="connsiteY20" fmla="*/ 78486 h 252222"/>
                  <a:gd name="connsiteX21" fmla="*/ 214249 w 218440"/>
                  <a:gd name="connsiteY21" fmla="*/ 76962 h 252222"/>
                  <a:gd name="connsiteX22" fmla="*/ 213868 w 218440"/>
                  <a:gd name="connsiteY22" fmla="*/ 75946 h 252222"/>
                  <a:gd name="connsiteX23" fmla="*/ 213360 w 218440"/>
                  <a:gd name="connsiteY23" fmla="*/ 74549 h 252222"/>
                  <a:gd name="connsiteX24" fmla="*/ 212979 w 218440"/>
                  <a:gd name="connsiteY24" fmla="*/ 73533 h 252222"/>
                  <a:gd name="connsiteX25" fmla="*/ 212471 w 218440"/>
                  <a:gd name="connsiteY25" fmla="*/ 72136 h 252222"/>
                  <a:gd name="connsiteX26" fmla="*/ 212090 w 218440"/>
                  <a:gd name="connsiteY26" fmla="*/ 71120 h 252222"/>
                  <a:gd name="connsiteX27" fmla="*/ 211582 w 218440"/>
                  <a:gd name="connsiteY27" fmla="*/ 69723 h 252222"/>
                  <a:gd name="connsiteX28" fmla="*/ 211201 w 218440"/>
                  <a:gd name="connsiteY28" fmla="*/ 68707 h 252222"/>
                  <a:gd name="connsiteX29" fmla="*/ 210693 w 218440"/>
                  <a:gd name="connsiteY29" fmla="*/ 67437 h 252222"/>
                  <a:gd name="connsiteX30" fmla="*/ 210312 w 218440"/>
                  <a:gd name="connsiteY30" fmla="*/ 66421 h 252222"/>
                  <a:gd name="connsiteX31" fmla="*/ 209677 w 218440"/>
                  <a:gd name="connsiteY31" fmla="*/ 65151 h 252222"/>
                  <a:gd name="connsiteX32" fmla="*/ 209169 w 218440"/>
                  <a:gd name="connsiteY32" fmla="*/ 64135 h 252222"/>
                  <a:gd name="connsiteX33" fmla="*/ 208534 w 218440"/>
                  <a:gd name="connsiteY33" fmla="*/ 62738 h 252222"/>
                  <a:gd name="connsiteX34" fmla="*/ 208026 w 218440"/>
                  <a:gd name="connsiteY34" fmla="*/ 61849 h 252222"/>
                  <a:gd name="connsiteX35" fmla="*/ 207264 w 218440"/>
                  <a:gd name="connsiteY35" fmla="*/ 60325 h 252222"/>
                  <a:gd name="connsiteX36" fmla="*/ 206883 w 218440"/>
                  <a:gd name="connsiteY36" fmla="*/ 59563 h 252222"/>
                  <a:gd name="connsiteX37" fmla="*/ 205740 w 218440"/>
                  <a:gd name="connsiteY37" fmla="*/ 57404 h 252222"/>
                  <a:gd name="connsiteX38" fmla="*/ 205359 w 218440"/>
                  <a:gd name="connsiteY38" fmla="*/ 56642 h 252222"/>
                  <a:gd name="connsiteX39" fmla="*/ 204470 w 218440"/>
                  <a:gd name="connsiteY39" fmla="*/ 55118 h 252222"/>
                  <a:gd name="connsiteX40" fmla="*/ 203962 w 218440"/>
                  <a:gd name="connsiteY40" fmla="*/ 54229 h 252222"/>
                  <a:gd name="connsiteX41" fmla="*/ 203200 w 218440"/>
                  <a:gd name="connsiteY41" fmla="*/ 52959 h 252222"/>
                  <a:gd name="connsiteX42" fmla="*/ 202565 w 218440"/>
                  <a:gd name="connsiteY42" fmla="*/ 51943 h 252222"/>
                  <a:gd name="connsiteX43" fmla="*/ 201803 w 218440"/>
                  <a:gd name="connsiteY43" fmla="*/ 50800 h 252222"/>
                  <a:gd name="connsiteX44" fmla="*/ 201168 w 218440"/>
                  <a:gd name="connsiteY44" fmla="*/ 49784 h 252222"/>
                  <a:gd name="connsiteX45" fmla="*/ 200406 w 218440"/>
                  <a:gd name="connsiteY45" fmla="*/ 48641 h 252222"/>
                  <a:gd name="connsiteX46" fmla="*/ 199771 w 218440"/>
                  <a:gd name="connsiteY46" fmla="*/ 47625 h 252222"/>
                  <a:gd name="connsiteX47" fmla="*/ 199009 w 218440"/>
                  <a:gd name="connsiteY47" fmla="*/ 46482 h 252222"/>
                  <a:gd name="connsiteX48" fmla="*/ 198374 w 218440"/>
                  <a:gd name="connsiteY48" fmla="*/ 45466 h 252222"/>
                  <a:gd name="connsiteX49" fmla="*/ 197612 w 218440"/>
                  <a:gd name="connsiteY49" fmla="*/ 44450 h 252222"/>
                  <a:gd name="connsiteX50" fmla="*/ 196850 w 218440"/>
                  <a:gd name="connsiteY50" fmla="*/ 43434 h 252222"/>
                  <a:gd name="connsiteX51" fmla="*/ 196088 w 218440"/>
                  <a:gd name="connsiteY51" fmla="*/ 42418 h 252222"/>
                  <a:gd name="connsiteX52" fmla="*/ 195326 w 218440"/>
                  <a:gd name="connsiteY52" fmla="*/ 41529 h 252222"/>
                  <a:gd name="connsiteX53" fmla="*/ 194437 w 218440"/>
                  <a:gd name="connsiteY53" fmla="*/ 40513 h 252222"/>
                  <a:gd name="connsiteX54" fmla="*/ 193675 w 218440"/>
                  <a:gd name="connsiteY54" fmla="*/ 39624 h 252222"/>
                  <a:gd name="connsiteX55" fmla="*/ 192786 w 218440"/>
                  <a:gd name="connsiteY55" fmla="*/ 38481 h 252222"/>
                  <a:gd name="connsiteX56" fmla="*/ 192151 w 218440"/>
                  <a:gd name="connsiteY56" fmla="*/ 37719 h 252222"/>
                  <a:gd name="connsiteX57" fmla="*/ 190500 w 218440"/>
                  <a:gd name="connsiteY57" fmla="*/ 35941 h 252222"/>
                  <a:gd name="connsiteX58" fmla="*/ 189738 w 218440"/>
                  <a:gd name="connsiteY58" fmla="*/ 35052 h 252222"/>
                  <a:gd name="connsiteX59" fmla="*/ 188849 w 218440"/>
                  <a:gd name="connsiteY59" fmla="*/ 34036 h 252222"/>
                  <a:gd name="connsiteX60" fmla="*/ 187960 w 218440"/>
                  <a:gd name="connsiteY60" fmla="*/ 33147 h 252222"/>
                  <a:gd name="connsiteX61" fmla="*/ 187071 w 218440"/>
                  <a:gd name="connsiteY61" fmla="*/ 32258 h 252222"/>
                  <a:gd name="connsiteX62" fmla="*/ 186182 w 218440"/>
                  <a:gd name="connsiteY62" fmla="*/ 31369 h 252222"/>
                  <a:gd name="connsiteX63" fmla="*/ 185293 w 218440"/>
                  <a:gd name="connsiteY63" fmla="*/ 30480 h 252222"/>
                  <a:gd name="connsiteX64" fmla="*/ 184404 w 218440"/>
                  <a:gd name="connsiteY64" fmla="*/ 29591 h 252222"/>
                  <a:gd name="connsiteX65" fmla="*/ 183515 w 218440"/>
                  <a:gd name="connsiteY65" fmla="*/ 28702 h 252222"/>
                  <a:gd name="connsiteX66" fmla="*/ 182499 w 218440"/>
                  <a:gd name="connsiteY66" fmla="*/ 27813 h 252222"/>
                  <a:gd name="connsiteX67" fmla="*/ 181610 w 218440"/>
                  <a:gd name="connsiteY67" fmla="*/ 27051 h 252222"/>
                  <a:gd name="connsiteX68" fmla="*/ 180594 w 218440"/>
                  <a:gd name="connsiteY68" fmla="*/ 26162 h 252222"/>
                  <a:gd name="connsiteX69" fmla="*/ 179705 w 218440"/>
                  <a:gd name="connsiteY69" fmla="*/ 25400 h 252222"/>
                  <a:gd name="connsiteX70" fmla="*/ 178689 w 218440"/>
                  <a:gd name="connsiteY70" fmla="*/ 24511 h 252222"/>
                  <a:gd name="connsiteX71" fmla="*/ 177800 w 218440"/>
                  <a:gd name="connsiteY71" fmla="*/ 23749 h 252222"/>
                  <a:gd name="connsiteX72" fmla="*/ 176784 w 218440"/>
                  <a:gd name="connsiteY72" fmla="*/ 22860 h 252222"/>
                  <a:gd name="connsiteX73" fmla="*/ 175895 w 218440"/>
                  <a:gd name="connsiteY73" fmla="*/ 22098 h 252222"/>
                  <a:gd name="connsiteX74" fmla="*/ 174752 w 218440"/>
                  <a:gd name="connsiteY74" fmla="*/ 21336 h 252222"/>
                  <a:gd name="connsiteX75" fmla="*/ 173609 w 218440"/>
                  <a:gd name="connsiteY75" fmla="*/ 20574 h 252222"/>
                  <a:gd name="connsiteX76" fmla="*/ 171577 w 218440"/>
                  <a:gd name="connsiteY76" fmla="*/ 19177 h 252222"/>
                  <a:gd name="connsiteX77" fmla="*/ 170688 w 218440"/>
                  <a:gd name="connsiteY77" fmla="*/ 18542 h 252222"/>
                  <a:gd name="connsiteX78" fmla="*/ 169545 w 218440"/>
                  <a:gd name="connsiteY78" fmla="*/ 17780 h 252222"/>
                  <a:gd name="connsiteX79" fmla="*/ 168656 w 218440"/>
                  <a:gd name="connsiteY79" fmla="*/ 17145 h 252222"/>
                  <a:gd name="connsiteX80" fmla="*/ 167513 w 218440"/>
                  <a:gd name="connsiteY80" fmla="*/ 16383 h 252222"/>
                  <a:gd name="connsiteX81" fmla="*/ 166624 w 218440"/>
                  <a:gd name="connsiteY81" fmla="*/ 15748 h 252222"/>
                  <a:gd name="connsiteX82" fmla="*/ 165481 w 218440"/>
                  <a:gd name="connsiteY82" fmla="*/ 14986 h 252222"/>
                  <a:gd name="connsiteX83" fmla="*/ 164465 w 218440"/>
                  <a:gd name="connsiteY83" fmla="*/ 14478 h 252222"/>
                  <a:gd name="connsiteX84" fmla="*/ 163195 w 218440"/>
                  <a:gd name="connsiteY84" fmla="*/ 13843 h 252222"/>
                  <a:gd name="connsiteX85" fmla="*/ 162179 w 218440"/>
                  <a:gd name="connsiteY85" fmla="*/ 13335 h 252222"/>
                  <a:gd name="connsiteX86" fmla="*/ 160909 w 218440"/>
                  <a:gd name="connsiteY86" fmla="*/ 12700 h 252222"/>
                  <a:gd name="connsiteX87" fmla="*/ 159893 w 218440"/>
                  <a:gd name="connsiteY87" fmla="*/ 12192 h 252222"/>
                  <a:gd name="connsiteX88" fmla="*/ 158623 w 218440"/>
                  <a:gd name="connsiteY88" fmla="*/ 11557 h 252222"/>
                  <a:gd name="connsiteX89" fmla="*/ 157607 w 218440"/>
                  <a:gd name="connsiteY89" fmla="*/ 11049 h 252222"/>
                  <a:gd name="connsiteX90" fmla="*/ 156337 w 218440"/>
                  <a:gd name="connsiteY90" fmla="*/ 10414 h 252222"/>
                  <a:gd name="connsiteX91" fmla="*/ 155321 w 218440"/>
                  <a:gd name="connsiteY91" fmla="*/ 9906 h 252222"/>
                  <a:gd name="connsiteX92" fmla="*/ 154051 w 218440"/>
                  <a:gd name="connsiteY92" fmla="*/ 9271 h 252222"/>
                  <a:gd name="connsiteX93" fmla="*/ 153162 w 218440"/>
                  <a:gd name="connsiteY93" fmla="*/ 8890 h 252222"/>
                  <a:gd name="connsiteX94" fmla="*/ 151765 w 218440"/>
                  <a:gd name="connsiteY94" fmla="*/ 8255 h 252222"/>
                  <a:gd name="connsiteX95" fmla="*/ 151257 w 218440"/>
                  <a:gd name="connsiteY95" fmla="*/ 8001 h 252222"/>
                  <a:gd name="connsiteX96" fmla="*/ 147955 w 218440"/>
                  <a:gd name="connsiteY96" fmla="*/ 6731 h 252222"/>
                  <a:gd name="connsiteX97" fmla="*/ 147193 w 218440"/>
                  <a:gd name="connsiteY97" fmla="*/ 6477 h 252222"/>
                  <a:gd name="connsiteX98" fmla="*/ 145669 w 218440"/>
                  <a:gd name="connsiteY98" fmla="*/ 5969 h 252222"/>
                  <a:gd name="connsiteX99" fmla="*/ 144780 w 218440"/>
                  <a:gd name="connsiteY99" fmla="*/ 5588 h 252222"/>
                  <a:gd name="connsiteX100" fmla="*/ 143383 w 218440"/>
                  <a:gd name="connsiteY100" fmla="*/ 5080 h 252222"/>
                  <a:gd name="connsiteX101" fmla="*/ 142367 w 218440"/>
                  <a:gd name="connsiteY101" fmla="*/ 4699 h 252222"/>
                  <a:gd name="connsiteX102" fmla="*/ 140970 w 218440"/>
                  <a:gd name="connsiteY102" fmla="*/ 4318 h 252222"/>
                  <a:gd name="connsiteX103" fmla="*/ 139954 w 218440"/>
                  <a:gd name="connsiteY103" fmla="*/ 4064 h 252222"/>
                  <a:gd name="connsiteX104" fmla="*/ 138557 w 218440"/>
                  <a:gd name="connsiteY104" fmla="*/ 3683 h 252222"/>
                  <a:gd name="connsiteX105" fmla="*/ 137541 w 218440"/>
                  <a:gd name="connsiteY105" fmla="*/ 3429 h 252222"/>
                  <a:gd name="connsiteX106" fmla="*/ 136144 w 218440"/>
                  <a:gd name="connsiteY106" fmla="*/ 3048 h 252222"/>
                  <a:gd name="connsiteX107" fmla="*/ 135128 w 218440"/>
                  <a:gd name="connsiteY107" fmla="*/ 2794 h 252222"/>
                  <a:gd name="connsiteX108" fmla="*/ 133731 w 218440"/>
                  <a:gd name="connsiteY108" fmla="*/ 2413 h 252222"/>
                  <a:gd name="connsiteX109" fmla="*/ 132715 w 218440"/>
                  <a:gd name="connsiteY109" fmla="*/ 2159 h 252222"/>
                  <a:gd name="connsiteX110" fmla="*/ 131191 w 218440"/>
                  <a:gd name="connsiteY110" fmla="*/ 1905 h 252222"/>
                  <a:gd name="connsiteX111" fmla="*/ 130175 w 218440"/>
                  <a:gd name="connsiteY111" fmla="*/ 1651 h 252222"/>
                  <a:gd name="connsiteX112" fmla="*/ 128651 w 218440"/>
                  <a:gd name="connsiteY112" fmla="*/ 1397 h 252222"/>
                  <a:gd name="connsiteX113" fmla="*/ 127635 w 218440"/>
                  <a:gd name="connsiteY113" fmla="*/ 1270 h 252222"/>
                  <a:gd name="connsiteX114" fmla="*/ 125984 w 218440"/>
                  <a:gd name="connsiteY114" fmla="*/ 1016 h 252222"/>
                  <a:gd name="connsiteX115" fmla="*/ 125984 w 218440"/>
                  <a:gd name="connsiteY115" fmla="*/ 1016 h 252222"/>
                  <a:gd name="connsiteX116" fmla="*/ 125984 w 218440"/>
                  <a:gd name="connsiteY116" fmla="*/ 1016 h 252222"/>
                  <a:gd name="connsiteX117" fmla="*/ 117475 w 218440"/>
                  <a:gd name="connsiteY117" fmla="*/ 127 h 252222"/>
                  <a:gd name="connsiteX118" fmla="*/ 117475 w 218440"/>
                  <a:gd name="connsiteY118" fmla="*/ 127 h 252222"/>
                  <a:gd name="connsiteX119" fmla="*/ 117221 w 218440"/>
                  <a:gd name="connsiteY119" fmla="*/ 127 h 252222"/>
                  <a:gd name="connsiteX120" fmla="*/ 114427 w 218440"/>
                  <a:gd name="connsiteY120" fmla="*/ 0 h 252222"/>
                  <a:gd name="connsiteX121" fmla="*/ 113030 w 218440"/>
                  <a:gd name="connsiteY121" fmla="*/ 0 h 252222"/>
                  <a:gd name="connsiteX122" fmla="*/ 112141 w 218440"/>
                  <a:gd name="connsiteY122" fmla="*/ 0 h 252222"/>
                  <a:gd name="connsiteX123" fmla="*/ 109728 w 218440"/>
                  <a:gd name="connsiteY123" fmla="*/ 0 h 252222"/>
                  <a:gd name="connsiteX124" fmla="*/ 74549 w 218440"/>
                  <a:gd name="connsiteY124" fmla="*/ 5715 h 252222"/>
                  <a:gd name="connsiteX125" fmla="*/ 69469 w 218440"/>
                  <a:gd name="connsiteY125" fmla="*/ 7620 h 252222"/>
                  <a:gd name="connsiteX126" fmla="*/ 64516 w 218440"/>
                  <a:gd name="connsiteY126" fmla="*/ 9652 h 252222"/>
                  <a:gd name="connsiteX127" fmla="*/ 62103 w 218440"/>
                  <a:gd name="connsiteY127" fmla="*/ 10795 h 252222"/>
                  <a:gd name="connsiteX128" fmla="*/ 57404 w 218440"/>
                  <a:gd name="connsiteY128" fmla="*/ 13208 h 252222"/>
                  <a:gd name="connsiteX129" fmla="*/ 55118 w 218440"/>
                  <a:gd name="connsiteY129" fmla="*/ 14478 h 252222"/>
                  <a:gd name="connsiteX130" fmla="*/ 30353 w 218440"/>
                  <a:gd name="connsiteY130" fmla="*/ 33909 h 252222"/>
                  <a:gd name="connsiteX131" fmla="*/ 28575 w 218440"/>
                  <a:gd name="connsiteY131" fmla="*/ 35814 h 252222"/>
                  <a:gd name="connsiteX132" fmla="*/ 23495 w 218440"/>
                  <a:gd name="connsiteY132" fmla="*/ 41783 h 252222"/>
                  <a:gd name="connsiteX133" fmla="*/ 21844 w 218440"/>
                  <a:gd name="connsiteY133" fmla="*/ 43815 h 252222"/>
                  <a:gd name="connsiteX134" fmla="*/ 0 w 218440"/>
                  <a:gd name="connsiteY134" fmla="*/ 109474 h 252222"/>
                  <a:gd name="connsiteX135" fmla="*/ 0 w 218440"/>
                  <a:gd name="connsiteY135" fmla="*/ 109474 h 252222"/>
                  <a:gd name="connsiteX136" fmla="*/ 16256 w 218440"/>
                  <a:gd name="connsiteY136" fmla="*/ 171704 h 252222"/>
                  <a:gd name="connsiteX137" fmla="*/ 60452 w 218440"/>
                  <a:gd name="connsiteY137" fmla="*/ 216154 h 252222"/>
                  <a:gd name="connsiteX138" fmla="*/ 126111 w 218440"/>
                  <a:gd name="connsiteY138" fmla="*/ 252222 h 252222"/>
                  <a:gd name="connsiteX139" fmla="*/ 126111 w 218440"/>
                  <a:gd name="connsiteY139" fmla="*/ 217932 h 252222"/>
                  <a:gd name="connsiteX140" fmla="*/ 126111 w 218440"/>
                  <a:gd name="connsiteY140" fmla="*/ 217932 h 252222"/>
                  <a:gd name="connsiteX141" fmla="*/ 127762 w 218440"/>
                  <a:gd name="connsiteY141" fmla="*/ 217678 h 252222"/>
                  <a:gd name="connsiteX142" fmla="*/ 128778 w 218440"/>
                  <a:gd name="connsiteY142" fmla="*/ 217551 h 252222"/>
                  <a:gd name="connsiteX143" fmla="*/ 130302 w 218440"/>
                  <a:gd name="connsiteY143" fmla="*/ 217297 h 252222"/>
                  <a:gd name="connsiteX144" fmla="*/ 131318 w 218440"/>
                  <a:gd name="connsiteY144" fmla="*/ 217043 h 252222"/>
                  <a:gd name="connsiteX145" fmla="*/ 132842 w 218440"/>
                  <a:gd name="connsiteY145" fmla="*/ 216789 h 252222"/>
                  <a:gd name="connsiteX146" fmla="*/ 133858 w 218440"/>
                  <a:gd name="connsiteY146" fmla="*/ 216535 h 252222"/>
                  <a:gd name="connsiteX147" fmla="*/ 135255 w 218440"/>
                  <a:gd name="connsiteY147" fmla="*/ 216154 h 252222"/>
                  <a:gd name="connsiteX148" fmla="*/ 136271 w 218440"/>
                  <a:gd name="connsiteY148" fmla="*/ 215900 h 252222"/>
                  <a:gd name="connsiteX149" fmla="*/ 137668 w 218440"/>
                  <a:gd name="connsiteY149" fmla="*/ 215519 h 252222"/>
                  <a:gd name="connsiteX150" fmla="*/ 138684 w 218440"/>
                  <a:gd name="connsiteY150" fmla="*/ 215265 h 252222"/>
                  <a:gd name="connsiteX151" fmla="*/ 140081 w 218440"/>
                  <a:gd name="connsiteY151" fmla="*/ 214884 h 252222"/>
                  <a:gd name="connsiteX152" fmla="*/ 141097 w 218440"/>
                  <a:gd name="connsiteY152" fmla="*/ 214630 h 252222"/>
                  <a:gd name="connsiteX153" fmla="*/ 142494 w 218440"/>
                  <a:gd name="connsiteY153" fmla="*/ 214249 h 252222"/>
                  <a:gd name="connsiteX154" fmla="*/ 143510 w 218440"/>
                  <a:gd name="connsiteY154" fmla="*/ 213868 h 252222"/>
                  <a:gd name="connsiteX155" fmla="*/ 144907 w 218440"/>
                  <a:gd name="connsiteY155" fmla="*/ 213360 h 252222"/>
                  <a:gd name="connsiteX156" fmla="*/ 145796 w 218440"/>
                  <a:gd name="connsiteY156" fmla="*/ 212979 h 252222"/>
                  <a:gd name="connsiteX157" fmla="*/ 147320 w 218440"/>
                  <a:gd name="connsiteY157" fmla="*/ 212471 h 252222"/>
                  <a:gd name="connsiteX158" fmla="*/ 148082 w 218440"/>
                  <a:gd name="connsiteY158" fmla="*/ 212217 h 252222"/>
                  <a:gd name="connsiteX159" fmla="*/ 151384 w 218440"/>
                  <a:gd name="connsiteY159" fmla="*/ 210947 h 252222"/>
                  <a:gd name="connsiteX160" fmla="*/ 151892 w 218440"/>
                  <a:gd name="connsiteY160" fmla="*/ 210693 h 252222"/>
                  <a:gd name="connsiteX161" fmla="*/ 153289 w 218440"/>
                  <a:gd name="connsiteY161" fmla="*/ 210058 h 252222"/>
                  <a:gd name="connsiteX162" fmla="*/ 154178 w 218440"/>
                  <a:gd name="connsiteY162" fmla="*/ 209677 h 252222"/>
                  <a:gd name="connsiteX163" fmla="*/ 155448 w 218440"/>
                  <a:gd name="connsiteY163" fmla="*/ 209042 h 252222"/>
                  <a:gd name="connsiteX164" fmla="*/ 156464 w 218440"/>
                  <a:gd name="connsiteY164" fmla="*/ 208534 h 252222"/>
                  <a:gd name="connsiteX165" fmla="*/ 157734 w 218440"/>
                  <a:gd name="connsiteY165" fmla="*/ 207899 h 252222"/>
                  <a:gd name="connsiteX166" fmla="*/ 158750 w 218440"/>
                  <a:gd name="connsiteY166" fmla="*/ 207391 h 252222"/>
                  <a:gd name="connsiteX167" fmla="*/ 160020 w 218440"/>
                  <a:gd name="connsiteY167" fmla="*/ 206756 h 252222"/>
                  <a:gd name="connsiteX168" fmla="*/ 161036 w 218440"/>
                  <a:gd name="connsiteY168" fmla="*/ 206248 h 252222"/>
                  <a:gd name="connsiteX169" fmla="*/ 162306 w 218440"/>
                  <a:gd name="connsiteY169" fmla="*/ 205613 h 252222"/>
                  <a:gd name="connsiteX170" fmla="*/ 163322 w 218440"/>
                  <a:gd name="connsiteY170" fmla="*/ 205105 h 252222"/>
                  <a:gd name="connsiteX171" fmla="*/ 164592 w 218440"/>
                  <a:gd name="connsiteY171" fmla="*/ 204470 h 252222"/>
                  <a:gd name="connsiteX172" fmla="*/ 165608 w 218440"/>
                  <a:gd name="connsiteY172" fmla="*/ 203962 h 252222"/>
                  <a:gd name="connsiteX173" fmla="*/ 166751 w 218440"/>
                  <a:gd name="connsiteY173" fmla="*/ 203200 h 252222"/>
                  <a:gd name="connsiteX174" fmla="*/ 167640 w 218440"/>
                  <a:gd name="connsiteY174" fmla="*/ 202565 h 252222"/>
                  <a:gd name="connsiteX175" fmla="*/ 168783 w 218440"/>
                  <a:gd name="connsiteY175" fmla="*/ 201803 h 252222"/>
                  <a:gd name="connsiteX176" fmla="*/ 169672 w 218440"/>
                  <a:gd name="connsiteY176" fmla="*/ 201168 h 252222"/>
                  <a:gd name="connsiteX177" fmla="*/ 170815 w 218440"/>
                  <a:gd name="connsiteY177" fmla="*/ 200406 h 252222"/>
                  <a:gd name="connsiteX178" fmla="*/ 171704 w 218440"/>
                  <a:gd name="connsiteY178" fmla="*/ 199771 h 252222"/>
                  <a:gd name="connsiteX179" fmla="*/ 173736 w 218440"/>
                  <a:gd name="connsiteY179" fmla="*/ 198374 h 252222"/>
                  <a:gd name="connsiteX180" fmla="*/ 174879 w 218440"/>
                  <a:gd name="connsiteY180" fmla="*/ 197485 h 252222"/>
                  <a:gd name="connsiteX181" fmla="*/ 176022 w 218440"/>
                  <a:gd name="connsiteY181" fmla="*/ 196723 h 252222"/>
                  <a:gd name="connsiteX182" fmla="*/ 176911 w 218440"/>
                  <a:gd name="connsiteY182" fmla="*/ 195961 h 252222"/>
                  <a:gd name="connsiteX183" fmla="*/ 177927 w 218440"/>
                  <a:gd name="connsiteY183" fmla="*/ 195072 h 252222"/>
                  <a:gd name="connsiteX184" fmla="*/ 178816 w 218440"/>
                  <a:gd name="connsiteY184" fmla="*/ 194310 h 252222"/>
                  <a:gd name="connsiteX185" fmla="*/ 179832 w 218440"/>
                  <a:gd name="connsiteY185" fmla="*/ 193421 h 252222"/>
                  <a:gd name="connsiteX186" fmla="*/ 180721 w 218440"/>
                  <a:gd name="connsiteY186" fmla="*/ 192659 h 252222"/>
                  <a:gd name="connsiteX187" fmla="*/ 181737 w 218440"/>
                  <a:gd name="connsiteY187" fmla="*/ 191770 h 252222"/>
                  <a:gd name="connsiteX188" fmla="*/ 182626 w 218440"/>
                  <a:gd name="connsiteY188" fmla="*/ 191008 h 252222"/>
                  <a:gd name="connsiteX189" fmla="*/ 183642 w 218440"/>
                  <a:gd name="connsiteY189" fmla="*/ 190119 h 252222"/>
                  <a:gd name="connsiteX190" fmla="*/ 184531 w 218440"/>
                  <a:gd name="connsiteY190" fmla="*/ 189230 h 252222"/>
                  <a:gd name="connsiteX191" fmla="*/ 185420 w 218440"/>
                  <a:gd name="connsiteY191" fmla="*/ 188341 h 252222"/>
                  <a:gd name="connsiteX192" fmla="*/ 186309 w 218440"/>
                  <a:gd name="connsiteY192" fmla="*/ 187452 h 252222"/>
                  <a:gd name="connsiteX193" fmla="*/ 187198 w 218440"/>
                  <a:gd name="connsiteY193" fmla="*/ 186563 h 252222"/>
                  <a:gd name="connsiteX194" fmla="*/ 188087 w 218440"/>
                  <a:gd name="connsiteY194" fmla="*/ 185674 h 252222"/>
                  <a:gd name="connsiteX195" fmla="*/ 188976 w 218440"/>
                  <a:gd name="connsiteY195" fmla="*/ 184785 h 252222"/>
                  <a:gd name="connsiteX196" fmla="*/ 189865 w 218440"/>
                  <a:gd name="connsiteY196" fmla="*/ 183769 h 252222"/>
                  <a:gd name="connsiteX197" fmla="*/ 190627 w 218440"/>
                  <a:gd name="connsiteY197" fmla="*/ 182880 h 252222"/>
                  <a:gd name="connsiteX198" fmla="*/ 192278 w 218440"/>
                  <a:gd name="connsiteY198" fmla="*/ 181102 h 252222"/>
                  <a:gd name="connsiteX199" fmla="*/ 192913 w 218440"/>
                  <a:gd name="connsiteY199" fmla="*/ 180340 h 252222"/>
                  <a:gd name="connsiteX200" fmla="*/ 193802 w 218440"/>
                  <a:gd name="connsiteY200" fmla="*/ 179197 h 252222"/>
                  <a:gd name="connsiteX201" fmla="*/ 194564 w 218440"/>
                  <a:gd name="connsiteY201" fmla="*/ 178308 h 252222"/>
                  <a:gd name="connsiteX202" fmla="*/ 195453 w 218440"/>
                  <a:gd name="connsiteY202" fmla="*/ 177292 h 252222"/>
                  <a:gd name="connsiteX203" fmla="*/ 196215 w 218440"/>
                  <a:gd name="connsiteY203" fmla="*/ 176403 h 252222"/>
                  <a:gd name="connsiteX204" fmla="*/ 196977 w 218440"/>
                  <a:gd name="connsiteY204" fmla="*/ 175387 h 252222"/>
                  <a:gd name="connsiteX205" fmla="*/ 197739 w 218440"/>
                  <a:gd name="connsiteY205" fmla="*/ 174371 h 252222"/>
                  <a:gd name="connsiteX206" fmla="*/ 198501 w 218440"/>
                  <a:gd name="connsiteY206" fmla="*/ 173355 h 252222"/>
                  <a:gd name="connsiteX207" fmla="*/ 199136 w 218440"/>
                  <a:gd name="connsiteY207" fmla="*/ 172339 h 252222"/>
                  <a:gd name="connsiteX208" fmla="*/ 199898 w 218440"/>
                  <a:gd name="connsiteY208" fmla="*/ 171196 h 252222"/>
                  <a:gd name="connsiteX209" fmla="*/ 200533 w 218440"/>
                  <a:gd name="connsiteY209" fmla="*/ 170180 h 252222"/>
                  <a:gd name="connsiteX210" fmla="*/ 201295 w 218440"/>
                  <a:gd name="connsiteY210" fmla="*/ 169037 h 252222"/>
                  <a:gd name="connsiteX211" fmla="*/ 201930 w 218440"/>
                  <a:gd name="connsiteY211" fmla="*/ 168021 h 252222"/>
                  <a:gd name="connsiteX212" fmla="*/ 202692 w 218440"/>
                  <a:gd name="connsiteY212" fmla="*/ 166878 h 252222"/>
                  <a:gd name="connsiteX213" fmla="*/ 203327 w 218440"/>
                  <a:gd name="connsiteY213" fmla="*/ 165862 h 252222"/>
                  <a:gd name="connsiteX214" fmla="*/ 204089 w 218440"/>
                  <a:gd name="connsiteY214" fmla="*/ 164592 h 252222"/>
                  <a:gd name="connsiteX215" fmla="*/ 204597 w 218440"/>
                  <a:gd name="connsiteY215" fmla="*/ 163703 h 252222"/>
                  <a:gd name="connsiteX216" fmla="*/ 205486 w 218440"/>
                  <a:gd name="connsiteY216" fmla="*/ 162179 h 252222"/>
                  <a:gd name="connsiteX217" fmla="*/ 205867 w 218440"/>
                  <a:gd name="connsiteY217" fmla="*/ 161417 h 252222"/>
                  <a:gd name="connsiteX218" fmla="*/ 207010 w 218440"/>
                  <a:gd name="connsiteY218" fmla="*/ 159258 h 252222"/>
                  <a:gd name="connsiteX219" fmla="*/ 207391 w 218440"/>
                  <a:gd name="connsiteY219" fmla="*/ 158496 h 252222"/>
                  <a:gd name="connsiteX220" fmla="*/ 208153 w 218440"/>
                  <a:gd name="connsiteY220" fmla="*/ 156972 h 252222"/>
                  <a:gd name="connsiteX221" fmla="*/ 208661 w 218440"/>
                  <a:gd name="connsiteY221" fmla="*/ 156083 h 252222"/>
                  <a:gd name="connsiteX222" fmla="*/ 209296 w 218440"/>
                  <a:gd name="connsiteY222" fmla="*/ 154686 h 252222"/>
                  <a:gd name="connsiteX223" fmla="*/ 209804 w 218440"/>
                  <a:gd name="connsiteY223" fmla="*/ 153670 h 252222"/>
                  <a:gd name="connsiteX224" fmla="*/ 210439 w 218440"/>
                  <a:gd name="connsiteY224" fmla="*/ 152400 h 252222"/>
                  <a:gd name="connsiteX225" fmla="*/ 210820 w 218440"/>
                  <a:gd name="connsiteY225" fmla="*/ 151384 h 252222"/>
                  <a:gd name="connsiteX226" fmla="*/ 211328 w 218440"/>
                  <a:gd name="connsiteY226" fmla="*/ 150114 h 252222"/>
                  <a:gd name="connsiteX227" fmla="*/ 211709 w 218440"/>
                  <a:gd name="connsiteY227" fmla="*/ 149098 h 252222"/>
                  <a:gd name="connsiteX228" fmla="*/ 212217 w 218440"/>
                  <a:gd name="connsiteY228" fmla="*/ 147701 h 252222"/>
                  <a:gd name="connsiteX229" fmla="*/ 212598 w 218440"/>
                  <a:gd name="connsiteY229" fmla="*/ 146685 h 252222"/>
                  <a:gd name="connsiteX230" fmla="*/ 213106 w 218440"/>
                  <a:gd name="connsiteY230" fmla="*/ 145288 h 252222"/>
                  <a:gd name="connsiteX231" fmla="*/ 213487 w 218440"/>
                  <a:gd name="connsiteY231" fmla="*/ 144272 h 252222"/>
                  <a:gd name="connsiteX232" fmla="*/ 213995 w 218440"/>
                  <a:gd name="connsiteY232" fmla="*/ 142875 h 252222"/>
                  <a:gd name="connsiteX233" fmla="*/ 214376 w 218440"/>
                  <a:gd name="connsiteY233" fmla="*/ 141859 h 252222"/>
                  <a:gd name="connsiteX234" fmla="*/ 214884 w 218440"/>
                  <a:gd name="connsiteY234" fmla="*/ 140335 h 252222"/>
                  <a:gd name="connsiteX235" fmla="*/ 215138 w 218440"/>
                  <a:gd name="connsiteY235" fmla="*/ 139446 h 252222"/>
                  <a:gd name="connsiteX236" fmla="*/ 215646 w 218440"/>
                  <a:gd name="connsiteY236" fmla="*/ 137414 h 252222"/>
                  <a:gd name="connsiteX237" fmla="*/ 215646 w 218440"/>
                  <a:gd name="connsiteY237" fmla="*/ 137033 h 252222"/>
                  <a:gd name="connsiteX238" fmla="*/ 216281 w 218440"/>
                  <a:gd name="connsiteY238" fmla="*/ 134493 h 252222"/>
                  <a:gd name="connsiteX239" fmla="*/ 216408 w 218440"/>
                  <a:gd name="connsiteY239" fmla="*/ 133731 h 252222"/>
                  <a:gd name="connsiteX240" fmla="*/ 216789 w 218440"/>
                  <a:gd name="connsiteY240" fmla="*/ 131953 h 252222"/>
                  <a:gd name="connsiteX241" fmla="*/ 217043 w 218440"/>
                  <a:gd name="connsiteY241" fmla="*/ 130937 h 252222"/>
                  <a:gd name="connsiteX242" fmla="*/ 217297 w 218440"/>
                  <a:gd name="connsiteY242" fmla="*/ 129413 h 252222"/>
                  <a:gd name="connsiteX243" fmla="*/ 217424 w 218440"/>
                  <a:gd name="connsiteY243" fmla="*/ 128397 h 252222"/>
                  <a:gd name="connsiteX244" fmla="*/ 217678 w 218440"/>
                  <a:gd name="connsiteY244" fmla="*/ 126873 h 252222"/>
                  <a:gd name="connsiteX245" fmla="*/ 217805 w 218440"/>
                  <a:gd name="connsiteY245" fmla="*/ 125730 h 252222"/>
                  <a:gd name="connsiteX246" fmla="*/ 218059 w 218440"/>
                  <a:gd name="connsiteY246" fmla="*/ 124206 h 252222"/>
                  <a:gd name="connsiteX247" fmla="*/ 218186 w 218440"/>
                  <a:gd name="connsiteY247" fmla="*/ 123063 h 252222"/>
                  <a:gd name="connsiteX248" fmla="*/ 218313 w 218440"/>
                  <a:gd name="connsiteY248" fmla="*/ 121539 h 252222"/>
                  <a:gd name="connsiteX249" fmla="*/ 218313 w 218440"/>
                  <a:gd name="connsiteY249" fmla="*/ 120396 h 252222"/>
                  <a:gd name="connsiteX250" fmla="*/ 218440 w 218440"/>
                  <a:gd name="connsiteY250" fmla="*/ 118872 h 252222"/>
                  <a:gd name="connsiteX251" fmla="*/ 218440 w 218440"/>
                  <a:gd name="connsiteY251" fmla="*/ 117729 h 252222"/>
                  <a:gd name="connsiteX252" fmla="*/ 218440 w 218440"/>
                  <a:gd name="connsiteY252" fmla="*/ 116078 h 252222"/>
                  <a:gd name="connsiteX253" fmla="*/ 218440 w 218440"/>
                  <a:gd name="connsiteY253" fmla="*/ 115062 h 252222"/>
                  <a:gd name="connsiteX254" fmla="*/ 218440 w 218440"/>
                  <a:gd name="connsiteY254" fmla="*/ 113284 h 252222"/>
                  <a:gd name="connsiteX255" fmla="*/ 218440 w 218440"/>
                  <a:gd name="connsiteY255" fmla="*/ 112395 h 252222"/>
                  <a:gd name="connsiteX256" fmla="*/ 218440 w 218440"/>
                  <a:gd name="connsiteY256" fmla="*/ 109728 h 252222"/>
                  <a:gd name="connsiteX257" fmla="*/ 218440 w 218440"/>
                  <a:gd name="connsiteY257" fmla="*/ 109728 h 252222"/>
                  <a:gd name="connsiteX258" fmla="*/ 218440 w 218440"/>
                  <a:gd name="connsiteY258" fmla="*/ 107061 h 252222"/>
                  <a:gd name="connsiteX259" fmla="*/ 218440 w 218440"/>
                  <a:gd name="connsiteY259" fmla="*/ 106172 h 252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218440" h="252222">
                    <a:moveTo>
                      <a:pt x="218313" y="105537"/>
                    </a:moveTo>
                    <a:cubicBezTo>
                      <a:pt x="218313" y="105537"/>
                      <a:pt x="218313" y="104394"/>
                      <a:pt x="218313" y="103759"/>
                    </a:cubicBezTo>
                    <a:cubicBezTo>
                      <a:pt x="218313" y="103378"/>
                      <a:pt x="218313" y="102997"/>
                      <a:pt x="218313" y="102743"/>
                    </a:cubicBezTo>
                    <a:cubicBezTo>
                      <a:pt x="218313" y="102235"/>
                      <a:pt x="218313" y="101600"/>
                      <a:pt x="218313" y="101092"/>
                    </a:cubicBezTo>
                    <a:cubicBezTo>
                      <a:pt x="218313" y="100711"/>
                      <a:pt x="218313" y="100330"/>
                      <a:pt x="218313" y="99949"/>
                    </a:cubicBezTo>
                    <a:cubicBezTo>
                      <a:pt x="218313" y="99441"/>
                      <a:pt x="218313" y="98933"/>
                      <a:pt x="218186" y="98425"/>
                    </a:cubicBezTo>
                    <a:cubicBezTo>
                      <a:pt x="218186" y="98044"/>
                      <a:pt x="218186" y="97663"/>
                      <a:pt x="218186" y="97282"/>
                    </a:cubicBezTo>
                    <a:cubicBezTo>
                      <a:pt x="218186" y="96774"/>
                      <a:pt x="218186" y="96266"/>
                      <a:pt x="218059" y="95758"/>
                    </a:cubicBezTo>
                    <a:cubicBezTo>
                      <a:pt x="218059" y="95377"/>
                      <a:pt x="218059" y="94996"/>
                      <a:pt x="217932" y="94615"/>
                    </a:cubicBezTo>
                    <a:cubicBezTo>
                      <a:pt x="217932" y="94107"/>
                      <a:pt x="217805" y="93599"/>
                      <a:pt x="217678" y="93091"/>
                    </a:cubicBezTo>
                    <a:cubicBezTo>
                      <a:pt x="217678" y="92710"/>
                      <a:pt x="217678" y="92329"/>
                      <a:pt x="217551" y="91948"/>
                    </a:cubicBezTo>
                    <a:cubicBezTo>
                      <a:pt x="217551" y="91440"/>
                      <a:pt x="217424" y="90932"/>
                      <a:pt x="217297" y="90424"/>
                    </a:cubicBezTo>
                    <a:cubicBezTo>
                      <a:pt x="217297" y="90043"/>
                      <a:pt x="217297" y="89662"/>
                      <a:pt x="217170" y="89408"/>
                    </a:cubicBezTo>
                    <a:cubicBezTo>
                      <a:pt x="217170" y="88900"/>
                      <a:pt x="216916" y="88392"/>
                      <a:pt x="216916" y="87884"/>
                    </a:cubicBezTo>
                    <a:cubicBezTo>
                      <a:pt x="216916" y="87503"/>
                      <a:pt x="216789" y="87249"/>
                      <a:pt x="216662" y="86868"/>
                    </a:cubicBezTo>
                    <a:cubicBezTo>
                      <a:pt x="216662" y="86233"/>
                      <a:pt x="216408" y="85725"/>
                      <a:pt x="216281" y="85090"/>
                    </a:cubicBezTo>
                    <a:cubicBezTo>
                      <a:pt x="216281" y="84836"/>
                      <a:pt x="216281" y="84582"/>
                      <a:pt x="216154" y="84328"/>
                    </a:cubicBezTo>
                    <a:cubicBezTo>
                      <a:pt x="215900" y="83439"/>
                      <a:pt x="215773" y="82677"/>
                      <a:pt x="215519" y="81788"/>
                    </a:cubicBezTo>
                    <a:cubicBezTo>
                      <a:pt x="215519" y="81661"/>
                      <a:pt x="215519" y="81534"/>
                      <a:pt x="215519" y="81407"/>
                    </a:cubicBezTo>
                    <a:cubicBezTo>
                      <a:pt x="215392" y="80772"/>
                      <a:pt x="215138" y="80010"/>
                      <a:pt x="215011" y="79375"/>
                    </a:cubicBezTo>
                    <a:cubicBezTo>
                      <a:pt x="215011" y="79121"/>
                      <a:pt x="214884" y="78740"/>
                      <a:pt x="214757" y="78486"/>
                    </a:cubicBezTo>
                    <a:cubicBezTo>
                      <a:pt x="214630" y="77978"/>
                      <a:pt x="214503" y="77470"/>
                      <a:pt x="214249" y="76962"/>
                    </a:cubicBezTo>
                    <a:cubicBezTo>
                      <a:pt x="214249" y="76581"/>
                      <a:pt x="213995" y="76327"/>
                      <a:pt x="213868" y="75946"/>
                    </a:cubicBezTo>
                    <a:cubicBezTo>
                      <a:pt x="213741" y="75438"/>
                      <a:pt x="213614" y="74930"/>
                      <a:pt x="213360" y="74549"/>
                    </a:cubicBezTo>
                    <a:cubicBezTo>
                      <a:pt x="213360" y="74168"/>
                      <a:pt x="213106" y="73787"/>
                      <a:pt x="212979" y="73533"/>
                    </a:cubicBezTo>
                    <a:cubicBezTo>
                      <a:pt x="212852" y="73025"/>
                      <a:pt x="212598" y="72644"/>
                      <a:pt x="212471" y="72136"/>
                    </a:cubicBezTo>
                    <a:cubicBezTo>
                      <a:pt x="212344" y="71755"/>
                      <a:pt x="212217" y="71374"/>
                      <a:pt x="212090" y="71120"/>
                    </a:cubicBezTo>
                    <a:cubicBezTo>
                      <a:pt x="211963" y="70612"/>
                      <a:pt x="211709" y="70231"/>
                      <a:pt x="211582" y="69723"/>
                    </a:cubicBezTo>
                    <a:cubicBezTo>
                      <a:pt x="211455" y="69342"/>
                      <a:pt x="211328" y="68961"/>
                      <a:pt x="211201" y="68707"/>
                    </a:cubicBezTo>
                    <a:cubicBezTo>
                      <a:pt x="211074" y="68326"/>
                      <a:pt x="210820" y="67818"/>
                      <a:pt x="210693" y="67437"/>
                    </a:cubicBezTo>
                    <a:cubicBezTo>
                      <a:pt x="210566" y="67056"/>
                      <a:pt x="210439" y="66802"/>
                      <a:pt x="210312" y="66421"/>
                    </a:cubicBezTo>
                    <a:cubicBezTo>
                      <a:pt x="210185" y="65913"/>
                      <a:pt x="209931" y="65532"/>
                      <a:pt x="209677" y="65151"/>
                    </a:cubicBezTo>
                    <a:cubicBezTo>
                      <a:pt x="209550" y="64770"/>
                      <a:pt x="209423" y="64516"/>
                      <a:pt x="209169" y="64135"/>
                    </a:cubicBezTo>
                    <a:cubicBezTo>
                      <a:pt x="208915" y="63627"/>
                      <a:pt x="208788" y="63246"/>
                      <a:pt x="208534" y="62738"/>
                    </a:cubicBezTo>
                    <a:cubicBezTo>
                      <a:pt x="208407" y="62484"/>
                      <a:pt x="208280" y="62103"/>
                      <a:pt x="208026" y="61849"/>
                    </a:cubicBezTo>
                    <a:cubicBezTo>
                      <a:pt x="207772" y="61341"/>
                      <a:pt x="207518" y="60833"/>
                      <a:pt x="207264" y="60325"/>
                    </a:cubicBezTo>
                    <a:cubicBezTo>
                      <a:pt x="207137" y="60071"/>
                      <a:pt x="207010" y="59817"/>
                      <a:pt x="206883" y="59563"/>
                    </a:cubicBezTo>
                    <a:cubicBezTo>
                      <a:pt x="206502" y="58801"/>
                      <a:pt x="206121" y="58039"/>
                      <a:pt x="205740" y="57404"/>
                    </a:cubicBezTo>
                    <a:cubicBezTo>
                      <a:pt x="205613" y="57150"/>
                      <a:pt x="205486" y="56896"/>
                      <a:pt x="205359" y="56642"/>
                    </a:cubicBezTo>
                    <a:cubicBezTo>
                      <a:pt x="205105" y="56134"/>
                      <a:pt x="204851" y="55626"/>
                      <a:pt x="204470" y="55118"/>
                    </a:cubicBezTo>
                    <a:cubicBezTo>
                      <a:pt x="204343" y="54864"/>
                      <a:pt x="204089" y="54483"/>
                      <a:pt x="203962" y="54229"/>
                    </a:cubicBezTo>
                    <a:cubicBezTo>
                      <a:pt x="203708" y="53848"/>
                      <a:pt x="203454" y="53340"/>
                      <a:pt x="203200" y="52959"/>
                    </a:cubicBezTo>
                    <a:cubicBezTo>
                      <a:pt x="202946" y="52578"/>
                      <a:pt x="202819" y="52324"/>
                      <a:pt x="202565" y="51943"/>
                    </a:cubicBezTo>
                    <a:cubicBezTo>
                      <a:pt x="202311" y="51562"/>
                      <a:pt x="202057" y="51181"/>
                      <a:pt x="201803" y="50800"/>
                    </a:cubicBezTo>
                    <a:cubicBezTo>
                      <a:pt x="201549" y="50419"/>
                      <a:pt x="201422" y="50165"/>
                      <a:pt x="201168" y="49784"/>
                    </a:cubicBezTo>
                    <a:cubicBezTo>
                      <a:pt x="200914" y="49403"/>
                      <a:pt x="200660" y="49022"/>
                      <a:pt x="200406" y="48641"/>
                    </a:cubicBezTo>
                    <a:cubicBezTo>
                      <a:pt x="200152" y="48260"/>
                      <a:pt x="199898" y="48006"/>
                      <a:pt x="199771" y="47625"/>
                    </a:cubicBezTo>
                    <a:cubicBezTo>
                      <a:pt x="199517" y="47244"/>
                      <a:pt x="199263" y="46863"/>
                      <a:pt x="199009" y="46482"/>
                    </a:cubicBezTo>
                    <a:cubicBezTo>
                      <a:pt x="198755" y="46101"/>
                      <a:pt x="198501" y="45847"/>
                      <a:pt x="198374" y="45466"/>
                    </a:cubicBezTo>
                    <a:cubicBezTo>
                      <a:pt x="198120" y="45085"/>
                      <a:pt x="197866" y="44704"/>
                      <a:pt x="197612" y="44450"/>
                    </a:cubicBezTo>
                    <a:cubicBezTo>
                      <a:pt x="197358" y="44069"/>
                      <a:pt x="197104" y="43815"/>
                      <a:pt x="196850" y="43434"/>
                    </a:cubicBezTo>
                    <a:cubicBezTo>
                      <a:pt x="196596" y="43053"/>
                      <a:pt x="196342" y="42672"/>
                      <a:pt x="196088" y="42418"/>
                    </a:cubicBezTo>
                    <a:cubicBezTo>
                      <a:pt x="195834" y="42164"/>
                      <a:pt x="195580" y="41783"/>
                      <a:pt x="195326" y="41529"/>
                    </a:cubicBezTo>
                    <a:cubicBezTo>
                      <a:pt x="195072" y="41148"/>
                      <a:pt x="194818" y="40767"/>
                      <a:pt x="194437" y="40513"/>
                    </a:cubicBezTo>
                    <a:cubicBezTo>
                      <a:pt x="194183" y="40259"/>
                      <a:pt x="193929" y="39878"/>
                      <a:pt x="193675" y="39624"/>
                    </a:cubicBezTo>
                    <a:cubicBezTo>
                      <a:pt x="193421" y="39243"/>
                      <a:pt x="193040" y="38862"/>
                      <a:pt x="192786" y="38481"/>
                    </a:cubicBezTo>
                    <a:cubicBezTo>
                      <a:pt x="192532" y="38227"/>
                      <a:pt x="192278" y="37973"/>
                      <a:pt x="192151" y="37719"/>
                    </a:cubicBezTo>
                    <a:cubicBezTo>
                      <a:pt x="191643" y="37084"/>
                      <a:pt x="191135" y="36449"/>
                      <a:pt x="190500" y="35941"/>
                    </a:cubicBezTo>
                    <a:cubicBezTo>
                      <a:pt x="190246" y="35687"/>
                      <a:pt x="189992" y="35433"/>
                      <a:pt x="189738" y="35052"/>
                    </a:cubicBezTo>
                    <a:cubicBezTo>
                      <a:pt x="189484" y="34671"/>
                      <a:pt x="189103" y="34417"/>
                      <a:pt x="188849" y="34036"/>
                    </a:cubicBezTo>
                    <a:cubicBezTo>
                      <a:pt x="188595" y="33782"/>
                      <a:pt x="188214" y="33401"/>
                      <a:pt x="187960" y="33147"/>
                    </a:cubicBezTo>
                    <a:cubicBezTo>
                      <a:pt x="187706" y="32893"/>
                      <a:pt x="187325" y="32512"/>
                      <a:pt x="187071" y="32258"/>
                    </a:cubicBezTo>
                    <a:cubicBezTo>
                      <a:pt x="186817" y="32004"/>
                      <a:pt x="186436" y="31623"/>
                      <a:pt x="186182" y="31369"/>
                    </a:cubicBezTo>
                    <a:cubicBezTo>
                      <a:pt x="185928" y="31115"/>
                      <a:pt x="185547" y="30734"/>
                      <a:pt x="185293" y="30480"/>
                    </a:cubicBezTo>
                    <a:cubicBezTo>
                      <a:pt x="185039" y="30226"/>
                      <a:pt x="184658" y="29845"/>
                      <a:pt x="184404" y="29591"/>
                    </a:cubicBezTo>
                    <a:cubicBezTo>
                      <a:pt x="184150" y="29337"/>
                      <a:pt x="183769" y="29083"/>
                      <a:pt x="183515" y="28702"/>
                    </a:cubicBezTo>
                    <a:cubicBezTo>
                      <a:pt x="183134" y="28448"/>
                      <a:pt x="182880" y="28067"/>
                      <a:pt x="182499" y="27813"/>
                    </a:cubicBezTo>
                    <a:cubicBezTo>
                      <a:pt x="182245" y="27559"/>
                      <a:pt x="181864" y="27305"/>
                      <a:pt x="181610" y="27051"/>
                    </a:cubicBezTo>
                    <a:cubicBezTo>
                      <a:pt x="181229" y="26797"/>
                      <a:pt x="180975" y="26416"/>
                      <a:pt x="180594" y="26162"/>
                    </a:cubicBezTo>
                    <a:cubicBezTo>
                      <a:pt x="180340" y="25908"/>
                      <a:pt x="179959" y="25654"/>
                      <a:pt x="179705" y="25400"/>
                    </a:cubicBezTo>
                    <a:cubicBezTo>
                      <a:pt x="179324" y="25146"/>
                      <a:pt x="179070" y="24892"/>
                      <a:pt x="178689" y="24511"/>
                    </a:cubicBezTo>
                    <a:cubicBezTo>
                      <a:pt x="178435" y="24257"/>
                      <a:pt x="178054" y="24003"/>
                      <a:pt x="177800" y="23749"/>
                    </a:cubicBezTo>
                    <a:cubicBezTo>
                      <a:pt x="177419" y="23495"/>
                      <a:pt x="177165" y="23241"/>
                      <a:pt x="176784" y="22860"/>
                    </a:cubicBezTo>
                    <a:cubicBezTo>
                      <a:pt x="176530" y="22606"/>
                      <a:pt x="176149" y="22352"/>
                      <a:pt x="175895" y="22098"/>
                    </a:cubicBezTo>
                    <a:cubicBezTo>
                      <a:pt x="175514" y="21844"/>
                      <a:pt x="175133" y="21590"/>
                      <a:pt x="174752" y="21336"/>
                    </a:cubicBezTo>
                    <a:cubicBezTo>
                      <a:pt x="174371" y="21082"/>
                      <a:pt x="173990" y="20828"/>
                      <a:pt x="173609" y="20574"/>
                    </a:cubicBezTo>
                    <a:cubicBezTo>
                      <a:pt x="172974" y="20066"/>
                      <a:pt x="172339" y="19558"/>
                      <a:pt x="171577" y="19177"/>
                    </a:cubicBezTo>
                    <a:cubicBezTo>
                      <a:pt x="171323" y="18923"/>
                      <a:pt x="171069" y="18796"/>
                      <a:pt x="170688" y="18542"/>
                    </a:cubicBezTo>
                    <a:cubicBezTo>
                      <a:pt x="170307" y="18288"/>
                      <a:pt x="169926" y="18034"/>
                      <a:pt x="169545" y="17780"/>
                    </a:cubicBezTo>
                    <a:cubicBezTo>
                      <a:pt x="169291" y="17526"/>
                      <a:pt x="168910" y="17399"/>
                      <a:pt x="168656" y="17145"/>
                    </a:cubicBezTo>
                    <a:cubicBezTo>
                      <a:pt x="168275" y="16891"/>
                      <a:pt x="167894" y="16637"/>
                      <a:pt x="167513" y="16383"/>
                    </a:cubicBezTo>
                    <a:cubicBezTo>
                      <a:pt x="167259" y="16129"/>
                      <a:pt x="166878" y="16002"/>
                      <a:pt x="166624" y="15748"/>
                    </a:cubicBezTo>
                    <a:cubicBezTo>
                      <a:pt x="166243" y="15494"/>
                      <a:pt x="165862" y="15240"/>
                      <a:pt x="165481" y="14986"/>
                    </a:cubicBezTo>
                    <a:cubicBezTo>
                      <a:pt x="165100" y="14732"/>
                      <a:pt x="164846" y="14605"/>
                      <a:pt x="164465" y="14478"/>
                    </a:cubicBezTo>
                    <a:cubicBezTo>
                      <a:pt x="164084" y="14224"/>
                      <a:pt x="163703" y="13970"/>
                      <a:pt x="163195" y="13843"/>
                    </a:cubicBezTo>
                    <a:cubicBezTo>
                      <a:pt x="162814" y="13716"/>
                      <a:pt x="162560" y="13462"/>
                      <a:pt x="162179" y="13335"/>
                    </a:cubicBezTo>
                    <a:cubicBezTo>
                      <a:pt x="161798" y="13081"/>
                      <a:pt x="161417" y="12827"/>
                      <a:pt x="160909" y="12700"/>
                    </a:cubicBezTo>
                    <a:cubicBezTo>
                      <a:pt x="160528" y="12573"/>
                      <a:pt x="160274" y="12319"/>
                      <a:pt x="159893" y="12192"/>
                    </a:cubicBezTo>
                    <a:cubicBezTo>
                      <a:pt x="159512" y="11938"/>
                      <a:pt x="159004" y="11811"/>
                      <a:pt x="158623" y="11557"/>
                    </a:cubicBezTo>
                    <a:cubicBezTo>
                      <a:pt x="158242" y="11430"/>
                      <a:pt x="157988" y="11176"/>
                      <a:pt x="157607" y="11049"/>
                    </a:cubicBezTo>
                    <a:cubicBezTo>
                      <a:pt x="157226" y="10795"/>
                      <a:pt x="156718" y="10668"/>
                      <a:pt x="156337" y="10414"/>
                    </a:cubicBezTo>
                    <a:cubicBezTo>
                      <a:pt x="155956" y="10287"/>
                      <a:pt x="155702" y="10160"/>
                      <a:pt x="155321" y="9906"/>
                    </a:cubicBezTo>
                    <a:cubicBezTo>
                      <a:pt x="154940" y="9652"/>
                      <a:pt x="154432" y="9525"/>
                      <a:pt x="154051" y="9271"/>
                    </a:cubicBezTo>
                    <a:cubicBezTo>
                      <a:pt x="153797" y="9144"/>
                      <a:pt x="153416" y="9017"/>
                      <a:pt x="153162" y="8890"/>
                    </a:cubicBezTo>
                    <a:cubicBezTo>
                      <a:pt x="152654" y="8636"/>
                      <a:pt x="152273" y="8509"/>
                      <a:pt x="151765" y="8255"/>
                    </a:cubicBezTo>
                    <a:cubicBezTo>
                      <a:pt x="151638" y="8255"/>
                      <a:pt x="151384" y="8128"/>
                      <a:pt x="151257" y="8001"/>
                    </a:cubicBezTo>
                    <a:cubicBezTo>
                      <a:pt x="150114" y="7493"/>
                      <a:pt x="149098" y="7112"/>
                      <a:pt x="147955" y="6731"/>
                    </a:cubicBezTo>
                    <a:cubicBezTo>
                      <a:pt x="147701" y="6731"/>
                      <a:pt x="147447" y="6604"/>
                      <a:pt x="147193" y="6477"/>
                    </a:cubicBezTo>
                    <a:cubicBezTo>
                      <a:pt x="146685" y="6350"/>
                      <a:pt x="146177" y="6096"/>
                      <a:pt x="145669" y="5969"/>
                    </a:cubicBezTo>
                    <a:cubicBezTo>
                      <a:pt x="145415" y="5969"/>
                      <a:pt x="145034" y="5715"/>
                      <a:pt x="144780" y="5588"/>
                    </a:cubicBezTo>
                    <a:cubicBezTo>
                      <a:pt x="144272" y="5461"/>
                      <a:pt x="143891" y="5334"/>
                      <a:pt x="143383" y="5080"/>
                    </a:cubicBezTo>
                    <a:cubicBezTo>
                      <a:pt x="143002" y="5080"/>
                      <a:pt x="142748" y="4826"/>
                      <a:pt x="142367" y="4699"/>
                    </a:cubicBezTo>
                    <a:cubicBezTo>
                      <a:pt x="141859" y="4572"/>
                      <a:pt x="141478" y="4445"/>
                      <a:pt x="140970" y="4318"/>
                    </a:cubicBezTo>
                    <a:cubicBezTo>
                      <a:pt x="140589" y="4318"/>
                      <a:pt x="140335" y="4064"/>
                      <a:pt x="139954" y="4064"/>
                    </a:cubicBezTo>
                    <a:cubicBezTo>
                      <a:pt x="139446" y="3937"/>
                      <a:pt x="139065" y="3810"/>
                      <a:pt x="138557" y="3683"/>
                    </a:cubicBezTo>
                    <a:cubicBezTo>
                      <a:pt x="138176" y="3683"/>
                      <a:pt x="137795" y="3429"/>
                      <a:pt x="137541" y="3429"/>
                    </a:cubicBezTo>
                    <a:cubicBezTo>
                      <a:pt x="137033" y="3429"/>
                      <a:pt x="136652" y="3175"/>
                      <a:pt x="136144" y="3048"/>
                    </a:cubicBezTo>
                    <a:cubicBezTo>
                      <a:pt x="135763" y="3048"/>
                      <a:pt x="135382" y="2921"/>
                      <a:pt x="135128" y="2794"/>
                    </a:cubicBezTo>
                    <a:cubicBezTo>
                      <a:pt x="134620" y="2794"/>
                      <a:pt x="134112" y="2540"/>
                      <a:pt x="133731" y="2413"/>
                    </a:cubicBezTo>
                    <a:cubicBezTo>
                      <a:pt x="133350" y="2413"/>
                      <a:pt x="132969" y="2286"/>
                      <a:pt x="132715" y="2159"/>
                    </a:cubicBezTo>
                    <a:cubicBezTo>
                      <a:pt x="132207" y="2159"/>
                      <a:pt x="131699" y="1905"/>
                      <a:pt x="131191" y="1905"/>
                    </a:cubicBezTo>
                    <a:cubicBezTo>
                      <a:pt x="130810" y="1905"/>
                      <a:pt x="130429" y="1778"/>
                      <a:pt x="130175" y="1651"/>
                    </a:cubicBezTo>
                    <a:cubicBezTo>
                      <a:pt x="129667" y="1651"/>
                      <a:pt x="129159" y="1397"/>
                      <a:pt x="128651" y="1397"/>
                    </a:cubicBezTo>
                    <a:cubicBezTo>
                      <a:pt x="128270" y="1397"/>
                      <a:pt x="128016" y="1397"/>
                      <a:pt x="127635" y="1270"/>
                    </a:cubicBezTo>
                    <a:cubicBezTo>
                      <a:pt x="127127" y="1270"/>
                      <a:pt x="126619" y="1143"/>
                      <a:pt x="125984" y="1016"/>
                    </a:cubicBezTo>
                    <a:cubicBezTo>
                      <a:pt x="125984" y="1016"/>
                      <a:pt x="125984" y="1016"/>
                      <a:pt x="125984" y="1016"/>
                    </a:cubicBezTo>
                    <a:lnTo>
                      <a:pt x="125984" y="1016"/>
                    </a:lnTo>
                    <a:cubicBezTo>
                      <a:pt x="123190" y="635"/>
                      <a:pt x="120269" y="254"/>
                      <a:pt x="117475" y="127"/>
                    </a:cubicBezTo>
                    <a:lnTo>
                      <a:pt x="117475" y="127"/>
                    </a:lnTo>
                    <a:cubicBezTo>
                      <a:pt x="117475" y="127"/>
                      <a:pt x="117221" y="127"/>
                      <a:pt x="117221" y="127"/>
                    </a:cubicBezTo>
                    <a:cubicBezTo>
                      <a:pt x="116332" y="127"/>
                      <a:pt x="115316" y="127"/>
                      <a:pt x="114427" y="0"/>
                    </a:cubicBezTo>
                    <a:cubicBezTo>
                      <a:pt x="113919" y="0"/>
                      <a:pt x="113538" y="0"/>
                      <a:pt x="113030" y="0"/>
                    </a:cubicBezTo>
                    <a:cubicBezTo>
                      <a:pt x="112776" y="0"/>
                      <a:pt x="112395" y="0"/>
                      <a:pt x="112141" y="0"/>
                    </a:cubicBezTo>
                    <a:cubicBezTo>
                      <a:pt x="111379" y="0"/>
                      <a:pt x="110490" y="0"/>
                      <a:pt x="109728" y="0"/>
                    </a:cubicBezTo>
                    <a:cubicBezTo>
                      <a:pt x="97409" y="0"/>
                      <a:pt x="85598" y="2032"/>
                      <a:pt x="74549" y="5715"/>
                    </a:cubicBezTo>
                    <a:cubicBezTo>
                      <a:pt x="72898" y="6350"/>
                      <a:pt x="71120" y="6858"/>
                      <a:pt x="69469" y="7620"/>
                    </a:cubicBezTo>
                    <a:cubicBezTo>
                      <a:pt x="67818" y="8255"/>
                      <a:pt x="66167" y="9017"/>
                      <a:pt x="64516" y="9652"/>
                    </a:cubicBezTo>
                    <a:cubicBezTo>
                      <a:pt x="63754" y="10033"/>
                      <a:pt x="62865" y="10414"/>
                      <a:pt x="62103" y="10795"/>
                    </a:cubicBezTo>
                    <a:cubicBezTo>
                      <a:pt x="60452" y="11557"/>
                      <a:pt x="58928" y="12319"/>
                      <a:pt x="57404" y="13208"/>
                    </a:cubicBezTo>
                    <a:cubicBezTo>
                      <a:pt x="56642" y="13589"/>
                      <a:pt x="55880" y="14097"/>
                      <a:pt x="55118" y="14478"/>
                    </a:cubicBezTo>
                    <a:cubicBezTo>
                      <a:pt x="45974" y="19812"/>
                      <a:pt x="37592" y="26289"/>
                      <a:pt x="30353" y="33909"/>
                    </a:cubicBezTo>
                    <a:cubicBezTo>
                      <a:pt x="29718" y="34544"/>
                      <a:pt x="29210" y="35179"/>
                      <a:pt x="28575" y="35814"/>
                    </a:cubicBezTo>
                    <a:cubicBezTo>
                      <a:pt x="26797" y="37719"/>
                      <a:pt x="25146" y="39751"/>
                      <a:pt x="23495" y="41783"/>
                    </a:cubicBezTo>
                    <a:cubicBezTo>
                      <a:pt x="22987" y="42418"/>
                      <a:pt x="22479" y="43180"/>
                      <a:pt x="21844" y="43815"/>
                    </a:cubicBezTo>
                    <a:cubicBezTo>
                      <a:pt x="8128" y="62103"/>
                      <a:pt x="0" y="84836"/>
                      <a:pt x="0" y="109474"/>
                    </a:cubicBezTo>
                    <a:lnTo>
                      <a:pt x="0" y="109474"/>
                    </a:lnTo>
                    <a:cubicBezTo>
                      <a:pt x="0" y="135128"/>
                      <a:pt x="2032" y="149860"/>
                      <a:pt x="16256" y="171704"/>
                    </a:cubicBezTo>
                    <a:cubicBezTo>
                      <a:pt x="27813" y="189357"/>
                      <a:pt x="42926" y="204343"/>
                      <a:pt x="60452" y="216154"/>
                    </a:cubicBezTo>
                    <a:cubicBezTo>
                      <a:pt x="78486" y="228219"/>
                      <a:pt x="104521" y="244221"/>
                      <a:pt x="126111" y="252222"/>
                    </a:cubicBezTo>
                    <a:lnTo>
                      <a:pt x="126111" y="217932"/>
                    </a:lnTo>
                    <a:cubicBezTo>
                      <a:pt x="126111" y="217932"/>
                      <a:pt x="126111" y="217932"/>
                      <a:pt x="126111" y="217932"/>
                    </a:cubicBezTo>
                    <a:cubicBezTo>
                      <a:pt x="126619" y="217932"/>
                      <a:pt x="127127" y="217805"/>
                      <a:pt x="127762" y="217678"/>
                    </a:cubicBezTo>
                    <a:cubicBezTo>
                      <a:pt x="128143" y="217678"/>
                      <a:pt x="128397" y="217678"/>
                      <a:pt x="128778" y="217551"/>
                    </a:cubicBezTo>
                    <a:cubicBezTo>
                      <a:pt x="129286" y="217551"/>
                      <a:pt x="129794" y="217424"/>
                      <a:pt x="130302" y="217297"/>
                    </a:cubicBezTo>
                    <a:cubicBezTo>
                      <a:pt x="130683" y="217297"/>
                      <a:pt x="131064" y="217170"/>
                      <a:pt x="131318" y="217043"/>
                    </a:cubicBezTo>
                    <a:cubicBezTo>
                      <a:pt x="131826" y="217043"/>
                      <a:pt x="132334" y="216789"/>
                      <a:pt x="132842" y="216789"/>
                    </a:cubicBezTo>
                    <a:cubicBezTo>
                      <a:pt x="133223" y="216789"/>
                      <a:pt x="133604" y="216662"/>
                      <a:pt x="133858" y="216535"/>
                    </a:cubicBezTo>
                    <a:cubicBezTo>
                      <a:pt x="134366" y="216535"/>
                      <a:pt x="134874" y="216281"/>
                      <a:pt x="135255" y="216154"/>
                    </a:cubicBezTo>
                    <a:cubicBezTo>
                      <a:pt x="135636" y="216154"/>
                      <a:pt x="136017" y="216027"/>
                      <a:pt x="136271" y="215900"/>
                    </a:cubicBezTo>
                    <a:cubicBezTo>
                      <a:pt x="136779" y="215900"/>
                      <a:pt x="137160" y="215646"/>
                      <a:pt x="137668" y="215519"/>
                    </a:cubicBezTo>
                    <a:cubicBezTo>
                      <a:pt x="138049" y="215519"/>
                      <a:pt x="138430" y="215265"/>
                      <a:pt x="138684" y="215265"/>
                    </a:cubicBezTo>
                    <a:cubicBezTo>
                      <a:pt x="139192" y="215138"/>
                      <a:pt x="139573" y="215011"/>
                      <a:pt x="140081" y="214884"/>
                    </a:cubicBezTo>
                    <a:cubicBezTo>
                      <a:pt x="140462" y="214884"/>
                      <a:pt x="140843" y="214630"/>
                      <a:pt x="141097" y="214630"/>
                    </a:cubicBezTo>
                    <a:cubicBezTo>
                      <a:pt x="141605" y="214503"/>
                      <a:pt x="141986" y="214376"/>
                      <a:pt x="142494" y="214249"/>
                    </a:cubicBezTo>
                    <a:cubicBezTo>
                      <a:pt x="142875" y="214249"/>
                      <a:pt x="143129" y="213995"/>
                      <a:pt x="143510" y="213868"/>
                    </a:cubicBezTo>
                    <a:cubicBezTo>
                      <a:pt x="144018" y="213741"/>
                      <a:pt x="144399" y="213614"/>
                      <a:pt x="144907" y="213360"/>
                    </a:cubicBezTo>
                    <a:cubicBezTo>
                      <a:pt x="145161" y="213360"/>
                      <a:pt x="145542" y="213106"/>
                      <a:pt x="145796" y="212979"/>
                    </a:cubicBezTo>
                    <a:cubicBezTo>
                      <a:pt x="146304" y="212852"/>
                      <a:pt x="146812" y="212598"/>
                      <a:pt x="147320" y="212471"/>
                    </a:cubicBezTo>
                    <a:cubicBezTo>
                      <a:pt x="147574" y="212471"/>
                      <a:pt x="147828" y="212344"/>
                      <a:pt x="148082" y="212217"/>
                    </a:cubicBezTo>
                    <a:cubicBezTo>
                      <a:pt x="149225" y="211836"/>
                      <a:pt x="150241" y="211328"/>
                      <a:pt x="151384" y="210947"/>
                    </a:cubicBezTo>
                    <a:cubicBezTo>
                      <a:pt x="151511" y="210947"/>
                      <a:pt x="151765" y="210820"/>
                      <a:pt x="151892" y="210693"/>
                    </a:cubicBezTo>
                    <a:cubicBezTo>
                      <a:pt x="152400" y="210439"/>
                      <a:pt x="152781" y="210312"/>
                      <a:pt x="153289" y="210058"/>
                    </a:cubicBezTo>
                    <a:cubicBezTo>
                      <a:pt x="153543" y="209931"/>
                      <a:pt x="153924" y="209804"/>
                      <a:pt x="154178" y="209677"/>
                    </a:cubicBezTo>
                    <a:cubicBezTo>
                      <a:pt x="154686" y="209423"/>
                      <a:pt x="155067" y="209296"/>
                      <a:pt x="155448" y="209042"/>
                    </a:cubicBezTo>
                    <a:cubicBezTo>
                      <a:pt x="155829" y="208915"/>
                      <a:pt x="156083" y="208788"/>
                      <a:pt x="156464" y="208534"/>
                    </a:cubicBezTo>
                    <a:cubicBezTo>
                      <a:pt x="156845" y="208280"/>
                      <a:pt x="157353" y="208153"/>
                      <a:pt x="157734" y="207899"/>
                    </a:cubicBezTo>
                    <a:cubicBezTo>
                      <a:pt x="158115" y="207772"/>
                      <a:pt x="158369" y="207518"/>
                      <a:pt x="158750" y="207391"/>
                    </a:cubicBezTo>
                    <a:cubicBezTo>
                      <a:pt x="159131" y="207137"/>
                      <a:pt x="159639" y="207010"/>
                      <a:pt x="160020" y="206756"/>
                    </a:cubicBezTo>
                    <a:cubicBezTo>
                      <a:pt x="160401" y="206629"/>
                      <a:pt x="160655" y="206375"/>
                      <a:pt x="161036" y="206248"/>
                    </a:cubicBezTo>
                    <a:cubicBezTo>
                      <a:pt x="161417" y="205994"/>
                      <a:pt x="161798" y="205867"/>
                      <a:pt x="162306" y="205613"/>
                    </a:cubicBezTo>
                    <a:cubicBezTo>
                      <a:pt x="162687" y="205486"/>
                      <a:pt x="162941" y="205232"/>
                      <a:pt x="163322" y="205105"/>
                    </a:cubicBezTo>
                    <a:cubicBezTo>
                      <a:pt x="163703" y="204851"/>
                      <a:pt x="164084" y="204597"/>
                      <a:pt x="164592" y="204470"/>
                    </a:cubicBezTo>
                    <a:cubicBezTo>
                      <a:pt x="164973" y="204343"/>
                      <a:pt x="165227" y="204089"/>
                      <a:pt x="165608" y="203962"/>
                    </a:cubicBezTo>
                    <a:cubicBezTo>
                      <a:pt x="165989" y="203708"/>
                      <a:pt x="166370" y="203454"/>
                      <a:pt x="166751" y="203200"/>
                    </a:cubicBezTo>
                    <a:cubicBezTo>
                      <a:pt x="167005" y="202946"/>
                      <a:pt x="167386" y="202819"/>
                      <a:pt x="167640" y="202565"/>
                    </a:cubicBezTo>
                    <a:cubicBezTo>
                      <a:pt x="168021" y="202311"/>
                      <a:pt x="168402" y="202057"/>
                      <a:pt x="168783" y="201803"/>
                    </a:cubicBezTo>
                    <a:cubicBezTo>
                      <a:pt x="169037" y="201549"/>
                      <a:pt x="169418" y="201422"/>
                      <a:pt x="169672" y="201168"/>
                    </a:cubicBezTo>
                    <a:cubicBezTo>
                      <a:pt x="170053" y="200914"/>
                      <a:pt x="170434" y="200660"/>
                      <a:pt x="170815" y="200406"/>
                    </a:cubicBezTo>
                    <a:cubicBezTo>
                      <a:pt x="171069" y="200152"/>
                      <a:pt x="171323" y="200025"/>
                      <a:pt x="171704" y="199771"/>
                    </a:cubicBezTo>
                    <a:cubicBezTo>
                      <a:pt x="172339" y="199263"/>
                      <a:pt x="172974" y="198882"/>
                      <a:pt x="173736" y="198374"/>
                    </a:cubicBezTo>
                    <a:cubicBezTo>
                      <a:pt x="174117" y="198120"/>
                      <a:pt x="174498" y="197866"/>
                      <a:pt x="174879" y="197485"/>
                    </a:cubicBezTo>
                    <a:cubicBezTo>
                      <a:pt x="175260" y="197231"/>
                      <a:pt x="175641" y="196977"/>
                      <a:pt x="176022" y="196723"/>
                    </a:cubicBezTo>
                    <a:cubicBezTo>
                      <a:pt x="176276" y="196469"/>
                      <a:pt x="176657" y="196215"/>
                      <a:pt x="176911" y="195961"/>
                    </a:cubicBezTo>
                    <a:cubicBezTo>
                      <a:pt x="177292" y="195707"/>
                      <a:pt x="177546" y="195453"/>
                      <a:pt x="177927" y="195072"/>
                    </a:cubicBezTo>
                    <a:cubicBezTo>
                      <a:pt x="178181" y="194818"/>
                      <a:pt x="178562" y="194564"/>
                      <a:pt x="178816" y="194310"/>
                    </a:cubicBezTo>
                    <a:cubicBezTo>
                      <a:pt x="179197" y="194056"/>
                      <a:pt x="179451" y="193802"/>
                      <a:pt x="179832" y="193421"/>
                    </a:cubicBezTo>
                    <a:cubicBezTo>
                      <a:pt x="180086" y="193167"/>
                      <a:pt x="180467" y="192913"/>
                      <a:pt x="180721" y="192659"/>
                    </a:cubicBezTo>
                    <a:cubicBezTo>
                      <a:pt x="181102" y="192405"/>
                      <a:pt x="181356" y="192024"/>
                      <a:pt x="181737" y="191770"/>
                    </a:cubicBezTo>
                    <a:cubicBezTo>
                      <a:pt x="181991" y="191516"/>
                      <a:pt x="182372" y="191262"/>
                      <a:pt x="182626" y="191008"/>
                    </a:cubicBezTo>
                    <a:cubicBezTo>
                      <a:pt x="183007" y="190754"/>
                      <a:pt x="183261" y="190373"/>
                      <a:pt x="183642" y="190119"/>
                    </a:cubicBezTo>
                    <a:cubicBezTo>
                      <a:pt x="183896" y="189865"/>
                      <a:pt x="184277" y="189611"/>
                      <a:pt x="184531" y="189230"/>
                    </a:cubicBezTo>
                    <a:cubicBezTo>
                      <a:pt x="184785" y="188976"/>
                      <a:pt x="185166" y="188595"/>
                      <a:pt x="185420" y="188341"/>
                    </a:cubicBezTo>
                    <a:cubicBezTo>
                      <a:pt x="185674" y="188087"/>
                      <a:pt x="186055" y="187706"/>
                      <a:pt x="186309" y="187452"/>
                    </a:cubicBezTo>
                    <a:cubicBezTo>
                      <a:pt x="186563" y="187198"/>
                      <a:pt x="186944" y="186817"/>
                      <a:pt x="187198" y="186563"/>
                    </a:cubicBezTo>
                    <a:cubicBezTo>
                      <a:pt x="187452" y="186309"/>
                      <a:pt x="187833" y="185928"/>
                      <a:pt x="188087" y="185674"/>
                    </a:cubicBezTo>
                    <a:cubicBezTo>
                      <a:pt x="188341" y="185420"/>
                      <a:pt x="188722" y="185039"/>
                      <a:pt x="188976" y="184785"/>
                    </a:cubicBezTo>
                    <a:cubicBezTo>
                      <a:pt x="189230" y="184404"/>
                      <a:pt x="189611" y="184150"/>
                      <a:pt x="189865" y="183769"/>
                    </a:cubicBezTo>
                    <a:cubicBezTo>
                      <a:pt x="190119" y="183515"/>
                      <a:pt x="190373" y="183261"/>
                      <a:pt x="190627" y="182880"/>
                    </a:cubicBezTo>
                    <a:cubicBezTo>
                      <a:pt x="191135" y="182245"/>
                      <a:pt x="191643" y="181737"/>
                      <a:pt x="192278" y="181102"/>
                    </a:cubicBezTo>
                    <a:cubicBezTo>
                      <a:pt x="192532" y="180848"/>
                      <a:pt x="192786" y="180594"/>
                      <a:pt x="192913" y="180340"/>
                    </a:cubicBezTo>
                    <a:cubicBezTo>
                      <a:pt x="193167" y="179959"/>
                      <a:pt x="193548" y="179578"/>
                      <a:pt x="193802" y="179197"/>
                    </a:cubicBezTo>
                    <a:cubicBezTo>
                      <a:pt x="194056" y="178943"/>
                      <a:pt x="194310" y="178562"/>
                      <a:pt x="194564" y="178308"/>
                    </a:cubicBezTo>
                    <a:cubicBezTo>
                      <a:pt x="194818" y="177927"/>
                      <a:pt x="195072" y="177673"/>
                      <a:pt x="195453" y="177292"/>
                    </a:cubicBezTo>
                    <a:cubicBezTo>
                      <a:pt x="195707" y="177038"/>
                      <a:pt x="195961" y="176657"/>
                      <a:pt x="196215" y="176403"/>
                    </a:cubicBezTo>
                    <a:cubicBezTo>
                      <a:pt x="196469" y="176022"/>
                      <a:pt x="196723" y="175768"/>
                      <a:pt x="196977" y="175387"/>
                    </a:cubicBezTo>
                    <a:cubicBezTo>
                      <a:pt x="197231" y="175006"/>
                      <a:pt x="197485" y="174752"/>
                      <a:pt x="197739" y="174371"/>
                    </a:cubicBezTo>
                    <a:cubicBezTo>
                      <a:pt x="197993" y="173990"/>
                      <a:pt x="198247" y="173609"/>
                      <a:pt x="198501" y="173355"/>
                    </a:cubicBezTo>
                    <a:cubicBezTo>
                      <a:pt x="198755" y="172974"/>
                      <a:pt x="199009" y="172720"/>
                      <a:pt x="199136" y="172339"/>
                    </a:cubicBezTo>
                    <a:cubicBezTo>
                      <a:pt x="199390" y="171958"/>
                      <a:pt x="199644" y="171577"/>
                      <a:pt x="199898" y="171196"/>
                    </a:cubicBezTo>
                    <a:cubicBezTo>
                      <a:pt x="200152" y="170815"/>
                      <a:pt x="200406" y="170561"/>
                      <a:pt x="200533" y="170180"/>
                    </a:cubicBezTo>
                    <a:cubicBezTo>
                      <a:pt x="200787" y="169799"/>
                      <a:pt x="201041" y="169418"/>
                      <a:pt x="201295" y="169037"/>
                    </a:cubicBezTo>
                    <a:cubicBezTo>
                      <a:pt x="201549" y="168656"/>
                      <a:pt x="201676" y="168402"/>
                      <a:pt x="201930" y="168021"/>
                    </a:cubicBezTo>
                    <a:cubicBezTo>
                      <a:pt x="202184" y="167640"/>
                      <a:pt x="202438" y="167259"/>
                      <a:pt x="202692" y="166878"/>
                    </a:cubicBezTo>
                    <a:cubicBezTo>
                      <a:pt x="202946" y="166497"/>
                      <a:pt x="203073" y="166243"/>
                      <a:pt x="203327" y="165862"/>
                    </a:cubicBezTo>
                    <a:cubicBezTo>
                      <a:pt x="203581" y="165481"/>
                      <a:pt x="203835" y="164973"/>
                      <a:pt x="204089" y="164592"/>
                    </a:cubicBezTo>
                    <a:cubicBezTo>
                      <a:pt x="204216" y="164338"/>
                      <a:pt x="204470" y="163957"/>
                      <a:pt x="204597" y="163703"/>
                    </a:cubicBezTo>
                    <a:cubicBezTo>
                      <a:pt x="204851" y="163195"/>
                      <a:pt x="205105" y="162687"/>
                      <a:pt x="205486" y="162179"/>
                    </a:cubicBezTo>
                    <a:cubicBezTo>
                      <a:pt x="205613" y="161925"/>
                      <a:pt x="205740" y="161671"/>
                      <a:pt x="205867" y="161417"/>
                    </a:cubicBezTo>
                    <a:cubicBezTo>
                      <a:pt x="206248" y="160655"/>
                      <a:pt x="206629" y="159893"/>
                      <a:pt x="207010" y="159258"/>
                    </a:cubicBezTo>
                    <a:cubicBezTo>
                      <a:pt x="207137" y="159004"/>
                      <a:pt x="207264" y="158750"/>
                      <a:pt x="207391" y="158496"/>
                    </a:cubicBezTo>
                    <a:cubicBezTo>
                      <a:pt x="207645" y="157988"/>
                      <a:pt x="207899" y="157480"/>
                      <a:pt x="208153" y="156972"/>
                    </a:cubicBezTo>
                    <a:cubicBezTo>
                      <a:pt x="208280" y="156718"/>
                      <a:pt x="208407" y="156337"/>
                      <a:pt x="208661" y="156083"/>
                    </a:cubicBezTo>
                    <a:cubicBezTo>
                      <a:pt x="208915" y="155575"/>
                      <a:pt x="209042" y="155194"/>
                      <a:pt x="209296" y="154686"/>
                    </a:cubicBezTo>
                    <a:cubicBezTo>
                      <a:pt x="209423" y="154305"/>
                      <a:pt x="209550" y="154051"/>
                      <a:pt x="209804" y="153670"/>
                    </a:cubicBezTo>
                    <a:cubicBezTo>
                      <a:pt x="210058" y="153289"/>
                      <a:pt x="210185" y="152781"/>
                      <a:pt x="210439" y="152400"/>
                    </a:cubicBezTo>
                    <a:cubicBezTo>
                      <a:pt x="210566" y="152019"/>
                      <a:pt x="210693" y="151765"/>
                      <a:pt x="210820" y="151384"/>
                    </a:cubicBezTo>
                    <a:cubicBezTo>
                      <a:pt x="210947" y="151003"/>
                      <a:pt x="211201" y="150495"/>
                      <a:pt x="211328" y="150114"/>
                    </a:cubicBezTo>
                    <a:cubicBezTo>
                      <a:pt x="211455" y="149733"/>
                      <a:pt x="211582" y="149352"/>
                      <a:pt x="211709" y="149098"/>
                    </a:cubicBezTo>
                    <a:cubicBezTo>
                      <a:pt x="211836" y="148590"/>
                      <a:pt x="212090" y="148209"/>
                      <a:pt x="212217" y="147701"/>
                    </a:cubicBezTo>
                    <a:cubicBezTo>
                      <a:pt x="212344" y="147320"/>
                      <a:pt x="212471" y="146939"/>
                      <a:pt x="212598" y="146685"/>
                    </a:cubicBezTo>
                    <a:cubicBezTo>
                      <a:pt x="212725" y="146177"/>
                      <a:pt x="212979" y="145796"/>
                      <a:pt x="213106" y="145288"/>
                    </a:cubicBezTo>
                    <a:cubicBezTo>
                      <a:pt x="213106" y="144907"/>
                      <a:pt x="213360" y="144526"/>
                      <a:pt x="213487" y="144272"/>
                    </a:cubicBezTo>
                    <a:cubicBezTo>
                      <a:pt x="213614" y="143764"/>
                      <a:pt x="213741" y="143256"/>
                      <a:pt x="213995" y="142875"/>
                    </a:cubicBezTo>
                    <a:cubicBezTo>
                      <a:pt x="213995" y="142494"/>
                      <a:pt x="214249" y="142240"/>
                      <a:pt x="214376" y="141859"/>
                    </a:cubicBezTo>
                    <a:cubicBezTo>
                      <a:pt x="214503" y="141351"/>
                      <a:pt x="214630" y="140843"/>
                      <a:pt x="214884" y="140335"/>
                    </a:cubicBezTo>
                    <a:cubicBezTo>
                      <a:pt x="214884" y="140081"/>
                      <a:pt x="215011" y="139700"/>
                      <a:pt x="215138" y="139446"/>
                    </a:cubicBezTo>
                    <a:cubicBezTo>
                      <a:pt x="215392" y="138811"/>
                      <a:pt x="215519" y="138049"/>
                      <a:pt x="215646" y="137414"/>
                    </a:cubicBezTo>
                    <a:cubicBezTo>
                      <a:pt x="215646" y="137287"/>
                      <a:pt x="215646" y="137160"/>
                      <a:pt x="215646" y="137033"/>
                    </a:cubicBezTo>
                    <a:cubicBezTo>
                      <a:pt x="215900" y="136144"/>
                      <a:pt x="216027" y="135382"/>
                      <a:pt x="216281" y="134493"/>
                    </a:cubicBezTo>
                    <a:cubicBezTo>
                      <a:pt x="216281" y="134239"/>
                      <a:pt x="216281" y="133985"/>
                      <a:pt x="216408" y="133731"/>
                    </a:cubicBezTo>
                    <a:cubicBezTo>
                      <a:pt x="216535" y="133096"/>
                      <a:pt x="216662" y="132588"/>
                      <a:pt x="216789" y="131953"/>
                    </a:cubicBezTo>
                    <a:cubicBezTo>
                      <a:pt x="216789" y="131572"/>
                      <a:pt x="216916" y="131318"/>
                      <a:pt x="217043" y="130937"/>
                    </a:cubicBezTo>
                    <a:cubicBezTo>
                      <a:pt x="217043" y="130429"/>
                      <a:pt x="217297" y="129921"/>
                      <a:pt x="217297" y="129413"/>
                    </a:cubicBezTo>
                    <a:cubicBezTo>
                      <a:pt x="217297" y="129032"/>
                      <a:pt x="217297" y="128651"/>
                      <a:pt x="217424" y="128397"/>
                    </a:cubicBezTo>
                    <a:cubicBezTo>
                      <a:pt x="217424" y="127889"/>
                      <a:pt x="217551" y="127381"/>
                      <a:pt x="217678" y="126873"/>
                    </a:cubicBezTo>
                    <a:cubicBezTo>
                      <a:pt x="217678" y="126492"/>
                      <a:pt x="217678" y="126111"/>
                      <a:pt x="217805" y="125730"/>
                    </a:cubicBezTo>
                    <a:cubicBezTo>
                      <a:pt x="217805" y="125222"/>
                      <a:pt x="217932" y="124714"/>
                      <a:pt x="218059" y="124206"/>
                    </a:cubicBezTo>
                    <a:cubicBezTo>
                      <a:pt x="218059" y="123825"/>
                      <a:pt x="218059" y="123444"/>
                      <a:pt x="218186" y="123063"/>
                    </a:cubicBezTo>
                    <a:cubicBezTo>
                      <a:pt x="218186" y="122555"/>
                      <a:pt x="218186" y="122047"/>
                      <a:pt x="218313" y="121539"/>
                    </a:cubicBezTo>
                    <a:cubicBezTo>
                      <a:pt x="218313" y="121158"/>
                      <a:pt x="218313" y="120777"/>
                      <a:pt x="218313" y="120396"/>
                    </a:cubicBezTo>
                    <a:cubicBezTo>
                      <a:pt x="218313" y="119888"/>
                      <a:pt x="218313" y="119380"/>
                      <a:pt x="218440" y="118872"/>
                    </a:cubicBezTo>
                    <a:cubicBezTo>
                      <a:pt x="218440" y="118491"/>
                      <a:pt x="218440" y="118110"/>
                      <a:pt x="218440" y="117729"/>
                    </a:cubicBezTo>
                    <a:cubicBezTo>
                      <a:pt x="218440" y="117221"/>
                      <a:pt x="218440" y="116586"/>
                      <a:pt x="218440" y="116078"/>
                    </a:cubicBezTo>
                    <a:cubicBezTo>
                      <a:pt x="218440" y="115697"/>
                      <a:pt x="218440" y="115316"/>
                      <a:pt x="218440" y="115062"/>
                    </a:cubicBezTo>
                    <a:cubicBezTo>
                      <a:pt x="218440" y="114427"/>
                      <a:pt x="218440" y="113919"/>
                      <a:pt x="218440" y="113284"/>
                    </a:cubicBezTo>
                    <a:cubicBezTo>
                      <a:pt x="218440" y="113030"/>
                      <a:pt x="218440" y="112649"/>
                      <a:pt x="218440" y="112395"/>
                    </a:cubicBezTo>
                    <a:cubicBezTo>
                      <a:pt x="218440" y="111506"/>
                      <a:pt x="218440" y="110617"/>
                      <a:pt x="218440" y="109728"/>
                    </a:cubicBezTo>
                    <a:lnTo>
                      <a:pt x="218440" y="109728"/>
                    </a:lnTo>
                    <a:cubicBezTo>
                      <a:pt x="218440" y="108839"/>
                      <a:pt x="218440" y="107950"/>
                      <a:pt x="218440" y="107061"/>
                    </a:cubicBezTo>
                    <a:cubicBezTo>
                      <a:pt x="218440" y="106807"/>
                      <a:pt x="218440" y="106426"/>
                      <a:pt x="218440" y="106172"/>
                    </a:cubicBezTo>
                    <a:close/>
                  </a:path>
                </a:pathLst>
              </a:custGeom>
              <a:solidFill>
                <a:srgbClr val="E84E0F"/>
              </a:solidFill>
              <a:ln w="0" cap="flat">
                <a:noFill/>
                <a:prstDash val="solid"/>
                <a:miter/>
              </a:ln>
            </p:spPr>
            <p:txBody>
              <a:bodyPr rtlCol="0" anchor="ctr"/>
              <a:lstStyle/>
              <a:p>
                <a:endParaRPr lang="nl-NL"/>
              </a:p>
            </p:txBody>
          </p:sp>
          <p:sp>
            <p:nvSpPr>
              <p:cNvPr id="32" name="Vrije vorm: vorm 31">
                <a:extLst>
                  <a:ext uri="{FF2B5EF4-FFF2-40B4-BE49-F238E27FC236}">
                    <a16:creationId xmlns:a16="http://schemas.microsoft.com/office/drawing/2014/main" id="{76EE9CD8-CCAA-114C-508F-7EE29678D110}"/>
                  </a:ext>
                </a:extLst>
              </p:cNvPr>
              <p:cNvSpPr/>
              <p:nvPr/>
            </p:nvSpPr>
            <p:spPr>
              <a:xfrm>
                <a:off x="9910698" y="1422780"/>
                <a:ext cx="26416" cy="26416"/>
              </a:xfrm>
              <a:custGeom>
                <a:avLst/>
                <a:gdLst>
                  <a:gd name="connsiteX0" fmla="*/ 13208 w 26416"/>
                  <a:gd name="connsiteY0" fmla="*/ 0 h 26416"/>
                  <a:gd name="connsiteX1" fmla="*/ 13208 w 26416"/>
                  <a:gd name="connsiteY1" fmla="*/ 0 h 26416"/>
                  <a:gd name="connsiteX2" fmla="*/ 0 w 26416"/>
                  <a:gd name="connsiteY2" fmla="*/ 13208 h 26416"/>
                  <a:gd name="connsiteX3" fmla="*/ 0 w 26416"/>
                  <a:gd name="connsiteY3" fmla="*/ 13208 h 26416"/>
                  <a:gd name="connsiteX4" fmla="*/ 13208 w 26416"/>
                  <a:gd name="connsiteY4" fmla="*/ 26416 h 26416"/>
                  <a:gd name="connsiteX5" fmla="*/ 13208 w 26416"/>
                  <a:gd name="connsiteY5" fmla="*/ 26416 h 26416"/>
                  <a:gd name="connsiteX6" fmla="*/ 26416 w 26416"/>
                  <a:gd name="connsiteY6" fmla="*/ 13208 h 26416"/>
                  <a:gd name="connsiteX7" fmla="*/ 26416 w 26416"/>
                  <a:gd name="connsiteY7" fmla="*/ 13208 h 26416"/>
                  <a:gd name="connsiteX8" fmla="*/ 13208 w 26416"/>
                  <a:gd name="connsiteY8" fmla="*/ 0 h 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16" h="26416">
                    <a:moveTo>
                      <a:pt x="13208" y="0"/>
                    </a:moveTo>
                    <a:lnTo>
                      <a:pt x="13208" y="0"/>
                    </a:lnTo>
                    <a:cubicBezTo>
                      <a:pt x="5969" y="0"/>
                      <a:pt x="0" y="5969"/>
                      <a:pt x="0" y="13208"/>
                    </a:cubicBezTo>
                    <a:lnTo>
                      <a:pt x="0" y="13208"/>
                    </a:lnTo>
                    <a:cubicBezTo>
                      <a:pt x="0" y="20447"/>
                      <a:pt x="5969" y="26416"/>
                      <a:pt x="13208" y="26416"/>
                    </a:cubicBezTo>
                    <a:lnTo>
                      <a:pt x="13208" y="26416"/>
                    </a:lnTo>
                    <a:cubicBezTo>
                      <a:pt x="20447" y="26416"/>
                      <a:pt x="26416" y="20447"/>
                      <a:pt x="26416" y="13208"/>
                    </a:cubicBezTo>
                    <a:lnTo>
                      <a:pt x="26416" y="13208"/>
                    </a:lnTo>
                    <a:cubicBezTo>
                      <a:pt x="26416" y="5969"/>
                      <a:pt x="20447" y="0"/>
                      <a:pt x="13208" y="0"/>
                    </a:cubicBezTo>
                    <a:close/>
                  </a:path>
                </a:pathLst>
              </a:custGeom>
              <a:solidFill>
                <a:srgbClr val="FFFFFF"/>
              </a:solidFill>
              <a:ln w="0" cap="flat">
                <a:noFill/>
                <a:prstDash val="solid"/>
                <a:miter/>
              </a:ln>
            </p:spPr>
            <p:txBody>
              <a:bodyPr rtlCol="0" anchor="ctr"/>
              <a:lstStyle/>
              <a:p>
                <a:endParaRPr lang="nl-NL"/>
              </a:p>
            </p:txBody>
          </p:sp>
          <p:sp>
            <p:nvSpPr>
              <p:cNvPr id="33" name="Vrije vorm: vorm 32">
                <a:extLst>
                  <a:ext uri="{FF2B5EF4-FFF2-40B4-BE49-F238E27FC236}">
                    <a16:creationId xmlns:a16="http://schemas.microsoft.com/office/drawing/2014/main" id="{954C7C56-30EA-0AC8-13E1-3082AD5864CC}"/>
                  </a:ext>
                </a:extLst>
              </p:cNvPr>
              <p:cNvSpPr/>
              <p:nvPr/>
            </p:nvSpPr>
            <p:spPr>
              <a:xfrm>
                <a:off x="9899777" y="1459991"/>
                <a:ext cx="47497" cy="85344"/>
              </a:xfrm>
              <a:custGeom>
                <a:avLst/>
                <a:gdLst>
                  <a:gd name="connsiteX0" fmla="*/ 47498 w 47497"/>
                  <a:gd name="connsiteY0" fmla="*/ 79629 h 85344"/>
                  <a:gd name="connsiteX1" fmla="*/ 41783 w 47497"/>
                  <a:gd name="connsiteY1" fmla="*/ 73914 h 85344"/>
                  <a:gd name="connsiteX2" fmla="*/ 36957 w 47497"/>
                  <a:gd name="connsiteY2" fmla="*/ 73914 h 85344"/>
                  <a:gd name="connsiteX3" fmla="*/ 36957 w 47497"/>
                  <a:gd name="connsiteY3" fmla="*/ 5715 h 85344"/>
                  <a:gd name="connsiteX4" fmla="*/ 31242 w 47497"/>
                  <a:gd name="connsiteY4" fmla="*/ 0 h 85344"/>
                  <a:gd name="connsiteX5" fmla="*/ 5715 w 47497"/>
                  <a:gd name="connsiteY5" fmla="*/ 0 h 85344"/>
                  <a:gd name="connsiteX6" fmla="*/ 0 w 47497"/>
                  <a:gd name="connsiteY6" fmla="*/ 5715 h 85344"/>
                  <a:gd name="connsiteX7" fmla="*/ 0 w 47497"/>
                  <a:gd name="connsiteY7" fmla="*/ 5715 h 85344"/>
                  <a:gd name="connsiteX8" fmla="*/ 5715 w 47497"/>
                  <a:gd name="connsiteY8" fmla="*/ 11430 h 85344"/>
                  <a:gd name="connsiteX9" fmla="*/ 10541 w 47497"/>
                  <a:gd name="connsiteY9" fmla="*/ 11430 h 85344"/>
                  <a:gd name="connsiteX10" fmla="*/ 10541 w 47497"/>
                  <a:gd name="connsiteY10" fmla="*/ 73914 h 85344"/>
                  <a:gd name="connsiteX11" fmla="*/ 5715 w 47497"/>
                  <a:gd name="connsiteY11" fmla="*/ 73914 h 85344"/>
                  <a:gd name="connsiteX12" fmla="*/ 0 w 47497"/>
                  <a:gd name="connsiteY12" fmla="*/ 79629 h 85344"/>
                  <a:gd name="connsiteX13" fmla="*/ 0 w 47497"/>
                  <a:gd name="connsiteY13" fmla="*/ 79629 h 85344"/>
                  <a:gd name="connsiteX14" fmla="*/ 5715 w 47497"/>
                  <a:gd name="connsiteY14" fmla="*/ 85344 h 85344"/>
                  <a:gd name="connsiteX15" fmla="*/ 41783 w 47497"/>
                  <a:gd name="connsiteY15" fmla="*/ 85344 h 85344"/>
                  <a:gd name="connsiteX16" fmla="*/ 47498 w 47497"/>
                  <a:gd name="connsiteY16" fmla="*/ 79629 h 85344"/>
                  <a:gd name="connsiteX17" fmla="*/ 47498 w 47497"/>
                  <a:gd name="connsiteY17" fmla="*/ 79629 h 85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97" h="85344">
                    <a:moveTo>
                      <a:pt x="47498" y="79629"/>
                    </a:moveTo>
                    <a:cubicBezTo>
                      <a:pt x="47498" y="76454"/>
                      <a:pt x="44958" y="73914"/>
                      <a:pt x="41783" y="73914"/>
                    </a:cubicBezTo>
                    <a:lnTo>
                      <a:pt x="36957" y="73914"/>
                    </a:lnTo>
                    <a:lnTo>
                      <a:pt x="36957" y="5715"/>
                    </a:lnTo>
                    <a:cubicBezTo>
                      <a:pt x="36957" y="2540"/>
                      <a:pt x="34417" y="0"/>
                      <a:pt x="31242" y="0"/>
                    </a:cubicBezTo>
                    <a:lnTo>
                      <a:pt x="5715" y="0"/>
                    </a:lnTo>
                    <a:cubicBezTo>
                      <a:pt x="2540" y="0"/>
                      <a:pt x="0" y="2540"/>
                      <a:pt x="0" y="5715"/>
                    </a:cubicBezTo>
                    <a:lnTo>
                      <a:pt x="0" y="5715"/>
                    </a:lnTo>
                    <a:cubicBezTo>
                      <a:pt x="0" y="8890"/>
                      <a:pt x="2540" y="11430"/>
                      <a:pt x="5715" y="11430"/>
                    </a:cubicBezTo>
                    <a:lnTo>
                      <a:pt x="10541" y="11430"/>
                    </a:lnTo>
                    <a:lnTo>
                      <a:pt x="10541" y="73914"/>
                    </a:lnTo>
                    <a:lnTo>
                      <a:pt x="5715" y="73914"/>
                    </a:lnTo>
                    <a:cubicBezTo>
                      <a:pt x="2540" y="73914"/>
                      <a:pt x="0" y="76454"/>
                      <a:pt x="0" y="79629"/>
                    </a:cubicBezTo>
                    <a:lnTo>
                      <a:pt x="0" y="79629"/>
                    </a:lnTo>
                    <a:cubicBezTo>
                      <a:pt x="0" y="82804"/>
                      <a:pt x="2540" y="85344"/>
                      <a:pt x="5715" y="85344"/>
                    </a:cubicBezTo>
                    <a:lnTo>
                      <a:pt x="41783" y="85344"/>
                    </a:lnTo>
                    <a:cubicBezTo>
                      <a:pt x="44958" y="85344"/>
                      <a:pt x="47498" y="82804"/>
                      <a:pt x="47498" y="79629"/>
                    </a:cubicBezTo>
                    <a:lnTo>
                      <a:pt x="47498" y="79629"/>
                    </a:lnTo>
                    <a:close/>
                  </a:path>
                </a:pathLst>
              </a:custGeom>
              <a:solidFill>
                <a:srgbClr val="FFFFFF"/>
              </a:solidFill>
              <a:ln w="0" cap="flat">
                <a:noFill/>
                <a:prstDash val="solid"/>
                <a:miter/>
              </a:ln>
            </p:spPr>
            <p:txBody>
              <a:bodyPr rtlCol="0" anchor="ctr"/>
              <a:lstStyle/>
              <a:p>
                <a:endParaRPr lang="nl-NL"/>
              </a:p>
            </p:txBody>
          </p:sp>
        </p:grpSp>
      </p:grpSp>
    </p:spTree>
    <p:extLst>
      <p:ext uri="{BB962C8B-B14F-4D97-AF65-F5344CB8AC3E}">
        <p14:creationId xmlns:p14="http://schemas.microsoft.com/office/powerpoint/2010/main" val="32376005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5" name="Groep 274">
            <a:extLst>
              <a:ext uri="{FF2B5EF4-FFF2-40B4-BE49-F238E27FC236}">
                <a16:creationId xmlns:a16="http://schemas.microsoft.com/office/drawing/2014/main" id="{79DA5174-5030-5F2A-A178-AAC79ADE1FCD}"/>
              </a:ext>
            </a:extLst>
          </p:cNvPr>
          <p:cNvGrpSpPr/>
          <p:nvPr/>
        </p:nvGrpSpPr>
        <p:grpSpPr>
          <a:xfrm>
            <a:off x="5340317" y="2673318"/>
            <a:ext cx="1511366" cy="1511366"/>
            <a:chOff x="2975210" y="490795"/>
            <a:chExt cx="6064593" cy="6064593"/>
          </a:xfrm>
        </p:grpSpPr>
        <p:sp>
          <p:nvSpPr>
            <p:cNvPr id="276" name="Vrije vorm: vorm 275">
              <a:extLst>
                <a:ext uri="{FF2B5EF4-FFF2-40B4-BE49-F238E27FC236}">
                  <a16:creationId xmlns:a16="http://schemas.microsoft.com/office/drawing/2014/main" id="{F38748BB-7A60-2EEF-4612-0C49FC88A938}"/>
                </a:ext>
              </a:extLst>
            </p:cNvPr>
            <p:cNvSpPr/>
            <p:nvPr/>
          </p:nvSpPr>
          <p:spPr>
            <a:xfrm>
              <a:off x="2975210" y="490795"/>
              <a:ext cx="6064593" cy="6064593"/>
            </a:xfrm>
            <a:custGeom>
              <a:avLst/>
              <a:gdLst>
                <a:gd name="connsiteX0" fmla="*/ 6064594 w 6064593"/>
                <a:gd name="connsiteY0" fmla="*/ 3032297 h 6064593"/>
                <a:gd name="connsiteX1" fmla="*/ 3032297 w 6064593"/>
                <a:gd name="connsiteY1" fmla="*/ 6064595 h 6064593"/>
                <a:gd name="connsiteX2" fmla="*/ 0 w 6064593"/>
                <a:gd name="connsiteY2" fmla="*/ 3032298 h 6064593"/>
                <a:gd name="connsiteX3" fmla="*/ 3032297 w 6064593"/>
                <a:gd name="connsiteY3" fmla="*/ 1 h 6064593"/>
                <a:gd name="connsiteX4" fmla="*/ 6064594 w 6064593"/>
                <a:gd name="connsiteY4" fmla="*/ 3032297 h 6064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4593" h="6064593">
                  <a:moveTo>
                    <a:pt x="6064594" y="3032297"/>
                  </a:moveTo>
                  <a:cubicBezTo>
                    <a:pt x="6064594" y="4706989"/>
                    <a:pt x="4706989" y="6064595"/>
                    <a:pt x="3032297" y="6064595"/>
                  </a:cubicBezTo>
                  <a:cubicBezTo>
                    <a:pt x="1357606" y="6064595"/>
                    <a:pt x="0" y="4706989"/>
                    <a:pt x="0" y="3032298"/>
                  </a:cubicBezTo>
                  <a:cubicBezTo>
                    <a:pt x="0" y="1357606"/>
                    <a:pt x="1357606" y="1"/>
                    <a:pt x="3032297" y="1"/>
                  </a:cubicBezTo>
                  <a:cubicBezTo>
                    <a:pt x="4706989" y="1"/>
                    <a:pt x="6064594" y="1357606"/>
                    <a:pt x="6064594" y="3032297"/>
                  </a:cubicBezTo>
                  <a:close/>
                </a:path>
              </a:pathLst>
            </a:custGeom>
            <a:solidFill>
              <a:srgbClr val="FCE4CC"/>
            </a:solidFill>
            <a:ln w="0" cap="flat">
              <a:noFill/>
              <a:prstDash val="solid"/>
              <a:miter/>
            </a:ln>
            <a:effectLst>
              <a:outerShdw blurRad="254000" algn="ctr" rotWithShape="0">
                <a:prstClr val="black">
                  <a:alpha val="20000"/>
                </a:prstClr>
              </a:outerShdw>
            </a:effectLst>
          </p:spPr>
          <p:txBody>
            <a:bodyPr rtlCol="0" anchor="ctr"/>
            <a:lstStyle/>
            <a:p>
              <a:endParaRPr lang="nl-NL"/>
            </a:p>
          </p:txBody>
        </p:sp>
        <p:sp>
          <p:nvSpPr>
            <p:cNvPr id="277" name="Vrije vorm: vorm 276">
              <a:extLst>
                <a:ext uri="{FF2B5EF4-FFF2-40B4-BE49-F238E27FC236}">
                  <a16:creationId xmlns:a16="http://schemas.microsoft.com/office/drawing/2014/main" id="{5DDD9F68-554A-E72E-E572-42AD60152FAD}"/>
                </a:ext>
              </a:extLst>
            </p:cNvPr>
            <p:cNvSpPr/>
            <p:nvPr/>
          </p:nvSpPr>
          <p:spPr>
            <a:xfrm>
              <a:off x="3191432" y="707017"/>
              <a:ext cx="5632148" cy="5632148"/>
            </a:xfrm>
            <a:custGeom>
              <a:avLst/>
              <a:gdLst>
                <a:gd name="connsiteX0" fmla="*/ 5632149 w 5632148"/>
                <a:gd name="connsiteY0" fmla="*/ 2816074 h 5632148"/>
                <a:gd name="connsiteX1" fmla="*/ 2816074 w 5632148"/>
                <a:gd name="connsiteY1" fmla="*/ 5632149 h 5632148"/>
                <a:gd name="connsiteX2" fmla="*/ 0 w 5632148"/>
                <a:gd name="connsiteY2" fmla="*/ 2816074 h 5632148"/>
                <a:gd name="connsiteX3" fmla="*/ 2816074 w 5632148"/>
                <a:gd name="connsiteY3" fmla="*/ 0 h 5632148"/>
                <a:gd name="connsiteX4" fmla="*/ 5632149 w 5632148"/>
                <a:gd name="connsiteY4" fmla="*/ 2816074 h 5632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2148" h="5632148">
                  <a:moveTo>
                    <a:pt x="5632149" y="2816074"/>
                  </a:moveTo>
                  <a:cubicBezTo>
                    <a:pt x="5632149" y="4371350"/>
                    <a:pt x="4371349" y="5632149"/>
                    <a:pt x="2816074" y="5632149"/>
                  </a:cubicBezTo>
                  <a:cubicBezTo>
                    <a:pt x="1260799" y="5632149"/>
                    <a:pt x="0" y="4371350"/>
                    <a:pt x="0" y="2816074"/>
                  </a:cubicBezTo>
                  <a:cubicBezTo>
                    <a:pt x="0" y="1260800"/>
                    <a:pt x="1260799" y="0"/>
                    <a:pt x="2816074" y="0"/>
                  </a:cubicBezTo>
                  <a:cubicBezTo>
                    <a:pt x="4371349" y="0"/>
                    <a:pt x="5632149" y="1260800"/>
                    <a:pt x="5632149" y="2816074"/>
                  </a:cubicBezTo>
                  <a:close/>
                </a:path>
              </a:pathLst>
            </a:custGeom>
            <a:solidFill>
              <a:srgbClr val="FFFFFF"/>
            </a:solidFill>
            <a:ln w="0" cap="flat">
              <a:noFill/>
              <a:prstDash val="solid"/>
              <a:miter/>
            </a:ln>
            <a:effectLst>
              <a:outerShdw blurRad="190500" algn="ctr" rotWithShape="0">
                <a:prstClr val="black">
                  <a:alpha val="15000"/>
                </a:prstClr>
              </a:outerShdw>
            </a:effectLst>
          </p:spPr>
          <p:txBody>
            <a:bodyPr rtlCol="0" anchor="ctr"/>
            <a:lstStyle/>
            <a:p>
              <a:endParaRPr lang="nl-NL"/>
            </a:p>
          </p:txBody>
        </p:sp>
        <p:sp>
          <p:nvSpPr>
            <p:cNvPr id="285" name="Vrije vorm: vorm 284">
              <a:extLst>
                <a:ext uri="{FF2B5EF4-FFF2-40B4-BE49-F238E27FC236}">
                  <a16:creationId xmlns:a16="http://schemas.microsoft.com/office/drawing/2014/main" id="{36F1DE72-11EA-10F6-42E9-4786AA21386A}"/>
                </a:ext>
              </a:extLst>
            </p:cNvPr>
            <p:cNvSpPr/>
            <p:nvPr/>
          </p:nvSpPr>
          <p:spPr>
            <a:xfrm>
              <a:off x="3372923" y="888508"/>
              <a:ext cx="5269166" cy="5269166"/>
            </a:xfrm>
            <a:custGeom>
              <a:avLst/>
              <a:gdLst>
                <a:gd name="connsiteX0" fmla="*/ 5269167 w 5269166"/>
                <a:gd name="connsiteY0" fmla="*/ 2634584 h 5269166"/>
                <a:gd name="connsiteX1" fmla="*/ 2634584 w 5269166"/>
                <a:gd name="connsiteY1" fmla="*/ 5269167 h 5269166"/>
                <a:gd name="connsiteX2" fmla="*/ 0 w 5269166"/>
                <a:gd name="connsiteY2" fmla="*/ 2634584 h 5269166"/>
                <a:gd name="connsiteX3" fmla="*/ 2634584 w 5269166"/>
                <a:gd name="connsiteY3" fmla="*/ 0 h 5269166"/>
                <a:gd name="connsiteX4" fmla="*/ 5269167 w 5269166"/>
                <a:gd name="connsiteY4" fmla="*/ 2634584 h 5269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9166" h="5269166">
                  <a:moveTo>
                    <a:pt x="5269167" y="2634584"/>
                  </a:moveTo>
                  <a:cubicBezTo>
                    <a:pt x="5269167" y="4089624"/>
                    <a:pt x="4089624" y="5269167"/>
                    <a:pt x="2634584" y="5269167"/>
                  </a:cubicBezTo>
                  <a:cubicBezTo>
                    <a:pt x="1179543" y="5269167"/>
                    <a:pt x="0" y="4089624"/>
                    <a:pt x="0" y="2634584"/>
                  </a:cubicBezTo>
                  <a:cubicBezTo>
                    <a:pt x="0" y="1179543"/>
                    <a:pt x="1179543" y="0"/>
                    <a:pt x="2634584" y="0"/>
                  </a:cubicBezTo>
                  <a:cubicBezTo>
                    <a:pt x="4089624" y="0"/>
                    <a:pt x="5269167" y="1179543"/>
                    <a:pt x="5269167" y="2634584"/>
                  </a:cubicBezTo>
                  <a:close/>
                </a:path>
              </a:pathLst>
            </a:custGeom>
            <a:solidFill>
              <a:srgbClr val="EF7900"/>
            </a:solidFill>
            <a:ln w="0" cap="flat">
              <a:noFill/>
              <a:prstDash val="solid"/>
              <a:miter/>
            </a:ln>
            <a:effectLst>
              <a:outerShdw blurRad="190500" algn="ctr" rotWithShape="0">
                <a:prstClr val="black">
                  <a:alpha val="15000"/>
                </a:prstClr>
              </a:outerShdw>
            </a:effectLst>
          </p:spPr>
          <p:txBody>
            <a:bodyPr rtlCol="0" anchor="ctr"/>
            <a:lstStyle/>
            <a:p>
              <a:endParaRPr lang="nl-NL">
                <a:solidFill>
                  <a:srgbClr val="EF7900"/>
                </a:solidFill>
              </a:endParaRPr>
            </a:p>
          </p:txBody>
        </p:sp>
      </p:grpSp>
      <p:grpSp>
        <p:nvGrpSpPr>
          <p:cNvPr id="290" name="Groep 289">
            <a:extLst>
              <a:ext uri="{FF2B5EF4-FFF2-40B4-BE49-F238E27FC236}">
                <a16:creationId xmlns:a16="http://schemas.microsoft.com/office/drawing/2014/main" id="{EF5E8663-29BA-19AC-FF2C-90F56E637C3D}"/>
              </a:ext>
            </a:extLst>
          </p:cNvPr>
          <p:cNvGrpSpPr/>
          <p:nvPr/>
        </p:nvGrpSpPr>
        <p:grpSpPr>
          <a:xfrm>
            <a:off x="5340317" y="2673318"/>
            <a:ext cx="1511366" cy="1511366"/>
            <a:chOff x="2975210" y="490795"/>
            <a:chExt cx="6064593" cy="6064593"/>
          </a:xfrm>
        </p:grpSpPr>
        <p:sp>
          <p:nvSpPr>
            <p:cNvPr id="291" name="Vrije vorm: vorm 290">
              <a:extLst>
                <a:ext uri="{FF2B5EF4-FFF2-40B4-BE49-F238E27FC236}">
                  <a16:creationId xmlns:a16="http://schemas.microsoft.com/office/drawing/2014/main" id="{6321AD91-0A27-E94F-25F8-23C0123A8293}"/>
                </a:ext>
              </a:extLst>
            </p:cNvPr>
            <p:cNvSpPr/>
            <p:nvPr/>
          </p:nvSpPr>
          <p:spPr>
            <a:xfrm>
              <a:off x="2975210" y="490795"/>
              <a:ext cx="6064593" cy="6064593"/>
            </a:xfrm>
            <a:custGeom>
              <a:avLst/>
              <a:gdLst>
                <a:gd name="connsiteX0" fmla="*/ 6064594 w 6064593"/>
                <a:gd name="connsiteY0" fmla="*/ 3032297 h 6064593"/>
                <a:gd name="connsiteX1" fmla="*/ 3032297 w 6064593"/>
                <a:gd name="connsiteY1" fmla="*/ 6064595 h 6064593"/>
                <a:gd name="connsiteX2" fmla="*/ 0 w 6064593"/>
                <a:gd name="connsiteY2" fmla="*/ 3032298 h 6064593"/>
                <a:gd name="connsiteX3" fmla="*/ 3032297 w 6064593"/>
                <a:gd name="connsiteY3" fmla="*/ 1 h 6064593"/>
                <a:gd name="connsiteX4" fmla="*/ 6064594 w 6064593"/>
                <a:gd name="connsiteY4" fmla="*/ 3032297 h 6064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4593" h="6064593">
                  <a:moveTo>
                    <a:pt x="6064594" y="3032297"/>
                  </a:moveTo>
                  <a:cubicBezTo>
                    <a:pt x="6064594" y="4706989"/>
                    <a:pt x="4706989" y="6064595"/>
                    <a:pt x="3032297" y="6064595"/>
                  </a:cubicBezTo>
                  <a:cubicBezTo>
                    <a:pt x="1357606" y="6064595"/>
                    <a:pt x="0" y="4706989"/>
                    <a:pt x="0" y="3032298"/>
                  </a:cubicBezTo>
                  <a:cubicBezTo>
                    <a:pt x="0" y="1357606"/>
                    <a:pt x="1357606" y="1"/>
                    <a:pt x="3032297" y="1"/>
                  </a:cubicBezTo>
                  <a:cubicBezTo>
                    <a:pt x="4706989" y="1"/>
                    <a:pt x="6064594" y="1357606"/>
                    <a:pt x="6064594" y="3032297"/>
                  </a:cubicBezTo>
                  <a:close/>
                </a:path>
              </a:pathLst>
            </a:custGeom>
            <a:solidFill>
              <a:srgbClr val="FADCCF"/>
            </a:solidFill>
            <a:ln w="0" cap="flat">
              <a:noFill/>
              <a:prstDash val="solid"/>
              <a:miter/>
            </a:ln>
            <a:effectLst>
              <a:outerShdw blurRad="254000" algn="ctr" rotWithShape="0">
                <a:prstClr val="black">
                  <a:alpha val="20000"/>
                </a:prstClr>
              </a:outerShdw>
            </a:effectLst>
          </p:spPr>
          <p:txBody>
            <a:bodyPr rtlCol="0" anchor="ctr"/>
            <a:lstStyle/>
            <a:p>
              <a:endParaRPr lang="nl-NL"/>
            </a:p>
          </p:txBody>
        </p:sp>
        <p:sp>
          <p:nvSpPr>
            <p:cNvPr id="292" name="Vrije vorm: vorm 291">
              <a:extLst>
                <a:ext uri="{FF2B5EF4-FFF2-40B4-BE49-F238E27FC236}">
                  <a16:creationId xmlns:a16="http://schemas.microsoft.com/office/drawing/2014/main" id="{4FB2899F-CAC6-8830-185A-D2711BB1A281}"/>
                </a:ext>
              </a:extLst>
            </p:cNvPr>
            <p:cNvSpPr/>
            <p:nvPr/>
          </p:nvSpPr>
          <p:spPr>
            <a:xfrm>
              <a:off x="3191432" y="707017"/>
              <a:ext cx="5632148" cy="5632148"/>
            </a:xfrm>
            <a:custGeom>
              <a:avLst/>
              <a:gdLst>
                <a:gd name="connsiteX0" fmla="*/ 5632149 w 5632148"/>
                <a:gd name="connsiteY0" fmla="*/ 2816074 h 5632148"/>
                <a:gd name="connsiteX1" fmla="*/ 2816074 w 5632148"/>
                <a:gd name="connsiteY1" fmla="*/ 5632149 h 5632148"/>
                <a:gd name="connsiteX2" fmla="*/ 0 w 5632148"/>
                <a:gd name="connsiteY2" fmla="*/ 2816074 h 5632148"/>
                <a:gd name="connsiteX3" fmla="*/ 2816074 w 5632148"/>
                <a:gd name="connsiteY3" fmla="*/ 0 h 5632148"/>
                <a:gd name="connsiteX4" fmla="*/ 5632149 w 5632148"/>
                <a:gd name="connsiteY4" fmla="*/ 2816074 h 5632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2148" h="5632148">
                  <a:moveTo>
                    <a:pt x="5632149" y="2816074"/>
                  </a:moveTo>
                  <a:cubicBezTo>
                    <a:pt x="5632149" y="4371350"/>
                    <a:pt x="4371349" y="5632149"/>
                    <a:pt x="2816074" y="5632149"/>
                  </a:cubicBezTo>
                  <a:cubicBezTo>
                    <a:pt x="1260799" y="5632149"/>
                    <a:pt x="0" y="4371350"/>
                    <a:pt x="0" y="2816074"/>
                  </a:cubicBezTo>
                  <a:cubicBezTo>
                    <a:pt x="0" y="1260800"/>
                    <a:pt x="1260799" y="0"/>
                    <a:pt x="2816074" y="0"/>
                  </a:cubicBezTo>
                  <a:cubicBezTo>
                    <a:pt x="4371349" y="0"/>
                    <a:pt x="5632149" y="1260800"/>
                    <a:pt x="5632149" y="2816074"/>
                  </a:cubicBezTo>
                  <a:close/>
                </a:path>
              </a:pathLst>
            </a:custGeom>
            <a:solidFill>
              <a:srgbClr val="FFFFFF"/>
            </a:solidFill>
            <a:ln w="0" cap="flat">
              <a:noFill/>
              <a:prstDash val="solid"/>
              <a:miter/>
            </a:ln>
            <a:effectLst>
              <a:outerShdw blurRad="190500" algn="ctr" rotWithShape="0">
                <a:prstClr val="black">
                  <a:alpha val="15000"/>
                </a:prstClr>
              </a:outerShdw>
            </a:effectLst>
          </p:spPr>
          <p:txBody>
            <a:bodyPr rtlCol="0" anchor="ctr"/>
            <a:lstStyle/>
            <a:p>
              <a:endParaRPr lang="nl-NL"/>
            </a:p>
          </p:txBody>
        </p:sp>
        <p:sp>
          <p:nvSpPr>
            <p:cNvPr id="293" name="Vrije vorm: vorm 292">
              <a:extLst>
                <a:ext uri="{FF2B5EF4-FFF2-40B4-BE49-F238E27FC236}">
                  <a16:creationId xmlns:a16="http://schemas.microsoft.com/office/drawing/2014/main" id="{3E35274F-1A94-AE89-0187-B3CB3BE0FBB4}"/>
                </a:ext>
              </a:extLst>
            </p:cNvPr>
            <p:cNvSpPr/>
            <p:nvPr/>
          </p:nvSpPr>
          <p:spPr>
            <a:xfrm>
              <a:off x="3372923" y="888508"/>
              <a:ext cx="5269166" cy="5269166"/>
            </a:xfrm>
            <a:custGeom>
              <a:avLst/>
              <a:gdLst>
                <a:gd name="connsiteX0" fmla="*/ 5269167 w 5269166"/>
                <a:gd name="connsiteY0" fmla="*/ 2634584 h 5269166"/>
                <a:gd name="connsiteX1" fmla="*/ 2634584 w 5269166"/>
                <a:gd name="connsiteY1" fmla="*/ 5269167 h 5269166"/>
                <a:gd name="connsiteX2" fmla="*/ 0 w 5269166"/>
                <a:gd name="connsiteY2" fmla="*/ 2634584 h 5269166"/>
                <a:gd name="connsiteX3" fmla="*/ 2634584 w 5269166"/>
                <a:gd name="connsiteY3" fmla="*/ 0 h 5269166"/>
                <a:gd name="connsiteX4" fmla="*/ 5269167 w 5269166"/>
                <a:gd name="connsiteY4" fmla="*/ 2634584 h 5269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9166" h="5269166">
                  <a:moveTo>
                    <a:pt x="5269167" y="2634584"/>
                  </a:moveTo>
                  <a:cubicBezTo>
                    <a:pt x="5269167" y="4089624"/>
                    <a:pt x="4089624" y="5269167"/>
                    <a:pt x="2634584" y="5269167"/>
                  </a:cubicBezTo>
                  <a:cubicBezTo>
                    <a:pt x="1179543" y="5269167"/>
                    <a:pt x="0" y="4089624"/>
                    <a:pt x="0" y="2634584"/>
                  </a:cubicBezTo>
                  <a:cubicBezTo>
                    <a:pt x="0" y="1179543"/>
                    <a:pt x="1179543" y="0"/>
                    <a:pt x="2634584" y="0"/>
                  </a:cubicBezTo>
                  <a:cubicBezTo>
                    <a:pt x="4089624" y="0"/>
                    <a:pt x="5269167" y="1179543"/>
                    <a:pt x="5269167" y="2634584"/>
                  </a:cubicBezTo>
                  <a:close/>
                </a:path>
              </a:pathLst>
            </a:custGeom>
            <a:solidFill>
              <a:srgbClr val="E84E0F"/>
            </a:solidFill>
            <a:ln w="0" cap="flat">
              <a:noFill/>
              <a:prstDash val="solid"/>
              <a:miter/>
            </a:ln>
            <a:effectLst>
              <a:outerShdw blurRad="190500" algn="ctr" rotWithShape="0">
                <a:prstClr val="black">
                  <a:alpha val="15000"/>
                </a:prstClr>
              </a:outerShdw>
            </a:effectLst>
          </p:spPr>
          <p:txBody>
            <a:bodyPr rtlCol="0" anchor="ctr"/>
            <a:lstStyle/>
            <a:p>
              <a:endParaRPr lang="nl-NL"/>
            </a:p>
          </p:txBody>
        </p:sp>
      </p:grpSp>
      <p:grpSp>
        <p:nvGrpSpPr>
          <p:cNvPr id="294" name="Groep 293">
            <a:extLst>
              <a:ext uri="{FF2B5EF4-FFF2-40B4-BE49-F238E27FC236}">
                <a16:creationId xmlns:a16="http://schemas.microsoft.com/office/drawing/2014/main" id="{D3CB5565-CE3B-1300-D6AF-FB2E827B2804}"/>
              </a:ext>
            </a:extLst>
          </p:cNvPr>
          <p:cNvGrpSpPr/>
          <p:nvPr/>
        </p:nvGrpSpPr>
        <p:grpSpPr>
          <a:xfrm>
            <a:off x="5340317" y="2673318"/>
            <a:ext cx="1511366" cy="1511366"/>
            <a:chOff x="2975210" y="490795"/>
            <a:chExt cx="6064593" cy="6064593"/>
          </a:xfrm>
        </p:grpSpPr>
        <p:sp>
          <p:nvSpPr>
            <p:cNvPr id="295" name="Vrije vorm: vorm 294">
              <a:extLst>
                <a:ext uri="{FF2B5EF4-FFF2-40B4-BE49-F238E27FC236}">
                  <a16:creationId xmlns:a16="http://schemas.microsoft.com/office/drawing/2014/main" id="{61BA1E02-ADDC-CB74-066E-8FDA7B40BB49}"/>
                </a:ext>
              </a:extLst>
            </p:cNvPr>
            <p:cNvSpPr/>
            <p:nvPr/>
          </p:nvSpPr>
          <p:spPr>
            <a:xfrm>
              <a:off x="2975210" y="490795"/>
              <a:ext cx="6064593" cy="6064593"/>
            </a:xfrm>
            <a:custGeom>
              <a:avLst/>
              <a:gdLst>
                <a:gd name="connsiteX0" fmla="*/ 6064594 w 6064593"/>
                <a:gd name="connsiteY0" fmla="*/ 3032297 h 6064593"/>
                <a:gd name="connsiteX1" fmla="*/ 3032297 w 6064593"/>
                <a:gd name="connsiteY1" fmla="*/ 6064595 h 6064593"/>
                <a:gd name="connsiteX2" fmla="*/ 0 w 6064593"/>
                <a:gd name="connsiteY2" fmla="*/ 3032298 h 6064593"/>
                <a:gd name="connsiteX3" fmla="*/ 3032297 w 6064593"/>
                <a:gd name="connsiteY3" fmla="*/ 1 h 6064593"/>
                <a:gd name="connsiteX4" fmla="*/ 6064594 w 6064593"/>
                <a:gd name="connsiteY4" fmla="*/ 3032297 h 6064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4593" h="6064593">
                  <a:moveTo>
                    <a:pt x="6064594" y="3032297"/>
                  </a:moveTo>
                  <a:cubicBezTo>
                    <a:pt x="6064594" y="4706989"/>
                    <a:pt x="4706989" y="6064595"/>
                    <a:pt x="3032297" y="6064595"/>
                  </a:cubicBezTo>
                  <a:cubicBezTo>
                    <a:pt x="1357606" y="6064595"/>
                    <a:pt x="0" y="4706989"/>
                    <a:pt x="0" y="3032298"/>
                  </a:cubicBezTo>
                  <a:cubicBezTo>
                    <a:pt x="0" y="1357606"/>
                    <a:pt x="1357606" y="1"/>
                    <a:pt x="3032297" y="1"/>
                  </a:cubicBezTo>
                  <a:cubicBezTo>
                    <a:pt x="4706989" y="1"/>
                    <a:pt x="6064594" y="1357606"/>
                    <a:pt x="6064594" y="3032297"/>
                  </a:cubicBezTo>
                  <a:close/>
                </a:path>
              </a:pathLst>
            </a:custGeom>
            <a:solidFill>
              <a:srgbClr val="EED0E6"/>
            </a:solidFill>
            <a:ln w="0" cap="flat">
              <a:noFill/>
              <a:prstDash val="solid"/>
              <a:miter/>
            </a:ln>
            <a:effectLst>
              <a:outerShdw blurRad="254000" algn="ctr" rotWithShape="0">
                <a:prstClr val="black">
                  <a:alpha val="20000"/>
                </a:prstClr>
              </a:outerShdw>
            </a:effectLst>
          </p:spPr>
          <p:txBody>
            <a:bodyPr rtlCol="0" anchor="ctr"/>
            <a:lstStyle/>
            <a:p>
              <a:endParaRPr lang="nl-NL"/>
            </a:p>
          </p:txBody>
        </p:sp>
        <p:sp>
          <p:nvSpPr>
            <p:cNvPr id="296" name="Vrije vorm: vorm 295">
              <a:extLst>
                <a:ext uri="{FF2B5EF4-FFF2-40B4-BE49-F238E27FC236}">
                  <a16:creationId xmlns:a16="http://schemas.microsoft.com/office/drawing/2014/main" id="{6D84A02F-9878-924D-63B3-BD331759AB83}"/>
                </a:ext>
              </a:extLst>
            </p:cNvPr>
            <p:cNvSpPr/>
            <p:nvPr/>
          </p:nvSpPr>
          <p:spPr>
            <a:xfrm>
              <a:off x="3191432" y="707017"/>
              <a:ext cx="5632148" cy="5632148"/>
            </a:xfrm>
            <a:custGeom>
              <a:avLst/>
              <a:gdLst>
                <a:gd name="connsiteX0" fmla="*/ 5632149 w 5632148"/>
                <a:gd name="connsiteY0" fmla="*/ 2816074 h 5632148"/>
                <a:gd name="connsiteX1" fmla="*/ 2816074 w 5632148"/>
                <a:gd name="connsiteY1" fmla="*/ 5632149 h 5632148"/>
                <a:gd name="connsiteX2" fmla="*/ 0 w 5632148"/>
                <a:gd name="connsiteY2" fmla="*/ 2816074 h 5632148"/>
                <a:gd name="connsiteX3" fmla="*/ 2816074 w 5632148"/>
                <a:gd name="connsiteY3" fmla="*/ 0 h 5632148"/>
                <a:gd name="connsiteX4" fmla="*/ 5632149 w 5632148"/>
                <a:gd name="connsiteY4" fmla="*/ 2816074 h 5632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2148" h="5632148">
                  <a:moveTo>
                    <a:pt x="5632149" y="2816074"/>
                  </a:moveTo>
                  <a:cubicBezTo>
                    <a:pt x="5632149" y="4371350"/>
                    <a:pt x="4371349" y="5632149"/>
                    <a:pt x="2816074" y="5632149"/>
                  </a:cubicBezTo>
                  <a:cubicBezTo>
                    <a:pt x="1260799" y="5632149"/>
                    <a:pt x="0" y="4371350"/>
                    <a:pt x="0" y="2816074"/>
                  </a:cubicBezTo>
                  <a:cubicBezTo>
                    <a:pt x="0" y="1260800"/>
                    <a:pt x="1260799" y="0"/>
                    <a:pt x="2816074" y="0"/>
                  </a:cubicBezTo>
                  <a:cubicBezTo>
                    <a:pt x="4371349" y="0"/>
                    <a:pt x="5632149" y="1260800"/>
                    <a:pt x="5632149" y="2816074"/>
                  </a:cubicBezTo>
                  <a:close/>
                </a:path>
              </a:pathLst>
            </a:custGeom>
            <a:solidFill>
              <a:srgbClr val="FFFFFF"/>
            </a:solidFill>
            <a:ln w="0" cap="flat">
              <a:noFill/>
              <a:prstDash val="solid"/>
              <a:miter/>
            </a:ln>
            <a:effectLst>
              <a:outerShdw blurRad="190500" algn="ctr" rotWithShape="0">
                <a:prstClr val="black">
                  <a:alpha val="15000"/>
                </a:prstClr>
              </a:outerShdw>
            </a:effectLst>
          </p:spPr>
          <p:txBody>
            <a:bodyPr rtlCol="0" anchor="ctr"/>
            <a:lstStyle/>
            <a:p>
              <a:endParaRPr lang="nl-NL"/>
            </a:p>
          </p:txBody>
        </p:sp>
        <p:sp>
          <p:nvSpPr>
            <p:cNvPr id="297" name="Vrije vorm: vorm 296">
              <a:extLst>
                <a:ext uri="{FF2B5EF4-FFF2-40B4-BE49-F238E27FC236}">
                  <a16:creationId xmlns:a16="http://schemas.microsoft.com/office/drawing/2014/main" id="{84D0F872-D428-0707-5B51-684502A33194}"/>
                </a:ext>
              </a:extLst>
            </p:cNvPr>
            <p:cNvSpPr/>
            <p:nvPr/>
          </p:nvSpPr>
          <p:spPr>
            <a:xfrm>
              <a:off x="3372923" y="888508"/>
              <a:ext cx="5269166" cy="5269166"/>
            </a:xfrm>
            <a:custGeom>
              <a:avLst/>
              <a:gdLst>
                <a:gd name="connsiteX0" fmla="*/ 5269167 w 5269166"/>
                <a:gd name="connsiteY0" fmla="*/ 2634584 h 5269166"/>
                <a:gd name="connsiteX1" fmla="*/ 2634584 w 5269166"/>
                <a:gd name="connsiteY1" fmla="*/ 5269167 h 5269166"/>
                <a:gd name="connsiteX2" fmla="*/ 0 w 5269166"/>
                <a:gd name="connsiteY2" fmla="*/ 2634584 h 5269166"/>
                <a:gd name="connsiteX3" fmla="*/ 2634584 w 5269166"/>
                <a:gd name="connsiteY3" fmla="*/ 0 h 5269166"/>
                <a:gd name="connsiteX4" fmla="*/ 5269167 w 5269166"/>
                <a:gd name="connsiteY4" fmla="*/ 2634584 h 5269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9166" h="5269166">
                  <a:moveTo>
                    <a:pt x="5269167" y="2634584"/>
                  </a:moveTo>
                  <a:cubicBezTo>
                    <a:pt x="5269167" y="4089624"/>
                    <a:pt x="4089624" y="5269167"/>
                    <a:pt x="2634584" y="5269167"/>
                  </a:cubicBezTo>
                  <a:cubicBezTo>
                    <a:pt x="1179543" y="5269167"/>
                    <a:pt x="0" y="4089624"/>
                    <a:pt x="0" y="2634584"/>
                  </a:cubicBezTo>
                  <a:cubicBezTo>
                    <a:pt x="0" y="1179543"/>
                    <a:pt x="1179543" y="0"/>
                    <a:pt x="2634584" y="0"/>
                  </a:cubicBezTo>
                  <a:cubicBezTo>
                    <a:pt x="4089624" y="0"/>
                    <a:pt x="5269167" y="1179543"/>
                    <a:pt x="5269167" y="2634584"/>
                  </a:cubicBezTo>
                  <a:close/>
                </a:path>
              </a:pathLst>
            </a:custGeom>
            <a:solidFill>
              <a:srgbClr val="A91480"/>
            </a:solidFill>
            <a:ln w="0" cap="flat">
              <a:noFill/>
              <a:prstDash val="solid"/>
              <a:miter/>
            </a:ln>
            <a:effectLst>
              <a:outerShdw blurRad="190500" algn="ctr" rotWithShape="0">
                <a:prstClr val="black">
                  <a:alpha val="15000"/>
                </a:prstClr>
              </a:outerShdw>
            </a:effectLst>
          </p:spPr>
          <p:txBody>
            <a:bodyPr rtlCol="0" anchor="ctr"/>
            <a:lstStyle/>
            <a:p>
              <a:endParaRPr lang="nl-NL"/>
            </a:p>
          </p:txBody>
        </p:sp>
      </p:grpSp>
      <p:grpSp>
        <p:nvGrpSpPr>
          <p:cNvPr id="298" name="Groep 297">
            <a:extLst>
              <a:ext uri="{FF2B5EF4-FFF2-40B4-BE49-F238E27FC236}">
                <a16:creationId xmlns:a16="http://schemas.microsoft.com/office/drawing/2014/main" id="{FC92628C-9471-22E3-F093-62EEBEF42610}"/>
              </a:ext>
            </a:extLst>
          </p:cNvPr>
          <p:cNvGrpSpPr/>
          <p:nvPr/>
        </p:nvGrpSpPr>
        <p:grpSpPr>
          <a:xfrm>
            <a:off x="5340317" y="2673318"/>
            <a:ext cx="1511366" cy="1511366"/>
            <a:chOff x="2975210" y="490795"/>
            <a:chExt cx="6064593" cy="6064593"/>
          </a:xfrm>
        </p:grpSpPr>
        <p:sp>
          <p:nvSpPr>
            <p:cNvPr id="299" name="Vrije vorm: vorm 298">
              <a:extLst>
                <a:ext uri="{FF2B5EF4-FFF2-40B4-BE49-F238E27FC236}">
                  <a16:creationId xmlns:a16="http://schemas.microsoft.com/office/drawing/2014/main" id="{A36DB2D0-BD9B-1BD6-5AFB-DCB2CEC9847E}"/>
                </a:ext>
              </a:extLst>
            </p:cNvPr>
            <p:cNvSpPr/>
            <p:nvPr/>
          </p:nvSpPr>
          <p:spPr>
            <a:xfrm>
              <a:off x="2975210" y="490795"/>
              <a:ext cx="6064593" cy="6064593"/>
            </a:xfrm>
            <a:custGeom>
              <a:avLst/>
              <a:gdLst>
                <a:gd name="connsiteX0" fmla="*/ 6064594 w 6064593"/>
                <a:gd name="connsiteY0" fmla="*/ 3032297 h 6064593"/>
                <a:gd name="connsiteX1" fmla="*/ 3032297 w 6064593"/>
                <a:gd name="connsiteY1" fmla="*/ 6064595 h 6064593"/>
                <a:gd name="connsiteX2" fmla="*/ 0 w 6064593"/>
                <a:gd name="connsiteY2" fmla="*/ 3032298 h 6064593"/>
                <a:gd name="connsiteX3" fmla="*/ 3032297 w 6064593"/>
                <a:gd name="connsiteY3" fmla="*/ 1 h 6064593"/>
                <a:gd name="connsiteX4" fmla="*/ 6064594 w 6064593"/>
                <a:gd name="connsiteY4" fmla="*/ 3032297 h 6064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4593" h="6064593">
                  <a:moveTo>
                    <a:pt x="6064594" y="3032297"/>
                  </a:moveTo>
                  <a:cubicBezTo>
                    <a:pt x="6064594" y="4706989"/>
                    <a:pt x="4706989" y="6064595"/>
                    <a:pt x="3032297" y="6064595"/>
                  </a:cubicBezTo>
                  <a:cubicBezTo>
                    <a:pt x="1357606" y="6064595"/>
                    <a:pt x="0" y="4706989"/>
                    <a:pt x="0" y="3032298"/>
                  </a:cubicBezTo>
                  <a:cubicBezTo>
                    <a:pt x="0" y="1357606"/>
                    <a:pt x="1357606" y="1"/>
                    <a:pt x="3032297" y="1"/>
                  </a:cubicBezTo>
                  <a:cubicBezTo>
                    <a:pt x="4706989" y="1"/>
                    <a:pt x="6064594" y="1357606"/>
                    <a:pt x="6064594" y="3032297"/>
                  </a:cubicBezTo>
                  <a:close/>
                </a:path>
              </a:pathLst>
            </a:custGeom>
            <a:solidFill>
              <a:srgbClr val="E7D8E9"/>
            </a:solidFill>
            <a:ln w="0" cap="flat">
              <a:noFill/>
              <a:prstDash val="solid"/>
              <a:miter/>
            </a:ln>
            <a:effectLst>
              <a:outerShdw blurRad="254000" algn="ctr" rotWithShape="0">
                <a:prstClr val="black">
                  <a:alpha val="20000"/>
                </a:prstClr>
              </a:outerShdw>
            </a:effectLst>
          </p:spPr>
          <p:txBody>
            <a:bodyPr rtlCol="0" anchor="ctr"/>
            <a:lstStyle/>
            <a:p>
              <a:endParaRPr lang="nl-NL">
                <a:solidFill>
                  <a:srgbClr val="883D90"/>
                </a:solidFill>
              </a:endParaRPr>
            </a:p>
          </p:txBody>
        </p:sp>
        <p:sp>
          <p:nvSpPr>
            <p:cNvPr id="300" name="Vrije vorm: vorm 299">
              <a:extLst>
                <a:ext uri="{FF2B5EF4-FFF2-40B4-BE49-F238E27FC236}">
                  <a16:creationId xmlns:a16="http://schemas.microsoft.com/office/drawing/2014/main" id="{286D370E-C154-D0AC-01EB-9C838C60C5B1}"/>
                </a:ext>
              </a:extLst>
            </p:cNvPr>
            <p:cNvSpPr/>
            <p:nvPr/>
          </p:nvSpPr>
          <p:spPr>
            <a:xfrm>
              <a:off x="3191432" y="707017"/>
              <a:ext cx="5632148" cy="5632148"/>
            </a:xfrm>
            <a:custGeom>
              <a:avLst/>
              <a:gdLst>
                <a:gd name="connsiteX0" fmla="*/ 5632149 w 5632148"/>
                <a:gd name="connsiteY0" fmla="*/ 2816074 h 5632148"/>
                <a:gd name="connsiteX1" fmla="*/ 2816074 w 5632148"/>
                <a:gd name="connsiteY1" fmla="*/ 5632149 h 5632148"/>
                <a:gd name="connsiteX2" fmla="*/ 0 w 5632148"/>
                <a:gd name="connsiteY2" fmla="*/ 2816074 h 5632148"/>
                <a:gd name="connsiteX3" fmla="*/ 2816074 w 5632148"/>
                <a:gd name="connsiteY3" fmla="*/ 0 h 5632148"/>
                <a:gd name="connsiteX4" fmla="*/ 5632149 w 5632148"/>
                <a:gd name="connsiteY4" fmla="*/ 2816074 h 5632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2148" h="5632148">
                  <a:moveTo>
                    <a:pt x="5632149" y="2816074"/>
                  </a:moveTo>
                  <a:cubicBezTo>
                    <a:pt x="5632149" y="4371350"/>
                    <a:pt x="4371349" y="5632149"/>
                    <a:pt x="2816074" y="5632149"/>
                  </a:cubicBezTo>
                  <a:cubicBezTo>
                    <a:pt x="1260799" y="5632149"/>
                    <a:pt x="0" y="4371350"/>
                    <a:pt x="0" y="2816074"/>
                  </a:cubicBezTo>
                  <a:cubicBezTo>
                    <a:pt x="0" y="1260800"/>
                    <a:pt x="1260799" y="0"/>
                    <a:pt x="2816074" y="0"/>
                  </a:cubicBezTo>
                  <a:cubicBezTo>
                    <a:pt x="4371349" y="0"/>
                    <a:pt x="5632149" y="1260800"/>
                    <a:pt x="5632149" y="2816074"/>
                  </a:cubicBezTo>
                  <a:close/>
                </a:path>
              </a:pathLst>
            </a:custGeom>
            <a:solidFill>
              <a:srgbClr val="FFFFFF"/>
            </a:solidFill>
            <a:ln w="0" cap="flat">
              <a:noFill/>
              <a:prstDash val="solid"/>
              <a:miter/>
            </a:ln>
            <a:effectLst>
              <a:outerShdw blurRad="190500" algn="ctr" rotWithShape="0">
                <a:prstClr val="black">
                  <a:alpha val="15000"/>
                </a:prstClr>
              </a:outerShdw>
            </a:effectLst>
          </p:spPr>
          <p:txBody>
            <a:bodyPr rtlCol="0" anchor="ctr"/>
            <a:lstStyle/>
            <a:p>
              <a:endParaRPr lang="nl-NL">
                <a:solidFill>
                  <a:srgbClr val="883D90"/>
                </a:solidFill>
              </a:endParaRPr>
            </a:p>
          </p:txBody>
        </p:sp>
        <p:sp>
          <p:nvSpPr>
            <p:cNvPr id="301" name="Vrije vorm: vorm 300">
              <a:extLst>
                <a:ext uri="{FF2B5EF4-FFF2-40B4-BE49-F238E27FC236}">
                  <a16:creationId xmlns:a16="http://schemas.microsoft.com/office/drawing/2014/main" id="{7DA56315-55D3-F841-C05F-E1EE2F19278F}"/>
                </a:ext>
              </a:extLst>
            </p:cNvPr>
            <p:cNvSpPr/>
            <p:nvPr/>
          </p:nvSpPr>
          <p:spPr>
            <a:xfrm>
              <a:off x="3372923" y="888508"/>
              <a:ext cx="5269166" cy="5269166"/>
            </a:xfrm>
            <a:custGeom>
              <a:avLst/>
              <a:gdLst>
                <a:gd name="connsiteX0" fmla="*/ 5269167 w 5269166"/>
                <a:gd name="connsiteY0" fmla="*/ 2634584 h 5269166"/>
                <a:gd name="connsiteX1" fmla="*/ 2634584 w 5269166"/>
                <a:gd name="connsiteY1" fmla="*/ 5269167 h 5269166"/>
                <a:gd name="connsiteX2" fmla="*/ 0 w 5269166"/>
                <a:gd name="connsiteY2" fmla="*/ 2634584 h 5269166"/>
                <a:gd name="connsiteX3" fmla="*/ 2634584 w 5269166"/>
                <a:gd name="connsiteY3" fmla="*/ 0 h 5269166"/>
                <a:gd name="connsiteX4" fmla="*/ 5269167 w 5269166"/>
                <a:gd name="connsiteY4" fmla="*/ 2634584 h 5269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9166" h="5269166">
                  <a:moveTo>
                    <a:pt x="5269167" y="2634584"/>
                  </a:moveTo>
                  <a:cubicBezTo>
                    <a:pt x="5269167" y="4089624"/>
                    <a:pt x="4089624" y="5269167"/>
                    <a:pt x="2634584" y="5269167"/>
                  </a:cubicBezTo>
                  <a:cubicBezTo>
                    <a:pt x="1179543" y="5269167"/>
                    <a:pt x="0" y="4089624"/>
                    <a:pt x="0" y="2634584"/>
                  </a:cubicBezTo>
                  <a:cubicBezTo>
                    <a:pt x="0" y="1179543"/>
                    <a:pt x="1179543" y="0"/>
                    <a:pt x="2634584" y="0"/>
                  </a:cubicBezTo>
                  <a:cubicBezTo>
                    <a:pt x="4089624" y="0"/>
                    <a:pt x="5269167" y="1179543"/>
                    <a:pt x="5269167" y="2634584"/>
                  </a:cubicBezTo>
                  <a:close/>
                </a:path>
              </a:pathLst>
            </a:custGeom>
            <a:solidFill>
              <a:srgbClr val="883D90"/>
            </a:solidFill>
            <a:ln w="0" cap="flat">
              <a:noFill/>
              <a:prstDash val="solid"/>
              <a:miter/>
            </a:ln>
            <a:effectLst>
              <a:outerShdw blurRad="190500" algn="ctr" rotWithShape="0">
                <a:prstClr val="black">
                  <a:alpha val="15000"/>
                </a:prstClr>
              </a:outerShdw>
            </a:effectLst>
          </p:spPr>
          <p:txBody>
            <a:bodyPr rtlCol="0" anchor="ctr"/>
            <a:lstStyle/>
            <a:p>
              <a:endParaRPr lang="nl-NL">
                <a:solidFill>
                  <a:srgbClr val="883D90"/>
                </a:solidFill>
              </a:endParaRPr>
            </a:p>
          </p:txBody>
        </p:sp>
      </p:grpSp>
      <p:grpSp>
        <p:nvGrpSpPr>
          <p:cNvPr id="139" name="Groep 138">
            <a:extLst>
              <a:ext uri="{FF2B5EF4-FFF2-40B4-BE49-F238E27FC236}">
                <a16:creationId xmlns:a16="http://schemas.microsoft.com/office/drawing/2014/main" id="{90398A36-EDB8-B8FF-D412-DA758C770F41}"/>
              </a:ext>
            </a:extLst>
          </p:cNvPr>
          <p:cNvGrpSpPr/>
          <p:nvPr/>
        </p:nvGrpSpPr>
        <p:grpSpPr>
          <a:xfrm>
            <a:off x="3063704" y="396704"/>
            <a:ext cx="6064593" cy="6064593"/>
            <a:chOff x="2975210" y="490795"/>
            <a:chExt cx="6064593" cy="6064593"/>
          </a:xfrm>
        </p:grpSpPr>
        <p:sp>
          <p:nvSpPr>
            <p:cNvPr id="11" name="Vrije vorm: vorm 10">
              <a:extLst>
                <a:ext uri="{FF2B5EF4-FFF2-40B4-BE49-F238E27FC236}">
                  <a16:creationId xmlns:a16="http://schemas.microsoft.com/office/drawing/2014/main" id="{BF7F4167-D491-D66E-8DBB-57A324BDAD23}"/>
                </a:ext>
              </a:extLst>
            </p:cNvPr>
            <p:cNvSpPr/>
            <p:nvPr/>
          </p:nvSpPr>
          <p:spPr>
            <a:xfrm>
              <a:off x="2975210" y="490795"/>
              <a:ext cx="6064593" cy="6064593"/>
            </a:xfrm>
            <a:custGeom>
              <a:avLst/>
              <a:gdLst>
                <a:gd name="connsiteX0" fmla="*/ 6064594 w 6064593"/>
                <a:gd name="connsiteY0" fmla="*/ 3032297 h 6064593"/>
                <a:gd name="connsiteX1" fmla="*/ 3032297 w 6064593"/>
                <a:gd name="connsiteY1" fmla="*/ 6064595 h 6064593"/>
                <a:gd name="connsiteX2" fmla="*/ 0 w 6064593"/>
                <a:gd name="connsiteY2" fmla="*/ 3032298 h 6064593"/>
                <a:gd name="connsiteX3" fmla="*/ 3032297 w 6064593"/>
                <a:gd name="connsiteY3" fmla="*/ 1 h 6064593"/>
                <a:gd name="connsiteX4" fmla="*/ 6064594 w 6064593"/>
                <a:gd name="connsiteY4" fmla="*/ 3032297 h 6064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4593" h="6064593">
                  <a:moveTo>
                    <a:pt x="6064594" y="3032297"/>
                  </a:moveTo>
                  <a:cubicBezTo>
                    <a:pt x="6064594" y="4706989"/>
                    <a:pt x="4706989" y="6064595"/>
                    <a:pt x="3032297" y="6064595"/>
                  </a:cubicBezTo>
                  <a:cubicBezTo>
                    <a:pt x="1357606" y="6064595"/>
                    <a:pt x="0" y="4706989"/>
                    <a:pt x="0" y="3032298"/>
                  </a:cubicBezTo>
                  <a:cubicBezTo>
                    <a:pt x="0" y="1357606"/>
                    <a:pt x="1357606" y="1"/>
                    <a:pt x="3032297" y="1"/>
                  </a:cubicBezTo>
                  <a:cubicBezTo>
                    <a:pt x="4706989" y="1"/>
                    <a:pt x="6064594" y="1357606"/>
                    <a:pt x="6064594" y="3032297"/>
                  </a:cubicBezTo>
                  <a:close/>
                </a:path>
              </a:pathLst>
            </a:custGeom>
            <a:solidFill>
              <a:srgbClr val="FDEBCC"/>
            </a:solidFill>
            <a:ln w="0" cap="flat">
              <a:noFill/>
              <a:prstDash val="solid"/>
              <a:miter/>
            </a:ln>
            <a:effectLst>
              <a:outerShdw blurRad="254000" algn="ctr" rotWithShape="0">
                <a:prstClr val="black">
                  <a:alpha val="20000"/>
                </a:prstClr>
              </a:outerShdw>
            </a:effectLst>
          </p:spPr>
          <p:txBody>
            <a:bodyPr rtlCol="0" anchor="ctr"/>
            <a:lstStyle/>
            <a:p>
              <a:endParaRPr lang="nl-NL"/>
            </a:p>
          </p:txBody>
        </p:sp>
        <p:sp>
          <p:nvSpPr>
            <p:cNvPr id="12" name="Vrije vorm: vorm 11">
              <a:extLst>
                <a:ext uri="{FF2B5EF4-FFF2-40B4-BE49-F238E27FC236}">
                  <a16:creationId xmlns:a16="http://schemas.microsoft.com/office/drawing/2014/main" id="{8205483B-D397-73CD-4DBE-10F15F87FB5B}"/>
                </a:ext>
              </a:extLst>
            </p:cNvPr>
            <p:cNvSpPr/>
            <p:nvPr/>
          </p:nvSpPr>
          <p:spPr>
            <a:xfrm>
              <a:off x="3191432" y="707017"/>
              <a:ext cx="5632148" cy="5632148"/>
            </a:xfrm>
            <a:custGeom>
              <a:avLst/>
              <a:gdLst>
                <a:gd name="connsiteX0" fmla="*/ 5632149 w 5632148"/>
                <a:gd name="connsiteY0" fmla="*/ 2816074 h 5632148"/>
                <a:gd name="connsiteX1" fmla="*/ 2816074 w 5632148"/>
                <a:gd name="connsiteY1" fmla="*/ 5632149 h 5632148"/>
                <a:gd name="connsiteX2" fmla="*/ 0 w 5632148"/>
                <a:gd name="connsiteY2" fmla="*/ 2816074 h 5632148"/>
                <a:gd name="connsiteX3" fmla="*/ 2816074 w 5632148"/>
                <a:gd name="connsiteY3" fmla="*/ 0 h 5632148"/>
                <a:gd name="connsiteX4" fmla="*/ 5632149 w 5632148"/>
                <a:gd name="connsiteY4" fmla="*/ 2816074 h 5632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2148" h="5632148">
                  <a:moveTo>
                    <a:pt x="5632149" y="2816074"/>
                  </a:moveTo>
                  <a:cubicBezTo>
                    <a:pt x="5632149" y="4371350"/>
                    <a:pt x="4371349" y="5632149"/>
                    <a:pt x="2816074" y="5632149"/>
                  </a:cubicBezTo>
                  <a:cubicBezTo>
                    <a:pt x="1260799" y="5632149"/>
                    <a:pt x="0" y="4371350"/>
                    <a:pt x="0" y="2816074"/>
                  </a:cubicBezTo>
                  <a:cubicBezTo>
                    <a:pt x="0" y="1260800"/>
                    <a:pt x="1260799" y="0"/>
                    <a:pt x="2816074" y="0"/>
                  </a:cubicBezTo>
                  <a:cubicBezTo>
                    <a:pt x="4371349" y="0"/>
                    <a:pt x="5632149" y="1260800"/>
                    <a:pt x="5632149" y="2816074"/>
                  </a:cubicBezTo>
                  <a:close/>
                </a:path>
              </a:pathLst>
            </a:custGeom>
            <a:solidFill>
              <a:srgbClr val="FFFFFF"/>
            </a:solidFill>
            <a:ln w="0" cap="flat">
              <a:noFill/>
              <a:prstDash val="solid"/>
              <a:miter/>
            </a:ln>
            <a:effectLst>
              <a:outerShdw blurRad="190500" algn="ctr" rotWithShape="0">
                <a:prstClr val="black">
                  <a:alpha val="15000"/>
                </a:prstClr>
              </a:outerShdw>
            </a:effectLst>
          </p:spPr>
          <p:txBody>
            <a:bodyPr rtlCol="0" anchor="ctr"/>
            <a:lstStyle/>
            <a:p>
              <a:endParaRPr lang="nl-NL"/>
            </a:p>
          </p:txBody>
        </p:sp>
        <p:sp>
          <p:nvSpPr>
            <p:cNvPr id="13" name="Vrije vorm: vorm 12">
              <a:extLst>
                <a:ext uri="{FF2B5EF4-FFF2-40B4-BE49-F238E27FC236}">
                  <a16:creationId xmlns:a16="http://schemas.microsoft.com/office/drawing/2014/main" id="{88757173-377F-30AF-9D9D-D9932D315959}"/>
                </a:ext>
              </a:extLst>
            </p:cNvPr>
            <p:cNvSpPr/>
            <p:nvPr/>
          </p:nvSpPr>
          <p:spPr>
            <a:xfrm>
              <a:off x="3372923" y="888508"/>
              <a:ext cx="5269166" cy="5269166"/>
            </a:xfrm>
            <a:custGeom>
              <a:avLst/>
              <a:gdLst>
                <a:gd name="connsiteX0" fmla="*/ 5269167 w 5269166"/>
                <a:gd name="connsiteY0" fmla="*/ 2634584 h 5269166"/>
                <a:gd name="connsiteX1" fmla="*/ 2634584 w 5269166"/>
                <a:gd name="connsiteY1" fmla="*/ 5269167 h 5269166"/>
                <a:gd name="connsiteX2" fmla="*/ 0 w 5269166"/>
                <a:gd name="connsiteY2" fmla="*/ 2634584 h 5269166"/>
                <a:gd name="connsiteX3" fmla="*/ 2634584 w 5269166"/>
                <a:gd name="connsiteY3" fmla="*/ 0 h 5269166"/>
                <a:gd name="connsiteX4" fmla="*/ 5269167 w 5269166"/>
                <a:gd name="connsiteY4" fmla="*/ 2634584 h 5269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9166" h="5269166">
                  <a:moveTo>
                    <a:pt x="5269167" y="2634584"/>
                  </a:moveTo>
                  <a:cubicBezTo>
                    <a:pt x="5269167" y="4089624"/>
                    <a:pt x="4089624" y="5269167"/>
                    <a:pt x="2634584" y="5269167"/>
                  </a:cubicBezTo>
                  <a:cubicBezTo>
                    <a:pt x="1179543" y="5269167"/>
                    <a:pt x="0" y="4089624"/>
                    <a:pt x="0" y="2634584"/>
                  </a:cubicBezTo>
                  <a:cubicBezTo>
                    <a:pt x="0" y="1179543"/>
                    <a:pt x="1179543" y="0"/>
                    <a:pt x="2634584" y="0"/>
                  </a:cubicBezTo>
                  <a:cubicBezTo>
                    <a:pt x="4089624" y="0"/>
                    <a:pt x="5269167" y="1179543"/>
                    <a:pt x="5269167" y="2634584"/>
                  </a:cubicBezTo>
                  <a:close/>
                </a:path>
              </a:pathLst>
            </a:custGeom>
            <a:solidFill>
              <a:srgbClr val="F59C00"/>
            </a:solidFill>
            <a:ln w="0" cap="flat">
              <a:noFill/>
              <a:prstDash val="solid"/>
              <a:miter/>
            </a:ln>
            <a:effectLst>
              <a:outerShdw blurRad="190500" algn="ctr" rotWithShape="0">
                <a:prstClr val="black">
                  <a:alpha val="15000"/>
                </a:prstClr>
              </a:outerShdw>
            </a:effectLst>
          </p:spPr>
          <p:txBody>
            <a:bodyPr rtlCol="0" anchor="ctr"/>
            <a:lstStyle/>
            <a:p>
              <a:endParaRPr lang="nl-NL"/>
            </a:p>
          </p:txBody>
        </p:sp>
      </p:grpSp>
      <p:grpSp>
        <p:nvGrpSpPr>
          <p:cNvPr id="129" name="Groep 128">
            <a:extLst>
              <a:ext uri="{FF2B5EF4-FFF2-40B4-BE49-F238E27FC236}">
                <a16:creationId xmlns:a16="http://schemas.microsoft.com/office/drawing/2014/main" id="{CE6460FE-56CF-95E0-0C83-C8E45D00B0ED}"/>
              </a:ext>
            </a:extLst>
          </p:cNvPr>
          <p:cNvGrpSpPr/>
          <p:nvPr/>
        </p:nvGrpSpPr>
        <p:grpSpPr>
          <a:xfrm>
            <a:off x="11121579" y="585392"/>
            <a:ext cx="550913" cy="550913"/>
            <a:chOff x="11121579" y="585392"/>
            <a:chExt cx="550913" cy="550913"/>
          </a:xfrm>
        </p:grpSpPr>
        <p:sp>
          <p:nvSpPr>
            <p:cNvPr id="28" name="Vrije vorm: vorm 27">
              <a:extLst>
                <a:ext uri="{FF2B5EF4-FFF2-40B4-BE49-F238E27FC236}">
                  <a16:creationId xmlns:a16="http://schemas.microsoft.com/office/drawing/2014/main" id="{91E4FA78-69BB-6A55-9507-73CA22C26DFA}"/>
                </a:ext>
              </a:extLst>
            </p:cNvPr>
            <p:cNvSpPr/>
            <p:nvPr/>
          </p:nvSpPr>
          <p:spPr>
            <a:xfrm>
              <a:off x="11121579" y="585392"/>
              <a:ext cx="550913" cy="550913"/>
            </a:xfrm>
            <a:custGeom>
              <a:avLst/>
              <a:gdLst>
                <a:gd name="connsiteX0" fmla="*/ 550914 w 550913"/>
                <a:gd name="connsiteY0" fmla="*/ 275457 h 550913"/>
                <a:gd name="connsiteX1" fmla="*/ 275457 w 550913"/>
                <a:gd name="connsiteY1" fmla="*/ 550913 h 550913"/>
                <a:gd name="connsiteX2" fmla="*/ 0 w 550913"/>
                <a:gd name="connsiteY2" fmla="*/ 275457 h 550913"/>
                <a:gd name="connsiteX3" fmla="*/ 275457 w 550913"/>
                <a:gd name="connsiteY3" fmla="*/ 0 h 550913"/>
                <a:gd name="connsiteX4" fmla="*/ 550914 w 550913"/>
                <a:gd name="connsiteY4" fmla="*/ 275457 h 55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913" h="550913">
                  <a:moveTo>
                    <a:pt x="550914" y="275457"/>
                  </a:moveTo>
                  <a:cubicBezTo>
                    <a:pt x="550914" y="427587"/>
                    <a:pt x="427588" y="550913"/>
                    <a:pt x="275457" y="550913"/>
                  </a:cubicBezTo>
                  <a:cubicBezTo>
                    <a:pt x="123326" y="550913"/>
                    <a:pt x="0" y="427587"/>
                    <a:pt x="0" y="275457"/>
                  </a:cubicBezTo>
                  <a:cubicBezTo>
                    <a:pt x="0" y="123326"/>
                    <a:pt x="123326" y="0"/>
                    <a:pt x="275457" y="0"/>
                  </a:cubicBezTo>
                  <a:cubicBezTo>
                    <a:pt x="427588" y="0"/>
                    <a:pt x="550914" y="123326"/>
                    <a:pt x="550914" y="275457"/>
                  </a:cubicBezTo>
                  <a:close/>
                </a:path>
              </a:pathLst>
            </a:custGeom>
            <a:solidFill>
              <a:srgbClr val="FFFFFF"/>
            </a:solidFill>
            <a:ln w="0" cap="flat">
              <a:noFill/>
              <a:prstDash val="solid"/>
              <a:miter/>
            </a:ln>
            <a:effectLst>
              <a:outerShdw blurRad="101600" algn="ctr" rotWithShape="0">
                <a:prstClr val="black">
                  <a:alpha val="15000"/>
                </a:prstClr>
              </a:outerShdw>
            </a:effectLst>
          </p:spPr>
          <p:txBody>
            <a:bodyPr rtlCol="0" anchor="ctr"/>
            <a:lstStyle/>
            <a:p>
              <a:endParaRPr lang="nl-NL"/>
            </a:p>
          </p:txBody>
        </p:sp>
        <p:grpSp>
          <p:nvGrpSpPr>
            <p:cNvPr id="118" name="Groep 117">
              <a:extLst>
                <a:ext uri="{FF2B5EF4-FFF2-40B4-BE49-F238E27FC236}">
                  <a16:creationId xmlns:a16="http://schemas.microsoft.com/office/drawing/2014/main" id="{2E2F3496-6B98-3D9D-3286-216278CB7DE7}"/>
                </a:ext>
              </a:extLst>
            </p:cNvPr>
            <p:cNvGrpSpPr/>
            <p:nvPr/>
          </p:nvGrpSpPr>
          <p:grpSpPr>
            <a:xfrm>
              <a:off x="11178642" y="639603"/>
              <a:ext cx="436786" cy="442490"/>
              <a:chOff x="11180023" y="640595"/>
              <a:chExt cx="436786" cy="442490"/>
            </a:xfrm>
          </p:grpSpPr>
          <p:sp>
            <p:nvSpPr>
              <p:cNvPr id="119" name="Vrije vorm: vorm 118">
                <a:extLst>
                  <a:ext uri="{FF2B5EF4-FFF2-40B4-BE49-F238E27FC236}">
                    <a16:creationId xmlns:a16="http://schemas.microsoft.com/office/drawing/2014/main" id="{A14889C9-158D-F1CE-C754-C6EFFD872CB3}"/>
                  </a:ext>
                </a:extLst>
              </p:cNvPr>
              <p:cNvSpPr/>
              <p:nvPr/>
            </p:nvSpPr>
            <p:spPr>
              <a:xfrm>
                <a:off x="11402214" y="656256"/>
                <a:ext cx="214595" cy="187805"/>
              </a:xfrm>
              <a:custGeom>
                <a:avLst/>
                <a:gdLst>
                  <a:gd name="connsiteX0" fmla="*/ 70853 w 214595"/>
                  <a:gd name="connsiteY0" fmla="*/ 187806 h 187805"/>
                  <a:gd name="connsiteX1" fmla="*/ 212307 w 214595"/>
                  <a:gd name="connsiteY1" fmla="*/ 141833 h 187805"/>
                  <a:gd name="connsiteX2" fmla="*/ 214455 w 214595"/>
                  <a:gd name="connsiteY2" fmla="*/ 137665 h 187805"/>
                  <a:gd name="connsiteX3" fmla="*/ 0 w 214595"/>
                  <a:gd name="connsiteY3" fmla="*/ 0 h 187805"/>
                  <a:gd name="connsiteX4" fmla="*/ 0 w 214595"/>
                  <a:gd name="connsiteY4" fmla="*/ 136276 h 187805"/>
                  <a:gd name="connsiteX5" fmla="*/ 70853 w 214595"/>
                  <a:gd name="connsiteY5" fmla="*/ 187806 h 187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595" h="187805">
                    <a:moveTo>
                      <a:pt x="70853" y="187806"/>
                    </a:moveTo>
                    <a:lnTo>
                      <a:pt x="212307" y="141833"/>
                    </a:lnTo>
                    <a:cubicBezTo>
                      <a:pt x="214076" y="141328"/>
                      <a:pt x="214960" y="139434"/>
                      <a:pt x="214455" y="137665"/>
                    </a:cubicBezTo>
                    <a:cubicBezTo>
                      <a:pt x="184270" y="50520"/>
                      <a:pt x="87904" y="-126"/>
                      <a:pt x="0" y="0"/>
                    </a:cubicBezTo>
                    <a:lnTo>
                      <a:pt x="0" y="136276"/>
                    </a:lnTo>
                    <a:cubicBezTo>
                      <a:pt x="31448" y="136276"/>
                      <a:pt x="60623" y="156231"/>
                      <a:pt x="70853" y="187806"/>
                    </a:cubicBezTo>
                    <a:close/>
                  </a:path>
                </a:pathLst>
              </a:custGeom>
              <a:solidFill>
                <a:srgbClr val="EF7900"/>
              </a:solidFill>
              <a:ln w="0" cap="flat">
                <a:noFill/>
                <a:prstDash val="solid"/>
                <a:miter/>
              </a:ln>
            </p:spPr>
            <p:txBody>
              <a:bodyPr rtlCol="0" anchor="ctr"/>
              <a:lstStyle/>
              <a:p>
                <a:endParaRPr lang="nl-NL"/>
              </a:p>
            </p:txBody>
          </p:sp>
          <p:sp>
            <p:nvSpPr>
              <p:cNvPr id="120" name="Vrije vorm: vorm 119">
                <a:extLst>
                  <a:ext uri="{FF2B5EF4-FFF2-40B4-BE49-F238E27FC236}">
                    <a16:creationId xmlns:a16="http://schemas.microsoft.com/office/drawing/2014/main" id="{35F24B04-595A-739F-CA88-D1C5BEF61348}"/>
                  </a:ext>
                </a:extLst>
              </p:cNvPr>
              <p:cNvSpPr/>
              <p:nvPr/>
            </p:nvSpPr>
            <p:spPr>
              <a:xfrm>
                <a:off x="11201526" y="640595"/>
                <a:ext cx="200561" cy="203592"/>
              </a:xfrm>
              <a:custGeom>
                <a:avLst/>
                <a:gdLst>
                  <a:gd name="connsiteX0" fmla="*/ 200562 w 200561"/>
                  <a:gd name="connsiteY0" fmla="*/ 152063 h 203592"/>
                  <a:gd name="connsiteX1" fmla="*/ 200562 w 200561"/>
                  <a:gd name="connsiteY1" fmla="*/ 3284 h 203592"/>
                  <a:gd name="connsiteX2" fmla="*/ 197279 w 200561"/>
                  <a:gd name="connsiteY2" fmla="*/ 0 h 203592"/>
                  <a:gd name="connsiteX3" fmla="*/ 0 w 200561"/>
                  <a:gd name="connsiteY3" fmla="*/ 161409 h 203592"/>
                  <a:gd name="connsiteX4" fmla="*/ 129709 w 200561"/>
                  <a:gd name="connsiteY4" fmla="*/ 203593 h 203592"/>
                  <a:gd name="connsiteX5" fmla="*/ 200562 w 200561"/>
                  <a:gd name="connsiteY5" fmla="*/ 152063 h 203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561" h="203592">
                    <a:moveTo>
                      <a:pt x="200562" y="152063"/>
                    </a:moveTo>
                    <a:lnTo>
                      <a:pt x="200562" y="3284"/>
                    </a:lnTo>
                    <a:cubicBezTo>
                      <a:pt x="200562" y="1516"/>
                      <a:pt x="199046" y="0"/>
                      <a:pt x="197279" y="0"/>
                    </a:cubicBezTo>
                    <a:cubicBezTo>
                      <a:pt x="105080" y="1768"/>
                      <a:pt x="27154" y="77800"/>
                      <a:pt x="0" y="161409"/>
                    </a:cubicBezTo>
                    <a:lnTo>
                      <a:pt x="129709" y="203593"/>
                    </a:lnTo>
                    <a:cubicBezTo>
                      <a:pt x="139434" y="173660"/>
                      <a:pt x="167472" y="152063"/>
                      <a:pt x="200562" y="152063"/>
                    </a:cubicBezTo>
                    <a:close/>
                  </a:path>
                </a:pathLst>
              </a:custGeom>
              <a:solidFill>
                <a:srgbClr val="F59C00"/>
              </a:solidFill>
              <a:ln w="0" cap="flat">
                <a:noFill/>
                <a:prstDash val="solid"/>
                <a:miter/>
              </a:ln>
            </p:spPr>
            <p:txBody>
              <a:bodyPr rtlCol="0" anchor="ctr"/>
              <a:lstStyle/>
              <a:p>
                <a:endParaRPr lang="nl-NL"/>
              </a:p>
            </p:txBody>
          </p:sp>
          <p:sp>
            <p:nvSpPr>
              <p:cNvPr id="121" name="Vrije vorm: vorm 120">
                <a:extLst>
                  <a:ext uri="{FF2B5EF4-FFF2-40B4-BE49-F238E27FC236}">
                    <a16:creationId xmlns:a16="http://schemas.microsoft.com/office/drawing/2014/main" id="{1866E409-93DE-69DE-7247-9ACA690AD740}"/>
                  </a:ext>
                </a:extLst>
              </p:cNvPr>
              <p:cNvSpPr/>
              <p:nvPr/>
            </p:nvSpPr>
            <p:spPr>
              <a:xfrm>
                <a:off x="11270258" y="925514"/>
                <a:ext cx="255854" cy="157571"/>
              </a:xfrm>
              <a:custGeom>
                <a:avLst/>
                <a:gdLst>
                  <a:gd name="connsiteX0" fmla="*/ 88005 w 255854"/>
                  <a:gd name="connsiteY0" fmla="*/ 0 h 157571"/>
                  <a:gd name="connsiteX1" fmla="*/ 606 w 255854"/>
                  <a:gd name="connsiteY1" fmla="*/ 120362 h 157571"/>
                  <a:gd name="connsiteX2" fmla="*/ 1364 w 255854"/>
                  <a:gd name="connsiteY2" fmla="*/ 124909 h 157571"/>
                  <a:gd name="connsiteX3" fmla="*/ 255855 w 255854"/>
                  <a:gd name="connsiteY3" fmla="*/ 110258 h 157571"/>
                  <a:gd name="connsiteX4" fmla="*/ 175782 w 255854"/>
                  <a:gd name="connsiteY4" fmla="*/ 0 h 157571"/>
                  <a:gd name="connsiteX5" fmla="*/ 88131 w 255854"/>
                  <a:gd name="connsiteY5" fmla="*/ 0 h 157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854" h="157571">
                    <a:moveTo>
                      <a:pt x="88005" y="0"/>
                    </a:moveTo>
                    <a:lnTo>
                      <a:pt x="606" y="120362"/>
                    </a:lnTo>
                    <a:cubicBezTo>
                      <a:pt x="-404" y="121878"/>
                      <a:pt x="-151" y="123899"/>
                      <a:pt x="1364" y="124909"/>
                    </a:cubicBezTo>
                    <a:cubicBezTo>
                      <a:pt x="77017" y="177702"/>
                      <a:pt x="184749" y="161914"/>
                      <a:pt x="255855" y="110258"/>
                    </a:cubicBezTo>
                    <a:lnTo>
                      <a:pt x="175782" y="0"/>
                    </a:lnTo>
                    <a:cubicBezTo>
                      <a:pt x="150396" y="18440"/>
                      <a:pt x="114906" y="19450"/>
                      <a:pt x="88131" y="0"/>
                    </a:cubicBezTo>
                    <a:close/>
                  </a:path>
                </a:pathLst>
              </a:custGeom>
              <a:solidFill>
                <a:srgbClr val="A91480"/>
              </a:solidFill>
              <a:ln w="0" cap="flat">
                <a:noFill/>
                <a:prstDash val="solid"/>
                <a:miter/>
              </a:ln>
            </p:spPr>
            <p:txBody>
              <a:bodyPr rtlCol="0" anchor="ctr"/>
              <a:lstStyle/>
              <a:p>
                <a:endParaRPr lang="nl-NL"/>
              </a:p>
            </p:txBody>
          </p:sp>
          <p:sp>
            <p:nvSpPr>
              <p:cNvPr id="122" name="Vrije vorm: vorm 121">
                <a:extLst>
                  <a:ext uri="{FF2B5EF4-FFF2-40B4-BE49-F238E27FC236}">
                    <a16:creationId xmlns:a16="http://schemas.microsoft.com/office/drawing/2014/main" id="{28073EE2-0861-25FF-0A03-48831B196728}"/>
                  </a:ext>
                </a:extLst>
              </p:cNvPr>
              <p:cNvSpPr/>
              <p:nvPr/>
            </p:nvSpPr>
            <p:spPr>
              <a:xfrm>
                <a:off x="11443882" y="800099"/>
                <a:ext cx="168674" cy="247140"/>
              </a:xfrm>
              <a:custGeom>
                <a:avLst/>
                <a:gdLst>
                  <a:gd name="connsiteX0" fmla="*/ 126 w 168674"/>
                  <a:gd name="connsiteY0" fmla="*/ 125414 h 247140"/>
                  <a:gd name="connsiteX1" fmla="*/ 87525 w 168674"/>
                  <a:gd name="connsiteY1" fmla="*/ 245777 h 247140"/>
                  <a:gd name="connsiteX2" fmla="*/ 92071 w 168674"/>
                  <a:gd name="connsiteY2" fmla="*/ 246534 h 247140"/>
                  <a:gd name="connsiteX3" fmla="*/ 156736 w 168674"/>
                  <a:gd name="connsiteY3" fmla="*/ 0 h 247140"/>
                  <a:gd name="connsiteX4" fmla="*/ 27028 w 168674"/>
                  <a:gd name="connsiteY4" fmla="*/ 42184 h 247140"/>
                  <a:gd name="connsiteX5" fmla="*/ 0 w 168674"/>
                  <a:gd name="connsiteY5" fmla="*/ 125541 h 247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674" h="247140">
                    <a:moveTo>
                      <a:pt x="126" y="125414"/>
                    </a:moveTo>
                    <a:lnTo>
                      <a:pt x="87525" y="245777"/>
                    </a:lnTo>
                    <a:cubicBezTo>
                      <a:pt x="88535" y="247292"/>
                      <a:pt x="90682" y="247545"/>
                      <a:pt x="92071" y="246534"/>
                    </a:cubicBezTo>
                    <a:cubicBezTo>
                      <a:pt x="165703" y="190837"/>
                      <a:pt x="183890" y="83610"/>
                      <a:pt x="156736" y="0"/>
                    </a:cubicBezTo>
                    <a:lnTo>
                      <a:pt x="27028" y="42184"/>
                    </a:lnTo>
                    <a:cubicBezTo>
                      <a:pt x="36752" y="72116"/>
                      <a:pt x="26775" y="106091"/>
                      <a:pt x="0" y="125541"/>
                    </a:cubicBezTo>
                    <a:close/>
                  </a:path>
                </a:pathLst>
              </a:custGeom>
              <a:solidFill>
                <a:srgbClr val="E84E0F"/>
              </a:solidFill>
              <a:ln w="0" cap="flat">
                <a:noFill/>
                <a:prstDash val="solid"/>
                <a:miter/>
              </a:ln>
            </p:spPr>
            <p:txBody>
              <a:bodyPr rtlCol="0" anchor="ctr"/>
              <a:lstStyle/>
              <a:p>
                <a:endParaRPr lang="nl-NL"/>
              </a:p>
            </p:txBody>
          </p:sp>
          <p:sp>
            <p:nvSpPr>
              <p:cNvPr id="123" name="Vrije vorm: vorm 122">
                <a:extLst>
                  <a:ext uri="{FF2B5EF4-FFF2-40B4-BE49-F238E27FC236}">
                    <a16:creationId xmlns:a16="http://schemas.microsoft.com/office/drawing/2014/main" id="{0B579F47-59BC-E064-68C4-D71A8B9EE487}"/>
                  </a:ext>
                </a:extLst>
              </p:cNvPr>
              <p:cNvSpPr/>
              <p:nvPr/>
            </p:nvSpPr>
            <p:spPr>
              <a:xfrm>
                <a:off x="11180023" y="796043"/>
                <a:ext cx="180144" cy="239728"/>
              </a:xfrm>
              <a:custGeom>
                <a:avLst/>
                <a:gdLst>
                  <a:gd name="connsiteX0" fmla="*/ 153117 w 180144"/>
                  <a:gd name="connsiteY0" fmla="*/ 46114 h 239728"/>
                  <a:gd name="connsiteX1" fmla="*/ 11662 w 180144"/>
                  <a:gd name="connsiteY1" fmla="*/ 141 h 239728"/>
                  <a:gd name="connsiteX2" fmla="*/ 7495 w 180144"/>
                  <a:gd name="connsiteY2" fmla="*/ 2288 h 239728"/>
                  <a:gd name="connsiteX3" fmla="*/ 100071 w 180144"/>
                  <a:gd name="connsiteY3" fmla="*/ 239729 h 239728"/>
                  <a:gd name="connsiteX4" fmla="*/ 180145 w 180144"/>
                  <a:gd name="connsiteY4" fmla="*/ 129470 h 239728"/>
                  <a:gd name="connsiteX5" fmla="*/ 153117 w 180144"/>
                  <a:gd name="connsiteY5" fmla="*/ 46114 h 239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144" h="239728">
                    <a:moveTo>
                      <a:pt x="153117" y="46114"/>
                    </a:moveTo>
                    <a:lnTo>
                      <a:pt x="11662" y="141"/>
                    </a:lnTo>
                    <a:cubicBezTo>
                      <a:pt x="9895" y="-364"/>
                      <a:pt x="8000" y="520"/>
                      <a:pt x="7495" y="2288"/>
                    </a:cubicBezTo>
                    <a:cubicBezTo>
                      <a:pt x="-19280" y="90571"/>
                      <a:pt x="28965" y="188199"/>
                      <a:pt x="100071" y="239729"/>
                    </a:cubicBezTo>
                    <a:lnTo>
                      <a:pt x="180145" y="129470"/>
                    </a:lnTo>
                    <a:cubicBezTo>
                      <a:pt x="154759" y="111031"/>
                      <a:pt x="142887" y="77688"/>
                      <a:pt x="153117" y="46114"/>
                    </a:cubicBezTo>
                    <a:close/>
                  </a:path>
                </a:pathLst>
              </a:custGeom>
              <a:solidFill>
                <a:srgbClr val="883D90"/>
              </a:solidFill>
              <a:ln w="0" cap="flat">
                <a:noFill/>
                <a:prstDash val="solid"/>
                <a:miter/>
              </a:ln>
            </p:spPr>
            <p:txBody>
              <a:bodyPr rtlCol="0" anchor="ctr"/>
              <a:lstStyle/>
              <a:p>
                <a:endParaRPr lang="nl-NL"/>
              </a:p>
            </p:txBody>
          </p:sp>
        </p:grpSp>
        <p:grpSp>
          <p:nvGrpSpPr>
            <p:cNvPr id="124" name="Groep 123">
              <a:extLst>
                <a:ext uri="{FF2B5EF4-FFF2-40B4-BE49-F238E27FC236}">
                  <a16:creationId xmlns:a16="http://schemas.microsoft.com/office/drawing/2014/main" id="{49A6A340-2204-6BEA-984C-53A5108775A1}"/>
                </a:ext>
              </a:extLst>
            </p:cNvPr>
            <p:cNvGrpSpPr/>
            <p:nvPr/>
          </p:nvGrpSpPr>
          <p:grpSpPr>
            <a:xfrm>
              <a:off x="11306732" y="770545"/>
              <a:ext cx="180606" cy="180606"/>
              <a:chOff x="11310648" y="779387"/>
              <a:chExt cx="180606" cy="180606"/>
            </a:xfrm>
          </p:grpSpPr>
          <p:sp>
            <p:nvSpPr>
              <p:cNvPr id="125" name="Vrije vorm: vorm 124">
                <a:extLst>
                  <a:ext uri="{FF2B5EF4-FFF2-40B4-BE49-F238E27FC236}">
                    <a16:creationId xmlns:a16="http://schemas.microsoft.com/office/drawing/2014/main" id="{768D1003-458A-470F-AB41-232CB444ECAA}"/>
                  </a:ext>
                </a:extLst>
              </p:cNvPr>
              <p:cNvSpPr/>
              <p:nvPr/>
            </p:nvSpPr>
            <p:spPr>
              <a:xfrm>
                <a:off x="11310648" y="779387"/>
                <a:ext cx="180606" cy="180606"/>
              </a:xfrm>
              <a:custGeom>
                <a:avLst/>
                <a:gdLst>
                  <a:gd name="connsiteX0" fmla="*/ 180606 w 180606"/>
                  <a:gd name="connsiteY0" fmla="*/ 90303 h 180606"/>
                  <a:gd name="connsiteX1" fmla="*/ 90303 w 180606"/>
                  <a:gd name="connsiteY1" fmla="*/ 180607 h 180606"/>
                  <a:gd name="connsiteX2" fmla="*/ -1 w 180606"/>
                  <a:gd name="connsiteY2" fmla="*/ 90303 h 180606"/>
                  <a:gd name="connsiteX3" fmla="*/ 90303 w 180606"/>
                  <a:gd name="connsiteY3" fmla="*/ 0 h 180606"/>
                  <a:gd name="connsiteX4" fmla="*/ 180606 w 180606"/>
                  <a:gd name="connsiteY4" fmla="*/ 90303 h 180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606" h="180606">
                    <a:moveTo>
                      <a:pt x="180606" y="90303"/>
                    </a:moveTo>
                    <a:cubicBezTo>
                      <a:pt x="180606" y="140176"/>
                      <a:pt x="140176" y="180607"/>
                      <a:pt x="90303" y="180607"/>
                    </a:cubicBezTo>
                    <a:cubicBezTo>
                      <a:pt x="40429" y="180607"/>
                      <a:pt x="-1" y="140176"/>
                      <a:pt x="-1" y="90303"/>
                    </a:cubicBezTo>
                    <a:cubicBezTo>
                      <a:pt x="-1" y="40430"/>
                      <a:pt x="40429" y="0"/>
                      <a:pt x="90303" y="0"/>
                    </a:cubicBezTo>
                    <a:cubicBezTo>
                      <a:pt x="140176" y="0"/>
                      <a:pt x="180606" y="40430"/>
                      <a:pt x="180606" y="90303"/>
                    </a:cubicBezTo>
                    <a:close/>
                  </a:path>
                </a:pathLst>
              </a:custGeom>
              <a:solidFill>
                <a:srgbClr val="FFFFFF"/>
              </a:solidFill>
              <a:ln w="0" cap="flat">
                <a:noFill/>
                <a:prstDash val="solid"/>
                <a:miter/>
              </a:ln>
            </p:spPr>
            <p:txBody>
              <a:bodyPr rtlCol="0" anchor="ctr"/>
              <a:lstStyle/>
              <a:p>
                <a:endParaRPr lang="nl-NL"/>
              </a:p>
            </p:txBody>
          </p:sp>
          <p:sp>
            <p:nvSpPr>
              <p:cNvPr id="126" name="Vrije vorm: vorm 125">
                <a:extLst>
                  <a:ext uri="{FF2B5EF4-FFF2-40B4-BE49-F238E27FC236}">
                    <a16:creationId xmlns:a16="http://schemas.microsoft.com/office/drawing/2014/main" id="{D0DB0038-2351-E193-B274-C25A1EDAB8F4}"/>
                  </a:ext>
                </a:extLst>
              </p:cNvPr>
              <p:cNvSpPr/>
              <p:nvPr/>
            </p:nvSpPr>
            <p:spPr>
              <a:xfrm>
                <a:off x="11379133" y="834737"/>
                <a:ext cx="39215" cy="69906"/>
              </a:xfrm>
              <a:custGeom>
                <a:avLst/>
                <a:gdLst>
                  <a:gd name="connsiteX0" fmla="*/ 31922 w 39215"/>
                  <a:gd name="connsiteY0" fmla="*/ 1231 h 69906"/>
                  <a:gd name="connsiteX1" fmla="*/ 37984 w 39215"/>
                  <a:gd name="connsiteY1" fmla="*/ 1231 h 69906"/>
                  <a:gd name="connsiteX2" fmla="*/ 37984 w 39215"/>
                  <a:gd name="connsiteY2" fmla="*/ 7294 h 69906"/>
                  <a:gd name="connsiteX3" fmla="*/ 10325 w 39215"/>
                  <a:gd name="connsiteY3" fmla="*/ 34953 h 69906"/>
                  <a:gd name="connsiteX4" fmla="*/ 37984 w 39215"/>
                  <a:gd name="connsiteY4" fmla="*/ 62612 h 69906"/>
                  <a:gd name="connsiteX5" fmla="*/ 37984 w 39215"/>
                  <a:gd name="connsiteY5" fmla="*/ 68675 h 69906"/>
                  <a:gd name="connsiteX6" fmla="*/ 31922 w 39215"/>
                  <a:gd name="connsiteY6" fmla="*/ 68675 h 69906"/>
                  <a:gd name="connsiteX7" fmla="*/ 1231 w 39215"/>
                  <a:gd name="connsiteY7" fmla="*/ 37984 h 69906"/>
                  <a:gd name="connsiteX8" fmla="*/ 1231 w 39215"/>
                  <a:gd name="connsiteY8" fmla="*/ 31922 h 69906"/>
                  <a:gd name="connsiteX9" fmla="*/ 31922 w 39215"/>
                  <a:gd name="connsiteY9" fmla="*/ 1231 h 69906"/>
                  <a:gd name="connsiteX10" fmla="*/ 31922 w 39215"/>
                  <a:gd name="connsiteY10" fmla="*/ 1231 h 6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215" h="69906">
                    <a:moveTo>
                      <a:pt x="31922" y="1231"/>
                    </a:moveTo>
                    <a:cubicBezTo>
                      <a:pt x="33564" y="-410"/>
                      <a:pt x="36342" y="-410"/>
                      <a:pt x="37984" y="1231"/>
                    </a:cubicBezTo>
                    <a:cubicBezTo>
                      <a:pt x="39626" y="2873"/>
                      <a:pt x="39626" y="5652"/>
                      <a:pt x="37984" y="7294"/>
                    </a:cubicBezTo>
                    <a:lnTo>
                      <a:pt x="10325" y="34953"/>
                    </a:lnTo>
                    <a:lnTo>
                      <a:pt x="37984" y="62612"/>
                    </a:lnTo>
                    <a:cubicBezTo>
                      <a:pt x="39626" y="64254"/>
                      <a:pt x="39626" y="67033"/>
                      <a:pt x="37984" y="68675"/>
                    </a:cubicBezTo>
                    <a:cubicBezTo>
                      <a:pt x="36342" y="70317"/>
                      <a:pt x="33564" y="70317"/>
                      <a:pt x="31922" y="68675"/>
                    </a:cubicBezTo>
                    <a:lnTo>
                      <a:pt x="1231" y="37984"/>
                    </a:lnTo>
                    <a:cubicBezTo>
                      <a:pt x="-410" y="36342"/>
                      <a:pt x="-410" y="33690"/>
                      <a:pt x="1231" y="31922"/>
                    </a:cubicBezTo>
                    <a:lnTo>
                      <a:pt x="31922" y="1231"/>
                    </a:lnTo>
                    <a:lnTo>
                      <a:pt x="31922" y="1231"/>
                    </a:lnTo>
                    <a:close/>
                  </a:path>
                </a:pathLst>
              </a:custGeom>
              <a:solidFill>
                <a:srgbClr val="A91480"/>
              </a:solidFill>
              <a:ln w="0" cap="flat">
                <a:noFill/>
                <a:prstDash val="solid"/>
                <a:miter/>
              </a:ln>
            </p:spPr>
            <p:txBody>
              <a:bodyPr rtlCol="0" anchor="ctr"/>
              <a:lstStyle/>
              <a:p>
                <a:endParaRPr lang="nl-NL"/>
              </a:p>
            </p:txBody>
          </p:sp>
        </p:grpSp>
        <p:sp>
          <p:nvSpPr>
            <p:cNvPr id="128" name="Vrije vorm: vorm 127">
              <a:hlinkClick r:id="rId2" action="ppaction://hlinksldjump"/>
              <a:extLst>
                <a:ext uri="{FF2B5EF4-FFF2-40B4-BE49-F238E27FC236}">
                  <a16:creationId xmlns:a16="http://schemas.microsoft.com/office/drawing/2014/main" id="{0D4E1D5C-D333-3274-F728-F4A9A9A7BF0A}"/>
                </a:ext>
              </a:extLst>
            </p:cNvPr>
            <p:cNvSpPr/>
            <p:nvPr/>
          </p:nvSpPr>
          <p:spPr>
            <a:xfrm>
              <a:off x="11121579" y="585392"/>
              <a:ext cx="550913" cy="550913"/>
            </a:xfrm>
            <a:custGeom>
              <a:avLst/>
              <a:gdLst>
                <a:gd name="connsiteX0" fmla="*/ 550914 w 550913"/>
                <a:gd name="connsiteY0" fmla="*/ 275457 h 550913"/>
                <a:gd name="connsiteX1" fmla="*/ 275457 w 550913"/>
                <a:gd name="connsiteY1" fmla="*/ 550913 h 550913"/>
                <a:gd name="connsiteX2" fmla="*/ 0 w 550913"/>
                <a:gd name="connsiteY2" fmla="*/ 275457 h 550913"/>
                <a:gd name="connsiteX3" fmla="*/ 275457 w 550913"/>
                <a:gd name="connsiteY3" fmla="*/ 0 h 550913"/>
                <a:gd name="connsiteX4" fmla="*/ 550914 w 550913"/>
                <a:gd name="connsiteY4" fmla="*/ 275457 h 55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913" h="550913">
                  <a:moveTo>
                    <a:pt x="550914" y="275457"/>
                  </a:moveTo>
                  <a:cubicBezTo>
                    <a:pt x="550914" y="427587"/>
                    <a:pt x="427588" y="550913"/>
                    <a:pt x="275457" y="550913"/>
                  </a:cubicBezTo>
                  <a:cubicBezTo>
                    <a:pt x="123326" y="550913"/>
                    <a:pt x="0" y="427587"/>
                    <a:pt x="0" y="275457"/>
                  </a:cubicBezTo>
                  <a:cubicBezTo>
                    <a:pt x="0" y="123326"/>
                    <a:pt x="123326" y="0"/>
                    <a:pt x="275457" y="0"/>
                  </a:cubicBezTo>
                  <a:cubicBezTo>
                    <a:pt x="427588" y="0"/>
                    <a:pt x="550914" y="123326"/>
                    <a:pt x="550914" y="275457"/>
                  </a:cubicBezTo>
                  <a:close/>
                </a:path>
              </a:pathLst>
            </a:custGeom>
            <a:solidFill>
              <a:srgbClr val="FFFFFF">
                <a:alpha val="0"/>
              </a:srgbClr>
            </a:solidFill>
            <a:ln w="0" cap="flat">
              <a:noFill/>
              <a:prstDash val="solid"/>
              <a:miter/>
            </a:ln>
            <a:effectLst/>
          </p:spPr>
          <p:txBody>
            <a:bodyPr rtlCol="0" anchor="ctr"/>
            <a:lstStyle/>
            <a:p>
              <a:endParaRPr lang="nl-NL"/>
            </a:p>
          </p:txBody>
        </p:sp>
      </p:grpSp>
      <p:cxnSp>
        <p:nvCxnSpPr>
          <p:cNvPr id="149" name="Rechte verbindingslijn 148">
            <a:extLst>
              <a:ext uri="{FF2B5EF4-FFF2-40B4-BE49-F238E27FC236}">
                <a16:creationId xmlns:a16="http://schemas.microsoft.com/office/drawing/2014/main" id="{775FD7D7-332B-F155-5881-6DDC80C4CB01}"/>
              </a:ext>
            </a:extLst>
          </p:cNvPr>
          <p:cNvCxnSpPr>
            <a:cxnSpLocks/>
          </p:cNvCxnSpPr>
          <p:nvPr/>
        </p:nvCxnSpPr>
        <p:spPr>
          <a:xfrm>
            <a:off x="7112895" y="3429000"/>
            <a:ext cx="864000" cy="0"/>
          </a:xfrm>
          <a:prstGeom prst="line">
            <a:avLst/>
          </a:prstGeom>
          <a:ln w="18934" cap="rnd">
            <a:solidFill>
              <a:srgbClr val="FFFFFF"/>
            </a:solidFill>
            <a:prstDash val="sysDot"/>
            <a:round/>
          </a:ln>
        </p:spPr>
      </p:cxnSp>
      <p:cxnSp>
        <p:nvCxnSpPr>
          <p:cNvPr id="150" name="Rechte verbindingslijn 149">
            <a:extLst>
              <a:ext uri="{FF2B5EF4-FFF2-40B4-BE49-F238E27FC236}">
                <a16:creationId xmlns:a16="http://schemas.microsoft.com/office/drawing/2014/main" id="{13E36686-F4D0-EC6F-B557-AA4902BD42B7}"/>
              </a:ext>
            </a:extLst>
          </p:cNvPr>
          <p:cNvCxnSpPr>
            <a:cxnSpLocks/>
          </p:cNvCxnSpPr>
          <p:nvPr/>
        </p:nvCxnSpPr>
        <p:spPr>
          <a:xfrm>
            <a:off x="4215106" y="3429000"/>
            <a:ext cx="864000" cy="0"/>
          </a:xfrm>
          <a:prstGeom prst="line">
            <a:avLst/>
          </a:prstGeom>
          <a:ln w="18934" cap="rnd">
            <a:solidFill>
              <a:srgbClr val="FFFFFF"/>
            </a:solidFill>
            <a:prstDash val="sysDot"/>
            <a:round/>
          </a:ln>
        </p:spPr>
      </p:cxnSp>
      <p:cxnSp>
        <p:nvCxnSpPr>
          <p:cNvPr id="154" name="Rechte verbindingslijn 153">
            <a:extLst>
              <a:ext uri="{FF2B5EF4-FFF2-40B4-BE49-F238E27FC236}">
                <a16:creationId xmlns:a16="http://schemas.microsoft.com/office/drawing/2014/main" id="{5D135A12-FC3F-762E-353F-40A5117D9E92}"/>
              </a:ext>
            </a:extLst>
          </p:cNvPr>
          <p:cNvCxnSpPr>
            <a:cxnSpLocks/>
          </p:cNvCxnSpPr>
          <p:nvPr/>
        </p:nvCxnSpPr>
        <p:spPr>
          <a:xfrm rot="5400000">
            <a:off x="5664001" y="4877895"/>
            <a:ext cx="864000" cy="0"/>
          </a:xfrm>
          <a:prstGeom prst="line">
            <a:avLst/>
          </a:prstGeom>
          <a:ln w="18934" cap="rnd">
            <a:solidFill>
              <a:srgbClr val="FFFFFF"/>
            </a:solidFill>
            <a:prstDash val="sysDot"/>
            <a:round/>
          </a:ln>
        </p:spPr>
      </p:cxnSp>
      <p:cxnSp>
        <p:nvCxnSpPr>
          <p:cNvPr id="155" name="Rechte verbindingslijn 154">
            <a:extLst>
              <a:ext uri="{FF2B5EF4-FFF2-40B4-BE49-F238E27FC236}">
                <a16:creationId xmlns:a16="http://schemas.microsoft.com/office/drawing/2014/main" id="{2BD05AAB-A694-1581-28C0-F744ACB26D7D}"/>
              </a:ext>
            </a:extLst>
          </p:cNvPr>
          <p:cNvCxnSpPr>
            <a:cxnSpLocks/>
          </p:cNvCxnSpPr>
          <p:nvPr/>
        </p:nvCxnSpPr>
        <p:spPr>
          <a:xfrm rot="5400000">
            <a:off x="5664001" y="1980106"/>
            <a:ext cx="864000" cy="0"/>
          </a:xfrm>
          <a:prstGeom prst="line">
            <a:avLst/>
          </a:prstGeom>
          <a:ln w="18934" cap="rnd">
            <a:solidFill>
              <a:srgbClr val="FFFFFF"/>
            </a:solidFill>
            <a:prstDash val="sysDot"/>
            <a:round/>
          </a:ln>
        </p:spPr>
      </p:cxnSp>
      <p:grpSp>
        <p:nvGrpSpPr>
          <p:cNvPr id="225" name="Groep 224">
            <a:extLst>
              <a:ext uri="{FF2B5EF4-FFF2-40B4-BE49-F238E27FC236}">
                <a16:creationId xmlns:a16="http://schemas.microsoft.com/office/drawing/2014/main" id="{FDEDB23C-F4A1-346D-5EEF-68BF10E64C4C}"/>
              </a:ext>
            </a:extLst>
          </p:cNvPr>
          <p:cNvGrpSpPr/>
          <p:nvPr/>
        </p:nvGrpSpPr>
        <p:grpSpPr>
          <a:xfrm>
            <a:off x="7744447" y="2773260"/>
            <a:ext cx="2335382" cy="1311481"/>
            <a:chOff x="7744447" y="2773260"/>
            <a:chExt cx="2335382" cy="1311481"/>
          </a:xfrm>
        </p:grpSpPr>
        <p:sp>
          <p:nvSpPr>
            <p:cNvPr id="16" name="Vrije vorm: vorm 15">
              <a:extLst>
                <a:ext uri="{FF2B5EF4-FFF2-40B4-BE49-F238E27FC236}">
                  <a16:creationId xmlns:a16="http://schemas.microsoft.com/office/drawing/2014/main" id="{D2F2A291-88F5-BEE7-3822-88AA1AF3A6D2}"/>
                </a:ext>
              </a:extLst>
            </p:cNvPr>
            <p:cNvSpPr/>
            <p:nvPr/>
          </p:nvSpPr>
          <p:spPr>
            <a:xfrm>
              <a:off x="7744447" y="2773260"/>
              <a:ext cx="2335382" cy="1311481"/>
            </a:xfrm>
            <a:custGeom>
              <a:avLst/>
              <a:gdLst>
                <a:gd name="connsiteX0" fmla="*/ 2209085 w 2335382"/>
                <a:gd name="connsiteY0" fmla="*/ 0 h 1311481"/>
                <a:gd name="connsiteX1" fmla="*/ 2335383 w 2335382"/>
                <a:gd name="connsiteY1" fmla="*/ 126298 h 1311481"/>
                <a:gd name="connsiteX2" fmla="*/ 2335383 w 2335382"/>
                <a:gd name="connsiteY2" fmla="*/ 1185184 h 1311481"/>
                <a:gd name="connsiteX3" fmla="*/ 2209085 w 2335382"/>
                <a:gd name="connsiteY3" fmla="*/ 1311482 h 1311481"/>
                <a:gd name="connsiteX4" fmla="*/ 126299 w 2335382"/>
                <a:gd name="connsiteY4" fmla="*/ 1311482 h 1311481"/>
                <a:gd name="connsiteX5" fmla="*/ 1 w 2335382"/>
                <a:gd name="connsiteY5" fmla="*/ 1185184 h 1311481"/>
                <a:gd name="connsiteX6" fmla="*/ 1 w 2335382"/>
                <a:gd name="connsiteY6" fmla="*/ 126299 h 1311481"/>
                <a:gd name="connsiteX7" fmla="*/ 126299 w 2335382"/>
                <a:gd name="connsiteY7" fmla="*/ 0 h 1311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5382" h="1311481">
                  <a:moveTo>
                    <a:pt x="2209085" y="0"/>
                  </a:moveTo>
                  <a:cubicBezTo>
                    <a:pt x="2278837" y="0"/>
                    <a:pt x="2335383" y="56546"/>
                    <a:pt x="2335383" y="126298"/>
                  </a:cubicBezTo>
                  <a:lnTo>
                    <a:pt x="2335383" y="1185184"/>
                  </a:lnTo>
                  <a:cubicBezTo>
                    <a:pt x="2335383" y="1254937"/>
                    <a:pt x="2278837" y="1311482"/>
                    <a:pt x="2209085" y="1311482"/>
                  </a:cubicBezTo>
                  <a:lnTo>
                    <a:pt x="126299" y="1311482"/>
                  </a:lnTo>
                  <a:cubicBezTo>
                    <a:pt x="56547" y="1311482"/>
                    <a:pt x="1" y="1254937"/>
                    <a:pt x="1" y="1185184"/>
                  </a:cubicBezTo>
                  <a:lnTo>
                    <a:pt x="1" y="126299"/>
                  </a:lnTo>
                  <a:cubicBezTo>
                    <a:pt x="1" y="56546"/>
                    <a:pt x="56547" y="0"/>
                    <a:pt x="126299" y="0"/>
                  </a:cubicBezTo>
                  <a:close/>
                </a:path>
              </a:pathLst>
            </a:custGeom>
            <a:solidFill>
              <a:srgbClr val="FFFFFF"/>
            </a:solidFill>
            <a:ln w="0" cap="flat">
              <a:noFill/>
              <a:prstDash val="solid"/>
              <a:miter/>
            </a:ln>
            <a:effectLst>
              <a:outerShdw blurRad="190500" algn="ctr" rotWithShape="0">
                <a:prstClr val="black">
                  <a:alpha val="15000"/>
                </a:prstClr>
              </a:outerShdw>
            </a:effectLst>
          </p:spPr>
          <p:txBody>
            <a:bodyPr lIns="288000" tIns="648000" rIns="288000" rtlCol="0" anchor="t"/>
            <a:lstStyle/>
            <a:p>
              <a:pPr algn="ctr"/>
              <a:r>
                <a:rPr lang="nl-NL" sz="1000" dirty="0">
                  <a:latin typeface="Calibri" panose="020F0502020204030204" pitchFamily="34" charset="0"/>
                </a:rPr>
                <a:t>Wij helpen mensen om voor zichzelf te zorgen, in plaats </a:t>
              </a:r>
              <a:br>
                <a:rPr lang="nl-NL" sz="1000" dirty="0">
                  <a:latin typeface="Calibri" panose="020F0502020204030204" pitchFamily="34" charset="0"/>
                </a:rPr>
              </a:br>
              <a:r>
                <a:rPr lang="nl-NL" sz="1000" dirty="0">
                  <a:latin typeface="Calibri" panose="020F0502020204030204" pitchFamily="34" charset="0"/>
                </a:rPr>
                <a:t>van dat wij voor hen zorgen.</a:t>
              </a:r>
            </a:p>
          </p:txBody>
        </p:sp>
        <p:grpSp>
          <p:nvGrpSpPr>
            <p:cNvPr id="287" name="Groep 286">
              <a:extLst>
                <a:ext uri="{FF2B5EF4-FFF2-40B4-BE49-F238E27FC236}">
                  <a16:creationId xmlns:a16="http://schemas.microsoft.com/office/drawing/2014/main" id="{51CDC50C-34D3-D1F4-A120-3D18E5AC6898}"/>
                </a:ext>
              </a:extLst>
            </p:cNvPr>
            <p:cNvGrpSpPr/>
            <p:nvPr/>
          </p:nvGrpSpPr>
          <p:grpSpPr>
            <a:xfrm>
              <a:off x="8666489" y="3004623"/>
              <a:ext cx="491299" cy="262227"/>
              <a:chOff x="8579952" y="3153637"/>
              <a:chExt cx="491299" cy="262227"/>
            </a:xfrm>
          </p:grpSpPr>
          <p:sp>
            <p:nvSpPr>
              <p:cNvPr id="237" name="Vrije vorm: vorm 236">
                <a:extLst>
                  <a:ext uri="{FF2B5EF4-FFF2-40B4-BE49-F238E27FC236}">
                    <a16:creationId xmlns:a16="http://schemas.microsoft.com/office/drawing/2014/main" id="{9E4417D9-2EA8-BEE5-1963-E34D35C89858}"/>
                  </a:ext>
                </a:extLst>
              </p:cNvPr>
              <p:cNvSpPr/>
              <p:nvPr/>
            </p:nvSpPr>
            <p:spPr>
              <a:xfrm>
                <a:off x="8626303" y="3326192"/>
                <a:ext cx="174544" cy="68453"/>
              </a:xfrm>
              <a:custGeom>
                <a:avLst/>
                <a:gdLst>
                  <a:gd name="connsiteX0" fmla="*/ 174544 w 174544"/>
                  <a:gd name="connsiteY0" fmla="*/ 26144 h 68453"/>
                  <a:gd name="connsiteX1" fmla="*/ 133245 w 174544"/>
                  <a:gd name="connsiteY1" fmla="*/ 22734 h 68453"/>
                  <a:gd name="connsiteX2" fmla="*/ 117837 w 174544"/>
                  <a:gd name="connsiteY2" fmla="*/ 0 h 68453"/>
                  <a:gd name="connsiteX3" fmla="*/ 88662 w 174544"/>
                  <a:gd name="connsiteY3" fmla="*/ 9978 h 68453"/>
                  <a:gd name="connsiteX4" fmla="*/ 59486 w 174544"/>
                  <a:gd name="connsiteY4" fmla="*/ 0 h 68453"/>
                  <a:gd name="connsiteX5" fmla="*/ 44078 w 174544"/>
                  <a:gd name="connsiteY5" fmla="*/ 22734 h 68453"/>
                  <a:gd name="connsiteX6" fmla="*/ 0 w 174544"/>
                  <a:gd name="connsiteY6" fmla="*/ 26902 h 68453"/>
                  <a:gd name="connsiteX7" fmla="*/ 88535 w 174544"/>
                  <a:gd name="connsiteY7" fmla="*/ 68454 h 68453"/>
                  <a:gd name="connsiteX8" fmla="*/ 174292 w 174544"/>
                  <a:gd name="connsiteY8" fmla="*/ 26144 h 68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544" h="68453">
                    <a:moveTo>
                      <a:pt x="174544" y="26144"/>
                    </a:moveTo>
                    <a:cubicBezTo>
                      <a:pt x="159388" y="22734"/>
                      <a:pt x="142970" y="22608"/>
                      <a:pt x="133245" y="22734"/>
                    </a:cubicBezTo>
                    <a:cubicBezTo>
                      <a:pt x="121752" y="22734"/>
                      <a:pt x="117584" y="11367"/>
                      <a:pt x="117837" y="0"/>
                    </a:cubicBezTo>
                    <a:cubicBezTo>
                      <a:pt x="109248" y="6315"/>
                      <a:pt x="99270" y="9978"/>
                      <a:pt x="88662" y="9978"/>
                    </a:cubicBezTo>
                    <a:cubicBezTo>
                      <a:pt x="78052" y="9978"/>
                      <a:pt x="68075" y="6315"/>
                      <a:pt x="59486" y="0"/>
                    </a:cubicBezTo>
                    <a:cubicBezTo>
                      <a:pt x="59739" y="11367"/>
                      <a:pt x="55571" y="22734"/>
                      <a:pt x="44078" y="22734"/>
                    </a:cubicBezTo>
                    <a:cubicBezTo>
                      <a:pt x="33848" y="22734"/>
                      <a:pt x="15914" y="22734"/>
                      <a:pt x="0" y="26902"/>
                    </a:cubicBezTo>
                    <a:lnTo>
                      <a:pt x="88535" y="68454"/>
                    </a:lnTo>
                    <a:lnTo>
                      <a:pt x="174292" y="26144"/>
                    </a:lnTo>
                    <a:close/>
                  </a:path>
                </a:pathLst>
              </a:custGeom>
              <a:solidFill>
                <a:srgbClr val="FDBC91"/>
              </a:solidFill>
              <a:ln w="0" cap="flat">
                <a:noFill/>
                <a:prstDash val="solid"/>
                <a:miter/>
              </a:ln>
            </p:spPr>
            <p:txBody>
              <a:bodyPr rtlCol="0" anchor="ctr"/>
              <a:lstStyle/>
              <a:p>
                <a:endParaRPr lang="nl-NL"/>
              </a:p>
            </p:txBody>
          </p:sp>
          <p:sp>
            <p:nvSpPr>
              <p:cNvPr id="238" name="Vrije vorm: vorm 237">
                <a:extLst>
                  <a:ext uri="{FF2B5EF4-FFF2-40B4-BE49-F238E27FC236}">
                    <a16:creationId xmlns:a16="http://schemas.microsoft.com/office/drawing/2014/main" id="{5F8F3230-1F95-C944-4622-BDED615B9DEE}"/>
                  </a:ext>
                </a:extLst>
              </p:cNvPr>
              <p:cNvSpPr/>
              <p:nvPr/>
            </p:nvSpPr>
            <p:spPr>
              <a:xfrm>
                <a:off x="8579952" y="3352336"/>
                <a:ext cx="270657" cy="63528"/>
              </a:xfrm>
              <a:custGeom>
                <a:avLst/>
                <a:gdLst>
                  <a:gd name="connsiteX0" fmla="*/ 251333 w 270657"/>
                  <a:gd name="connsiteY0" fmla="*/ 17429 h 63528"/>
                  <a:gd name="connsiteX1" fmla="*/ 220896 w 270657"/>
                  <a:gd name="connsiteY1" fmla="*/ 0 h 63528"/>
                  <a:gd name="connsiteX2" fmla="*/ 135139 w 270657"/>
                  <a:gd name="connsiteY2" fmla="*/ 42310 h 63528"/>
                  <a:gd name="connsiteX3" fmla="*/ 46604 w 270657"/>
                  <a:gd name="connsiteY3" fmla="*/ 758 h 63528"/>
                  <a:gd name="connsiteX4" fmla="*/ 19070 w 270657"/>
                  <a:gd name="connsiteY4" fmla="*/ 17556 h 63528"/>
                  <a:gd name="connsiteX5" fmla="*/ 0 w 270657"/>
                  <a:gd name="connsiteY5" fmla="*/ 63528 h 63528"/>
                  <a:gd name="connsiteX6" fmla="*/ 270657 w 270657"/>
                  <a:gd name="connsiteY6" fmla="*/ 63528 h 63528"/>
                  <a:gd name="connsiteX7" fmla="*/ 251586 w 270657"/>
                  <a:gd name="connsiteY7" fmla="*/ 17556 h 63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0657" h="63528">
                    <a:moveTo>
                      <a:pt x="251333" y="17429"/>
                    </a:moveTo>
                    <a:cubicBezTo>
                      <a:pt x="245650" y="8083"/>
                      <a:pt x="233778" y="2779"/>
                      <a:pt x="220896" y="0"/>
                    </a:cubicBezTo>
                    <a:lnTo>
                      <a:pt x="135139" y="42310"/>
                    </a:lnTo>
                    <a:lnTo>
                      <a:pt x="46604" y="758"/>
                    </a:lnTo>
                    <a:cubicBezTo>
                      <a:pt x="34858" y="3789"/>
                      <a:pt x="24375" y="8841"/>
                      <a:pt x="19070" y="17556"/>
                    </a:cubicBezTo>
                    <a:cubicBezTo>
                      <a:pt x="6567" y="38016"/>
                      <a:pt x="0" y="63528"/>
                      <a:pt x="0" y="63528"/>
                    </a:cubicBezTo>
                    <a:lnTo>
                      <a:pt x="270657" y="63528"/>
                    </a:lnTo>
                    <a:cubicBezTo>
                      <a:pt x="270657" y="63528"/>
                      <a:pt x="263963" y="38016"/>
                      <a:pt x="251586" y="17556"/>
                    </a:cubicBezTo>
                    <a:close/>
                  </a:path>
                </a:pathLst>
              </a:custGeom>
              <a:solidFill>
                <a:srgbClr val="A91480"/>
              </a:solidFill>
              <a:ln w="0" cap="flat">
                <a:noFill/>
                <a:prstDash val="solid"/>
                <a:miter/>
              </a:ln>
            </p:spPr>
            <p:txBody>
              <a:bodyPr rtlCol="0" anchor="ctr"/>
              <a:lstStyle/>
              <a:p>
                <a:endParaRPr lang="nl-NL"/>
              </a:p>
            </p:txBody>
          </p:sp>
          <p:sp>
            <p:nvSpPr>
              <p:cNvPr id="239" name="Vrije vorm: vorm 238">
                <a:extLst>
                  <a:ext uri="{FF2B5EF4-FFF2-40B4-BE49-F238E27FC236}">
                    <a16:creationId xmlns:a16="http://schemas.microsoft.com/office/drawing/2014/main" id="{18CDA458-5B90-B771-73E1-6CD49CD7FBFC}"/>
                  </a:ext>
                </a:extLst>
              </p:cNvPr>
              <p:cNvSpPr/>
              <p:nvPr/>
            </p:nvSpPr>
            <p:spPr>
              <a:xfrm>
                <a:off x="8652218" y="3171967"/>
                <a:ext cx="125777" cy="155867"/>
              </a:xfrm>
              <a:custGeom>
                <a:avLst/>
                <a:gdLst>
                  <a:gd name="connsiteX0" fmla="*/ 93311 w 125777"/>
                  <a:gd name="connsiteY0" fmla="*/ 145133 h 155867"/>
                  <a:gd name="connsiteX1" fmla="*/ 114276 w 125777"/>
                  <a:gd name="connsiteY1" fmla="*/ 110527 h 155867"/>
                  <a:gd name="connsiteX2" fmla="*/ 121728 w 125777"/>
                  <a:gd name="connsiteY2" fmla="*/ 106990 h 155867"/>
                  <a:gd name="connsiteX3" fmla="*/ 120339 w 125777"/>
                  <a:gd name="connsiteY3" fmla="*/ 77942 h 155867"/>
                  <a:gd name="connsiteX4" fmla="*/ 120213 w 125777"/>
                  <a:gd name="connsiteY4" fmla="*/ 78194 h 155867"/>
                  <a:gd name="connsiteX5" fmla="*/ 5534 w 125777"/>
                  <a:gd name="connsiteY5" fmla="*/ 78194 h 155867"/>
                  <a:gd name="connsiteX6" fmla="*/ 5407 w 125777"/>
                  <a:gd name="connsiteY6" fmla="*/ 77816 h 155867"/>
                  <a:gd name="connsiteX7" fmla="*/ 4018 w 125777"/>
                  <a:gd name="connsiteY7" fmla="*/ 106864 h 155867"/>
                  <a:gd name="connsiteX8" fmla="*/ 11469 w 125777"/>
                  <a:gd name="connsiteY8" fmla="*/ 110401 h 155867"/>
                  <a:gd name="connsiteX9" fmla="*/ 32435 w 125777"/>
                  <a:gd name="connsiteY9" fmla="*/ 145006 h 155867"/>
                  <a:gd name="connsiteX10" fmla="*/ 62873 w 125777"/>
                  <a:gd name="connsiteY10" fmla="*/ 155868 h 155867"/>
                  <a:gd name="connsiteX11" fmla="*/ 93311 w 125777"/>
                  <a:gd name="connsiteY11" fmla="*/ 145006 h 155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5777" h="155867">
                    <a:moveTo>
                      <a:pt x="93311" y="145133"/>
                    </a:moveTo>
                    <a:cubicBezTo>
                      <a:pt x="102657" y="136671"/>
                      <a:pt x="109730" y="124293"/>
                      <a:pt x="114276" y="110527"/>
                    </a:cubicBezTo>
                    <a:cubicBezTo>
                      <a:pt x="117055" y="114316"/>
                      <a:pt x="121223" y="110527"/>
                      <a:pt x="121728" y="106990"/>
                    </a:cubicBezTo>
                    <a:cubicBezTo>
                      <a:pt x="121728" y="101560"/>
                      <a:pt x="131706" y="77058"/>
                      <a:pt x="120339" y="77942"/>
                    </a:cubicBezTo>
                    <a:cubicBezTo>
                      <a:pt x="120339" y="77942"/>
                      <a:pt x="120339" y="77942"/>
                      <a:pt x="120213" y="78194"/>
                    </a:cubicBezTo>
                    <a:cubicBezTo>
                      <a:pt x="127917" y="-26128"/>
                      <a:pt x="-2297" y="-26002"/>
                      <a:pt x="5534" y="78194"/>
                    </a:cubicBezTo>
                    <a:cubicBezTo>
                      <a:pt x="5534" y="77942"/>
                      <a:pt x="5407" y="77816"/>
                      <a:pt x="5407" y="77816"/>
                    </a:cubicBezTo>
                    <a:cubicBezTo>
                      <a:pt x="-5959" y="76931"/>
                      <a:pt x="4144" y="101307"/>
                      <a:pt x="4018" y="106864"/>
                    </a:cubicBezTo>
                    <a:cubicBezTo>
                      <a:pt x="4523" y="110401"/>
                      <a:pt x="8691" y="114190"/>
                      <a:pt x="11469" y="110401"/>
                    </a:cubicBezTo>
                    <a:cubicBezTo>
                      <a:pt x="16017" y="124167"/>
                      <a:pt x="23089" y="136544"/>
                      <a:pt x="32435" y="145006"/>
                    </a:cubicBezTo>
                    <a:cubicBezTo>
                      <a:pt x="41403" y="151953"/>
                      <a:pt x="51758" y="155868"/>
                      <a:pt x="62873" y="155868"/>
                    </a:cubicBezTo>
                    <a:cubicBezTo>
                      <a:pt x="73987" y="155868"/>
                      <a:pt x="84344" y="151953"/>
                      <a:pt x="93311" y="145006"/>
                    </a:cubicBezTo>
                    <a:close/>
                  </a:path>
                </a:pathLst>
              </a:custGeom>
              <a:solidFill>
                <a:srgbClr val="FDBC91"/>
              </a:solidFill>
              <a:ln w="0" cap="flat">
                <a:noFill/>
                <a:prstDash val="solid"/>
                <a:miter/>
              </a:ln>
            </p:spPr>
            <p:txBody>
              <a:bodyPr rtlCol="0" anchor="ctr"/>
              <a:lstStyle/>
              <a:p>
                <a:endParaRPr lang="nl-NL"/>
              </a:p>
            </p:txBody>
          </p:sp>
          <p:sp>
            <p:nvSpPr>
              <p:cNvPr id="240" name="Vrije vorm: vorm 239">
                <a:extLst>
                  <a:ext uri="{FF2B5EF4-FFF2-40B4-BE49-F238E27FC236}">
                    <a16:creationId xmlns:a16="http://schemas.microsoft.com/office/drawing/2014/main" id="{4FC01764-C68C-0F9E-1068-4F4CAFB24C27}"/>
                  </a:ext>
                </a:extLst>
              </p:cNvPr>
              <p:cNvSpPr/>
              <p:nvPr/>
            </p:nvSpPr>
            <p:spPr>
              <a:xfrm>
                <a:off x="8684653" y="3317099"/>
                <a:ext cx="60875" cy="19070"/>
              </a:xfrm>
              <a:custGeom>
                <a:avLst/>
                <a:gdLst>
                  <a:gd name="connsiteX0" fmla="*/ 59612 w 60875"/>
                  <a:gd name="connsiteY0" fmla="*/ 9093 h 19070"/>
                  <a:gd name="connsiteX1" fmla="*/ 60623 w 60875"/>
                  <a:gd name="connsiteY1" fmla="*/ 252 h 19070"/>
                  <a:gd name="connsiteX2" fmla="*/ 60876 w 60875"/>
                  <a:gd name="connsiteY2" fmla="*/ 0 h 19070"/>
                  <a:gd name="connsiteX3" fmla="*/ 30438 w 60875"/>
                  <a:gd name="connsiteY3" fmla="*/ 10861 h 19070"/>
                  <a:gd name="connsiteX4" fmla="*/ 0 w 60875"/>
                  <a:gd name="connsiteY4" fmla="*/ 0 h 19070"/>
                  <a:gd name="connsiteX5" fmla="*/ 253 w 60875"/>
                  <a:gd name="connsiteY5" fmla="*/ 252 h 19070"/>
                  <a:gd name="connsiteX6" fmla="*/ 1263 w 60875"/>
                  <a:gd name="connsiteY6" fmla="*/ 9093 h 19070"/>
                  <a:gd name="connsiteX7" fmla="*/ 30438 w 60875"/>
                  <a:gd name="connsiteY7" fmla="*/ 19071 h 19070"/>
                  <a:gd name="connsiteX8" fmla="*/ 59612 w 60875"/>
                  <a:gd name="connsiteY8" fmla="*/ 9093 h 1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875" h="19070">
                    <a:moveTo>
                      <a:pt x="59612" y="9093"/>
                    </a:moveTo>
                    <a:cubicBezTo>
                      <a:pt x="59612" y="6062"/>
                      <a:pt x="59992" y="3031"/>
                      <a:pt x="60623" y="252"/>
                    </a:cubicBezTo>
                    <a:cubicBezTo>
                      <a:pt x="60623" y="252"/>
                      <a:pt x="60749" y="126"/>
                      <a:pt x="60876" y="0"/>
                    </a:cubicBezTo>
                    <a:cubicBezTo>
                      <a:pt x="51908" y="6946"/>
                      <a:pt x="41552" y="10861"/>
                      <a:pt x="30438" y="10861"/>
                    </a:cubicBezTo>
                    <a:cubicBezTo>
                      <a:pt x="19323" y="10861"/>
                      <a:pt x="8967" y="6946"/>
                      <a:pt x="0" y="0"/>
                    </a:cubicBezTo>
                    <a:cubicBezTo>
                      <a:pt x="0" y="0"/>
                      <a:pt x="126" y="126"/>
                      <a:pt x="253" y="252"/>
                    </a:cubicBezTo>
                    <a:cubicBezTo>
                      <a:pt x="884" y="3031"/>
                      <a:pt x="1263" y="6062"/>
                      <a:pt x="1263" y="9093"/>
                    </a:cubicBezTo>
                    <a:cubicBezTo>
                      <a:pt x="9851" y="15408"/>
                      <a:pt x="19829" y="19071"/>
                      <a:pt x="30438" y="19071"/>
                    </a:cubicBezTo>
                    <a:cubicBezTo>
                      <a:pt x="41047" y="19071"/>
                      <a:pt x="51024" y="15408"/>
                      <a:pt x="59612" y="9093"/>
                    </a:cubicBezTo>
                    <a:close/>
                  </a:path>
                </a:pathLst>
              </a:custGeom>
              <a:solidFill>
                <a:srgbClr val="F2AD80"/>
              </a:solidFill>
              <a:ln w="0" cap="flat">
                <a:noFill/>
                <a:prstDash val="solid"/>
                <a:miter/>
              </a:ln>
            </p:spPr>
            <p:txBody>
              <a:bodyPr rtlCol="0" anchor="ctr"/>
              <a:lstStyle/>
              <a:p>
                <a:endParaRPr lang="nl-NL"/>
              </a:p>
            </p:txBody>
          </p:sp>
          <p:sp>
            <p:nvSpPr>
              <p:cNvPr id="241" name="Vrije vorm: vorm 240">
                <a:extLst>
                  <a:ext uri="{FF2B5EF4-FFF2-40B4-BE49-F238E27FC236}">
                    <a16:creationId xmlns:a16="http://schemas.microsoft.com/office/drawing/2014/main" id="{B54E37B8-9B4A-9712-F923-E2B14A1468AA}"/>
                  </a:ext>
                </a:extLst>
              </p:cNvPr>
              <p:cNvSpPr/>
              <p:nvPr/>
            </p:nvSpPr>
            <p:spPr>
              <a:xfrm>
                <a:off x="8625695" y="3153637"/>
                <a:ext cx="176990" cy="207801"/>
              </a:xfrm>
              <a:custGeom>
                <a:avLst/>
                <a:gdLst>
                  <a:gd name="connsiteX0" fmla="*/ 148629 w 176990"/>
                  <a:gd name="connsiteY0" fmla="*/ 42848 h 207801"/>
                  <a:gd name="connsiteX1" fmla="*/ 85986 w 176990"/>
                  <a:gd name="connsiteY1" fmla="*/ 411 h 207801"/>
                  <a:gd name="connsiteX2" fmla="*/ 229 w 176990"/>
                  <a:gd name="connsiteY2" fmla="*/ 115090 h 207801"/>
                  <a:gd name="connsiteX3" fmla="*/ 1492 w 176990"/>
                  <a:gd name="connsiteY3" fmla="*/ 165610 h 207801"/>
                  <a:gd name="connsiteX4" fmla="*/ 38624 w 176990"/>
                  <a:gd name="connsiteY4" fmla="*/ 205646 h 207801"/>
                  <a:gd name="connsiteX5" fmla="*/ 64262 w 176990"/>
                  <a:gd name="connsiteY5" fmla="*/ 205646 h 207801"/>
                  <a:gd name="connsiteX6" fmla="*/ 58831 w 176990"/>
                  <a:gd name="connsiteY6" fmla="*/ 163589 h 207801"/>
                  <a:gd name="connsiteX7" fmla="*/ 44813 w 176990"/>
                  <a:gd name="connsiteY7" fmla="*/ 145276 h 207801"/>
                  <a:gd name="connsiteX8" fmla="*/ 44813 w 176990"/>
                  <a:gd name="connsiteY8" fmla="*/ 145276 h 207801"/>
                  <a:gd name="connsiteX9" fmla="*/ 49359 w 176990"/>
                  <a:gd name="connsiteY9" fmla="*/ 88568 h 207801"/>
                  <a:gd name="connsiteX10" fmla="*/ 93185 w 176990"/>
                  <a:gd name="connsiteY10" fmla="*/ 42595 h 207801"/>
                  <a:gd name="connsiteX11" fmla="*/ 142314 w 176990"/>
                  <a:gd name="connsiteY11" fmla="*/ 108144 h 207801"/>
                  <a:gd name="connsiteX12" fmla="*/ 146735 w 176990"/>
                  <a:gd name="connsiteY12" fmla="*/ 96903 h 207801"/>
                  <a:gd name="connsiteX13" fmla="*/ 152293 w 176990"/>
                  <a:gd name="connsiteY13" fmla="*/ 103092 h 207801"/>
                  <a:gd name="connsiteX14" fmla="*/ 149261 w 176990"/>
                  <a:gd name="connsiteY14" fmla="*/ 119890 h 207801"/>
                  <a:gd name="connsiteX15" fmla="*/ 140799 w 176990"/>
                  <a:gd name="connsiteY15" fmla="*/ 129110 h 207801"/>
                  <a:gd name="connsiteX16" fmla="*/ 119834 w 176990"/>
                  <a:gd name="connsiteY16" fmla="*/ 163715 h 207801"/>
                  <a:gd name="connsiteX17" fmla="*/ 114277 w 176990"/>
                  <a:gd name="connsiteY17" fmla="*/ 205141 h 207801"/>
                  <a:gd name="connsiteX18" fmla="*/ 171616 w 176990"/>
                  <a:gd name="connsiteY18" fmla="*/ 182660 h 207801"/>
                  <a:gd name="connsiteX19" fmla="*/ 148756 w 176990"/>
                  <a:gd name="connsiteY19" fmla="*/ 43100 h 207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6990" h="207801">
                    <a:moveTo>
                      <a:pt x="148629" y="42848"/>
                    </a:moveTo>
                    <a:cubicBezTo>
                      <a:pt x="148629" y="42848"/>
                      <a:pt x="152924" y="-4893"/>
                      <a:pt x="85986" y="411"/>
                    </a:cubicBezTo>
                    <a:cubicBezTo>
                      <a:pt x="19047" y="5716"/>
                      <a:pt x="1619" y="64824"/>
                      <a:pt x="229" y="115090"/>
                    </a:cubicBezTo>
                    <a:cubicBezTo>
                      <a:pt x="-403" y="137066"/>
                      <a:pt x="355" y="153738"/>
                      <a:pt x="1492" y="165610"/>
                    </a:cubicBezTo>
                    <a:cubicBezTo>
                      <a:pt x="3386" y="185818"/>
                      <a:pt x="18542" y="202489"/>
                      <a:pt x="38624" y="205646"/>
                    </a:cubicBezTo>
                    <a:cubicBezTo>
                      <a:pt x="45823" y="206783"/>
                      <a:pt x="54411" y="207036"/>
                      <a:pt x="64262" y="205646"/>
                    </a:cubicBezTo>
                    <a:cubicBezTo>
                      <a:pt x="64262" y="205646"/>
                      <a:pt x="69819" y="205646"/>
                      <a:pt x="58831" y="163589"/>
                    </a:cubicBezTo>
                    <a:cubicBezTo>
                      <a:pt x="58831" y="163589"/>
                      <a:pt x="50622" y="156516"/>
                      <a:pt x="44813" y="145276"/>
                    </a:cubicBezTo>
                    <a:lnTo>
                      <a:pt x="44813" y="145276"/>
                    </a:lnTo>
                    <a:cubicBezTo>
                      <a:pt x="46581" y="135172"/>
                      <a:pt x="49359" y="115469"/>
                      <a:pt x="49359" y="88568"/>
                    </a:cubicBezTo>
                    <a:cubicBezTo>
                      <a:pt x="49359" y="48279"/>
                      <a:pt x="72472" y="40827"/>
                      <a:pt x="93185" y="42595"/>
                    </a:cubicBezTo>
                    <a:cubicBezTo>
                      <a:pt x="113897" y="44363"/>
                      <a:pt x="140168" y="43984"/>
                      <a:pt x="142314" y="108144"/>
                    </a:cubicBezTo>
                    <a:lnTo>
                      <a:pt x="146735" y="96903"/>
                    </a:lnTo>
                    <a:cubicBezTo>
                      <a:pt x="146735" y="96903"/>
                      <a:pt x="152040" y="94757"/>
                      <a:pt x="152293" y="103092"/>
                    </a:cubicBezTo>
                    <a:cubicBezTo>
                      <a:pt x="152545" y="111302"/>
                      <a:pt x="149514" y="117238"/>
                      <a:pt x="149261" y="119890"/>
                    </a:cubicBezTo>
                    <a:cubicBezTo>
                      <a:pt x="149009" y="122542"/>
                      <a:pt x="146862" y="134288"/>
                      <a:pt x="140799" y="129110"/>
                    </a:cubicBezTo>
                    <a:cubicBezTo>
                      <a:pt x="140799" y="129110"/>
                      <a:pt x="134737" y="150959"/>
                      <a:pt x="119834" y="163715"/>
                    </a:cubicBezTo>
                    <a:cubicBezTo>
                      <a:pt x="119834" y="163715"/>
                      <a:pt x="108215" y="202994"/>
                      <a:pt x="114277" y="205141"/>
                    </a:cubicBezTo>
                    <a:cubicBezTo>
                      <a:pt x="120339" y="207288"/>
                      <a:pt x="159492" y="216129"/>
                      <a:pt x="171616" y="182660"/>
                    </a:cubicBezTo>
                    <a:cubicBezTo>
                      <a:pt x="183741" y="149191"/>
                      <a:pt x="175026" y="69370"/>
                      <a:pt x="148756" y="43100"/>
                    </a:cubicBezTo>
                    <a:close/>
                  </a:path>
                </a:pathLst>
              </a:custGeom>
              <a:solidFill>
                <a:srgbClr val="634722"/>
              </a:solidFill>
              <a:ln w="0" cap="flat">
                <a:noFill/>
                <a:prstDash val="solid"/>
                <a:miter/>
              </a:ln>
            </p:spPr>
            <p:txBody>
              <a:bodyPr rtlCol="0" anchor="ctr"/>
              <a:lstStyle/>
              <a:p>
                <a:endParaRPr lang="nl-NL"/>
              </a:p>
            </p:txBody>
          </p:sp>
          <p:sp>
            <p:nvSpPr>
              <p:cNvPr id="242" name="Vrije vorm: vorm 241">
                <a:extLst>
                  <a:ext uri="{FF2B5EF4-FFF2-40B4-BE49-F238E27FC236}">
                    <a16:creationId xmlns:a16="http://schemas.microsoft.com/office/drawing/2014/main" id="{F55A9FB4-6D19-00DA-B388-1DDEB4AFEC64}"/>
                  </a:ext>
                </a:extLst>
              </p:cNvPr>
              <p:cNvSpPr/>
              <p:nvPr/>
            </p:nvSpPr>
            <p:spPr>
              <a:xfrm>
                <a:off x="8870279" y="3168430"/>
                <a:ext cx="127531" cy="158015"/>
              </a:xfrm>
              <a:custGeom>
                <a:avLst/>
                <a:gdLst>
                  <a:gd name="connsiteX0" fmla="*/ 94504 w 127531"/>
                  <a:gd name="connsiteY0" fmla="*/ 147280 h 158015"/>
                  <a:gd name="connsiteX1" fmla="*/ 115848 w 127531"/>
                  <a:gd name="connsiteY1" fmla="*/ 112169 h 158015"/>
                  <a:gd name="connsiteX2" fmla="*/ 123426 w 127531"/>
                  <a:gd name="connsiteY2" fmla="*/ 108506 h 158015"/>
                  <a:gd name="connsiteX3" fmla="*/ 122037 w 127531"/>
                  <a:gd name="connsiteY3" fmla="*/ 79079 h 158015"/>
                  <a:gd name="connsiteX4" fmla="*/ 121910 w 127531"/>
                  <a:gd name="connsiteY4" fmla="*/ 79331 h 158015"/>
                  <a:gd name="connsiteX5" fmla="*/ 5590 w 127531"/>
                  <a:gd name="connsiteY5" fmla="*/ 79331 h 158015"/>
                  <a:gd name="connsiteX6" fmla="*/ 5464 w 127531"/>
                  <a:gd name="connsiteY6" fmla="*/ 78952 h 158015"/>
                  <a:gd name="connsiteX7" fmla="*/ 4074 w 127531"/>
                  <a:gd name="connsiteY7" fmla="*/ 108380 h 158015"/>
                  <a:gd name="connsiteX8" fmla="*/ 11652 w 127531"/>
                  <a:gd name="connsiteY8" fmla="*/ 111916 h 158015"/>
                  <a:gd name="connsiteX9" fmla="*/ 32997 w 127531"/>
                  <a:gd name="connsiteY9" fmla="*/ 147027 h 158015"/>
                  <a:gd name="connsiteX10" fmla="*/ 63813 w 127531"/>
                  <a:gd name="connsiteY10" fmla="*/ 158015 h 158015"/>
                  <a:gd name="connsiteX11" fmla="*/ 94630 w 127531"/>
                  <a:gd name="connsiteY11" fmla="*/ 147027 h 158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7531" h="158015">
                    <a:moveTo>
                      <a:pt x="94504" y="147280"/>
                    </a:moveTo>
                    <a:cubicBezTo>
                      <a:pt x="104103" y="138691"/>
                      <a:pt x="111175" y="126188"/>
                      <a:pt x="115848" y="112169"/>
                    </a:cubicBezTo>
                    <a:cubicBezTo>
                      <a:pt x="118626" y="115958"/>
                      <a:pt x="122921" y="112169"/>
                      <a:pt x="123426" y="108506"/>
                    </a:cubicBezTo>
                    <a:cubicBezTo>
                      <a:pt x="123426" y="103075"/>
                      <a:pt x="133530" y="78194"/>
                      <a:pt x="122037" y="79079"/>
                    </a:cubicBezTo>
                    <a:cubicBezTo>
                      <a:pt x="122037" y="79079"/>
                      <a:pt x="122037" y="79079"/>
                      <a:pt x="121910" y="79331"/>
                    </a:cubicBezTo>
                    <a:cubicBezTo>
                      <a:pt x="129741" y="-26507"/>
                      <a:pt x="-2367" y="-26381"/>
                      <a:pt x="5590" y="79331"/>
                    </a:cubicBezTo>
                    <a:cubicBezTo>
                      <a:pt x="5590" y="79079"/>
                      <a:pt x="5464" y="78952"/>
                      <a:pt x="5464" y="78952"/>
                    </a:cubicBezTo>
                    <a:cubicBezTo>
                      <a:pt x="-6030" y="78068"/>
                      <a:pt x="4200" y="102823"/>
                      <a:pt x="4074" y="108380"/>
                    </a:cubicBezTo>
                    <a:cubicBezTo>
                      <a:pt x="4579" y="111916"/>
                      <a:pt x="8874" y="115831"/>
                      <a:pt x="11652" y="111916"/>
                    </a:cubicBezTo>
                    <a:cubicBezTo>
                      <a:pt x="16199" y="125935"/>
                      <a:pt x="23398" y="138439"/>
                      <a:pt x="32997" y="147027"/>
                    </a:cubicBezTo>
                    <a:cubicBezTo>
                      <a:pt x="42090" y="153973"/>
                      <a:pt x="52573" y="158015"/>
                      <a:pt x="63813" y="158015"/>
                    </a:cubicBezTo>
                    <a:cubicBezTo>
                      <a:pt x="75054" y="158015"/>
                      <a:pt x="85663" y="153973"/>
                      <a:pt x="94630" y="147027"/>
                    </a:cubicBezTo>
                    <a:close/>
                  </a:path>
                </a:pathLst>
              </a:custGeom>
              <a:solidFill>
                <a:srgbClr val="AF6C49"/>
              </a:solidFill>
              <a:ln w="0" cap="flat">
                <a:noFill/>
                <a:prstDash val="solid"/>
                <a:miter/>
              </a:ln>
            </p:spPr>
            <p:txBody>
              <a:bodyPr rtlCol="0" anchor="ctr"/>
              <a:lstStyle/>
              <a:p>
                <a:endParaRPr lang="nl-NL"/>
              </a:p>
            </p:txBody>
          </p:sp>
          <p:sp>
            <p:nvSpPr>
              <p:cNvPr id="243" name="Vrije vorm: vorm 242">
                <a:extLst>
                  <a:ext uri="{FF2B5EF4-FFF2-40B4-BE49-F238E27FC236}">
                    <a16:creationId xmlns:a16="http://schemas.microsoft.com/office/drawing/2014/main" id="{12E5E53F-6BA6-DDE7-C47D-BA60BD3D30FA}"/>
                  </a:ext>
                </a:extLst>
              </p:cNvPr>
              <p:cNvSpPr/>
              <p:nvPr/>
            </p:nvSpPr>
            <p:spPr>
              <a:xfrm>
                <a:off x="8903149" y="3315583"/>
                <a:ext cx="61633" cy="19323"/>
              </a:xfrm>
              <a:custGeom>
                <a:avLst/>
                <a:gdLst>
                  <a:gd name="connsiteX0" fmla="*/ 60371 w 61633"/>
                  <a:gd name="connsiteY0" fmla="*/ 9220 h 19323"/>
                  <a:gd name="connsiteX1" fmla="*/ 61381 w 61633"/>
                  <a:gd name="connsiteY1" fmla="*/ 253 h 19323"/>
                  <a:gd name="connsiteX2" fmla="*/ 61634 w 61633"/>
                  <a:gd name="connsiteY2" fmla="*/ 0 h 19323"/>
                  <a:gd name="connsiteX3" fmla="*/ 30817 w 61633"/>
                  <a:gd name="connsiteY3" fmla="*/ 10988 h 19323"/>
                  <a:gd name="connsiteX4" fmla="*/ 0 w 61633"/>
                  <a:gd name="connsiteY4" fmla="*/ 0 h 19323"/>
                  <a:gd name="connsiteX5" fmla="*/ 253 w 61633"/>
                  <a:gd name="connsiteY5" fmla="*/ 253 h 19323"/>
                  <a:gd name="connsiteX6" fmla="*/ 1263 w 61633"/>
                  <a:gd name="connsiteY6" fmla="*/ 9220 h 19323"/>
                  <a:gd name="connsiteX7" fmla="*/ 30817 w 61633"/>
                  <a:gd name="connsiteY7" fmla="*/ 19324 h 19323"/>
                  <a:gd name="connsiteX8" fmla="*/ 60371 w 61633"/>
                  <a:gd name="connsiteY8" fmla="*/ 9220 h 19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33" h="19323">
                    <a:moveTo>
                      <a:pt x="60371" y="9220"/>
                    </a:moveTo>
                    <a:cubicBezTo>
                      <a:pt x="60371" y="6189"/>
                      <a:pt x="60749" y="3157"/>
                      <a:pt x="61381" y="253"/>
                    </a:cubicBezTo>
                    <a:cubicBezTo>
                      <a:pt x="61381" y="253"/>
                      <a:pt x="61507" y="126"/>
                      <a:pt x="61634" y="0"/>
                    </a:cubicBezTo>
                    <a:cubicBezTo>
                      <a:pt x="52541" y="6947"/>
                      <a:pt x="42058" y="10988"/>
                      <a:pt x="30817" y="10988"/>
                    </a:cubicBezTo>
                    <a:cubicBezTo>
                      <a:pt x="19576" y="10988"/>
                      <a:pt x="8967" y="6947"/>
                      <a:pt x="0" y="0"/>
                    </a:cubicBezTo>
                    <a:cubicBezTo>
                      <a:pt x="0" y="0"/>
                      <a:pt x="126" y="126"/>
                      <a:pt x="253" y="253"/>
                    </a:cubicBezTo>
                    <a:cubicBezTo>
                      <a:pt x="884" y="3157"/>
                      <a:pt x="1263" y="6189"/>
                      <a:pt x="1263" y="9220"/>
                    </a:cubicBezTo>
                    <a:cubicBezTo>
                      <a:pt x="9977" y="15661"/>
                      <a:pt x="20082" y="19324"/>
                      <a:pt x="30817" y="19324"/>
                    </a:cubicBezTo>
                    <a:cubicBezTo>
                      <a:pt x="41552" y="19324"/>
                      <a:pt x="51656" y="15661"/>
                      <a:pt x="60371" y="9220"/>
                    </a:cubicBezTo>
                    <a:close/>
                  </a:path>
                </a:pathLst>
              </a:custGeom>
              <a:solidFill>
                <a:srgbClr val="99593D"/>
              </a:solidFill>
              <a:ln w="0" cap="flat">
                <a:noFill/>
                <a:prstDash val="solid"/>
                <a:miter/>
              </a:ln>
            </p:spPr>
            <p:txBody>
              <a:bodyPr rtlCol="0" anchor="ctr"/>
              <a:lstStyle/>
              <a:p>
                <a:endParaRPr lang="nl-NL"/>
              </a:p>
            </p:txBody>
          </p:sp>
          <p:sp>
            <p:nvSpPr>
              <p:cNvPr id="244" name="Vrije vorm: vorm 243">
                <a:extLst>
                  <a:ext uri="{FF2B5EF4-FFF2-40B4-BE49-F238E27FC236}">
                    <a16:creationId xmlns:a16="http://schemas.microsoft.com/office/drawing/2014/main" id="{36B29D6B-B654-4EB3-311E-465DB20CAC0D}"/>
                  </a:ext>
                </a:extLst>
              </p:cNvPr>
              <p:cNvSpPr/>
              <p:nvPr/>
            </p:nvSpPr>
            <p:spPr>
              <a:xfrm>
                <a:off x="8796679" y="3324930"/>
                <a:ext cx="274446" cy="90934"/>
              </a:xfrm>
              <a:custGeom>
                <a:avLst/>
                <a:gdLst>
                  <a:gd name="connsiteX0" fmla="*/ 255123 w 274446"/>
                  <a:gd name="connsiteY0" fmla="*/ 44204 h 90934"/>
                  <a:gd name="connsiteX1" fmla="*/ 182501 w 274446"/>
                  <a:gd name="connsiteY1" fmla="*/ 22986 h 90934"/>
                  <a:gd name="connsiteX2" fmla="*/ 166840 w 274446"/>
                  <a:gd name="connsiteY2" fmla="*/ 0 h 90934"/>
                  <a:gd name="connsiteX3" fmla="*/ 137286 w 274446"/>
                  <a:gd name="connsiteY3" fmla="*/ 10104 h 90934"/>
                  <a:gd name="connsiteX4" fmla="*/ 107733 w 274446"/>
                  <a:gd name="connsiteY4" fmla="*/ 0 h 90934"/>
                  <a:gd name="connsiteX5" fmla="*/ 92071 w 274446"/>
                  <a:gd name="connsiteY5" fmla="*/ 22986 h 90934"/>
                  <a:gd name="connsiteX6" fmla="*/ 19450 w 274446"/>
                  <a:gd name="connsiteY6" fmla="*/ 44204 h 90934"/>
                  <a:gd name="connsiteX7" fmla="*/ 0 w 274446"/>
                  <a:gd name="connsiteY7" fmla="*/ 90935 h 90934"/>
                  <a:gd name="connsiteX8" fmla="*/ 274446 w 274446"/>
                  <a:gd name="connsiteY8" fmla="*/ 90935 h 90934"/>
                  <a:gd name="connsiteX9" fmla="*/ 254996 w 274446"/>
                  <a:gd name="connsiteY9" fmla="*/ 44204 h 90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446" h="90934">
                    <a:moveTo>
                      <a:pt x="255123" y="44204"/>
                    </a:moveTo>
                    <a:cubicBezTo>
                      <a:pt x="242493" y="23491"/>
                      <a:pt x="200562" y="22860"/>
                      <a:pt x="182501" y="22986"/>
                    </a:cubicBezTo>
                    <a:cubicBezTo>
                      <a:pt x="170882" y="22986"/>
                      <a:pt x="166714" y="11493"/>
                      <a:pt x="166840" y="0"/>
                    </a:cubicBezTo>
                    <a:cubicBezTo>
                      <a:pt x="158126" y="6441"/>
                      <a:pt x="148021" y="10104"/>
                      <a:pt x="137286" y="10104"/>
                    </a:cubicBezTo>
                    <a:cubicBezTo>
                      <a:pt x="126551" y="10104"/>
                      <a:pt x="116447" y="6441"/>
                      <a:pt x="107733" y="0"/>
                    </a:cubicBezTo>
                    <a:cubicBezTo>
                      <a:pt x="107985" y="11493"/>
                      <a:pt x="103817" y="22986"/>
                      <a:pt x="92071" y="22986"/>
                    </a:cubicBezTo>
                    <a:cubicBezTo>
                      <a:pt x="74011" y="22986"/>
                      <a:pt x="32080" y="23491"/>
                      <a:pt x="19450" y="44204"/>
                    </a:cubicBezTo>
                    <a:cubicBezTo>
                      <a:pt x="6820" y="64917"/>
                      <a:pt x="0" y="90935"/>
                      <a:pt x="0" y="90935"/>
                    </a:cubicBezTo>
                    <a:lnTo>
                      <a:pt x="274446" y="90935"/>
                    </a:lnTo>
                    <a:cubicBezTo>
                      <a:pt x="274446" y="90935"/>
                      <a:pt x="267626" y="65044"/>
                      <a:pt x="254996" y="44204"/>
                    </a:cubicBezTo>
                    <a:close/>
                  </a:path>
                </a:pathLst>
              </a:custGeom>
              <a:solidFill>
                <a:srgbClr val="AF6C49"/>
              </a:solidFill>
              <a:ln w="0" cap="flat">
                <a:noFill/>
                <a:prstDash val="solid"/>
                <a:miter/>
              </a:ln>
            </p:spPr>
            <p:txBody>
              <a:bodyPr rtlCol="0" anchor="ctr"/>
              <a:lstStyle/>
              <a:p>
                <a:endParaRPr lang="nl-NL"/>
              </a:p>
            </p:txBody>
          </p:sp>
          <p:sp>
            <p:nvSpPr>
              <p:cNvPr id="245" name="Vrije vorm: vorm 244">
                <a:extLst>
                  <a:ext uri="{FF2B5EF4-FFF2-40B4-BE49-F238E27FC236}">
                    <a16:creationId xmlns:a16="http://schemas.microsoft.com/office/drawing/2014/main" id="{6CBC9FFF-05FF-FE99-83D6-3EBAB7A4919B}"/>
                  </a:ext>
                </a:extLst>
              </p:cNvPr>
              <p:cNvSpPr/>
              <p:nvPr/>
            </p:nvSpPr>
            <p:spPr>
              <a:xfrm>
                <a:off x="8871859" y="3159504"/>
                <a:ext cx="125879" cy="103665"/>
              </a:xfrm>
              <a:custGeom>
                <a:avLst/>
                <a:gdLst>
                  <a:gd name="connsiteX0" fmla="*/ 8683 w 125879"/>
                  <a:gd name="connsiteY0" fmla="*/ 103665 h 103665"/>
                  <a:gd name="connsiteX1" fmla="*/ 20428 w 125879"/>
                  <a:gd name="connsiteY1" fmla="*/ 15383 h 103665"/>
                  <a:gd name="connsiteX2" fmla="*/ 82567 w 125879"/>
                  <a:gd name="connsiteY2" fmla="*/ 2374 h 103665"/>
                  <a:gd name="connsiteX3" fmla="*/ 120709 w 125879"/>
                  <a:gd name="connsiteY3" fmla="*/ 88257 h 103665"/>
                  <a:gd name="connsiteX4" fmla="*/ 114647 w 125879"/>
                  <a:gd name="connsiteY4" fmla="*/ 103665 h 103665"/>
                  <a:gd name="connsiteX5" fmla="*/ 107448 w 125879"/>
                  <a:gd name="connsiteY5" fmla="*/ 67797 h 103665"/>
                  <a:gd name="connsiteX6" fmla="*/ 85219 w 125879"/>
                  <a:gd name="connsiteY6" fmla="*/ 44052 h 103665"/>
                  <a:gd name="connsiteX7" fmla="*/ 29774 w 125879"/>
                  <a:gd name="connsiteY7" fmla="*/ 37106 h 103665"/>
                  <a:gd name="connsiteX8" fmla="*/ 21312 w 125879"/>
                  <a:gd name="connsiteY8" fmla="*/ 59840 h 103665"/>
                  <a:gd name="connsiteX9" fmla="*/ 8809 w 125879"/>
                  <a:gd name="connsiteY9" fmla="*/ 103539 h 103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879" h="103665">
                    <a:moveTo>
                      <a:pt x="8683" y="103665"/>
                    </a:moveTo>
                    <a:cubicBezTo>
                      <a:pt x="8683" y="103665"/>
                      <a:pt x="-17208" y="37485"/>
                      <a:pt x="20428" y="15383"/>
                    </a:cubicBezTo>
                    <a:cubicBezTo>
                      <a:pt x="20428" y="15383"/>
                      <a:pt x="42530" y="-7225"/>
                      <a:pt x="82567" y="2374"/>
                    </a:cubicBezTo>
                    <a:cubicBezTo>
                      <a:pt x="122603" y="11973"/>
                      <a:pt x="133718" y="53146"/>
                      <a:pt x="120709" y="88257"/>
                    </a:cubicBezTo>
                    <a:lnTo>
                      <a:pt x="114647" y="103665"/>
                    </a:lnTo>
                    <a:cubicBezTo>
                      <a:pt x="114647" y="103665"/>
                      <a:pt x="108458" y="86741"/>
                      <a:pt x="107448" y="67797"/>
                    </a:cubicBezTo>
                    <a:cubicBezTo>
                      <a:pt x="106942" y="59461"/>
                      <a:pt x="101638" y="45316"/>
                      <a:pt x="85219" y="44052"/>
                    </a:cubicBezTo>
                    <a:cubicBezTo>
                      <a:pt x="77263" y="43421"/>
                      <a:pt x="29774" y="37106"/>
                      <a:pt x="29774" y="37106"/>
                    </a:cubicBezTo>
                    <a:cubicBezTo>
                      <a:pt x="29774" y="37106"/>
                      <a:pt x="20807" y="43042"/>
                      <a:pt x="21312" y="59840"/>
                    </a:cubicBezTo>
                    <a:cubicBezTo>
                      <a:pt x="21817" y="76638"/>
                      <a:pt x="8809" y="103539"/>
                      <a:pt x="8809" y="103539"/>
                    </a:cubicBezTo>
                    <a:close/>
                  </a:path>
                </a:pathLst>
              </a:custGeom>
              <a:solidFill>
                <a:srgbClr val="E6E6E6"/>
              </a:solidFill>
              <a:ln w="0" cap="flat">
                <a:noFill/>
                <a:prstDash val="solid"/>
                <a:miter/>
              </a:ln>
            </p:spPr>
            <p:txBody>
              <a:bodyPr rtlCol="0" anchor="ctr"/>
              <a:lstStyle/>
              <a:p>
                <a:endParaRPr lang="nl-NL"/>
              </a:p>
            </p:txBody>
          </p:sp>
          <p:sp>
            <p:nvSpPr>
              <p:cNvPr id="246" name="Vrije vorm: vorm 245">
                <a:extLst>
                  <a:ext uri="{FF2B5EF4-FFF2-40B4-BE49-F238E27FC236}">
                    <a16:creationId xmlns:a16="http://schemas.microsoft.com/office/drawing/2014/main" id="{31AD11C0-78C7-8182-D6CD-ECF850C966D6}"/>
                  </a:ext>
                </a:extLst>
              </p:cNvPr>
              <p:cNvSpPr/>
              <p:nvPr/>
            </p:nvSpPr>
            <p:spPr>
              <a:xfrm>
                <a:off x="8796679" y="3347663"/>
                <a:ext cx="116194" cy="68201"/>
              </a:xfrm>
              <a:custGeom>
                <a:avLst/>
                <a:gdLst>
                  <a:gd name="connsiteX0" fmla="*/ 94597 w 116194"/>
                  <a:gd name="connsiteY0" fmla="*/ 0 h 68201"/>
                  <a:gd name="connsiteX1" fmla="*/ 92071 w 116194"/>
                  <a:gd name="connsiteY1" fmla="*/ 252 h 68201"/>
                  <a:gd name="connsiteX2" fmla="*/ 19450 w 116194"/>
                  <a:gd name="connsiteY2" fmla="*/ 21471 h 68201"/>
                  <a:gd name="connsiteX3" fmla="*/ 0 w 116194"/>
                  <a:gd name="connsiteY3" fmla="*/ 68201 h 68201"/>
                  <a:gd name="connsiteX4" fmla="*/ 116195 w 116194"/>
                  <a:gd name="connsiteY4" fmla="*/ 68201 h 68201"/>
                  <a:gd name="connsiteX5" fmla="*/ 96113 w 116194"/>
                  <a:gd name="connsiteY5" fmla="*/ 6567 h 68201"/>
                  <a:gd name="connsiteX6" fmla="*/ 94471 w 116194"/>
                  <a:gd name="connsiteY6" fmla="*/ 126 h 6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194" h="68201">
                    <a:moveTo>
                      <a:pt x="94597" y="0"/>
                    </a:moveTo>
                    <a:cubicBezTo>
                      <a:pt x="93840" y="0"/>
                      <a:pt x="92955" y="252"/>
                      <a:pt x="92071" y="252"/>
                    </a:cubicBezTo>
                    <a:cubicBezTo>
                      <a:pt x="74011" y="252"/>
                      <a:pt x="32080" y="758"/>
                      <a:pt x="19450" y="21471"/>
                    </a:cubicBezTo>
                    <a:cubicBezTo>
                      <a:pt x="6820" y="42184"/>
                      <a:pt x="0" y="68201"/>
                      <a:pt x="0" y="68201"/>
                    </a:cubicBezTo>
                    <a:lnTo>
                      <a:pt x="116195" y="68201"/>
                    </a:lnTo>
                    <a:lnTo>
                      <a:pt x="96113" y="6567"/>
                    </a:lnTo>
                    <a:lnTo>
                      <a:pt x="94471" y="126"/>
                    </a:lnTo>
                    <a:close/>
                  </a:path>
                </a:pathLst>
              </a:custGeom>
              <a:solidFill>
                <a:srgbClr val="E84E0F"/>
              </a:solidFill>
              <a:ln w="0" cap="flat">
                <a:noFill/>
                <a:prstDash val="solid"/>
                <a:miter/>
              </a:ln>
            </p:spPr>
            <p:txBody>
              <a:bodyPr rtlCol="0" anchor="ctr"/>
              <a:lstStyle/>
              <a:p>
                <a:endParaRPr lang="nl-NL"/>
              </a:p>
            </p:txBody>
          </p:sp>
          <p:sp>
            <p:nvSpPr>
              <p:cNvPr id="247" name="Vrije vorm: vorm 246">
                <a:extLst>
                  <a:ext uri="{FF2B5EF4-FFF2-40B4-BE49-F238E27FC236}">
                    <a16:creationId xmlns:a16="http://schemas.microsoft.com/office/drawing/2014/main" id="{DE94D70A-6BE3-0A8C-43CE-9252C8CF4EC3}"/>
                  </a:ext>
                </a:extLst>
              </p:cNvPr>
              <p:cNvSpPr/>
              <p:nvPr/>
            </p:nvSpPr>
            <p:spPr>
              <a:xfrm>
                <a:off x="8954931" y="3347663"/>
                <a:ext cx="116320" cy="68074"/>
              </a:xfrm>
              <a:custGeom>
                <a:avLst/>
                <a:gdLst>
                  <a:gd name="connsiteX0" fmla="*/ 0 w 116320"/>
                  <a:gd name="connsiteY0" fmla="*/ 68075 h 68074"/>
                  <a:gd name="connsiteX1" fmla="*/ 116320 w 116320"/>
                  <a:gd name="connsiteY1" fmla="*/ 68075 h 68074"/>
                  <a:gd name="connsiteX2" fmla="*/ 96871 w 116320"/>
                  <a:gd name="connsiteY2" fmla="*/ 21344 h 68074"/>
                  <a:gd name="connsiteX3" fmla="*/ 24249 w 116320"/>
                  <a:gd name="connsiteY3" fmla="*/ 126 h 68074"/>
                  <a:gd name="connsiteX4" fmla="*/ 21849 w 116320"/>
                  <a:gd name="connsiteY4" fmla="*/ 0 h 68074"/>
                  <a:gd name="connsiteX5" fmla="*/ 20081 w 116320"/>
                  <a:gd name="connsiteY5" fmla="*/ 6441 h 68074"/>
                  <a:gd name="connsiteX6" fmla="*/ 0 w 116320"/>
                  <a:gd name="connsiteY6" fmla="*/ 68075 h 68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320" h="68074">
                    <a:moveTo>
                      <a:pt x="0" y="68075"/>
                    </a:moveTo>
                    <a:lnTo>
                      <a:pt x="116320" y="68075"/>
                    </a:lnTo>
                    <a:cubicBezTo>
                      <a:pt x="116320" y="68075"/>
                      <a:pt x="109500" y="42184"/>
                      <a:pt x="96871" y="21344"/>
                    </a:cubicBezTo>
                    <a:cubicBezTo>
                      <a:pt x="84241" y="505"/>
                      <a:pt x="42310" y="0"/>
                      <a:pt x="24249" y="126"/>
                    </a:cubicBezTo>
                    <a:cubicBezTo>
                      <a:pt x="23365" y="126"/>
                      <a:pt x="22607" y="126"/>
                      <a:pt x="21849" y="0"/>
                    </a:cubicBezTo>
                    <a:lnTo>
                      <a:pt x="20081" y="6441"/>
                    </a:lnTo>
                    <a:lnTo>
                      <a:pt x="0" y="68075"/>
                    </a:lnTo>
                    <a:close/>
                  </a:path>
                </a:pathLst>
              </a:custGeom>
              <a:solidFill>
                <a:srgbClr val="E84E0F"/>
              </a:solidFill>
              <a:ln w="0" cap="flat">
                <a:noFill/>
                <a:prstDash val="solid"/>
                <a:miter/>
              </a:ln>
            </p:spPr>
            <p:txBody>
              <a:bodyPr rtlCol="0" anchor="ctr"/>
              <a:lstStyle/>
              <a:p>
                <a:endParaRPr lang="nl-NL"/>
              </a:p>
            </p:txBody>
          </p:sp>
          <p:sp>
            <p:nvSpPr>
              <p:cNvPr id="248" name="Vrije vorm: vorm 247">
                <a:extLst>
                  <a:ext uri="{FF2B5EF4-FFF2-40B4-BE49-F238E27FC236}">
                    <a16:creationId xmlns:a16="http://schemas.microsoft.com/office/drawing/2014/main" id="{877F2F73-DEBC-6E20-B6D9-7BD2DDF9810D}"/>
                  </a:ext>
                </a:extLst>
              </p:cNvPr>
              <p:cNvSpPr/>
              <p:nvPr/>
            </p:nvSpPr>
            <p:spPr>
              <a:xfrm>
                <a:off x="8891403" y="3347284"/>
                <a:ext cx="85377" cy="68453"/>
              </a:xfrm>
              <a:custGeom>
                <a:avLst/>
                <a:gdLst>
                  <a:gd name="connsiteX0" fmla="*/ 83609 w 85377"/>
                  <a:gd name="connsiteY0" fmla="*/ 6820 h 68453"/>
                  <a:gd name="connsiteX1" fmla="*/ 85378 w 85377"/>
                  <a:gd name="connsiteY1" fmla="*/ 379 h 68453"/>
                  <a:gd name="connsiteX2" fmla="*/ 83609 w 85377"/>
                  <a:gd name="connsiteY2" fmla="*/ 0 h 68453"/>
                  <a:gd name="connsiteX3" fmla="*/ 1642 w 85377"/>
                  <a:gd name="connsiteY3" fmla="*/ 0 h 68453"/>
                  <a:gd name="connsiteX4" fmla="*/ 0 w 85377"/>
                  <a:gd name="connsiteY4" fmla="*/ 379 h 68453"/>
                  <a:gd name="connsiteX5" fmla="*/ 1642 w 85377"/>
                  <a:gd name="connsiteY5" fmla="*/ 6820 h 68453"/>
                  <a:gd name="connsiteX6" fmla="*/ 21723 w 85377"/>
                  <a:gd name="connsiteY6" fmla="*/ 68454 h 68453"/>
                  <a:gd name="connsiteX7" fmla="*/ 63654 w 85377"/>
                  <a:gd name="connsiteY7" fmla="*/ 68454 h 68453"/>
                  <a:gd name="connsiteX8" fmla="*/ 83736 w 85377"/>
                  <a:gd name="connsiteY8" fmla="*/ 6820 h 68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377" h="68453">
                    <a:moveTo>
                      <a:pt x="83609" y="6820"/>
                    </a:moveTo>
                    <a:lnTo>
                      <a:pt x="85378" y="379"/>
                    </a:lnTo>
                    <a:cubicBezTo>
                      <a:pt x="85378" y="379"/>
                      <a:pt x="84114" y="126"/>
                      <a:pt x="83609" y="0"/>
                    </a:cubicBezTo>
                    <a:cubicBezTo>
                      <a:pt x="58981" y="23365"/>
                      <a:pt x="26270" y="23365"/>
                      <a:pt x="1642" y="0"/>
                    </a:cubicBezTo>
                    <a:cubicBezTo>
                      <a:pt x="1137" y="126"/>
                      <a:pt x="505" y="252"/>
                      <a:pt x="0" y="379"/>
                    </a:cubicBezTo>
                    <a:lnTo>
                      <a:pt x="1642" y="6820"/>
                    </a:lnTo>
                    <a:lnTo>
                      <a:pt x="21723" y="68454"/>
                    </a:lnTo>
                    <a:lnTo>
                      <a:pt x="63654" y="68454"/>
                    </a:lnTo>
                    <a:lnTo>
                      <a:pt x="83736" y="6820"/>
                    </a:lnTo>
                    <a:close/>
                  </a:path>
                </a:pathLst>
              </a:custGeom>
              <a:solidFill>
                <a:srgbClr val="EE7B00"/>
              </a:solidFill>
              <a:ln w="0" cap="flat">
                <a:noFill/>
                <a:prstDash val="solid"/>
                <a:miter/>
              </a:ln>
            </p:spPr>
            <p:txBody>
              <a:bodyPr rtlCol="0" anchor="ctr"/>
              <a:lstStyle/>
              <a:p>
                <a:endParaRPr lang="nl-NL"/>
              </a:p>
            </p:txBody>
          </p:sp>
        </p:grpSp>
      </p:grpSp>
      <p:grpSp>
        <p:nvGrpSpPr>
          <p:cNvPr id="224" name="Groep 223">
            <a:extLst>
              <a:ext uri="{FF2B5EF4-FFF2-40B4-BE49-F238E27FC236}">
                <a16:creationId xmlns:a16="http://schemas.microsoft.com/office/drawing/2014/main" id="{6F8DA37E-E734-E2E6-A967-241F7B1C083C}"/>
              </a:ext>
            </a:extLst>
          </p:cNvPr>
          <p:cNvGrpSpPr/>
          <p:nvPr/>
        </p:nvGrpSpPr>
        <p:grpSpPr>
          <a:xfrm>
            <a:off x="4928309" y="5033811"/>
            <a:ext cx="2335382" cy="1311481"/>
            <a:chOff x="4928309" y="5033811"/>
            <a:chExt cx="2335382" cy="1311481"/>
          </a:xfrm>
        </p:grpSpPr>
        <p:sp>
          <p:nvSpPr>
            <p:cNvPr id="52" name="Vrije vorm: vorm 51">
              <a:extLst>
                <a:ext uri="{FF2B5EF4-FFF2-40B4-BE49-F238E27FC236}">
                  <a16:creationId xmlns:a16="http://schemas.microsoft.com/office/drawing/2014/main" id="{993A293D-2B9D-16C1-9875-8644B824C603}"/>
                </a:ext>
              </a:extLst>
            </p:cNvPr>
            <p:cNvSpPr/>
            <p:nvPr/>
          </p:nvSpPr>
          <p:spPr>
            <a:xfrm>
              <a:off x="4928309" y="5033811"/>
              <a:ext cx="2335382" cy="1311481"/>
            </a:xfrm>
            <a:custGeom>
              <a:avLst/>
              <a:gdLst>
                <a:gd name="connsiteX0" fmla="*/ 2209084 w 2335382"/>
                <a:gd name="connsiteY0" fmla="*/ 0 h 1311481"/>
                <a:gd name="connsiteX1" fmla="*/ 2335383 w 2335382"/>
                <a:gd name="connsiteY1" fmla="*/ 126298 h 1311481"/>
                <a:gd name="connsiteX2" fmla="*/ 2335383 w 2335382"/>
                <a:gd name="connsiteY2" fmla="*/ 1185184 h 1311481"/>
                <a:gd name="connsiteX3" fmla="*/ 2209084 w 2335382"/>
                <a:gd name="connsiteY3" fmla="*/ 1311482 h 1311481"/>
                <a:gd name="connsiteX4" fmla="*/ 126298 w 2335382"/>
                <a:gd name="connsiteY4" fmla="*/ 1311482 h 1311481"/>
                <a:gd name="connsiteX5" fmla="*/ 0 w 2335382"/>
                <a:gd name="connsiteY5" fmla="*/ 1185184 h 1311481"/>
                <a:gd name="connsiteX6" fmla="*/ 0 w 2335382"/>
                <a:gd name="connsiteY6" fmla="*/ 126298 h 1311481"/>
                <a:gd name="connsiteX7" fmla="*/ 126298 w 2335382"/>
                <a:gd name="connsiteY7" fmla="*/ 0 h 1311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5382" h="1311481">
                  <a:moveTo>
                    <a:pt x="2209084" y="0"/>
                  </a:moveTo>
                  <a:cubicBezTo>
                    <a:pt x="2278837" y="0"/>
                    <a:pt x="2335383" y="56546"/>
                    <a:pt x="2335383" y="126298"/>
                  </a:cubicBezTo>
                  <a:lnTo>
                    <a:pt x="2335383" y="1185184"/>
                  </a:lnTo>
                  <a:cubicBezTo>
                    <a:pt x="2335383" y="1254937"/>
                    <a:pt x="2278837" y="1311482"/>
                    <a:pt x="2209084" y="1311482"/>
                  </a:cubicBezTo>
                  <a:lnTo>
                    <a:pt x="126298" y="1311482"/>
                  </a:lnTo>
                  <a:cubicBezTo>
                    <a:pt x="56545" y="1311482"/>
                    <a:pt x="0" y="1254937"/>
                    <a:pt x="0" y="1185184"/>
                  </a:cubicBezTo>
                  <a:lnTo>
                    <a:pt x="0" y="126298"/>
                  </a:lnTo>
                  <a:cubicBezTo>
                    <a:pt x="0" y="56546"/>
                    <a:pt x="56545" y="0"/>
                    <a:pt x="126298" y="0"/>
                  </a:cubicBezTo>
                  <a:close/>
                </a:path>
              </a:pathLst>
            </a:custGeom>
            <a:solidFill>
              <a:srgbClr val="FFFFFF"/>
            </a:solidFill>
            <a:ln w="0" cap="flat">
              <a:noFill/>
              <a:prstDash val="solid"/>
              <a:miter/>
            </a:ln>
            <a:effectLst>
              <a:outerShdw blurRad="190500" algn="ctr" rotWithShape="0">
                <a:prstClr val="black">
                  <a:alpha val="15000"/>
                </a:prstClr>
              </a:outerShdw>
            </a:effectLst>
          </p:spPr>
          <p:txBody>
            <a:bodyPr lIns="288000" tIns="648000" rIns="288000" rtlCol="0" anchor="t"/>
            <a:lstStyle/>
            <a:p>
              <a:pPr algn="ctr"/>
              <a:r>
                <a:rPr lang="nl-NL" sz="1000" dirty="0">
                  <a:latin typeface="Calibri" panose="020F0502020204030204" pitchFamily="34" charset="0"/>
                </a:rPr>
                <a:t>Wij helpen mensen een netwerk op te bouwen en hiervan gebruik te maken.</a:t>
              </a:r>
            </a:p>
          </p:txBody>
        </p:sp>
        <p:grpSp>
          <p:nvGrpSpPr>
            <p:cNvPr id="286" name="Groep 285">
              <a:extLst>
                <a:ext uri="{FF2B5EF4-FFF2-40B4-BE49-F238E27FC236}">
                  <a16:creationId xmlns:a16="http://schemas.microsoft.com/office/drawing/2014/main" id="{F8940BE2-F7E8-1323-9399-C0B5506329C0}"/>
                </a:ext>
              </a:extLst>
            </p:cNvPr>
            <p:cNvGrpSpPr/>
            <p:nvPr/>
          </p:nvGrpSpPr>
          <p:grpSpPr>
            <a:xfrm>
              <a:off x="5945138" y="5258989"/>
              <a:ext cx="301727" cy="273845"/>
              <a:chOff x="5858474" y="5382835"/>
              <a:chExt cx="301727" cy="273845"/>
            </a:xfrm>
          </p:grpSpPr>
          <p:sp>
            <p:nvSpPr>
              <p:cNvPr id="249" name="Vrije vorm: vorm 248">
                <a:extLst>
                  <a:ext uri="{FF2B5EF4-FFF2-40B4-BE49-F238E27FC236}">
                    <a16:creationId xmlns:a16="http://schemas.microsoft.com/office/drawing/2014/main" id="{2003B224-488B-DA12-94D8-9B6E32977887}"/>
                  </a:ext>
                </a:extLst>
              </p:cNvPr>
              <p:cNvSpPr/>
              <p:nvPr/>
            </p:nvSpPr>
            <p:spPr>
              <a:xfrm>
                <a:off x="5965702" y="5449394"/>
                <a:ext cx="194499" cy="207286"/>
              </a:xfrm>
              <a:custGeom>
                <a:avLst/>
                <a:gdLst>
                  <a:gd name="connsiteX0" fmla="*/ 172776 w 194499"/>
                  <a:gd name="connsiteY0" fmla="*/ 0 h 207286"/>
                  <a:gd name="connsiteX1" fmla="*/ 165198 w 194499"/>
                  <a:gd name="connsiteY1" fmla="*/ 0 h 207286"/>
                  <a:gd name="connsiteX2" fmla="*/ 165198 w 194499"/>
                  <a:gd name="connsiteY2" fmla="*/ 101418 h 207286"/>
                  <a:gd name="connsiteX3" fmla="*/ 128066 w 194499"/>
                  <a:gd name="connsiteY3" fmla="*/ 138549 h 207286"/>
                  <a:gd name="connsiteX4" fmla="*/ 38647 w 194499"/>
                  <a:gd name="connsiteY4" fmla="*/ 138549 h 207286"/>
                  <a:gd name="connsiteX5" fmla="*/ 0 w 194499"/>
                  <a:gd name="connsiteY5" fmla="*/ 162041 h 207286"/>
                  <a:gd name="connsiteX6" fmla="*/ 75274 w 194499"/>
                  <a:gd name="connsiteY6" fmla="*/ 162041 h 207286"/>
                  <a:gd name="connsiteX7" fmla="*/ 145748 w 194499"/>
                  <a:gd name="connsiteY7" fmla="*/ 204982 h 207286"/>
                  <a:gd name="connsiteX8" fmla="*/ 157368 w 194499"/>
                  <a:gd name="connsiteY8" fmla="*/ 192479 h 207286"/>
                  <a:gd name="connsiteX9" fmla="*/ 157368 w 194499"/>
                  <a:gd name="connsiteY9" fmla="*/ 169745 h 207286"/>
                  <a:gd name="connsiteX10" fmla="*/ 165072 w 194499"/>
                  <a:gd name="connsiteY10" fmla="*/ 162041 h 207286"/>
                  <a:gd name="connsiteX11" fmla="*/ 172776 w 194499"/>
                  <a:gd name="connsiteY11" fmla="*/ 162041 h 207286"/>
                  <a:gd name="connsiteX12" fmla="*/ 194499 w 194499"/>
                  <a:gd name="connsiteY12" fmla="*/ 140317 h 207286"/>
                  <a:gd name="connsiteX13" fmla="*/ 194499 w 194499"/>
                  <a:gd name="connsiteY13" fmla="*/ 21850 h 207286"/>
                  <a:gd name="connsiteX14" fmla="*/ 172776 w 194499"/>
                  <a:gd name="connsiteY14" fmla="*/ 126 h 207286"/>
                  <a:gd name="connsiteX15" fmla="*/ 172776 w 194499"/>
                  <a:gd name="connsiteY15" fmla="*/ 126 h 207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4499" h="207286">
                    <a:moveTo>
                      <a:pt x="172776" y="0"/>
                    </a:moveTo>
                    <a:lnTo>
                      <a:pt x="165198" y="0"/>
                    </a:lnTo>
                    <a:lnTo>
                      <a:pt x="165198" y="101418"/>
                    </a:lnTo>
                    <a:cubicBezTo>
                      <a:pt x="165198" y="121878"/>
                      <a:pt x="148527" y="138549"/>
                      <a:pt x="128066" y="138549"/>
                    </a:cubicBezTo>
                    <a:lnTo>
                      <a:pt x="38647" y="138549"/>
                    </a:lnTo>
                    <a:lnTo>
                      <a:pt x="0" y="162041"/>
                    </a:lnTo>
                    <a:lnTo>
                      <a:pt x="75274" y="162041"/>
                    </a:lnTo>
                    <a:lnTo>
                      <a:pt x="145748" y="204982"/>
                    </a:lnTo>
                    <a:cubicBezTo>
                      <a:pt x="157241" y="211929"/>
                      <a:pt x="157368" y="201825"/>
                      <a:pt x="157368" y="192479"/>
                    </a:cubicBezTo>
                    <a:lnTo>
                      <a:pt x="157368" y="169745"/>
                    </a:lnTo>
                    <a:cubicBezTo>
                      <a:pt x="157368" y="165451"/>
                      <a:pt x="160778" y="162041"/>
                      <a:pt x="165072" y="162041"/>
                    </a:cubicBezTo>
                    <a:lnTo>
                      <a:pt x="172776" y="162041"/>
                    </a:lnTo>
                    <a:cubicBezTo>
                      <a:pt x="184775" y="162041"/>
                      <a:pt x="194499" y="152189"/>
                      <a:pt x="194499" y="140317"/>
                    </a:cubicBezTo>
                    <a:lnTo>
                      <a:pt x="194499" y="21850"/>
                    </a:lnTo>
                    <a:cubicBezTo>
                      <a:pt x="194499" y="9851"/>
                      <a:pt x="184648" y="126"/>
                      <a:pt x="172776" y="126"/>
                    </a:cubicBezTo>
                    <a:lnTo>
                      <a:pt x="172776" y="126"/>
                    </a:lnTo>
                    <a:close/>
                  </a:path>
                </a:pathLst>
              </a:custGeom>
              <a:solidFill>
                <a:srgbClr val="A91480"/>
              </a:solidFill>
              <a:ln w="0" cap="flat">
                <a:noFill/>
                <a:prstDash val="solid"/>
                <a:miter/>
              </a:ln>
            </p:spPr>
            <p:txBody>
              <a:bodyPr rtlCol="0" anchor="ctr"/>
              <a:lstStyle/>
              <a:p>
                <a:endParaRPr lang="nl-NL"/>
              </a:p>
            </p:txBody>
          </p:sp>
          <p:sp>
            <p:nvSpPr>
              <p:cNvPr id="250" name="Vrije vorm: vorm 249">
                <a:extLst>
                  <a:ext uri="{FF2B5EF4-FFF2-40B4-BE49-F238E27FC236}">
                    <a16:creationId xmlns:a16="http://schemas.microsoft.com/office/drawing/2014/main" id="{375FE56D-42FB-DF38-8F7B-3E81342FEBAB}"/>
                  </a:ext>
                </a:extLst>
              </p:cNvPr>
              <p:cNvSpPr/>
              <p:nvPr/>
            </p:nvSpPr>
            <p:spPr>
              <a:xfrm>
                <a:off x="5858474" y="5382835"/>
                <a:ext cx="261564" cy="248289"/>
              </a:xfrm>
              <a:custGeom>
                <a:avLst/>
                <a:gdLst>
                  <a:gd name="connsiteX0" fmla="*/ 26144 w 261564"/>
                  <a:gd name="connsiteY0" fmla="*/ 0 h 248289"/>
                  <a:gd name="connsiteX1" fmla="*/ 235420 w 261564"/>
                  <a:gd name="connsiteY1" fmla="*/ 0 h 248289"/>
                  <a:gd name="connsiteX2" fmla="*/ 261564 w 261564"/>
                  <a:gd name="connsiteY2" fmla="*/ 26143 h 248289"/>
                  <a:gd name="connsiteX3" fmla="*/ 261564 w 261564"/>
                  <a:gd name="connsiteY3" fmla="*/ 167977 h 248289"/>
                  <a:gd name="connsiteX4" fmla="*/ 235420 w 261564"/>
                  <a:gd name="connsiteY4" fmla="*/ 194120 h 248289"/>
                  <a:gd name="connsiteX5" fmla="*/ 142970 w 261564"/>
                  <a:gd name="connsiteY5" fmla="*/ 194120 h 248289"/>
                  <a:gd name="connsiteX6" fmla="*/ 58476 w 261564"/>
                  <a:gd name="connsiteY6" fmla="*/ 245524 h 248289"/>
                  <a:gd name="connsiteX7" fmla="*/ 44584 w 261564"/>
                  <a:gd name="connsiteY7" fmla="*/ 230621 h 248289"/>
                  <a:gd name="connsiteX8" fmla="*/ 44584 w 261564"/>
                  <a:gd name="connsiteY8" fmla="*/ 203466 h 248289"/>
                  <a:gd name="connsiteX9" fmla="*/ 35364 w 261564"/>
                  <a:gd name="connsiteY9" fmla="*/ 194247 h 248289"/>
                  <a:gd name="connsiteX10" fmla="*/ 26144 w 261564"/>
                  <a:gd name="connsiteY10" fmla="*/ 194247 h 248289"/>
                  <a:gd name="connsiteX11" fmla="*/ 0 w 261564"/>
                  <a:gd name="connsiteY11" fmla="*/ 168103 h 248289"/>
                  <a:gd name="connsiteX12" fmla="*/ 0 w 261564"/>
                  <a:gd name="connsiteY12" fmla="*/ 26270 h 248289"/>
                  <a:gd name="connsiteX13" fmla="*/ 26144 w 261564"/>
                  <a:gd name="connsiteY13" fmla="*/ 126 h 248289"/>
                  <a:gd name="connsiteX14" fmla="*/ 26144 w 261564"/>
                  <a:gd name="connsiteY14" fmla="*/ 126 h 24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564" h="248289">
                    <a:moveTo>
                      <a:pt x="26144" y="0"/>
                    </a:moveTo>
                    <a:lnTo>
                      <a:pt x="235420" y="0"/>
                    </a:lnTo>
                    <a:cubicBezTo>
                      <a:pt x="249819" y="0"/>
                      <a:pt x="261564" y="11746"/>
                      <a:pt x="261564" y="26143"/>
                    </a:cubicBezTo>
                    <a:lnTo>
                      <a:pt x="261564" y="167977"/>
                    </a:lnTo>
                    <a:cubicBezTo>
                      <a:pt x="261564" y="182375"/>
                      <a:pt x="249819" y="194120"/>
                      <a:pt x="235420" y="194120"/>
                    </a:cubicBezTo>
                    <a:lnTo>
                      <a:pt x="142970" y="194120"/>
                    </a:lnTo>
                    <a:lnTo>
                      <a:pt x="58476" y="245524"/>
                    </a:lnTo>
                    <a:cubicBezTo>
                      <a:pt x="44710" y="253859"/>
                      <a:pt x="44584" y="241735"/>
                      <a:pt x="44584" y="230621"/>
                    </a:cubicBezTo>
                    <a:lnTo>
                      <a:pt x="44584" y="203466"/>
                    </a:lnTo>
                    <a:cubicBezTo>
                      <a:pt x="44584" y="198415"/>
                      <a:pt x="40416" y="194247"/>
                      <a:pt x="35364" y="194247"/>
                    </a:cubicBezTo>
                    <a:lnTo>
                      <a:pt x="26144" y="194247"/>
                    </a:lnTo>
                    <a:cubicBezTo>
                      <a:pt x="11746" y="194247"/>
                      <a:pt x="0" y="182501"/>
                      <a:pt x="0" y="168103"/>
                    </a:cubicBezTo>
                    <a:lnTo>
                      <a:pt x="0" y="26270"/>
                    </a:lnTo>
                    <a:cubicBezTo>
                      <a:pt x="0" y="11872"/>
                      <a:pt x="11746" y="126"/>
                      <a:pt x="26144" y="126"/>
                    </a:cubicBezTo>
                    <a:lnTo>
                      <a:pt x="26144" y="126"/>
                    </a:lnTo>
                    <a:close/>
                  </a:path>
                </a:pathLst>
              </a:custGeom>
              <a:solidFill>
                <a:srgbClr val="EE7800"/>
              </a:solidFill>
              <a:ln w="0" cap="flat">
                <a:noFill/>
                <a:prstDash val="solid"/>
                <a:miter/>
              </a:ln>
            </p:spPr>
            <p:txBody>
              <a:bodyPr rtlCol="0" anchor="ctr"/>
              <a:lstStyle/>
              <a:p>
                <a:endParaRPr lang="nl-NL"/>
              </a:p>
            </p:txBody>
          </p:sp>
          <p:sp>
            <p:nvSpPr>
              <p:cNvPr id="251" name="Vrije vorm: vorm 250">
                <a:extLst>
                  <a:ext uri="{FF2B5EF4-FFF2-40B4-BE49-F238E27FC236}">
                    <a16:creationId xmlns:a16="http://schemas.microsoft.com/office/drawing/2014/main" id="{1579B8B9-4978-31A5-C9B8-CB1DB22788BC}"/>
                  </a:ext>
                </a:extLst>
              </p:cNvPr>
              <p:cNvSpPr/>
              <p:nvPr/>
            </p:nvSpPr>
            <p:spPr>
              <a:xfrm>
                <a:off x="5905963" y="5448384"/>
                <a:ext cx="150800" cy="19954"/>
              </a:xfrm>
              <a:custGeom>
                <a:avLst/>
                <a:gdLst>
                  <a:gd name="connsiteX0" fmla="*/ 9978 w 150800"/>
                  <a:gd name="connsiteY0" fmla="*/ 0 h 19954"/>
                  <a:gd name="connsiteX1" fmla="*/ 140823 w 150800"/>
                  <a:gd name="connsiteY1" fmla="*/ 0 h 19954"/>
                  <a:gd name="connsiteX2" fmla="*/ 150800 w 150800"/>
                  <a:gd name="connsiteY2" fmla="*/ 9977 h 19954"/>
                  <a:gd name="connsiteX3" fmla="*/ 150800 w 150800"/>
                  <a:gd name="connsiteY3" fmla="*/ 9977 h 19954"/>
                  <a:gd name="connsiteX4" fmla="*/ 140823 w 150800"/>
                  <a:gd name="connsiteY4" fmla="*/ 19955 h 19954"/>
                  <a:gd name="connsiteX5" fmla="*/ 9978 w 150800"/>
                  <a:gd name="connsiteY5" fmla="*/ 19955 h 19954"/>
                  <a:gd name="connsiteX6" fmla="*/ 0 w 150800"/>
                  <a:gd name="connsiteY6" fmla="*/ 9977 h 19954"/>
                  <a:gd name="connsiteX7" fmla="*/ 0 w 150800"/>
                  <a:gd name="connsiteY7" fmla="*/ 9977 h 19954"/>
                  <a:gd name="connsiteX8" fmla="*/ 9978 w 150800"/>
                  <a:gd name="connsiteY8" fmla="*/ 0 h 19954"/>
                  <a:gd name="connsiteX9" fmla="*/ 9978 w 150800"/>
                  <a:gd name="connsiteY9" fmla="*/ 0 h 19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0800" h="19954">
                    <a:moveTo>
                      <a:pt x="9978" y="0"/>
                    </a:moveTo>
                    <a:lnTo>
                      <a:pt x="140823" y="0"/>
                    </a:lnTo>
                    <a:cubicBezTo>
                      <a:pt x="146254" y="0"/>
                      <a:pt x="150800" y="4420"/>
                      <a:pt x="150800" y="9977"/>
                    </a:cubicBezTo>
                    <a:lnTo>
                      <a:pt x="150800" y="9977"/>
                    </a:lnTo>
                    <a:cubicBezTo>
                      <a:pt x="150800" y="15408"/>
                      <a:pt x="146254" y="19955"/>
                      <a:pt x="140823" y="19955"/>
                    </a:cubicBezTo>
                    <a:lnTo>
                      <a:pt x="9978" y="19955"/>
                    </a:lnTo>
                    <a:cubicBezTo>
                      <a:pt x="4547" y="19955"/>
                      <a:pt x="0" y="15408"/>
                      <a:pt x="0" y="9977"/>
                    </a:cubicBezTo>
                    <a:lnTo>
                      <a:pt x="0" y="9977"/>
                    </a:lnTo>
                    <a:cubicBezTo>
                      <a:pt x="0" y="4420"/>
                      <a:pt x="4547" y="0"/>
                      <a:pt x="9978" y="0"/>
                    </a:cubicBezTo>
                    <a:lnTo>
                      <a:pt x="9978" y="0"/>
                    </a:lnTo>
                    <a:close/>
                  </a:path>
                </a:pathLst>
              </a:custGeom>
              <a:solidFill>
                <a:srgbClr val="FFFFFF"/>
              </a:solidFill>
              <a:ln w="0" cap="flat">
                <a:noFill/>
                <a:prstDash val="solid"/>
                <a:miter/>
              </a:ln>
            </p:spPr>
            <p:txBody>
              <a:bodyPr rtlCol="0" anchor="ctr"/>
              <a:lstStyle/>
              <a:p>
                <a:endParaRPr lang="nl-NL"/>
              </a:p>
            </p:txBody>
          </p:sp>
          <p:sp>
            <p:nvSpPr>
              <p:cNvPr id="252" name="Vrije vorm: vorm 251">
                <a:extLst>
                  <a:ext uri="{FF2B5EF4-FFF2-40B4-BE49-F238E27FC236}">
                    <a16:creationId xmlns:a16="http://schemas.microsoft.com/office/drawing/2014/main" id="{511572A6-87D9-5B53-BA20-9D55501F3630}"/>
                  </a:ext>
                </a:extLst>
              </p:cNvPr>
              <p:cNvSpPr/>
              <p:nvPr/>
            </p:nvSpPr>
            <p:spPr>
              <a:xfrm>
                <a:off x="5905963" y="5499029"/>
                <a:ext cx="109247" cy="19955"/>
              </a:xfrm>
              <a:custGeom>
                <a:avLst/>
                <a:gdLst>
                  <a:gd name="connsiteX0" fmla="*/ 9978 w 109247"/>
                  <a:gd name="connsiteY0" fmla="*/ 0 h 19955"/>
                  <a:gd name="connsiteX1" fmla="*/ 99271 w 109247"/>
                  <a:gd name="connsiteY1" fmla="*/ 0 h 19955"/>
                  <a:gd name="connsiteX2" fmla="*/ 109248 w 109247"/>
                  <a:gd name="connsiteY2" fmla="*/ 9978 h 19955"/>
                  <a:gd name="connsiteX3" fmla="*/ 109248 w 109247"/>
                  <a:gd name="connsiteY3" fmla="*/ 9978 h 19955"/>
                  <a:gd name="connsiteX4" fmla="*/ 99271 w 109247"/>
                  <a:gd name="connsiteY4" fmla="*/ 19955 h 19955"/>
                  <a:gd name="connsiteX5" fmla="*/ 9978 w 109247"/>
                  <a:gd name="connsiteY5" fmla="*/ 19955 h 19955"/>
                  <a:gd name="connsiteX6" fmla="*/ 0 w 109247"/>
                  <a:gd name="connsiteY6" fmla="*/ 9978 h 19955"/>
                  <a:gd name="connsiteX7" fmla="*/ 0 w 109247"/>
                  <a:gd name="connsiteY7" fmla="*/ 9978 h 19955"/>
                  <a:gd name="connsiteX8" fmla="*/ 9978 w 109247"/>
                  <a:gd name="connsiteY8" fmla="*/ 0 h 19955"/>
                  <a:gd name="connsiteX9" fmla="*/ 9978 w 109247"/>
                  <a:gd name="connsiteY9" fmla="*/ 0 h 19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9247" h="19955">
                    <a:moveTo>
                      <a:pt x="9978" y="0"/>
                    </a:moveTo>
                    <a:lnTo>
                      <a:pt x="99271" y="0"/>
                    </a:lnTo>
                    <a:cubicBezTo>
                      <a:pt x="104701" y="0"/>
                      <a:pt x="109248" y="4547"/>
                      <a:pt x="109248" y="9978"/>
                    </a:cubicBezTo>
                    <a:lnTo>
                      <a:pt x="109248" y="9978"/>
                    </a:lnTo>
                    <a:cubicBezTo>
                      <a:pt x="109248" y="15408"/>
                      <a:pt x="104701" y="19955"/>
                      <a:pt x="99271" y="19955"/>
                    </a:cubicBezTo>
                    <a:lnTo>
                      <a:pt x="9978" y="19955"/>
                    </a:lnTo>
                    <a:cubicBezTo>
                      <a:pt x="4547" y="19955"/>
                      <a:pt x="0" y="15408"/>
                      <a:pt x="0" y="9978"/>
                    </a:cubicBezTo>
                    <a:lnTo>
                      <a:pt x="0" y="9978"/>
                    </a:lnTo>
                    <a:cubicBezTo>
                      <a:pt x="0" y="4421"/>
                      <a:pt x="4547" y="0"/>
                      <a:pt x="9978" y="0"/>
                    </a:cubicBezTo>
                    <a:lnTo>
                      <a:pt x="9978" y="0"/>
                    </a:lnTo>
                    <a:close/>
                  </a:path>
                </a:pathLst>
              </a:custGeom>
              <a:solidFill>
                <a:srgbClr val="FFFFFF"/>
              </a:solidFill>
              <a:ln w="0" cap="flat">
                <a:noFill/>
                <a:prstDash val="solid"/>
                <a:miter/>
              </a:ln>
            </p:spPr>
            <p:txBody>
              <a:bodyPr rtlCol="0" anchor="ctr"/>
              <a:lstStyle/>
              <a:p>
                <a:endParaRPr lang="nl-NL"/>
              </a:p>
            </p:txBody>
          </p:sp>
        </p:grpSp>
      </p:grpSp>
      <p:grpSp>
        <p:nvGrpSpPr>
          <p:cNvPr id="223" name="Groep 222">
            <a:extLst>
              <a:ext uri="{FF2B5EF4-FFF2-40B4-BE49-F238E27FC236}">
                <a16:creationId xmlns:a16="http://schemas.microsoft.com/office/drawing/2014/main" id="{EF8BA2EC-A995-5582-2ADF-3616C096C45D}"/>
              </a:ext>
            </a:extLst>
          </p:cNvPr>
          <p:cNvGrpSpPr/>
          <p:nvPr/>
        </p:nvGrpSpPr>
        <p:grpSpPr>
          <a:xfrm>
            <a:off x="2112172" y="2773260"/>
            <a:ext cx="2335382" cy="1311481"/>
            <a:chOff x="2112172" y="2773260"/>
            <a:chExt cx="2335382" cy="1311481"/>
          </a:xfrm>
        </p:grpSpPr>
        <p:sp>
          <p:nvSpPr>
            <p:cNvPr id="21" name="Vrije vorm: vorm 20">
              <a:extLst>
                <a:ext uri="{FF2B5EF4-FFF2-40B4-BE49-F238E27FC236}">
                  <a16:creationId xmlns:a16="http://schemas.microsoft.com/office/drawing/2014/main" id="{68BA0A9C-E476-F301-0CB1-902721F102DA}"/>
                </a:ext>
              </a:extLst>
            </p:cNvPr>
            <p:cNvSpPr/>
            <p:nvPr/>
          </p:nvSpPr>
          <p:spPr>
            <a:xfrm>
              <a:off x="2112172" y="2773260"/>
              <a:ext cx="2335382" cy="1311481"/>
            </a:xfrm>
            <a:custGeom>
              <a:avLst/>
              <a:gdLst>
                <a:gd name="connsiteX0" fmla="*/ 2209085 w 2335382"/>
                <a:gd name="connsiteY0" fmla="*/ 0 h 1311481"/>
                <a:gd name="connsiteX1" fmla="*/ 2335383 w 2335382"/>
                <a:gd name="connsiteY1" fmla="*/ 126298 h 1311481"/>
                <a:gd name="connsiteX2" fmla="*/ 2335383 w 2335382"/>
                <a:gd name="connsiteY2" fmla="*/ 1185184 h 1311481"/>
                <a:gd name="connsiteX3" fmla="*/ 2209085 w 2335382"/>
                <a:gd name="connsiteY3" fmla="*/ 1311482 h 1311481"/>
                <a:gd name="connsiteX4" fmla="*/ 126298 w 2335382"/>
                <a:gd name="connsiteY4" fmla="*/ 1311482 h 1311481"/>
                <a:gd name="connsiteX5" fmla="*/ 0 w 2335382"/>
                <a:gd name="connsiteY5" fmla="*/ 1185184 h 1311481"/>
                <a:gd name="connsiteX6" fmla="*/ 0 w 2335382"/>
                <a:gd name="connsiteY6" fmla="*/ 126299 h 1311481"/>
                <a:gd name="connsiteX7" fmla="*/ 126298 w 2335382"/>
                <a:gd name="connsiteY7" fmla="*/ 0 h 1311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5382" h="1311481">
                  <a:moveTo>
                    <a:pt x="2209085" y="0"/>
                  </a:moveTo>
                  <a:cubicBezTo>
                    <a:pt x="2278837" y="0"/>
                    <a:pt x="2335383" y="56546"/>
                    <a:pt x="2335383" y="126298"/>
                  </a:cubicBezTo>
                  <a:lnTo>
                    <a:pt x="2335383" y="1185184"/>
                  </a:lnTo>
                  <a:cubicBezTo>
                    <a:pt x="2335383" y="1254937"/>
                    <a:pt x="2278837" y="1311482"/>
                    <a:pt x="2209085" y="1311482"/>
                  </a:cubicBezTo>
                  <a:lnTo>
                    <a:pt x="126298" y="1311482"/>
                  </a:lnTo>
                  <a:cubicBezTo>
                    <a:pt x="56546" y="1311482"/>
                    <a:pt x="0" y="1254937"/>
                    <a:pt x="0" y="1185184"/>
                  </a:cubicBezTo>
                  <a:lnTo>
                    <a:pt x="0" y="126299"/>
                  </a:lnTo>
                  <a:cubicBezTo>
                    <a:pt x="0" y="56546"/>
                    <a:pt x="56546" y="0"/>
                    <a:pt x="126298" y="0"/>
                  </a:cubicBezTo>
                  <a:close/>
                </a:path>
              </a:pathLst>
            </a:custGeom>
            <a:solidFill>
              <a:srgbClr val="FFFFFF"/>
            </a:solidFill>
            <a:ln w="0" cap="flat">
              <a:noFill/>
              <a:prstDash val="solid"/>
              <a:miter/>
            </a:ln>
            <a:effectLst>
              <a:outerShdw blurRad="190500" algn="ctr" rotWithShape="0">
                <a:prstClr val="black">
                  <a:alpha val="15000"/>
                </a:prstClr>
              </a:outerShdw>
            </a:effectLst>
          </p:spPr>
          <p:txBody>
            <a:bodyPr lIns="144000" tIns="648000" rIns="144000" rtlCol="0" anchor="t"/>
            <a:lstStyle/>
            <a:p>
              <a:pPr algn="ctr"/>
              <a:r>
                <a:rPr lang="nl-NL" sz="1000" dirty="0">
                  <a:latin typeface="Calibri" panose="020F0502020204030204" pitchFamily="34" charset="0"/>
                </a:rPr>
                <a:t>Wij laten mensen ervaren dat zij talenten hebben en motiveren hen </a:t>
              </a:r>
              <a:br>
                <a:rPr lang="nl-NL" sz="1000" dirty="0">
                  <a:latin typeface="Calibri" panose="020F0502020204030204" pitchFamily="34" charset="0"/>
                </a:rPr>
              </a:br>
              <a:r>
                <a:rPr lang="nl-NL" sz="1000" dirty="0">
                  <a:latin typeface="Calibri" panose="020F0502020204030204" pitchFamily="34" charset="0"/>
                </a:rPr>
                <a:t>om hiermee aan de slag te gaan.</a:t>
              </a:r>
            </a:p>
          </p:txBody>
        </p:sp>
        <p:grpSp>
          <p:nvGrpSpPr>
            <p:cNvPr id="289" name="Groep 288">
              <a:extLst>
                <a:ext uri="{FF2B5EF4-FFF2-40B4-BE49-F238E27FC236}">
                  <a16:creationId xmlns:a16="http://schemas.microsoft.com/office/drawing/2014/main" id="{4AAF0F9D-5B69-9902-2E9C-77025DE212D4}"/>
                </a:ext>
              </a:extLst>
            </p:cNvPr>
            <p:cNvGrpSpPr/>
            <p:nvPr/>
          </p:nvGrpSpPr>
          <p:grpSpPr>
            <a:xfrm>
              <a:off x="3151607" y="2964971"/>
              <a:ext cx="256515" cy="353754"/>
              <a:chOff x="3065017" y="3113579"/>
              <a:chExt cx="256515" cy="353754"/>
            </a:xfrm>
          </p:grpSpPr>
          <p:sp>
            <p:nvSpPr>
              <p:cNvPr id="253" name="Vrije vorm: vorm 252">
                <a:extLst>
                  <a:ext uri="{FF2B5EF4-FFF2-40B4-BE49-F238E27FC236}">
                    <a16:creationId xmlns:a16="http://schemas.microsoft.com/office/drawing/2014/main" id="{CBD9EFEE-E1D0-FB0A-5F51-20E76E45E940}"/>
                  </a:ext>
                </a:extLst>
              </p:cNvPr>
              <p:cNvSpPr/>
              <p:nvPr/>
            </p:nvSpPr>
            <p:spPr>
              <a:xfrm>
                <a:off x="3086605" y="3126894"/>
                <a:ext cx="202077" cy="202077"/>
              </a:xfrm>
              <a:custGeom>
                <a:avLst/>
                <a:gdLst>
                  <a:gd name="connsiteX0" fmla="*/ 202078 w 202077"/>
                  <a:gd name="connsiteY0" fmla="*/ 101039 h 202077"/>
                  <a:gd name="connsiteX1" fmla="*/ 101039 w 202077"/>
                  <a:gd name="connsiteY1" fmla="*/ 202078 h 202077"/>
                  <a:gd name="connsiteX2" fmla="*/ 0 w 202077"/>
                  <a:gd name="connsiteY2" fmla="*/ 101039 h 202077"/>
                  <a:gd name="connsiteX3" fmla="*/ 101039 w 202077"/>
                  <a:gd name="connsiteY3" fmla="*/ 0 h 202077"/>
                  <a:gd name="connsiteX4" fmla="*/ 202078 w 202077"/>
                  <a:gd name="connsiteY4" fmla="*/ 101039 h 202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077" h="202077">
                    <a:moveTo>
                      <a:pt x="202078" y="101039"/>
                    </a:moveTo>
                    <a:cubicBezTo>
                      <a:pt x="202078" y="156841"/>
                      <a:pt x="156841" y="202078"/>
                      <a:pt x="101039" y="202078"/>
                    </a:cubicBezTo>
                    <a:cubicBezTo>
                      <a:pt x="45237" y="202078"/>
                      <a:pt x="0" y="156841"/>
                      <a:pt x="0" y="101039"/>
                    </a:cubicBezTo>
                    <a:cubicBezTo>
                      <a:pt x="0" y="45237"/>
                      <a:pt x="45237" y="0"/>
                      <a:pt x="101039" y="0"/>
                    </a:cubicBezTo>
                    <a:cubicBezTo>
                      <a:pt x="156841" y="0"/>
                      <a:pt x="202078" y="45237"/>
                      <a:pt x="202078" y="101039"/>
                    </a:cubicBezTo>
                    <a:close/>
                  </a:path>
                </a:pathLst>
              </a:custGeom>
              <a:solidFill>
                <a:srgbClr val="EE7B00"/>
              </a:solidFill>
              <a:ln w="0" cap="flat">
                <a:noFill/>
                <a:prstDash val="solid"/>
                <a:miter/>
              </a:ln>
            </p:spPr>
            <p:txBody>
              <a:bodyPr rtlCol="0" anchor="ctr"/>
              <a:lstStyle/>
              <a:p>
                <a:endParaRPr lang="nl-NL"/>
              </a:p>
            </p:txBody>
          </p:sp>
          <p:sp>
            <p:nvSpPr>
              <p:cNvPr id="254" name="Vrije vorm: vorm 253">
                <a:extLst>
                  <a:ext uri="{FF2B5EF4-FFF2-40B4-BE49-F238E27FC236}">
                    <a16:creationId xmlns:a16="http://schemas.microsoft.com/office/drawing/2014/main" id="{A4C5FB0F-24B4-05E8-C1E4-1C19D8D395FE}"/>
                  </a:ext>
                </a:extLst>
              </p:cNvPr>
              <p:cNvSpPr/>
              <p:nvPr/>
            </p:nvSpPr>
            <p:spPr>
              <a:xfrm>
                <a:off x="3065017" y="3326742"/>
                <a:ext cx="126061" cy="140591"/>
              </a:xfrm>
              <a:custGeom>
                <a:avLst/>
                <a:gdLst>
                  <a:gd name="connsiteX0" fmla="*/ 125657 w 126061"/>
                  <a:gd name="connsiteY0" fmla="*/ 22311 h 140591"/>
                  <a:gd name="connsiteX1" fmla="*/ 125026 w 126061"/>
                  <a:gd name="connsiteY1" fmla="*/ 25089 h 140591"/>
                  <a:gd name="connsiteX2" fmla="*/ 57456 w 126061"/>
                  <a:gd name="connsiteY2" fmla="*/ 140273 h 140591"/>
                  <a:gd name="connsiteX3" fmla="*/ 49120 w 126061"/>
                  <a:gd name="connsiteY3" fmla="*/ 135979 h 140591"/>
                  <a:gd name="connsiteX4" fmla="*/ 46847 w 126061"/>
                  <a:gd name="connsiteY4" fmla="*/ 128654 h 140591"/>
                  <a:gd name="connsiteX5" fmla="*/ 38132 w 126061"/>
                  <a:gd name="connsiteY5" fmla="*/ 117035 h 140591"/>
                  <a:gd name="connsiteX6" fmla="*/ 16788 w 126061"/>
                  <a:gd name="connsiteY6" fmla="*/ 115519 h 140591"/>
                  <a:gd name="connsiteX7" fmla="*/ 6558 w 126061"/>
                  <a:gd name="connsiteY7" fmla="*/ 115014 h 140591"/>
                  <a:gd name="connsiteX8" fmla="*/ 6558 w 126061"/>
                  <a:gd name="connsiteY8" fmla="*/ 115014 h 140591"/>
                  <a:gd name="connsiteX9" fmla="*/ 1127 w 126061"/>
                  <a:gd name="connsiteY9" fmla="*/ 109204 h 140591"/>
                  <a:gd name="connsiteX10" fmla="*/ 70086 w 126061"/>
                  <a:gd name="connsiteY10" fmla="*/ 11196 h 140591"/>
                  <a:gd name="connsiteX11" fmla="*/ 75264 w 126061"/>
                  <a:gd name="connsiteY11" fmla="*/ 966 h 140591"/>
                  <a:gd name="connsiteX12" fmla="*/ 125657 w 126061"/>
                  <a:gd name="connsiteY12" fmla="*/ 22058 h 140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061" h="140591">
                    <a:moveTo>
                      <a:pt x="125657" y="22311"/>
                    </a:moveTo>
                    <a:cubicBezTo>
                      <a:pt x="125531" y="23195"/>
                      <a:pt x="125278" y="24205"/>
                      <a:pt x="125026" y="25089"/>
                    </a:cubicBezTo>
                    <a:cubicBezTo>
                      <a:pt x="117069" y="56411"/>
                      <a:pt x="69960" y="137242"/>
                      <a:pt x="57456" y="140273"/>
                    </a:cubicBezTo>
                    <a:cubicBezTo>
                      <a:pt x="52657" y="141410"/>
                      <a:pt x="50510" y="139389"/>
                      <a:pt x="49120" y="135979"/>
                    </a:cubicBezTo>
                    <a:cubicBezTo>
                      <a:pt x="48236" y="133958"/>
                      <a:pt x="47605" y="131306"/>
                      <a:pt x="46847" y="128654"/>
                    </a:cubicBezTo>
                    <a:cubicBezTo>
                      <a:pt x="45458" y="124233"/>
                      <a:pt x="43311" y="119560"/>
                      <a:pt x="38132" y="117035"/>
                    </a:cubicBezTo>
                    <a:cubicBezTo>
                      <a:pt x="34722" y="115393"/>
                      <a:pt x="25376" y="115645"/>
                      <a:pt x="16788" y="115519"/>
                    </a:cubicBezTo>
                    <a:cubicBezTo>
                      <a:pt x="12999" y="115519"/>
                      <a:pt x="9463" y="115393"/>
                      <a:pt x="6558" y="115014"/>
                    </a:cubicBezTo>
                    <a:lnTo>
                      <a:pt x="6558" y="115014"/>
                    </a:lnTo>
                    <a:cubicBezTo>
                      <a:pt x="1253" y="114256"/>
                      <a:pt x="-1778" y="112740"/>
                      <a:pt x="1127" y="109204"/>
                    </a:cubicBezTo>
                    <a:cubicBezTo>
                      <a:pt x="8705" y="99858"/>
                      <a:pt x="51015" y="45423"/>
                      <a:pt x="70086" y="11196"/>
                    </a:cubicBezTo>
                    <a:cubicBezTo>
                      <a:pt x="72107" y="7534"/>
                      <a:pt x="73875" y="4124"/>
                      <a:pt x="75264" y="966"/>
                    </a:cubicBezTo>
                    <a:cubicBezTo>
                      <a:pt x="75264" y="966"/>
                      <a:pt x="131341" y="-6864"/>
                      <a:pt x="125657" y="22058"/>
                    </a:cubicBezTo>
                    <a:close/>
                  </a:path>
                </a:pathLst>
              </a:custGeom>
              <a:solidFill>
                <a:srgbClr val="A91480"/>
              </a:solidFill>
              <a:ln w="0" cap="flat">
                <a:noFill/>
                <a:prstDash val="solid"/>
                <a:miter/>
              </a:ln>
            </p:spPr>
            <p:txBody>
              <a:bodyPr rtlCol="0" anchor="ctr"/>
              <a:lstStyle/>
              <a:p>
                <a:endParaRPr lang="nl-NL"/>
              </a:p>
            </p:txBody>
          </p:sp>
          <p:sp>
            <p:nvSpPr>
              <p:cNvPr id="255" name="Vrije vorm: vorm 254">
                <a:extLst>
                  <a:ext uri="{FF2B5EF4-FFF2-40B4-BE49-F238E27FC236}">
                    <a16:creationId xmlns:a16="http://schemas.microsoft.com/office/drawing/2014/main" id="{28737D07-D939-7F0E-B426-512B19F16E1A}"/>
                  </a:ext>
                </a:extLst>
              </p:cNvPr>
              <p:cNvSpPr/>
              <p:nvPr/>
            </p:nvSpPr>
            <p:spPr>
              <a:xfrm>
                <a:off x="3071575" y="3334023"/>
                <a:ext cx="81462" cy="108363"/>
              </a:xfrm>
              <a:custGeom>
                <a:avLst/>
                <a:gdLst>
                  <a:gd name="connsiteX0" fmla="*/ 81462 w 81462"/>
                  <a:gd name="connsiteY0" fmla="*/ 1263 h 108363"/>
                  <a:gd name="connsiteX1" fmla="*/ 51151 w 81462"/>
                  <a:gd name="connsiteY1" fmla="*/ 54435 h 108363"/>
                  <a:gd name="connsiteX2" fmla="*/ 10230 w 81462"/>
                  <a:gd name="connsiteY2" fmla="*/ 108364 h 108363"/>
                  <a:gd name="connsiteX3" fmla="*/ 0 w 81462"/>
                  <a:gd name="connsiteY3" fmla="*/ 107859 h 108363"/>
                  <a:gd name="connsiteX4" fmla="*/ 44710 w 81462"/>
                  <a:gd name="connsiteY4" fmla="*/ 51277 h 108363"/>
                  <a:gd name="connsiteX5" fmla="*/ 74263 w 81462"/>
                  <a:gd name="connsiteY5" fmla="*/ 0 h 108363"/>
                  <a:gd name="connsiteX6" fmla="*/ 81462 w 81462"/>
                  <a:gd name="connsiteY6" fmla="*/ 1389 h 108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462" h="108363">
                    <a:moveTo>
                      <a:pt x="81462" y="1263"/>
                    </a:moveTo>
                    <a:cubicBezTo>
                      <a:pt x="80452" y="5936"/>
                      <a:pt x="65802" y="31827"/>
                      <a:pt x="51151" y="54435"/>
                    </a:cubicBezTo>
                    <a:cubicBezTo>
                      <a:pt x="39153" y="73000"/>
                      <a:pt x="23239" y="95986"/>
                      <a:pt x="10230" y="108364"/>
                    </a:cubicBezTo>
                    <a:cubicBezTo>
                      <a:pt x="6441" y="108364"/>
                      <a:pt x="2905" y="108237"/>
                      <a:pt x="0" y="107859"/>
                    </a:cubicBezTo>
                    <a:cubicBezTo>
                      <a:pt x="9978" y="100533"/>
                      <a:pt x="25765" y="80452"/>
                      <a:pt x="44710" y="51277"/>
                    </a:cubicBezTo>
                    <a:cubicBezTo>
                      <a:pt x="61507" y="25133"/>
                      <a:pt x="73632" y="2905"/>
                      <a:pt x="74263" y="0"/>
                    </a:cubicBezTo>
                    <a:lnTo>
                      <a:pt x="81462" y="1389"/>
                    </a:lnTo>
                    <a:close/>
                  </a:path>
                </a:pathLst>
              </a:custGeom>
              <a:solidFill>
                <a:srgbClr val="DC99CB"/>
              </a:solidFill>
              <a:ln w="0" cap="flat">
                <a:noFill/>
                <a:prstDash val="solid"/>
                <a:miter/>
              </a:ln>
            </p:spPr>
            <p:txBody>
              <a:bodyPr rtlCol="0" anchor="ctr"/>
              <a:lstStyle/>
              <a:p>
                <a:endParaRPr lang="nl-NL"/>
              </a:p>
            </p:txBody>
          </p:sp>
          <p:sp>
            <p:nvSpPr>
              <p:cNvPr id="256" name="Vrije vorm: vorm 255">
                <a:extLst>
                  <a:ext uri="{FF2B5EF4-FFF2-40B4-BE49-F238E27FC236}">
                    <a16:creationId xmlns:a16="http://schemas.microsoft.com/office/drawing/2014/main" id="{FE74402A-8B25-CA50-A2C9-DE60EAB1DD02}"/>
                  </a:ext>
                </a:extLst>
              </p:cNvPr>
              <p:cNvSpPr/>
              <p:nvPr/>
            </p:nvSpPr>
            <p:spPr>
              <a:xfrm>
                <a:off x="3111864" y="3342738"/>
                <a:ext cx="72495" cy="120109"/>
              </a:xfrm>
              <a:custGeom>
                <a:avLst/>
                <a:gdLst>
                  <a:gd name="connsiteX0" fmla="*/ 72495 w 72495"/>
                  <a:gd name="connsiteY0" fmla="*/ 2147 h 120109"/>
                  <a:gd name="connsiteX1" fmla="*/ 43952 w 72495"/>
                  <a:gd name="connsiteY1" fmla="*/ 62012 h 120109"/>
                  <a:gd name="connsiteX2" fmla="*/ 2273 w 72495"/>
                  <a:gd name="connsiteY2" fmla="*/ 120109 h 120109"/>
                  <a:gd name="connsiteX3" fmla="*/ 0 w 72495"/>
                  <a:gd name="connsiteY3" fmla="*/ 112784 h 120109"/>
                  <a:gd name="connsiteX4" fmla="*/ 37384 w 72495"/>
                  <a:gd name="connsiteY4" fmla="*/ 58729 h 120109"/>
                  <a:gd name="connsiteX5" fmla="*/ 65423 w 72495"/>
                  <a:gd name="connsiteY5" fmla="*/ 0 h 120109"/>
                  <a:gd name="connsiteX6" fmla="*/ 72495 w 72495"/>
                  <a:gd name="connsiteY6" fmla="*/ 2020 h 120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495" h="120109">
                    <a:moveTo>
                      <a:pt x="72495" y="2147"/>
                    </a:moveTo>
                    <a:cubicBezTo>
                      <a:pt x="69969" y="10104"/>
                      <a:pt x="59108" y="34606"/>
                      <a:pt x="43952" y="62012"/>
                    </a:cubicBezTo>
                    <a:cubicBezTo>
                      <a:pt x="23618" y="98891"/>
                      <a:pt x="10230" y="114047"/>
                      <a:pt x="2273" y="120109"/>
                    </a:cubicBezTo>
                    <a:cubicBezTo>
                      <a:pt x="1389" y="118089"/>
                      <a:pt x="758" y="115436"/>
                      <a:pt x="0" y="112784"/>
                    </a:cubicBezTo>
                    <a:cubicBezTo>
                      <a:pt x="9725" y="104070"/>
                      <a:pt x="22734" y="85251"/>
                      <a:pt x="37384" y="58729"/>
                    </a:cubicBezTo>
                    <a:cubicBezTo>
                      <a:pt x="51656" y="32837"/>
                      <a:pt x="62897" y="7956"/>
                      <a:pt x="65423" y="0"/>
                    </a:cubicBezTo>
                    <a:lnTo>
                      <a:pt x="72495" y="2020"/>
                    </a:lnTo>
                    <a:close/>
                  </a:path>
                </a:pathLst>
              </a:custGeom>
              <a:solidFill>
                <a:srgbClr val="DC99CB"/>
              </a:solidFill>
              <a:ln w="0" cap="flat">
                <a:noFill/>
                <a:prstDash val="solid"/>
                <a:miter/>
              </a:ln>
            </p:spPr>
            <p:txBody>
              <a:bodyPr rtlCol="0" anchor="ctr"/>
              <a:lstStyle/>
              <a:p>
                <a:endParaRPr lang="nl-NL"/>
              </a:p>
            </p:txBody>
          </p:sp>
          <p:sp>
            <p:nvSpPr>
              <p:cNvPr id="257" name="Vrije vorm: vorm 256">
                <a:extLst>
                  <a:ext uri="{FF2B5EF4-FFF2-40B4-BE49-F238E27FC236}">
                    <a16:creationId xmlns:a16="http://schemas.microsoft.com/office/drawing/2014/main" id="{BE9F8FA4-C236-2350-01BF-3D9402CAC198}"/>
                  </a:ext>
                </a:extLst>
              </p:cNvPr>
              <p:cNvSpPr/>
              <p:nvPr/>
            </p:nvSpPr>
            <p:spPr>
              <a:xfrm>
                <a:off x="3193337" y="3320525"/>
                <a:ext cx="128195" cy="139551"/>
              </a:xfrm>
              <a:custGeom>
                <a:avLst/>
                <a:gdLst>
                  <a:gd name="connsiteX0" fmla="*/ 121867 w 128195"/>
                  <a:gd name="connsiteY0" fmla="*/ 113021 h 139551"/>
                  <a:gd name="connsiteX1" fmla="*/ 121867 w 128195"/>
                  <a:gd name="connsiteY1" fmla="*/ 113021 h 139551"/>
                  <a:gd name="connsiteX2" fmla="*/ 111637 w 128195"/>
                  <a:gd name="connsiteY2" fmla="*/ 113779 h 139551"/>
                  <a:gd name="connsiteX3" fmla="*/ 90419 w 128195"/>
                  <a:gd name="connsiteY3" fmla="*/ 115799 h 139551"/>
                  <a:gd name="connsiteX4" fmla="*/ 81957 w 128195"/>
                  <a:gd name="connsiteY4" fmla="*/ 127545 h 139551"/>
                  <a:gd name="connsiteX5" fmla="*/ 79810 w 128195"/>
                  <a:gd name="connsiteY5" fmla="*/ 134871 h 139551"/>
                  <a:gd name="connsiteX6" fmla="*/ 71601 w 128195"/>
                  <a:gd name="connsiteY6" fmla="*/ 139291 h 139551"/>
                  <a:gd name="connsiteX7" fmla="*/ 2768 w 128195"/>
                  <a:gd name="connsiteY7" fmla="*/ 30548 h 139551"/>
                  <a:gd name="connsiteX8" fmla="*/ 495 w 128195"/>
                  <a:gd name="connsiteY8" fmla="*/ 22970 h 139551"/>
                  <a:gd name="connsiteX9" fmla="*/ 50383 w 128195"/>
                  <a:gd name="connsiteY9" fmla="*/ 615 h 139551"/>
                  <a:gd name="connsiteX10" fmla="*/ 59097 w 128195"/>
                  <a:gd name="connsiteY10" fmla="*/ 16024 h 139551"/>
                  <a:gd name="connsiteX11" fmla="*/ 127046 w 128195"/>
                  <a:gd name="connsiteY11" fmla="*/ 107085 h 139551"/>
                  <a:gd name="connsiteX12" fmla="*/ 121741 w 128195"/>
                  <a:gd name="connsiteY12" fmla="*/ 113021 h 139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195" h="139551">
                    <a:moveTo>
                      <a:pt x="121867" y="113021"/>
                    </a:moveTo>
                    <a:lnTo>
                      <a:pt x="121867" y="113021"/>
                    </a:lnTo>
                    <a:cubicBezTo>
                      <a:pt x="118963" y="113526"/>
                      <a:pt x="115426" y="113652"/>
                      <a:pt x="111637" y="113779"/>
                    </a:cubicBezTo>
                    <a:cubicBezTo>
                      <a:pt x="103049" y="114158"/>
                      <a:pt x="93703" y="114158"/>
                      <a:pt x="90419" y="115799"/>
                    </a:cubicBezTo>
                    <a:cubicBezTo>
                      <a:pt x="85367" y="118452"/>
                      <a:pt x="83347" y="123125"/>
                      <a:pt x="81957" y="127545"/>
                    </a:cubicBezTo>
                    <a:cubicBezTo>
                      <a:pt x="81199" y="130198"/>
                      <a:pt x="80694" y="132724"/>
                      <a:pt x="79810" y="134871"/>
                    </a:cubicBezTo>
                    <a:cubicBezTo>
                      <a:pt x="78547" y="138280"/>
                      <a:pt x="76400" y="140301"/>
                      <a:pt x="71601" y="139291"/>
                    </a:cubicBezTo>
                    <a:cubicBezTo>
                      <a:pt x="59602" y="136639"/>
                      <a:pt x="14640" y="64396"/>
                      <a:pt x="2768" y="30548"/>
                    </a:cubicBezTo>
                    <a:cubicBezTo>
                      <a:pt x="1758" y="27769"/>
                      <a:pt x="1000" y="25117"/>
                      <a:pt x="495" y="22970"/>
                    </a:cubicBezTo>
                    <a:cubicBezTo>
                      <a:pt x="-5820" y="-5826"/>
                      <a:pt x="50383" y="615"/>
                      <a:pt x="50383" y="615"/>
                    </a:cubicBezTo>
                    <a:cubicBezTo>
                      <a:pt x="52656" y="5162"/>
                      <a:pt x="55561" y="10341"/>
                      <a:pt x="59097" y="16024"/>
                    </a:cubicBezTo>
                    <a:cubicBezTo>
                      <a:pt x="80063" y="49746"/>
                      <a:pt x="119721" y="98370"/>
                      <a:pt x="127046" y="107085"/>
                    </a:cubicBezTo>
                    <a:cubicBezTo>
                      <a:pt x="129951" y="110621"/>
                      <a:pt x="127046" y="112137"/>
                      <a:pt x="121741" y="113021"/>
                    </a:cubicBezTo>
                    <a:close/>
                  </a:path>
                </a:pathLst>
              </a:custGeom>
              <a:solidFill>
                <a:srgbClr val="A8007D"/>
              </a:solidFill>
              <a:ln w="0" cap="flat">
                <a:noFill/>
                <a:prstDash val="solid"/>
                <a:miter/>
              </a:ln>
            </p:spPr>
            <p:txBody>
              <a:bodyPr rtlCol="0" anchor="ctr"/>
              <a:lstStyle/>
              <a:p>
                <a:endParaRPr lang="nl-NL"/>
              </a:p>
            </p:txBody>
          </p:sp>
          <p:sp>
            <p:nvSpPr>
              <p:cNvPr id="258" name="Vrije vorm: vorm 257">
                <a:extLst>
                  <a:ext uri="{FF2B5EF4-FFF2-40B4-BE49-F238E27FC236}">
                    <a16:creationId xmlns:a16="http://schemas.microsoft.com/office/drawing/2014/main" id="{337490BF-6D37-FAB8-C0D3-93914E03C862}"/>
                  </a:ext>
                </a:extLst>
              </p:cNvPr>
              <p:cNvSpPr/>
              <p:nvPr/>
            </p:nvSpPr>
            <p:spPr>
              <a:xfrm>
                <a:off x="3231090" y="3327582"/>
                <a:ext cx="83988" cy="106848"/>
              </a:xfrm>
              <a:custGeom>
                <a:avLst/>
                <a:gdLst>
                  <a:gd name="connsiteX0" fmla="*/ 0 w 83988"/>
                  <a:gd name="connsiteY0" fmla="*/ 1389 h 106848"/>
                  <a:gd name="connsiteX1" fmla="*/ 31574 w 83988"/>
                  <a:gd name="connsiteY1" fmla="*/ 53929 h 106848"/>
                  <a:gd name="connsiteX2" fmla="*/ 73758 w 83988"/>
                  <a:gd name="connsiteY2" fmla="*/ 106848 h 106848"/>
                  <a:gd name="connsiteX3" fmla="*/ 83989 w 83988"/>
                  <a:gd name="connsiteY3" fmla="*/ 106091 h 106848"/>
                  <a:gd name="connsiteX4" fmla="*/ 38016 w 83988"/>
                  <a:gd name="connsiteY4" fmla="*/ 50519 h 106848"/>
                  <a:gd name="connsiteX5" fmla="*/ 7199 w 83988"/>
                  <a:gd name="connsiteY5" fmla="*/ 0 h 106848"/>
                  <a:gd name="connsiteX6" fmla="*/ 0 w 83988"/>
                  <a:gd name="connsiteY6" fmla="*/ 1516 h 106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988" h="106848">
                    <a:moveTo>
                      <a:pt x="0" y="1389"/>
                    </a:moveTo>
                    <a:cubicBezTo>
                      <a:pt x="1137" y="6062"/>
                      <a:pt x="16419" y="31575"/>
                      <a:pt x="31574" y="53929"/>
                    </a:cubicBezTo>
                    <a:cubicBezTo>
                      <a:pt x="44078" y="72243"/>
                      <a:pt x="60497" y="94850"/>
                      <a:pt x="73758" y="106848"/>
                    </a:cubicBezTo>
                    <a:cubicBezTo>
                      <a:pt x="77547" y="106722"/>
                      <a:pt x="81084" y="106469"/>
                      <a:pt x="83989" y="106091"/>
                    </a:cubicBezTo>
                    <a:cubicBezTo>
                      <a:pt x="73758" y="99018"/>
                      <a:pt x="57592" y="79315"/>
                      <a:pt x="38016" y="50519"/>
                    </a:cubicBezTo>
                    <a:cubicBezTo>
                      <a:pt x="20587" y="24881"/>
                      <a:pt x="7957" y="2905"/>
                      <a:pt x="7199" y="0"/>
                    </a:cubicBezTo>
                    <a:lnTo>
                      <a:pt x="0" y="1516"/>
                    </a:lnTo>
                    <a:close/>
                  </a:path>
                </a:pathLst>
              </a:custGeom>
              <a:solidFill>
                <a:srgbClr val="DC99CB"/>
              </a:solidFill>
              <a:ln w="0" cap="flat">
                <a:noFill/>
                <a:prstDash val="solid"/>
                <a:miter/>
              </a:ln>
            </p:spPr>
            <p:txBody>
              <a:bodyPr rtlCol="0" anchor="ctr"/>
              <a:lstStyle/>
              <a:p>
                <a:endParaRPr lang="nl-NL"/>
              </a:p>
            </p:txBody>
          </p:sp>
          <p:sp>
            <p:nvSpPr>
              <p:cNvPr id="259" name="Vrije vorm: vorm 258">
                <a:extLst>
                  <a:ext uri="{FF2B5EF4-FFF2-40B4-BE49-F238E27FC236}">
                    <a16:creationId xmlns:a16="http://schemas.microsoft.com/office/drawing/2014/main" id="{005ABB9B-FBAB-1AEE-6560-6D453EF8EAC1}"/>
                  </a:ext>
                </a:extLst>
              </p:cNvPr>
              <p:cNvSpPr/>
              <p:nvPr/>
            </p:nvSpPr>
            <p:spPr>
              <a:xfrm>
                <a:off x="3200021" y="3337054"/>
                <a:ext cx="75273" cy="118341"/>
              </a:xfrm>
              <a:custGeom>
                <a:avLst/>
                <a:gdLst>
                  <a:gd name="connsiteX0" fmla="*/ 126 w 75273"/>
                  <a:gd name="connsiteY0" fmla="*/ 2147 h 118341"/>
                  <a:gd name="connsiteX1" fmla="*/ 30059 w 75273"/>
                  <a:gd name="connsiteY1" fmla="*/ 61255 h 118341"/>
                  <a:gd name="connsiteX2" fmla="*/ 73127 w 75273"/>
                  <a:gd name="connsiteY2" fmla="*/ 118341 h 118341"/>
                  <a:gd name="connsiteX3" fmla="*/ 75274 w 75273"/>
                  <a:gd name="connsiteY3" fmla="*/ 111016 h 118341"/>
                  <a:gd name="connsiteX4" fmla="*/ 36500 w 75273"/>
                  <a:gd name="connsiteY4" fmla="*/ 57971 h 118341"/>
                  <a:gd name="connsiteX5" fmla="*/ 7073 w 75273"/>
                  <a:gd name="connsiteY5" fmla="*/ 0 h 118341"/>
                  <a:gd name="connsiteX6" fmla="*/ 0 w 75273"/>
                  <a:gd name="connsiteY6" fmla="*/ 2147 h 118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273" h="118341">
                    <a:moveTo>
                      <a:pt x="126" y="2147"/>
                    </a:moveTo>
                    <a:cubicBezTo>
                      <a:pt x="2905" y="9978"/>
                      <a:pt x="14272" y="34227"/>
                      <a:pt x="30059" y="61255"/>
                    </a:cubicBezTo>
                    <a:cubicBezTo>
                      <a:pt x="51277" y="97629"/>
                      <a:pt x="65044" y="112405"/>
                      <a:pt x="73127" y="118341"/>
                    </a:cubicBezTo>
                    <a:cubicBezTo>
                      <a:pt x="74011" y="116195"/>
                      <a:pt x="74516" y="113669"/>
                      <a:pt x="75274" y="111016"/>
                    </a:cubicBezTo>
                    <a:cubicBezTo>
                      <a:pt x="65422" y="102554"/>
                      <a:pt x="51782" y="84115"/>
                      <a:pt x="36500" y="57971"/>
                    </a:cubicBezTo>
                    <a:cubicBezTo>
                      <a:pt x="21597" y="32459"/>
                      <a:pt x="9851" y="7830"/>
                      <a:pt x="7073" y="0"/>
                    </a:cubicBezTo>
                    <a:lnTo>
                      <a:pt x="0" y="2147"/>
                    </a:lnTo>
                    <a:close/>
                  </a:path>
                </a:pathLst>
              </a:custGeom>
              <a:solidFill>
                <a:srgbClr val="DC99CB"/>
              </a:solidFill>
              <a:ln w="0" cap="flat">
                <a:noFill/>
                <a:prstDash val="solid"/>
                <a:miter/>
              </a:ln>
            </p:spPr>
            <p:txBody>
              <a:bodyPr rtlCol="0" anchor="ctr"/>
              <a:lstStyle/>
              <a:p>
                <a:endParaRPr lang="nl-NL"/>
              </a:p>
            </p:txBody>
          </p:sp>
          <p:sp>
            <p:nvSpPr>
              <p:cNvPr id="260" name="Vrije vorm: vorm 259">
                <a:extLst>
                  <a:ext uri="{FF2B5EF4-FFF2-40B4-BE49-F238E27FC236}">
                    <a16:creationId xmlns:a16="http://schemas.microsoft.com/office/drawing/2014/main" id="{51CFE744-87A1-5592-5C28-AB92B368DA89}"/>
                  </a:ext>
                </a:extLst>
              </p:cNvPr>
              <p:cNvSpPr/>
              <p:nvPr/>
            </p:nvSpPr>
            <p:spPr>
              <a:xfrm>
                <a:off x="3135103" y="3326868"/>
                <a:ext cx="55975" cy="24963"/>
              </a:xfrm>
              <a:custGeom>
                <a:avLst/>
                <a:gdLst>
                  <a:gd name="connsiteX0" fmla="*/ 55571 w 55975"/>
                  <a:gd name="connsiteY0" fmla="*/ 22185 h 24963"/>
                  <a:gd name="connsiteX1" fmla="*/ 54940 w 55975"/>
                  <a:gd name="connsiteY1" fmla="*/ 24963 h 24963"/>
                  <a:gd name="connsiteX2" fmla="*/ 46730 w 55975"/>
                  <a:gd name="connsiteY2" fmla="*/ 24458 h 24963"/>
                  <a:gd name="connsiteX3" fmla="*/ 39279 w 55975"/>
                  <a:gd name="connsiteY3" fmla="*/ 23447 h 24963"/>
                  <a:gd name="connsiteX4" fmla="*/ 14019 w 55975"/>
                  <a:gd name="connsiteY4" fmla="*/ 17132 h 24963"/>
                  <a:gd name="connsiteX5" fmla="*/ 7199 w 55975"/>
                  <a:gd name="connsiteY5" fmla="*/ 14607 h 24963"/>
                  <a:gd name="connsiteX6" fmla="*/ 0 w 55975"/>
                  <a:gd name="connsiteY6" fmla="*/ 11196 h 24963"/>
                  <a:gd name="connsiteX7" fmla="*/ 5178 w 55975"/>
                  <a:gd name="connsiteY7" fmla="*/ 966 h 24963"/>
                  <a:gd name="connsiteX8" fmla="*/ 55571 w 55975"/>
                  <a:gd name="connsiteY8" fmla="*/ 22058 h 2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75" h="24963">
                    <a:moveTo>
                      <a:pt x="55571" y="22185"/>
                    </a:moveTo>
                    <a:cubicBezTo>
                      <a:pt x="55445" y="23068"/>
                      <a:pt x="55193" y="24079"/>
                      <a:pt x="54940" y="24963"/>
                    </a:cubicBezTo>
                    <a:cubicBezTo>
                      <a:pt x="52793" y="24963"/>
                      <a:pt x="50014" y="24963"/>
                      <a:pt x="46730" y="24458"/>
                    </a:cubicBezTo>
                    <a:cubicBezTo>
                      <a:pt x="44457" y="24205"/>
                      <a:pt x="41931" y="23826"/>
                      <a:pt x="39279" y="23447"/>
                    </a:cubicBezTo>
                    <a:cubicBezTo>
                      <a:pt x="31448" y="22185"/>
                      <a:pt x="22355" y="20037"/>
                      <a:pt x="14019" y="17132"/>
                    </a:cubicBezTo>
                    <a:cubicBezTo>
                      <a:pt x="11619" y="16375"/>
                      <a:pt x="9346" y="15491"/>
                      <a:pt x="7199" y="14607"/>
                    </a:cubicBezTo>
                    <a:cubicBezTo>
                      <a:pt x="4673" y="13596"/>
                      <a:pt x="2273" y="12459"/>
                      <a:pt x="0" y="11196"/>
                    </a:cubicBezTo>
                    <a:cubicBezTo>
                      <a:pt x="2021" y="7534"/>
                      <a:pt x="3789" y="4124"/>
                      <a:pt x="5178" y="966"/>
                    </a:cubicBezTo>
                    <a:cubicBezTo>
                      <a:pt x="5178" y="966"/>
                      <a:pt x="61255" y="-6864"/>
                      <a:pt x="55571" y="22058"/>
                    </a:cubicBezTo>
                    <a:close/>
                  </a:path>
                </a:pathLst>
              </a:custGeom>
              <a:solidFill>
                <a:srgbClr val="191930">
                  <a:alpha val="24000"/>
                </a:srgbClr>
              </a:solidFill>
              <a:ln w="0" cap="flat">
                <a:noFill/>
                <a:prstDash val="solid"/>
                <a:miter/>
              </a:ln>
            </p:spPr>
            <p:txBody>
              <a:bodyPr rtlCol="0" anchor="ctr"/>
              <a:lstStyle/>
              <a:p>
                <a:endParaRPr lang="nl-NL"/>
              </a:p>
            </p:txBody>
          </p:sp>
          <p:sp>
            <p:nvSpPr>
              <p:cNvPr id="261" name="Vrije vorm: vorm 260">
                <a:extLst>
                  <a:ext uri="{FF2B5EF4-FFF2-40B4-BE49-F238E27FC236}">
                    <a16:creationId xmlns:a16="http://schemas.microsoft.com/office/drawing/2014/main" id="{01F0D94C-4AB0-61D5-3C65-7B92DB5EC733}"/>
                  </a:ext>
                </a:extLst>
              </p:cNvPr>
              <p:cNvSpPr/>
              <p:nvPr/>
            </p:nvSpPr>
            <p:spPr>
              <a:xfrm>
                <a:off x="3193337" y="3320525"/>
                <a:ext cx="59097" cy="30547"/>
              </a:xfrm>
              <a:custGeom>
                <a:avLst/>
                <a:gdLst>
                  <a:gd name="connsiteX0" fmla="*/ 59097 w 59097"/>
                  <a:gd name="connsiteY0" fmla="*/ 16024 h 30547"/>
                  <a:gd name="connsiteX1" fmla="*/ 51267 w 59097"/>
                  <a:gd name="connsiteY1" fmla="*/ 18802 h 30547"/>
                  <a:gd name="connsiteX2" fmla="*/ 44194 w 59097"/>
                  <a:gd name="connsiteY2" fmla="*/ 20950 h 30547"/>
                  <a:gd name="connsiteX3" fmla="*/ 18429 w 59097"/>
                  <a:gd name="connsiteY3" fmla="*/ 27517 h 30547"/>
                  <a:gd name="connsiteX4" fmla="*/ 11104 w 59097"/>
                  <a:gd name="connsiteY4" fmla="*/ 29032 h 30547"/>
                  <a:gd name="connsiteX5" fmla="*/ 2768 w 59097"/>
                  <a:gd name="connsiteY5" fmla="*/ 30548 h 30547"/>
                  <a:gd name="connsiteX6" fmla="*/ 495 w 59097"/>
                  <a:gd name="connsiteY6" fmla="*/ 22970 h 30547"/>
                  <a:gd name="connsiteX7" fmla="*/ 50383 w 59097"/>
                  <a:gd name="connsiteY7" fmla="*/ 615 h 30547"/>
                  <a:gd name="connsiteX8" fmla="*/ 59097 w 59097"/>
                  <a:gd name="connsiteY8" fmla="*/ 16024 h 30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97" h="30547">
                    <a:moveTo>
                      <a:pt x="59097" y="16024"/>
                    </a:moveTo>
                    <a:cubicBezTo>
                      <a:pt x="56824" y="16908"/>
                      <a:pt x="54172" y="17918"/>
                      <a:pt x="51267" y="18802"/>
                    </a:cubicBezTo>
                    <a:cubicBezTo>
                      <a:pt x="48993" y="19560"/>
                      <a:pt x="46594" y="20318"/>
                      <a:pt x="44194" y="20950"/>
                    </a:cubicBezTo>
                    <a:cubicBezTo>
                      <a:pt x="35985" y="23349"/>
                      <a:pt x="26639" y="25623"/>
                      <a:pt x="18429" y="27517"/>
                    </a:cubicBezTo>
                    <a:cubicBezTo>
                      <a:pt x="15903" y="28149"/>
                      <a:pt x="13377" y="28654"/>
                      <a:pt x="11104" y="29032"/>
                    </a:cubicBezTo>
                    <a:cubicBezTo>
                      <a:pt x="7946" y="29664"/>
                      <a:pt x="5042" y="30169"/>
                      <a:pt x="2768" y="30548"/>
                    </a:cubicBezTo>
                    <a:cubicBezTo>
                      <a:pt x="1758" y="27769"/>
                      <a:pt x="1000" y="25117"/>
                      <a:pt x="495" y="22970"/>
                    </a:cubicBezTo>
                    <a:cubicBezTo>
                      <a:pt x="-5820" y="-5826"/>
                      <a:pt x="50383" y="615"/>
                      <a:pt x="50383" y="615"/>
                    </a:cubicBezTo>
                    <a:cubicBezTo>
                      <a:pt x="52656" y="5162"/>
                      <a:pt x="55561" y="10341"/>
                      <a:pt x="59097" y="16024"/>
                    </a:cubicBezTo>
                    <a:close/>
                  </a:path>
                </a:pathLst>
              </a:custGeom>
              <a:solidFill>
                <a:srgbClr val="191930">
                  <a:alpha val="24000"/>
                </a:srgbClr>
              </a:solidFill>
              <a:ln w="0" cap="flat">
                <a:noFill/>
                <a:prstDash val="solid"/>
                <a:miter/>
              </a:ln>
            </p:spPr>
            <p:txBody>
              <a:bodyPr rtlCol="0" anchor="ctr"/>
              <a:lstStyle/>
              <a:p>
                <a:endParaRPr lang="nl-NL"/>
              </a:p>
            </p:txBody>
          </p:sp>
          <p:sp>
            <p:nvSpPr>
              <p:cNvPr id="262" name="Vrije vorm: vorm 261">
                <a:extLst>
                  <a:ext uri="{FF2B5EF4-FFF2-40B4-BE49-F238E27FC236}">
                    <a16:creationId xmlns:a16="http://schemas.microsoft.com/office/drawing/2014/main" id="{4F50D80F-82CF-B1B8-7464-EA28084D4507}"/>
                  </a:ext>
                </a:extLst>
              </p:cNvPr>
              <p:cNvSpPr/>
              <p:nvPr/>
            </p:nvSpPr>
            <p:spPr>
              <a:xfrm>
                <a:off x="3070521" y="3113579"/>
                <a:ext cx="233123" cy="232995"/>
              </a:xfrm>
              <a:custGeom>
                <a:avLst/>
                <a:gdLst>
                  <a:gd name="connsiteX0" fmla="*/ 120154 w 233123"/>
                  <a:gd name="connsiteY0" fmla="*/ 54 h 232995"/>
                  <a:gd name="connsiteX1" fmla="*/ 94515 w 233123"/>
                  <a:gd name="connsiteY1" fmla="*/ 2075 h 232995"/>
                  <a:gd name="connsiteX2" fmla="*/ 85169 w 233123"/>
                  <a:gd name="connsiteY2" fmla="*/ 4222 h 232995"/>
                  <a:gd name="connsiteX3" fmla="*/ 2823 w 233123"/>
                  <a:gd name="connsiteY3" fmla="*/ 90862 h 232995"/>
                  <a:gd name="connsiteX4" fmla="*/ 44 w 233123"/>
                  <a:gd name="connsiteY4" fmla="*/ 112712 h 232995"/>
                  <a:gd name="connsiteX5" fmla="*/ 676 w 233123"/>
                  <a:gd name="connsiteY5" fmla="*/ 128878 h 232995"/>
                  <a:gd name="connsiteX6" fmla="*/ 112829 w 233123"/>
                  <a:gd name="connsiteY6" fmla="*/ 232948 h 232995"/>
                  <a:gd name="connsiteX7" fmla="*/ 140740 w 233123"/>
                  <a:gd name="connsiteY7" fmla="*/ 230548 h 232995"/>
                  <a:gd name="connsiteX8" fmla="*/ 159306 w 233123"/>
                  <a:gd name="connsiteY8" fmla="*/ 224991 h 232995"/>
                  <a:gd name="connsiteX9" fmla="*/ 233065 w 233123"/>
                  <a:gd name="connsiteY9" fmla="*/ 120290 h 232995"/>
                  <a:gd name="connsiteX10" fmla="*/ 120406 w 233123"/>
                  <a:gd name="connsiteY10" fmla="*/ 54 h 232995"/>
                  <a:gd name="connsiteX11" fmla="*/ 45006 w 233123"/>
                  <a:gd name="connsiteY11" fmla="*/ 167652 h 232995"/>
                  <a:gd name="connsiteX12" fmla="*/ 45006 w 233123"/>
                  <a:gd name="connsiteY12" fmla="*/ 167652 h 232995"/>
                  <a:gd name="connsiteX13" fmla="*/ 28461 w 233123"/>
                  <a:gd name="connsiteY13" fmla="*/ 128878 h 232995"/>
                  <a:gd name="connsiteX14" fmla="*/ 28461 w 233123"/>
                  <a:gd name="connsiteY14" fmla="*/ 128752 h 232995"/>
                  <a:gd name="connsiteX15" fmla="*/ 27451 w 233123"/>
                  <a:gd name="connsiteY15" fmla="*/ 112333 h 232995"/>
                  <a:gd name="connsiteX16" fmla="*/ 31240 w 233123"/>
                  <a:gd name="connsiteY16" fmla="*/ 89473 h 232995"/>
                  <a:gd name="connsiteX17" fmla="*/ 31492 w 233123"/>
                  <a:gd name="connsiteY17" fmla="*/ 88589 h 232995"/>
                  <a:gd name="connsiteX18" fmla="*/ 31871 w 233123"/>
                  <a:gd name="connsiteY18" fmla="*/ 87579 h 232995"/>
                  <a:gd name="connsiteX19" fmla="*/ 31871 w 233123"/>
                  <a:gd name="connsiteY19" fmla="*/ 87579 h 232995"/>
                  <a:gd name="connsiteX20" fmla="*/ 32124 w 233123"/>
                  <a:gd name="connsiteY20" fmla="*/ 86694 h 232995"/>
                  <a:gd name="connsiteX21" fmla="*/ 32124 w 233123"/>
                  <a:gd name="connsiteY21" fmla="*/ 86316 h 232995"/>
                  <a:gd name="connsiteX22" fmla="*/ 32376 w 233123"/>
                  <a:gd name="connsiteY22" fmla="*/ 85558 h 232995"/>
                  <a:gd name="connsiteX23" fmla="*/ 32755 w 233123"/>
                  <a:gd name="connsiteY23" fmla="*/ 84547 h 232995"/>
                  <a:gd name="connsiteX24" fmla="*/ 33513 w 233123"/>
                  <a:gd name="connsiteY24" fmla="*/ 82653 h 232995"/>
                  <a:gd name="connsiteX25" fmla="*/ 33639 w 233123"/>
                  <a:gd name="connsiteY25" fmla="*/ 82274 h 232995"/>
                  <a:gd name="connsiteX26" fmla="*/ 33892 w 233123"/>
                  <a:gd name="connsiteY26" fmla="*/ 81643 h 232995"/>
                  <a:gd name="connsiteX27" fmla="*/ 33892 w 233123"/>
                  <a:gd name="connsiteY27" fmla="*/ 81390 h 232995"/>
                  <a:gd name="connsiteX28" fmla="*/ 34271 w 233123"/>
                  <a:gd name="connsiteY28" fmla="*/ 80632 h 232995"/>
                  <a:gd name="connsiteX29" fmla="*/ 34776 w 233123"/>
                  <a:gd name="connsiteY29" fmla="*/ 79622 h 232995"/>
                  <a:gd name="connsiteX30" fmla="*/ 35155 w 233123"/>
                  <a:gd name="connsiteY30" fmla="*/ 78611 h 232995"/>
                  <a:gd name="connsiteX31" fmla="*/ 35660 w 233123"/>
                  <a:gd name="connsiteY31" fmla="*/ 77475 h 232995"/>
                  <a:gd name="connsiteX32" fmla="*/ 36039 w 233123"/>
                  <a:gd name="connsiteY32" fmla="*/ 76717 h 232995"/>
                  <a:gd name="connsiteX33" fmla="*/ 36039 w 233123"/>
                  <a:gd name="connsiteY33" fmla="*/ 76717 h 232995"/>
                  <a:gd name="connsiteX34" fmla="*/ 36544 w 233123"/>
                  <a:gd name="connsiteY34" fmla="*/ 75707 h 232995"/>
                  <a:gd name="connsiteX35" fmla="*/ 37049 w 233123"/>
                  <a:gd name="connsiteY35" fmla="*/ 74822 h 232995"/>
                  <a:gd name="connsiteX36" fmla="*/ 38060 w 233123"/>
                  <a:gd name="connsiteY36" fmla="*/ 73054 h 232995"/>
                  <a:gd name="connsiteX37" fmla="*/ 38186 w 233123"/>
                  <a:gd name="connsiteY37" fmla="*/ 72802 h 232995"/>
                  <a:gd name="connsiteX38" fmla="*/ 39070 w 233123"/>
                  <a:gd name="connsiteY38" fmla="*/ 71160 h 232995"/>
                  <a:gd name="connsiteX39" fmla="*/ 39575 w 233123"/>
                  <a:gd name="connsiteY39" fmla="*/ 70276 h 232995"/>
                  <a:gd name="connsiteX40" fmla="*/ 40081 w 233123"/>
                  <a:gd name="connsiteY40" fmla="*/ 69392 h 232995"/>
                  <a:gd name="connsiteX41" fmla="*/ 40081 w 233123"/>
                  <a:gd name="connsiteY41" fmla="*/ 69392 h 232995"/>
                  <a:gd name="connsiteX42" fmla="*/ 40586 w 233123"/>
                  <a:gd name="connsiteY42" fmla="*/ 68507 h 232995"/>
                  <a:gd name="connsiteX43" fmla="*/ 41217 w 233123"/>
                  <a:gd name="connsiteY43" fmla="*/ 67623 h 232995"/>
                  <a:gd name="connsiteX44" fmla="*/ 41849 w 233123"/>
                  <a:gd name="connsiteY44" fmla="*/ 66739 h 232995"/>
                  <a:gd name="connsiteX45" fmla="*/ 42354 w 233123"/>
                  <a:gd name="connsiteY45" fmla="*/ 65855 h 232995"/>
                  <a:gd name="connsiteX46" fmla="*/ 43996 w 233123"/>
                  <a:gd name="connsiteY46" fmla="*/ 63582 h 232995"/>
                  <a:gd name="connsiteX47" fmla="*/ 44375 w 233123"/>
                  <a:gd name="connsiteY47" fmla="*/ 63077 h 232995"/>
                  <a:gd name="connsiteX48" fmla="*/ 45511 w 233123"/>
                  <a:gd name="connsiteY48" fmla="*/ 61687 h 232995"/>
                  <a:gd name="connsiteX49" fmla="*/ 46143 w 233123"/>
                  <a:gd name="connsiteY49" fmla="*/ 60803 h 232995"/>
                  <a:gd name="connsiteX50" fmla="*/ 46648 w 233123"/>
                  <a:gd name="connsiteY50" fmla="*/ 60172 h 232995"/>
                  <a:gd name="connsiteX51" fmla="*/ 46648 w 233123"/>
                  <a:gd name="connsiteY51" fmla="*/ 60045 h 232995"/>
                  <a:gd name="connsiteX52" fmla="*/ 46901 w 233123"/>
                  <a:gd name="connsiteY52" fmla="*/ 59667 h 232995"/>
                  <a:gd name="connsiteX53" fmla="*/ 47406 w 233123"/>
                  <a:gd name="connsiteY53" fmla="*/ 59035 h 232995"/>
                  <a:gd name="connsiteX54" fmla="*/ 47911 w 233123"/>
                  <a:gd name="connsiteY54" fmla="*/ 58404 h 232995"/>
                  <a:gd name="connsiteX55" fmla="*/ 48543 w 233123"/>
                  <a:gd name="connsiteY55" fmla="*/ 57646 h 232995"/>
                  <a:gd name="connsiteX56" fmla="*/ 49048 w 233123"/>
                  <a:gd name="connsiteY56" fmla="*/ 57014 h 232995"/>
                  <a:gd name="connsiteX57" fmla="*/ 49300 w 233123"/>
                  <a:gd name="connsiteY57" fmla="*/ 56762 h 232995"/>
                  <a:gd name="connsiteX58" fmla="*/ 51069 w 233123"/>
                  <a:gd name="connsiteY58" fmla="*/ 54867 h 232995"/>
                  <a:gd name="connsiteX59" fmla="*/ 51448 w 233123"/>
                  <a:gd name="connsiteY59" fmla="*/ 54488 h 232995"/>
                  <a:gd name="connsiteX60" fmla="*/ 51448 w 233123"/>
                  <a:gd name="connsiteY60" fmla="*/ 54488 h 232995"/>
                  <a:gd name="connsiteX61" fmla="*/ 51953 w 233123"/>
                  <a:gd name="connsiteY61" fmla="*/ 53983 h 232995"/>
                  <a:gd name="connsiteX62" fmla="*/ 52458 w 233123"/>
                  <a:gd name="connsiteY62" fmla="*/ 53478 h 232995"/>
                  <a:gd name="connsiteX63" fmla="*/ 52837 w 233123"/>
                  <a:gd name="connsiteY63" fmla="*/ 53099 h 232995"/>
                  <a:gd name="connsiteX64" fmla="*/ 53342 w 233123"/>
                  <a:gd name="connsiteY64" fmla="*/ 52594 h 232995"/>
                  <a:gd name="connsiteX65" fmla="*/ 53721 w 233123"/>
                  <a:gd name="connsiteY65" fmla="*/ 52215 h 232995"/>
                  <a:gd name="connsiteX66" fmla="*/ 55742 w 233123"/>
                  <a:gd name="connsiteY66" fmla="*/ 50447 h 232995"/>
                  <a:gd name="connsiteX67" fmla="*/ 56247 w 233123"/>
                  <a:gd name="connsiteY67" fmla="*/ 50068 h 232995"/>
                  <a:gd name="connsiteX68" fmla="*/ 57384 w 233123"/>
                  <a:gd name="connsiteY68" fmla="*/ 49058 h 232995"/>
                  <a:gd name="connsiteX69" fmla="*/ 57762 w 233123"/>
                  <a:gd name="connsiteY69" fmla="*/ 48805 h 232995"/>
                  <a:gd name="connsiteX70" fmla="*/ 58394 w 233123"/>
                  <a:gd name="connsiteY70" fmla="*/ 48173 h 232995"/>
                  <a:gd name="connsiteX71" fmla="*/ 59025 w 233123"/>
                  <a:gd name="connsiteY71" fmla="*/ 47668 h 232995"/>
                  <a:gd name="connsiteX72" fmla="*/ 59657 w 233123"/>
                  <a:gd name="connsiteY72" fmla="*/ 47163 h 232995"/>
                  <a:gd name="connsiteX73" fmla="*/ 60162 w 233123"/>
                  <a:gd name="connsiteY73" fmla="*/ 46784 h 232995"/>
                  <a:gd name="connsiteX74" fmla="*/ 60793 w 233123"/>
                  <a:gd name="connsiteY74" fmla="*/ 46279 h 232995"/>
                  <a:gd name="connsiteX75" fmla="*/ 61551 w 233123"/>
                  <a:gd name="connsiteY75" fmla="*/ 45647 h 232995"/>
                  <a:gd name="connsiteX76" fmla="*/ 62183 w 233123"/>
                  <a:gd name="connsiteY76" fmla="*/ 45142 h 232995"/>
                  <a:gd name="connsiteX77" fmla="*/ 64204 w 233123"/>
                  <a:gd name="connsiteY77" fmla="*/ 43627 h 232995"/>
                  <a:gd name="connsiteX78" fmla="*/ 64961 w 233123"/>
                  <a:gd name="connsiteY78" fmla="*/ 43122 h 232995"/>
                  <a:gd name="connsiteX79" fmla="*/ 65719 w 233123"/>
                  <a:gd name="connsiteY79" fmla="*/ 42616 h 232995"/>
                  <a:gd name="connsiteX80" fmla="*/ 66477 w 233123"/>
                  <a:gd name="connsiteY80" fmla="*/ 42111 h 232995"/>
                  <a:gd name="connsiteX81" fmla="*/ 66856 w 233123"/>
                  <a:gd name="connsiteY81" fmla="*/ 41859 h 232995"/>
                  <a:gd name="connsiteX82" fmla="*/ 69129 w 233123"/>
                  <a:gd name="connsiteY82" fmla="*/ 40469 h 232995"/>
                  <a:gd name="connsiteX83" fmla="*/ 69634 w 233123"/>
                  <a:gd name="connsiteY83" fmla="*/ 40090 h 232995"/>
                  <a:gd name="connsiteX84" fmla="*/ 70140 w 233123"/>
                  <a:gd name="connsiteY84" fmla="*/ 39711 h 232995"/>
                  <a:gd name="connsiteX85" fmla="*/ 70518 w 233123"/>
                  <a:gd name="connsiteY85" fmla="*/ 39459 h 232995"/>
                  <a:gd name="connsiteX86" fmla="*/ 71276 w 233123"/>
                  <a:gd name="connsiteY86" fmla="*/ 39080 h 232995"/>
                  <a:gd name="connsiteX87" fmla="*/ 72034 w 233123"/>
                  <a:gd name="connsiteY87" fmla="*/ 38575 h 232995"/>
                  <a:gd name="connsiteX88" fmla="*/ 72918 w 233123"/>
                  <a:gd name="connsiteY88" fmla="*/ 38070 h 232995"/>
                  <a:gd name="connsiteX89" fmla="*/ 72918 w 233123"/>
                  <a:gd name="connsiteY89" fmla="*/ 38070 h 232995"/>
                  <a:gd name="connsiteX90" fmla="*/ 73802 w 233123"/>
                  <a:gd name="connsiteY90" fmla="*/ 37564 h 232995"/>
                  <a:gd name="connsiteX91" fmla="*/ 74560 w 233123"/>
                  <a:gd name="connsiteY91" fmla="*/ 37186 h 232995"/>
                  <a:gd name="connsiteX92" fmla="*/ 75192 w 233123"/>
                  <a:gd name="connsiteY92" fmla="*/ 36933 h 232995"/>
                  <a:gd name="connsiteX93" fmla="*/ 76328 w 233123"/>
                  <a:gd name="connsiteY93" fmla="*/ 36301 h 232995"/>
                  <a:gd name="connsiteX94" fmla="*/ 76833 w 233123"/>
                  <a:gd name="connsiteY94" fmla="*/ 36049 h 232995"/>
                  <a:gd name="connsiteX95" fmla="*/ 78602 w 233123"/>
                  <a:gd name="connsiteY95" fmla="*/ 35165 h 232995"/>
                  <a:gd name="connsiteX96" fmla="*/ 79486 w 233123"/>
                  <a:gd name="connsiteY96" fmla="*/ 34786 h 232995"/>
                  <a:gd name="connsiteX97" fmla="*/ 81128 w 233123"/>
                  <a:gd name="connsiteY97" fmla="*/ 34154 h 232995"/>
                  <a:gd name="connsiteX98" fmla="*/ 81633 w 233123"/>
                  <a:gd name="connsiteY98" fmla="*/ 33902 h 232995"/>
                  <a:gd name="connsiteX99" fmla="*/ 82264 w 233123"/>
                  <a:gd name="connsiteY99" fmla="*/ 33649 h 232995"/>
                  <a:gd name="connsiteX100" fmla="*/ 82769 w 233123"/>
                  <a:gd name="connsiteY100" fmla="*/ 33397 h 232995"/>
                  <a:gd name="connsiteX101" fmla="*/ 84033 w 233123"/>
                  <a:gd name="connsiteY101" fmla="*/ 32891 h 232995"/>
                  <a:gd name="connsiteX102" fmla="*/ 84664 w 233123"/>
                  <a:gd name="connsiteY102" fmla="*/ 32639 h 232995"/>
                  <a:gd name="connsiteX103" fmla="*/ 85295 w 233123"/>
                  <a:gd name="connsiteY103" fmla="*/ 32386 h 232995"/>
                  <a:gd name="connsiteX104" fmla="*/ 85927 w 233123"/>
                  <a:gd name="connsiteY104" fmla="*/ 32134 h 232995"/>
                  <a:gd name="connsiteX105" fmla="*/ 88705 w 233123"/>
                  <a:gd name="connsiteY105" fmla="*/ 31249 h 232995"/>
                  <a:gd name="connsiteX106" fmla="*/ 87948 w 233123"/>
                  <a:gd name="connsiteY106" fmla="*/ 31502 h 232995"/>
                  <a:gd name="connsiteX107" fmla="*/ 86306 w 233123"/>
                  <a:gd name="connsiteY107" fmla="*/ 32007 h 232995"/>
                  <a:gd name="connsiteX108" fmla="*/ 85548 w 233123"/>
                  <a:gd name="connsiteY108" fmla="*/ 32260 h 232995"/>
                  <a:gd name="connsiteX109" fmla="*/ 84790 w 233123"/>
                  <a:gd name="connsiteY109" fmla="*/ 32513 h 232995"/>
                  <a:gd name="connsiteX110" fmla="*/ 84033 w 233123"/>
                  <a:gd name="connsiteY110" fmla="*/ 32765 h 232995"/>
                  <a:gd name="connsiteX111" fmla="*/ 84033 w 233123"/>
                  <a:gd name="connsiteY111" fmla="*/ 32765 h 232995"/>
                  <a:gd name="connsiteX112" fmla="*/ 82769 w 233123"/>
                  <a:gd name="connsiteY112" fmla="*/ 33270 h 232995"/>
                  <a:gd name="connsiteX113" fmla="*/ 78602 w 233123"/>
                  <a:gd name="connsiteY113" fmla="*/ 35038 h 232995"/>
                  <a:gd name="connsiteX114" fmla="*/ 77844 w 233123"/>
                  <a:gd name="connsiteY114" fmla="*/ 35417 h 232995"/>
                  <a:gd name="connsiteX115" fmla="*/ 68245 w 233123"/>
                  <a:gd name="connsiteY115" fmla="*/ 40596 h 232995"/>
                  <a:gd name="connsiteX116" fmla="*/ 67487 w 233123"/>
                  <a:gd name="connsiteY116" fmla="*/ 41101 h 232995"/>
                  <a:gd name="connsiteX117" fmla="*/ 66729 w 233123"/>
                  <a:gd name="connsiteY117" fmla="*/ 41606 h 232995"/>
                  <a:gd name="connsiteX118" fmla="*/ 65340 w 233123"/>
                  <a:gd name="connsiteY118" fmla="*/ 42490 h 232995"/>
                  <a:gd name="connsiteX119" fmla="*/ 64709 w 233123"/>
                  <a:gd name="connsiteY119" fmla="*/ 42995 h 232995"/>
                  <a:gd name="connsiteX120" fmla="*/ 63320 w 233123"/>
                  <a:gd name="connsiteY120" fmla="*/ 44006 h 232995"/>
                  <a:gd name="connsiteX121" fmla="*/ 62688 w 233123"/>
                  <a:gd name="connsiteY121" fmla="*/ 44511 h 232995"/>
                  <a:gd name="connsiteX122" fmla="*/ 61299 w 233123"/>
                  <a:gd name="connsiteY122" fmla="*/ 45521 h 232995"/>
                  <a:gd name="connsiteX123" fmla="*/ 60667 w 233123"/>
                  <a:gd name="connsiteY123" fmla="*/ 46026 h 232995"/>
                  <a:gd name="connsiteX124" fmla="*/ 60036 w 233123"/>
                  <a:gd name="connsiteY124" fmla="*/ 46532 h 232995"/>
                  <a:gd name="connsiteX125" fmla="*/ 59404 w 233123"/>
                  <a:gd name="connsiteY125" fmla="*/ 47037 h 232995"/>
                  <a:gd name="connsiteX126" fmla="*/ 55363 w 233123"/>
                  <a:gd name="connsiteY126" fmla="*/ 50573 h 232995"/>
                  <a:gd name="connsiteX127" fmla="*/ 54858 w 233123"/>
                  <a:gd name="connsiteY127" fmla="*/ 50952 h 232995"/>
                  <a:gd name="connsiteX128" fmla="*/ 54352 w 233123"/>
                  <a:gd name="connsiteY128" fmla="*/ 51457 h 232995"/>
                  <a:gd name="connsiteX129" fmla="*/ 53721 w 233123"/>
                  <a:gd name="connsiteY129" fmla="*/ 52089 h 232995"/>
                  <a:gd name="connsiteX130" fmla="*/ 53216 w 233123"/>
                  <a:gd name="connsiteY130" fmla="*/ 52594 h 232995"/>
                  <a:gd name="connsiteX131" fmla="*/ 53216 w 233123"/>
                  <a:gd name="connsiteY131" fmla="*/ 52594 h 232995"/>
                  <a:gd name="connsiteX132" fmla="*/ 52710 w 233123"/>
                  <a:gd name="connsiteY132" fmla="*/ 53099 h 232995"/>
                  <a:gd name="connsiteX133" fmla="*/ 52710 w 233123"/>
                  <a:gd name="connsiteY133" fmla="*/ 53099 h 232995"/>
                  <a:gd name="connsiteX134" fmla="*/ 52205 w 233123"/>
                  <a:gd name="connsiteY134" fmla="*/ 53604 h 232995"/>
                  <a:gd name="connsiteX135" fmla="*/ 51574 w 233123"/>
                  <a:gd name="connsiteY135" fmla="*/ 54236 h 232995"/>
                  <a:gd name="connsiteX136" fmla="*/ 51069 w 233123"/>
                  <a:gd name="connsiteY136" fmla="*/ 54741 h 232995"/>
                  <a:gd name="connsiteX137" fmla="*/ 50816 w 233123"/>
                  <a:gd name="connsiteY137" fmla="*/ 54994 h 232995"/>
                  <a:gd name="connsiteX138" fmla="*/ 50311 w 233123"/>
                  <a:gd name="connsiteY138" fmla="*/ 55499 h 232995"/>
                  <a:gd name="connsiteX139" fmla="*/ 49427 w 233123"/>
                  <a:gd name="connsiteY139" fmla="*/ 56383 h 232995"/>
                  <a:gd name="connsiteX140" fmla="*/ 48922 w 233123"/>
                  <a:gd name="connsiteY140" fmla="*/ 56888 h 232995"/>
                  <a:gd name="connsiteX141" fmla="*/ 48543 w 233123"/>
                  <a:gd name="connsiteY141" fmla="*/ 57267 h 232995"/>
                  <a:gd name="connsiteX142" fmla="*/ 48037 w 233123"/>
                  <a:gd name="connsiteY142" fmla="*/ 57772 h 232995"/>
                  <a:gd name="connsiteX143" fmla="*/ 47659 w 233123"/>
                  <a:gd name="connsiteY143" fmla="*/ 58151 h 232995"/>
                  <a:gd name="connsiteX144" fmla="*/ 47153 w 233123"/>
                  <a:gd name="connsiteY144" fmla="*/ 58782 h 232995"/>
                  <a:gd name="connsiteX145" fmla="*/ 46522 w 233123"/>
                  <a:gd name="connsiteY145" fmla="*/ 59540 h 232995"/>
                  <a:gd name="connsiteX146" fmla="*/ 46017 w 233123"/>
                  <a:gd name="connsiteY146" fmla="*/ 60045 h 232995"/>
                  <a:gd name="connsiteX147" fmla="*/ 45638 w 233123"/>
                  <a:gd name="connsiteY147" fmla="*/ 60551 h 232995"/>
                  <a:gd name="connsiteX148" fmla="*/ 45259 w 233123"/>
                  <a:gd name="connsiteY148" fmla="*/ 60930 h 232995"/>
                  <a:gd name="connsiteX149" fmla="*/ 44880 w 233123"/>
                  <a:gd name="connsiteY149" fmla="*/ 61435 h 232995"/>
                  <a:gd name="connsiteX150" fmla="*/ 44375 w 233123"/>
                  <a:gd name="connsiteY150" fmla="*/ 62066 h 232995"/>
                  <a:gd name="connsiteX151" fmla="*/ 43996 w 233123"/>
                  <a:gd name="connsiteY151" fmla="*/ 62698 h 232995"/>
                  <a:gd name="connsiteX152" fmla="*/ 43364 w 233123"/>
                  <a:gd name="connsiteY152" fmla="*/ 63582 h 232995"/>
                  <a:gd name="connsiteX153" fmla="*/ 42986 w 233123"/>
                  <a:gd name="connsiteY153" fmla="*/ 64213 h 232995"/>
                  <a:gd name="connsiteX154" fmla="*/ 42733 w 233123"/>
                  <a:gd name="connsiteY154" fmla="*/ 64592 h 232995"/>
                  <a:gd name="connsiteX155" fmla="*/ 41344 w 233123"/>
                  <a:gd name="connsiteY155" fmla="*/ 66739 h 232995"/>
                  <a:gd name="connsiteX156" fmla="*/ 40965 w 233123"/>
                  <a:gd name="connsiteY156" fmla="*/ 67371 h 232995"/>
                  <a:gd name="connsiteX157" fmla="*/ 40460 w 233123"/>
                  <a:gd name="connsiteY157" fmla="*/ 68255 h 232995"/>
                  <a:gd name="connsiteX158" fmla="*/ 40081 w 233123"/>
                  <a:gd name="connsiteY158" fmla="*/ 68760 h 232995"/>
                  <a:gd name="connsiteX159" fmla="*/ 37428 w 233123"/>
                  <a:gd name="connsiteY159" fmla="*/ 73433 h 232995"/>
                  <a:gd name="connsiteX160" fmla="*/ 37176 w 233123"/>
                  <a:gd name="connsiteY160" fmla="*/ 73938 h 232995"/>
                  <a:gd name="connsiteX161" fmla="*/ 36797 w 233123"/>
                  <a:gd name="connsiteY161" fmla="*/ 74570 h 232995"/>
                  <a:gd name="connsiteX162" fmla="*/ 34145 w 233123"/>
                  <a:gd name="connsiteY162" fmla="*/ 80253 h 232995"/>
                  <a:gd name="connsiteX163" fmla="*/ 33892 w 233123"/>
                  <a:gd name="connsiteY163" fmla="*/ 80758 h 232995"/>
                  <a:gd name="connsiteX164" fmla="*/ 33134 w 233123"/>
                  <a:gd name="connsiteY164" fmla="*/ 82779 h 232995"/>
                  <a:gd name="connsiteX165" fmla="*/ 32882 w 233123"/>
                  <a:gd name="connsiteY165" fmla="*/ 83411 h 232995"/>
                  <a:gd name="connsiteX166" fmla="*/ 32882 w 233123"/>
                  <a:gd name="connsiteY166" fmla="*/ 83663 h 232995"/>
                  <a:gd name="connsiteX167" fmla="*/ 32629 w 233123"/>
                  <a:gd name="connsiteY167" fmla="*/ 84169 h 232995"/>
                  <a:gd name="connsiteX168" fmla="*/ 32376 w 233123"/>
                  <a:gd name="connsiteY168" fmla="*/ 84800 h 232995"/>
                  <a:gd name="connsiteX169" fmla="*/ 32124 w 233123"/>
                  <a:gd name="connsiteY169" fmla="*/ 85558 h 232995"/>
                  <a:gd name="connsiteX170" fmla="*/ 30987 w 233123"/>
                  <a:gd name="connsiteY170" fmla="*/ 88968 h 232995"/>
                  <a:gd name="connsiteX171" fmla="*/ 30861 w 233123"/>
                  <a:gd name="connsiteY171" fmla="*/ 89599 h 232995"/>
                  <a:gd name="connsiteX172" fmla="*/ 30735 w 233123"/>
                  <a:gd name="connsiteY172" fmla="*/ 90231 h 232995"/>
                  <a:gd name="connsiteX173" fmla="*/ 30608 w 233123"/>
                  <a:gd name="connsiteY173" fmla="*/ 90862 h 232995"/>
                  <a:gd name="connsiteX174" fmla="*/ 30482 w 233123"/>
                  <a:gd name="connsiteY174" fmla="*/ 91494 h 232995"/>
                  <a:gd name="connsiteX175" fmla="*/ 30229 w 233123"/>
                  <a:gd name="connsiteY175" fmla="*/ 92378 h 232995"/>
                  <a:gd name="connsiteX176" fmla="*/ 29472 w 233123"/>
                  <a:gd name="connsiteY176" fmla="*/ 95662 h 232995"/>
                  <a:gd name="connsiteX177" fmla="*/ 29345 w 233123"/>
                  <a:gd name="connsiteY177" fmla="*/ 96293 h 232995"/>
                  <a:gd name="connsiteX178" fmla="*/ 29345 w 233123"/>
                  <a:gd name="connsiteY178" fmla="*/ 96672 h 232995"/>
                  <a:gd name="connsiteX179" fmla="*/ 29219 w 233123"/>
                  <a:gd name="connsiteY179" fmla="*/ 97430 h 232995"/>
                  <a:gd name="connsiteX180" fmla="*/ 29219 w 233123"/>
                  <a:gd name="connsiteY180" fmla="*/ 98061 h 232995"/>
                  <a:gd name="connsiteX181" fmla="*/ 29219 w 233123"/>
                  <a:gd name="connsiteY181" fmla="*/ 98693 h 232995"/>
                  <a:gd name="connsiteX182" fmla="*/ 29219 w 233123"/>
                  <a:gd name="connsiteY182" fmla="*/ 99451 h 232995"/>
                  <a:gd name="connsiteX183" fmla="*/ 28966 w 233123"/>
                  <a:gd name="connsiteY183" fmla="*/ 101092 h 232995"/>
                  <a:gd name="connsiteX184" fmla="*/ 28966 w 233123"/>
                  <a:gd name="connsiteY184" fmla="*/ 101850 h 232995"/>
                  <a:gd name="connsiteX185" fmla="*/ 28966 w 233123"/>
                  <a:gd name="connsiteY185" fmla="*/ 102103 h 232995"/>
                  <a:gd name="connsiteX186" fmla="*/ 28840 w 233123"/>
                  <a:gd name="connsiteY186" fmla="*/ 103366 h 232995"/>
                  <a:gd name="connsiteX187" fmla="*/ 28588 w 233123"/>
                  <a:gd name="connsiteY187" fmla="*/ 105260 h 232995"/>
                  <a:gd name="connsiteX188" fmla="*/ 28588 w 233123"/>
                  <a:gd name="connsiteY188" fmla="*/ 106018 h 232995"/>
                  <a:gd name="connsiteX189" fmla="*/ 28588 w 233123"/>
                  <a:gd name="connsiteY189" fmla="*/ 106018 h 232995"/>
                  <a:gd name="connsiteX190" fmla="*/ 28588 w 233123"/>
                  <a:gd name="connsiteY190" fmla="*/ 106650 h 232995"/>
                  <a:gd name="connsiteX191" fmla="*/ 28588 w 233123"/>
                  <a:gd name="connsiteY191" fmla="*/ 107028 h 232995"/>
                  <a:gd name="connsiteX192" fmla="*/ 28588 w 233123"/>
                  <a:gd name="connsiteY192" fmla="*/ 107660 h 232995"/>
                  <a:gd name="connsiteX193" fmla="*/ 28588 w 233123"/>
                  <a:gd name="connsiteY193" fmla="*/ 107913 h 232995"/>
                  <a:gd name="connsiteX194" fmla="*/ 28588 w 233123"/>
                  <a:gd name="connsiteY194" fmla="*/ 108544 h 232995"/>
                  <a:gd name="connsiteX195" fmla="*/ 28588 w 233123"/>
                  <a:gd name="connsiteY195" fmla="*/ 109176 h 232995"/>
                  <a:gd name="connsiteX196" fmla="*/ 28588 w 233123"/>
                  <a:gd name="connsiteY196" fmla="*/ 109807 h 232995"/>
                  <a:gd name="connsiteX197" fmla="*/ 28588 w 233123"/>
                  <a:gd name="connsiteY197" fmla="*/ 110565 h 232995"/>
                  <a:gd name="connsiteX198" fmla="*/ 28588 w 233123"/>
                  <a:gd name="connsiteY198" fmla="*/ 111323 h 232995"/>
                  <a:gd name="connsiteX199" fmla="*/ 28588 w 233123"/>
                  <a:gd name="connsiteY199" fmla="*/ 113596 h 232995"/>
                  <a:gd name="connsiteX200" fmla="*/ 28588 w 233123"/>
                  <a:gd name="connsiteY200" fmla="*/ 113596 h 232995"/>
                  <a:gd name="connsiteX201" fmla="*/ 28588 w 233123"/>
                  <a:gd name="connsiteY201" fmla="*/ 114228 h 232995"/>
                  <a:gd name="connsiteX202" fmla="*/ 28588 w 233123"/>
                  <a:gd name="connsiteY202" fmla="*/ 115869 h 232995"/>
                  <a:gd name="connsiteX203" fmla="*/ 28588 w 233123"/>
                  <a:gd name="connsiteY203" fmla="*/ 116501 h 232995"/>
                  <a:gd name="connsiteX204" fmla="*/ 28588 w 233123"/>
                  <a:gd name="connsiteY204" fmla="*/ 117006 h 232995"/>
                  <a:gd name="connsiteX205" fmla="*/ 28588 w 233123"/>
                  <a:gd name="connsiteY205" fmla="*/ 117764 h 232995"/>
                  <a:gd name="connsiteX206" fmla="*/ 28588 w 233123"/>
                  <a:gd name="connsiteY206" fmla="*/ 118143 h 232995"/>
                  <a:gd name="connsiteX207" fmla="*/ 28588 w 233123"/>
                  <a:gd name="connsiteY207" fmla="*/ 119027 h 232995"/>
                  <a:gd name="connsiteX208" fmla="*/ 28588 w 233123"/>
                  <a:gd name="connsiteY208" fmla="*/ 119153 h 232995"/>
                  <a:gd name="connsiteX209" fmla="*/ 28588 w 233123"/>
                  <a:gd name="connsiteY209" fmla="*/ 120037 h 232995"/>
                  <a:gd name="connsiteX210" fmla="*/ 28588 w 233123"/>
                  <a:gd name="connsiteY210" fmla="*/ 120416 h 232995"/>
                  <a:gd name="connsiteX211" fmla="*/ 28588 w 233123"/>
                  <a:gd name="connsiteY211" fmla="*/ 121047 h 232995"/>
                  <a:gd name="connsiteX212" fmla="*/ 28588 w 233123"/>
                  <a:gd name="connsiteY212" fmla="*/ 121679 h 232995"/>
                  <a:gd name="connsiteX213" fmla="*/ 28588 w 233123"/>
                  <a:gd name="connsiteY213" fmla="*/ 122310 h 232995"/>
                  <a:gd name="connsiteX214" fmla="*/ 28588 w 233123"/>
                  <a:gd name="connsiteY214" fmla="*/ 122689 h 232995"/>
                  <a:gd name="connsiteX215" fmla="*/ 28588 w 233123"/>
                  <a:gd name="connsiteY215" fmla="*/ 123447 h 232995"/>
                  <a:gd name="connsiteX216" fmla="*/ 28588 w 233123"/>
                  <a:gd name="connsiteY216" fmla="*/ 123826 h 232995"/>
                  <a:gd name="connsiteX217" fmla="*/ 28588 w 233123"/>
                  <a:gd name="connsiteY217" fmla="*/ 124584 h 232995"/>
                  <a:gd name="connsiteX218" fmla="*/ 28588 w 233123"/>
                  <a:gd name="connsiteY218" fmla="*/ 124837 h 232995"/>
                  <a:gd name="connsiteX219" fmla="*/ 28588 w 233123"/>
                  <a:gd name="connsiteY219" fmla="*/ 125468 h 232995"/>
                  <a:gd name="connsiteX220" fmla="*/ 28588 w 233123"/>
                  <a:gd name="connsiteY220" fmla="*/ 126100 h 232995"/>
                  <a:gd name="connsiteX221" fmla="*/ 28588 w 233123"/>
                  <a:gd name="connsiteY221" fmla="*/ 126731 h 232995"/>
                  <a:gd name="connsiteX222" fmla="*/ 28588 w 233123"/>
                  <a:gd name="connsiteY222" fmla="*/ 127110 h 232995"/>
                  <a:gd name="connsiteX223" fmla="*/ 28588 w 233123"/>
                  <a:gd name="connsiteY223" fmla="*/ 127742 h 232995"/>
                  <a:gd name="connsiteX224" fmla="*/ 28588 w 233123"/>
                  <a:gd name="connsiteY224" fmla="*/ 128499 h 232995"/>
                  <a:gd name="connsiteX225" fmla="*/ 28588 w 233123"/>
                  <a:gd name="connsiteY225" fmla="*/ 128878 h 232995"/>
                  <a:gd name="connsiteX226" fmla="*/ 28588 w 233123"/>
                  <a:gd name="connsiteY226" fmla="*/ 129510 h 232995"/>
                  <a:gd name="connsiteX227" fmla="*/ 28588 w 233123"/>
                  <a:gd name="connsiteY227" fmla="*/ 130141 h 232995"/>
                  <a:gd name="connsiteX228" fmla="*/ 28588 w 233123"/>
                  <a:gd name="connsiteY228" fmla="*/ 130394 h 232995"/>
                  <a:gd name="connsiteX229" fmla="*/ 28714 w 233123"/>
                  <a:gd name="connsiteY229" fmla="*/ 131278 h 232995"/>
                  <a:gd name="connsiteX230" fmla="*/ 28966 w 233123"/>
                  <a:gd name="connsiteY230" fmla="*/ 132288 h 232995"/>
                  <a:gd name="connsiteX231" fmla="*/ 29093 w 233123"/>
                  <a:gd name="connsiteY231" fmla="*/ 132920 h 232995"/>
                  <a:gd name="connsiteX232" fmla="*/ 29093 w 233123"/>
                  <a:gd name="connsiteY232" fmla="*/ 133425 h 232995"/>
                  <a:gd name="connsiteX233" fmla="*/ 30103 w 233123"/>
                  <a:gd name="connsiteY233" fmla="*/ 137593 h 232995"/>
                  <a:gd name="connsiteX234" fmla="*/ 30356 w 233123"/>
                  <a:gd name="connsiteY234" fmla="*/ 138351 h 232995"/>
                  <a:gd name="connsiteX235" fmla="*/ 30608 w 233123"/>
                  <a:gd name="connsiteY235" fmla="*/ 138982 h 232995"/>
                  <a:gd name="connsiteX236" fmla="*/ 30861 w 233123"/>
                  <a:gd name="connsiteY236" fmla="*/ 139866 h 232995"/>
                  <a:gd name="connsiteX237" fmla="*/ 30861 w 233123"/>
                  <a:gd name="connsiteY237" fmla="*/ 140119 h 232995"/>
                  <a:gd name="connsiteX238" fmla="*/ 31113 w 233123"/>
                  <a:gd name="connsiteY238" fmla="*/ 140876 h 232995"/>
                  <a:gd name="connsiteX239" fmla="*/ 31240 w 233123"/>
                  <a:gd name="connsiteY239" fmla="*/ 141508 h 232995"/>
                  <a:gd name="connsiteX240" fmla="*/ 31492 w 233123"/>
                  <a:gd name="connsiteY240" fmla="*/ 142266 h 232995"/>
                  <a:gd name="connsiteX241" fmla="*/ 31871 w 233123"/>
                  <a:gd name="connsiteY241" fmla="*/ 143276 h 232995"/>
                  <a:gd name="connsiteX242" fmla="*/ 32250 w 233123"/>
                  <a:gd name="connsiteY242" fmla="*/ 144287 h 232995"/>
                  <a:gd name="connsiteX243" fmla="*/ 32250 w 233123"/>
                  <a:gd name="connsiteY243" fmla="*/ 144287 h 232995"/>
                  <a:gd name="connsiteX244" fmla="*/ 32629 w 233123"/>
                  <a:gd name="connsiteY244" fmla="*/ 145170 h 232995"/>
                  <a:gd name="connsiteX245" fmla="*/ 32629 w 233123"/>
                  <a:gd name="connsiteY245" fmla="*/ 145423 h 232995"/>
                  <a:gd name="connsiteX246" fmla="*/ 33008 w 233123"/>
                  <a:gd name="connsiteY246" fmla="*/ 146307 h 232995"/>
                  <a:gd name="connsiteX247" fmla="*/ 33008 w 233123"/>
                  <a:gd name="connsiteY247" fmla="*/ 146307 h 232995"/>
                  <a:gd name="connsiteX248" fmla="*/ 33387 w 233123"/>
                  <a:gd name="connsiteY248" fmla="*/ 147191 h 232995"/>
                  <a:gd name="connsiteX249" fmla="*/ 33387 w 233123"/>
                  <a:gd name="connsiteY249" fmla="*/ 147318 h 232995"/>
                  <a:gd name="connsiteX250" fmla="*/ 33766 w 233123"/>
                  <a:gd name="connsiteY250" fmla="*/ 148202 h 232995"/>
                  <a:gd name="connsiteX251" fmla="*/ 33766 w 233123"/>
                  <a:gd name="connsiteY251" fmla="*/ 148202 h 232995"/>
                  <a:gd name="connsiteX252" fmla="*/ 34145 w 233123"/>
                  <a:gd name="connsiteY252" fmla="*/ 149086 h 232995"/>
                  <a:gd name="connsiteX253" fmla="*/ 34145 w 233123"/>
                  <a:gd name="connsiteY253" fmla="*/ 149339 h 232995"/>
                  <a:gd name="connsiteX254" fmla="*/ 34524 w 233123"/>
                  <a:gd name="connsiteY254" fmla="*/ 150096 h 232995"/>
                  <a:gd name="connsiteX255" fmla="*/ 34524 w 233123"/>
                  <a:gd name="connsiteY255" fmla="*/ 150349 h 232995"/>
                  <a:gd name="connsiteX256" fmla="*/ 34902 w 233123"/>
                  <a:gd name="connsiteY256" fmla="*/ 151107 h 232995"/>
                  <a:gd name="connsiteX257" fmla="*/ 35029 w 233123"/>
                  <a:gd name="connsiteY257" fmla="*/ 151359 h 232995"/>
                  <a:gd name="connsiteX258" fmla="*/ 35534 w 233123"/>
                  <a:gd name="connsiteY258" fmla="*/ 152243 h 232995"/>
                  <a:gd name="connsiteX259" fmla="*/ 36039 w 233123"/>
                  <a:gd name="connsiteY259" fmla="*/ 153254 h 232995"/>
                  <a:gd name="connsiteX260" fmla="*/ 36418 w 233123"/>
                  <a:gd name="connsiteY260" fmla="*/ 154138 h 232995"/>
                  <a:gd name="connsiteX261" fmla="*/ 37176 w 233123"/>
                  <a:gd name="connsiteY261" fmla="*/ 155527 h 232995"/>
                  <a:gd name="connsiteX262" fmla="*/ 37555 w 233123"/>
                  <a:gd name="connsiteY262" fmla="*/ 156285 h 232995"/>
                  <a:gd name="connsiteX263" fmla="*/ 40586 w 233123"/>
                  <a:gd name="connsiteY263" fmla="*/ 161337 h 232995"/>
                  <a:gd name="connsiteX264" fmla="*/ 40838 w 233123"/>
                  <a:gd name="connsiteY264" fmla="*/ 161842 h 232995"/>
                  <a:gd name="connsiteX265" fmla="*/ 41217 w 233123"/>
                  <a:gd name="connsiteY265" fmla="*/ 162347 h 232995"/>
                  <a:gd name="connsiteX266" fmla="*/ 41470 w 233123"/>
                  <a:gd name="connsiteY266" fmla="*/ 162600 h 232995"/>
                  <a:gd name="connsiteX267" fmla="*/ 41849 w 233123"/>
                  <a:gd name="connsiteY267" fmla="*/ 163231 h 232995"/>
                  <a:gd name="connsiteX268" fmla="*/ 42101 w 233123"/>
                  <a:gd name="connsiteY268" fmla="*/ 163610 h 232995"/>
                  <a:gd name="connsiteX269" fmla="*/ 42607 w 233123"/>
                  <a:gd name="connsiteY269" fmla="*/ 164368 h 232995"/>
                  <a:gd name="connsiteX270" fmla="*/ 42607 w 233123"/>
                  <a:gd name="connsiteY270" fmla="*/ 164368 h 232995"/>
                  <a:gd name="connsiteX271" fmla="*/ 43112 w 233123"/>
                  <a:gd name="connsiteY271" fmla="*/ 164999 h 232995"/>
                  <a:gd name="connsiteX272" fmla="*/ 43491 w 233123"/>
                  <a:gd name="connsiteY272" fmla="*/ 165505 h 232995"/>
                  <a:gd name="connsiteX273" fmla="*/ 43996 w 233123"/>
                  <a:gd name="connsiteY273" fmla="*/ 166136 h 232995"/>
                  <a:gd name="connsiteX274" fmla="*/ 44501 w 233123"/>
                  <a:gd name="connsiteY274" fmla="*/ 166768 h 232995"/>
                  <a:gd name="connsiteX275" fmla="*/ 45006 w 233123"/>
                  <a:gd name="connsiteY275" fmla="*/ 167399 h 232995"/>
                  <a:gd name="connsiteX276" fmla="*/ 45638 w 233123"/>
                  <a:gd name="connsiteY276" fmla="*/ 168157 h 232995"/>
                  <a:gd name="connsiteX277" fmla="*/ 46143 w 233123"/>
                  <a:gd name="connsiteY277" fmla="*/ 168789 h 232995"/>
                  <a:gd name="connsiteX278" fmla="*/ 46648 w 233123"/>
                  <a:gd name="connsiteY278" fmla="*/ 169293 h 232995"/>
                  <a:gd name="connsiteX279" fmla="*/ 46775 w 233123"/>
                  <a:gd name="connsiteY279" fmla="*/ 169546 h 232995"/>
                  <a:gd name="connsiteX280" fmla="*/ 47280 w 233123"/>
                  <a:gd name="connsiteY280" fmla="*/ 170178 h 232995"/>
                  <a:gd name="connsiteX281" fmla="*/ 47280 w 233123"/>
                  <a:gd name="connsiteY281" fmla="*/ 170178 h 232995"/>
                  <a:gd name="connsiteX282" fmla="*/ 47911 w 233123"/>
                  <a:gd name="connsiteY282" fmla="*/ 170935 h 232995"/>
                  <a:gd name="connsiteX283" fmla="*/ 50816 w 233123"/>
                  <a:gd name="connsiteY283" fmla="*/ 174093 h 232995"/>
                  <a:gd name="connsiteX284" fmla="*/ 52458 w 233123"/>
                  <a:gd name="connsiteY284" fmla="*/ 175735 h 232995"/>
                  <a:gd name="connsiteX285" fmla="*/ 53216 w 233123"/>
                  <a:gd name="connsiteY285" fmla="*/ 176493 h 232995"/>
                  <a:gd name="connsiteX286" fmla="*/ 51195 w 233123"/>
                  <a:gd name="connsiteY286" fmla="*/ 173966 h 232995"/>
                  <a:gd name="connsiteX287" fmla="*/ 50816 w 233123"/>
                  <a:gd name="connsiteY287" fmla="*/ 173462 h 232995"/>
                  <a:gd name="connsiteX288" fmla="*/ 50311 w 233123"/>
                  <a:gd name="connsiteY288" fmla="*/ 172830 h 232995"/>
                  <a:gd name="connsiteX289" fmla="*/ 49553 w 233123"/>
                  <a:gd name="connsiteY289" fmla="*/ 171820 h 232995"/>
                  <a:gd name="connsiteX290" fmla="*/ 49174 w 233123"/>
                  <a:gd name="connsiteY290" fmla="*/ 171188 h 232995"/>
                  <a:gd name="connsiteX291" fmla="*/ 49174 w 233123"/>
                  <a:gd name="connsiteY291" fmla="*/ 171188 h 232995"/>
                  <a:gd name="connsiteX292" fmla="*/ 48669 w 233123"/>
                  <a:gd name="connsiteY292" fmla="*/ 170430 h 232995"/>
                  <a:gd name="connsiteX293" fmla="*/ 48290 w 233123"/>
                  <a:gd name="connsiteY293" fmla="*/ 169925 h 232995"/>
                  <a:gd name="connsiteX294" fmla="*/ 48037 w 233123"/>
                  <a:gd name="connsiteY294" fmla="*/ 169546 h 232995"/>
                  <a:gd name="connsiteX295" fmla="*/ 47659 w 233123"/>
                  <a:gd name="connsiteY295" fmla="*/ 168915 h 232995"/>
                  <a:gd name="connsiteX296" fmla="*/ 47280 w 233123"/>
                  <a:gd name="connsiteY296" fmla="*/ 168283 h 232995"/>
                  <a:gd name="connsiteX297" fmla="*/ 47153 w 233123"/>
                  <a:gd name="connsiteY297" fmla="*/ 168030 h 232995"/>
                  <a:gd name="connsiteX298" fmla="*/ 46648 w 233123"/>
                  <a:gd name="connsiteY298" fmla="*/ 167273 h 232995"/>
                  <a:gd name="connsiteX299" fmla="*/ 46143 w 233123"/>
                  <a:gd name="connsiteY299" fmla="*/ 166515 h 232995"/>
                  <a:gd name="connsiteX300" fmla="*/ 45638 w 233123"/>
                  <a:gd name="connsiteY300" fmla="*/ 165631 h 232995"/>
                  <a:gd name="connsiteX301" fmla="*/ 45133 w 233123"/>
                  <a:gd name="connsiteY301" fmla="*/ 164747 h 232995"/>
                  <a:gd name="connsiteX302" fmla="*/ 44122 w 233123"/>
                  <a:gd name="connsiteY302" fmla="*/ 163105 h 232995"/>
                  <a:gd name="connsiteX303" fmla="*/ 43743 w 233123"/>
                  <a:gd name="connsiteY303" fmla="*/ 162474 h 232995"/>
                  <a:gd name="connsiteX304" fmla="*/ 43364 w 233123"/>
                  <a:gd name="connsiteY304" fmla="*/ 161716 h 232995"/>
                  <a:gd name="connsiteX305" fmla="*/ 42607 w 233123"/>
                  <a:gd name="connsiteY305" fmla="*/ 160326 h 232995"/>
                  <a:gd name="connsiteX306" fmla="*/ 42354 w 233123"/>
                  <a:gd name="connsiteY306" fmla="*/ 159695 h 232995"/>
                  <a:gd name="connsiteX307" fmla="*/ 41975 w 233123"/>
                  <a:gd name="connsiteY307" fmla="*/ 158937 h 232995"/>
                  <a:gd name="connsiteX308" fmla="*/ 41722 w 233123"/>
                  <a:gd name="connsiteY308" fmla="*/ 158432 h 232995"/>
                  <a:gd name="connsiteX309" fmla="*/ 41344 w 233123"/>
                  <a:gd name="connsiteY309" fmla="*/ 157674 h 232995"/>
                  <a:gd name="connsiteX310" fmla="*/ 41091 w 233123"/>
                  <a:gd name="connsiteY310" fmla="*/ 157043 h 232995"/>
                  <a:gd name="connsiteX311" fmla="*/ 40586 w 233123"/>
                  <a:gd name="connsiteY311" fmla="*/ 155906 h 232995"/>
                  <a:gd name="connsiteX312" fmla="*/ 40207 w 233123"/>
                  <a:gd name="connsiteY312" fmla="*/ 155148 h 232995"/>
                  <a:gd name="connsiteX313" fmla="*/ 38691 w 233123"/>
                  <a:gd name="connsiteY313" fmla="*/ 151485 h 232995"/>
                  <a:gd name="connsiteX314" fmla="*/ 38565 w 233123"/>
                  <a:gd name="connsiteY314" fmla="*/ 151107 h 232995"/>
                  <a:gd name="connsiteX315" fmla="*/ 38186 w 233123"/>
                  <a:gd name="connsiteY315" fmla="*/ 150223 h 232995"/>
                  <a:gd name="connsiteX316" fmla="*/ 37933 w 233123"/>
                  <a:gd name="connsiteY316" fmla="*/ 149465 h 232995"/>
                  <a:gd name="connsiteX317" fmla="*/ 37807 w 233123"/>
                  <a:gd name="connsiteY317" fmla="*/ 148960 h 232995"/>
                  <a:gd name="connsiteX318" fmla="*/ 37681 w 233123"/>
                  <a:gd name="connsiteY318" fmla="*/ 148454 h 232995"/>
                  <a:gd name="connsiteX319" fmla="*/ 37049 w 233123"/>
                  <a:gd name="connsiteY319" fmla="*/ 146434 h 232995"/>
                  <a:gd name="connsiteX320" fmla="*/ 36797 w 233123"/>
                  <a:gd name="connsiteY320" fmla="*/ 145676 h 232995"/>
                  <a:gd name="connsiteX321" fmla="*/ 36544 w 233123"/>
                  <a:gd name="connsiteY321" fmla="*/ 144918 h 232995"/>
                  <a:gd name="connsiteX322" fmla="*/ 36292 w 233123"/>
                  <a:gd name="connsiteY322" fmla="*/ 144034 h 232995"/>
                  <a:gd name="connsiteX323" fmla="*/ 36039 w 233123"/>
                  <a:gd name="connsiteY323" fmla="*/ 143402 h 232995"/>
                  <a:gd name="connsiteX324" fmla="*/ 36039 w 233123"/>
                  <a:gd name="connsiteY324" fmla="*/ 143024 h 232995"/>
                  <a:gd name="connsiteX325" fmla="*/ 35786 w 233123"/>
                  <a:gd name="connsiteY325" fmla="*/ 142266 h 232995"/>
                  <a:gd name="connsiteX326" fmla="*/ 35534 w 233123"/>
                  <a:gd name="connsiteY326" fmla="*/ 141382 h 232995"/>
                  <a:gd name="connsiteX327" fmla="*/ 35534 w 233123"/>
                  <a:gd name="connsiteY327" fmla="*/ 141382 h 232995"/>
                  <a:gd name="connsiteX328" fmla="*/ 35281 w 233123"/>
                  <a:gd name="connsiteY328" fmla="*/ 140497 h 232995"/>
                  <a:gd name="connsiteX329" fmla="*/ 35029 w 233123"/>
                  <a:gd name="connsiteY329" fmla="*/ 139613 h 232995"/>
                  <a:gd name="connsiteX330" fmla="*/ 35029 w 233123"/>
                  <a:gd name="connsiteY330" fmla="*/ 139613 h 232995"/>
                  <a:gd name="connsiteX331" fmla="*/ 34776 w 233123"/>
                  <a:gd name="connsiteY331" fmla="*/ 138603 h 232995"/>
                  <a:gd name="connsiteX332" fmla="*/ 34650 w 233123"/>
                  <a:gd name="connsiteY332" fmla="*/ 137719 h 232995"/>
                  <a:gd name="connsiteX333" fmla="*/ 34397 w 233123"/>
                  <a:gd name="connsiteY333" fmla="*/ 136582 h 232995"/>
                  <a:gd name="connsiteX334" fmla="*/ 34271 w 233123"/>
                  <a:gd name="connsiteY334" fmla="*/ 135572 h 232995"/>
                  <a:gd name="connsiteX335" fmla="*/ 34145 w 233123"/>
                  <a:gd name="connsiteY335" fmla="*/ 134688 h 232995"/>
                  <a:gd name="connsiteX336" fmla="*/ 34145 w 233123"/>
                  <a:gd name="connsiteY336" fmla="*/ 134688 h 232995"/>
                  <a:gd name="connsiteX337" fmla="*/ 34145 w 233123"/>
                  <a:gd name="connsiteY337" fmla="*/ 133930 h 232995"/>
                  <a:gd name="connsiteX338" fmla="*/ 34018 w 233123"/>
                  <a:gd name="connsiteY338" fmla="*/ 132667 h 232995"/>
                  <a:gd name="connsiteX339" fmla="*/ 34018 w 233123"/>
                  <a:gd name="connsiteY339" fmla="*/ 131783 h 232995"/>
                  <a:gd name="connsiteX340" fmla="*/ 34018 w 233123"/>
                  <a:gd name="connsiteY340" fmla="*/ 131278 h 232995"/>
                  <a:gd name="connsiteX341" fmla="*/ 34018 w 233123"/>
                  <a:gd name="connsiteY341" fmla="*/ 130646 h 232995"/>
                  <a:gd name="connsiteX342" fmla="*/ 34018 w 233123"/>
                  <a:gd name="connsiteY342" fmla="*/ 130646 h 232995"/>
                  <a:gd name="connsiteX343" fmla="*/ 33892 w 233123"/>
                  <a:gd name="connsiteY343" fmla="*/ 128878 h 232995"/>
                  <a:gd name="connsiteX344" fmla="*/ 33766 w 233123"/>
                  <a:gd name="connsiteY344" fmla="*/ 126731 h 232995"/>
                  <a:gd name="connsiteX345" fmla="*/ 33766 w 233123"/>
                  <a:gd name="connsiteY345" fmla="*/ 124710 h 232995"/>
                  <a:gd name="connsiteX346" fmla="*/ 33766 w 233123"/>
                  <a:gd name="connsiteY346" fmla="*/ 124710 h 232995"/>
                  <a:gd name="connsiteX347" fmla="*/ 33766 w 233123"/>
                  <a:gd name="connsiteY347" fmla="*/ 122689 h 232995"/>
                  <a:gd name="connsiteX348" fmla="*/ 33766 w 233123"/>
                  <a:gd name="connsiteY348" fmla="*/ 120669 h 232995"/>
                  <a:gd name="connsiteX349" fmla="*/ 33766 w 233123"/>
                  <a:gd name="connsiteY349" fmla="*/ 118522 h 232995"/>
                  <a:gd name="connsiteX350" fmla="*/ 123185 w 233123"/>
                  <a:gd name="connsiteY350" fmla="*/ 34660 h 232995"/>
                  <a:gd name="connsiteX351" fmla="*/ 180524 w 233123"/>
                  <a:gd name="connsiteY351" fmla="*/ 58909 h 232995"/>
                  <a:gd name="connsiteX352" fmla="*/ 179640 w 233123"/>
                  <a:gd name="connsiteY352" fmla="*/ 57898 h 232995"/>
                  <a:gd name="connsiteX353" fmla="*/ 178756 w 233123"/>
                  <a:gd name="connsiteY353" fmla="*/ 56888 h 232995"/>
                  <a:gd name="connsiteX354" fmla="*/ 177872 w 233123"/>
                  <a:gd name="connsiteY354" fmla="*/ 55878 h 232995"/>
                  <a:gd name="connsiteX355" fmla="*/ 177367 w 233123"/>
                  <a:gd name="connsiteY355" fmla="*/ 55373 h 232995"/>
                  <a:gd name="connsiteX356" fmla="*/ 176862 w 233123"/>
                  <a:gd name="connsiteY356" fmla="*/ 54867 h 232995"/>
                  <a:gd name="connsiteX357" fmla="*/ 176862 w 233123"/>
                  <a:gd name="connsiteY357" fmla="*/ 54867 h 232995"/>
                  <a:gd name="connsiteX358" fmla="*/ 175977 w 233123"/>
                  <a:gd name="connsiteY358" fmla="*/ 53983 h 232995"/>
                  <a:gd name="connsiteX359" fmla="*/ 175725 w 233123"/>
                  <a:gd name="connsiteY359" fmla="*/ 53731 h 232995"/>
                  <a:gd name="connsiteX360" fmla="*/ 174967 w 233123"/>
                  <a:gd name="connsiteY360" fmla="*/ 52973 h 232995"/>
                  <a:gd name="connsiteX361" fmla="*/ 174967 w 233123"/>
                  <a:gd name="connsiteY361" fmla="*/ 52973 h 232995"/>
                  <a:gd name="connsiteX362" fmla="*/ 174210 w 233123"/>
                  <a:gd name="connsiteY362" fmla="*/ 52215 h 232995"/>
                  <a:gd name="connsiteX363" fmla="*/ 173831 w 233123"/>
                  <a:gd name="connsiteY363" fmla="*/ 51836 h 232995"/>
                  <a:gd name="connsiteX364" fmla="*/ 173199 w 233123"/>
                  <a:gd name="connsiteY364" fmla="*/ 51205 h 232995"/>
                  <a:gd name="connsiteX365" fmla="*/ 172946 w 233123"/>
                  <a:gd name="connsiteY365" fmla="*/ 50952 h 232995"/>
                  <a:gd name="connsiteX366" fmla="*/ 172315 w 233123"/>
                  <a:gd name="connsiteY366" fmla="*/ 50320 h 232995"/>
                  <a:gd name="connsiteX367" fmla="*/ 171936 w 233123"/>
                  <a:gd name="connsiteY367" fmla="*/ 49942 h 232995"/>
                  <a:gd name="connsiteX368" fmla="*/ 171305 w 233123"/>
                  <a:gd name="connsiteY368" fmla="*/ 49436 h 232995"/>
                  <a:gd name="connsiteX369" fmla="*/ 170926 w 233123"/>
                  <a:gd name="connsiteY369" fmla="*/ 49184 h 232995"/>
                  <a:gd name="connsiteX370" fmla="*/ 170168 w 233123"/>
                  <a:gd name="connsiteY370" fmla="*/ 48552 h 232995"/>
                  <a:gd name="connsiteX371" fmla="*/ 169915 w 233123"/>
                  <a:gd name="connsiteY371" fmla="*/ 48300 h 232995"/>
                  <a:gd name="connsiteX372" fmla="*/ 169158 w 233123"/>
                  <a:gd name="connsiteY372" fmla="*/ 47668 h 232995"/>
                  <a:gd name="connsiteX373" fmla="*/ 168779 w 233123"/>
                  <a:gd name="connsiteY373" fmla="*/ 47416 h 232995"/>
                  <a:gd name="connsiteX374" fmla="*/ 168147 w 233123"/>
                  <a:gd name="connsiteY374" fmla="*/ 46911 h 232995"/>
                  <a:gd name="connsiteX375" fmla="*/ 167642 w 233123"/>
                  <a:gd name="connsiteY375" fmla="*/ 46532 h 232995"/>
                  <a:gd name="connsiteX376" fmla="*/ 167137 w 233123"/>
                  <a:gd name="connsiteY376" fmla="*/ 46153 h 232995"/>
                  <a:gd name="connsiteX377" fmla="*/ 166505 w 233123"/>
                  <a:gd name="connsiteY377" fmla="*/ 45774 h 232995"/>
                  <a:gd name="connsiteX378" fmla="*/ 166000 w 233123"/>
                  <a:gd name="connsiteY378" fmla="*/ 45395 h 232995"/>
                  <a:gd name="connsiteX379" fmla="*/ 165368 w 233123"/>
                  <a:gd name="connsiteY379" fmla="*/ 44890 h 232995"/>
                  <a:gd name="connsiteX380" fmla="*/ 164611 w 233123"/>
                  <a:gd name="connsiteY380" fmla="*/ 44258 h 232995"/>
                  <a:gd name="connsiteX381" fmla="*/ 163474 w 233123"/>
                  <a:gd name="connsiteY381" fmla="*/ 43500 h 232995"/>
                  <a:gd name="connsiteX382" fmla="*/ 163095 w 233123"/>
                  <a:gd name="connsiteY382" fmla="*/ 43248 h 232995"/>
                  <a:gd name="connsiteX383" fmla="*/ 160822 w 233123"/>
                  <a:gd name="connsiteY383" fmla="*/ 41859 h 232995"/>
                  <a:gd name="connsiteX384" fmla="*/ 160443 w 233123"/>
                  <a:gd name="connsiteY384" fmla="*/ 41606 h 232995"/>
                  <a:gd name="connsiteX385" fmla="*/ 157917 w 233123"/>
                  <a:gd name="connsiteY385" fmla="*/ 40090 h 232995"/>
                  <a:gd name="connsiteX386" fmla="*/ 157538 w 233123"/>
                  <a:gd name="connsiteY386" fmla="*/ 39838 h 232995"/>
                  <a:gd name="connsiteX387" fmla="*/ 155644 w 233123"/>
                  <a:gd name="connsiteY387" fmla="*/ 38827 h 232995"/>
                  <a:gd name="connsiteX388" fmla="*/ 155012 w 233123"/>
                  <a:gd name="connsiteY388" fmla="*/ 38449 h 232995"/>
                  <a:gd name="connsiteX389" fmla="*/ 153749 w 233123"/>
                  <a:gd name="connsiteY389" fmla="*/ 37817 h 232995"/>
                  <a:gd name="connsiteX390" fmla="*/ 152486 w 233123"/>
                  <a:gd name="connsiteY390" fmla="*/ 37186 h 232995"/>
                  <a:gd name="connsiteX391" fmla="*/ 151855 w 233123"/>
                  <a:gd name="connsiteY391" fmla="*/ 36933 h 232995"/>
                  <a:gd name="connsiteX392" fmla="*/ 150592 w 233123"/>
                  <a:gd name="connsiteY392" fmla="*/ 36301 h 232995"/>
                  <a:gd name="connsiteX393" fmla="*/ 149329 w 233123"/>
                  <a:gd name="connsiteY393" fmla="*/ 35670 h 232995"/>
                  <a:gd name="connsiteX394" fmla="*/ 148697 w 233123"/>
                  <a:gd name="connsiteY394" fmla="*/ 35417 h 232995"/>
                  <a:gd name="connsiteX395" fmla="*/ 148066 w 233123"/>
                  <a:gd name="connsiteY395" fmla="*/ 35165 h 232995"/>
                  <a:gd name="connsiteX396" fmla="*/ 147434 w 233123"/>
                  <a:gd name="connsiteY396" fmla="*/ 34912 h 232995"/>
                  <a:gd name="connsiteX397" fmla="*/ 146171 w 233123"/>
                  <a:gd name="connsiteY397" fmla="*/ 34407 h 232995"/>
                  <a:gd name="connsiteX398" fmla="*/ 183682 w 233123"/>
                  <a:gd name="connsiteY398" fmla="*/ 62319 h 232995"/>
                  <a:gd name="connsiteX399" fmla="*/ 181535 w 233123"/>
                  <a:gd name="connsiteY399" fmla="*/ 60172 h 232995"/>
                  <a:gd name="connsiteX400" fmla="*/ 200858 w 233123"/>
                  <a:gd name="connsiteY400" fmla="*/ 101219 h 232995"/>
                  <a:gd name="connsiteX401" fmla="*/ 201995 w 233123"/>
                  <a:gd name="connsiteY401" fmla="*/ 118522 h 232995"/>
                  <a:gd name="connsiteX402" fmla="*/ 128868 w 233123"/>
                  <a:gd name="connsiteY402" fmla="*/ 201752 h 232995"/>
                  <a:gd name="connsiteX403" fmla="*/ 117501 w 233123"/>
                  <a:gd name="connsiteY403" fmla="*/ 202762 h 232995"/>
                  <a:gd name="connsiteX404" fmla="*/ 112576 w 233123"/>
                  <a:gd name="connsiteY404" fmla="*/ 202762 h 232995"/>
                  <a:gd name="connsiteX405" fmla="*/ 98557 w 233123"/>
                  <a:gd name="connsiteY405" fmla="*/ 201121 h 232995"/>
                  <a:gd name="connsiteX406" fmla="*/ 55236 w 233123"/>
                  <a:gd name="connsiteY406" fmla="*/ 178513 h 232995"/>
                  <a:gd name="connsiteX407" fmla="*/ 59025 w 233123"/>
                  <a:gd name="connsiteY407" fmla="*/ 182681 h 232995"/>
                  <a:gd name="connsiteX408" fmla="*/ 45385 w 233123"/>
                  <a:gd name="connsiteY408" fmla="*/ 168409 h 232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33123" h="232995">
                    <a:moveTo>
                      <a:pt x="120154" y="54"/>
                    </a:moveTo>
                    <a:cubicBezTo>
                      <a:pt x="111439" y="-199"/>
                      <a:pt x="102851" y="433"/>
                      <a:pt x="94515" y="2075"/>
                    </a:cubicBezTo>
                    <a:cubicBezTo>
                      <a:pt x="91358" y="2706"/>
                      <a:pt x="88200" y="3464"/>
                      <a:pt x="85169" y="4222"/>
                    </a:cubicBezTo>
                    <a:cubicBezTo>
                      <a:pt x="44248" y="15588"/>
                      <a:pt x="12169" y="48805"/>
                      <a:pt x="2823" y="90862"/>
                    </a:cubicBezTo>
                    <a:cubicBezTo>
                      <a:pt x="1181" y="97935"/>
                      <a:pt x="297" y="105260"/>
                      <a:pt x="44" y="112712"/>
                    </a:cubicBezTo>
                    <a:cubicBezTo>
                      <a:pt x="-82" y="118143"/>
                      <a:pt x="44" y="123574"/>
                      <a:pt x="676" y="128878"/>
                    </a:cubicBezTo>
                    <a:cubicBezTo>
                      <a:pt x="6738" y="185839"/>
                      <a:pt x="53973" y="231054"/>
                      <a:pt x="112829" y="232948"/>
                    </a:cubicBezTo>
                    <a:cubicBezTo>
                      <a:pt x="122427" y="233200"/>
                      <a:pt x="131773" y="232443"/>
                      <a:pt x="140740" y="230548"/>
                    </a:cubicBezTo>
                    <a:cubicBezTo>
                      <a:pt x="147182" y="229159"/>
                      <a:pt x="153370" y="227264"/>
                      <a:pt x="159306" y="224991"/>
                    </a:cubicBezTo>
                    <a:cubicBezTo>
                      <a:pt x="201237" y="208446"/>
                      <a:pt x="231549" y="168283"/>
                      <a:pt x="233065" y="120290"/>
                    </a:cubicBezTo>
                    <a:cubicBezTo>
                      <a:pt x="235085" y="56004"/>
                      <a:pt x="184692" y="2201"/>
                      <a:pt x="120406" y="54"/>
                    </a:cubicBezTo>
                    <a:close/>
                    <a:moveTo>
                      <a:pt x="45006" y="167652"/>
                    </a:moveTo>
                    <a:cubicBezTo>
                      <a:pt x="45006" y="167652"/>
                      <a:pt x="45006" y="167652"/>
                      <a:pt x="45006" y="167652"/>
                    </a:cubicBezTo>
                    <a:cubicBezTo>
                      <a:pt x="36544" y="156538"/>
                      <a:pt x="30735" y="143276"/>
                      <a:pt x="28461" y="128878"/>
                    </a:cubicBezTo>
                    <a:cubicBezTo>
                      <a:pt x="28461" y="128878"/>
                      <a:pt x="28461" y="128878"/>
                      <a:pt x="28461" y="128752"/>
                    </a:cubicBezTo>
                    <a:cubicBezTo>
                      <a:pt x="27577" y="123447"/>
                      <a:pt x="27324" y="117890"/>
                      <a:pt x="27451" y="112333"/>
                    </a:cubicBezTo>
                    <a:cubicBezTo>
                      <a:pt x="27703" y="104376"/>
                      <a:pt x="28966" y="96672"/>
                      <a:pt x="31240" y="89473"/>
                    </a:cubicBezTo>
                    <a:cubicBezTo>
                      <a:pt x="31240" y="89220"/>
                      <a:pt x="31366" y="88842"/>
                      <a:pt x="31492" y="88589"/>
                    </a:cubicBezTo>
                    <a:cubicBezTo>
                      <a:pt x="31492" y="88210"/>
                      <a:pt x="31745" y="87958"/>
                      <a:pt x="31871" y="87579"/>
                    </a:cubicBezTo>
                    <a:cubicBezTo>
                      <a:pt x="31871" y="87579"/>
                      <a:pt x="31871" y="87579"/>
                      <a:pt x="31871" y="87579"/>
                    </a:cubicBezTo>
                    <a:cubicBezTo>
                      <a:pt x="31871" y="87326"/>
                      <a:pt x="32124" y="86947"/>
                      <a:pt x="32124" y="86694"/>
                    </a:cubicBezTo>
                    <a:cubicBezTo>
                      <a:pt x="32124" y="86694"/>
                      <a:pt x="32124" y="86442"/>
                      <a:pt x="32124" y="86316"/>
                    </a:cubicBezTo>
                    <a:cubicBezTo>
                      <a:pt x="32124" y="86063"/>
                      <a:pt x="32250" y="85810"/>
                      <a:pt x="32376" y="85558"/>
                    </a:cubicBezTo>
                    <a:cubicBezTo>
                      <a:pt x="32376" y="85179"/>
                      <a:pt x="32629" y="84926"/>
                      <a:pt x="32755" y="84547"/>
                    </a:cubicBezTo>
                    <a:cubicBezTo>
                      <a:pt x="33008" y="83916"/>
                      <a:pt x="33261" y="83284"/>
                      <a:pt x="33513" y="82653"/>
                    </a:cubicBezTo>
                    <a:cubicBezTo>
                      <a:pt x="33513" y="82653"/>
                      <a:pt x="33513" y="82400"/>
                      <a:pt x="33639" y="82274"/>
                    </a:cubicBezTo>
                    <a:cubicBezTo>
                      <a:pt x="33639" y="82021"/>
                      <a:pt x="33766" y="81895"/>
                      <a:pt x="33892" y="81643"/>
                    </a:cubicBezTo>
                    <a:cubicBezTo>
                      <a:pt x="33892" y="81643"/>
                      <a:pt x="33892" y="81516"/>
                      <a:pt x="33892" y="81390"/>
                    </a:cubicBezTo>
                    <a:cubicBezTo>
                      <a:pt x="33892" y="81137"/>
                      <a:pt x="34145" y="80885"/>
                      <a:pt x="34271" y="80632"/>
                    </a:cubicBezTo>
                    <a:cubicBezTo>
                      <a:pt x="34397" y="80253"/>
                      <a:pt x="34524" y="79874"/>
                      <a:pt x="34776" y="79622"/>
                    </a:cubicBezTo>
                    <a:cubicBezTo>
                      <a:pt x="34902" y="79243"/>
                      <a:pt x="35029" y="78990"/>
                      <a:pt x="35155" y="78611"/>
                    </a:cubicBezTo>
                    <a:cubicBezTo>
                      <a:pt x="35281" y="78232"/>
                      <a:pt x="35534" y="77854"/>
                      <a:pt x="35660" y="77475"/>
                    </a:cubicBezTo>
                    <a:cubicBezTo>
                      <a:pt x="35786" y="77222"/>
                      <a:pt x="35913" y="76969"/>
                      <a:pt x="36039" y="76717"/>
                    </a:cubicBezTo>
                    <a:cubicBezTo>
                      <a:pt x="36039" y="76717"/>
                      <a:pt x="36039" y="76717"/>
                      <a:pt x="36039" y="76717"/>
                    </a:cubicBezTo>
                    <a:cubicBezTo>
                      <a:pt x="36165" y="76338"/>
                      <a:pt x="36292" y="76085"/>
                      <a:pt x="36544" y="75707"/>
                    </a:cubicBezTo>
                    <a:cubicBezTo>
                      <a:pt x="36671" y="75454"/>
                      <a:pt x="36923" y="75075"/>
                      <a:pt x="37049" y="74822"/>
                    </a:cubicBezTo>
                    <a:cubicBezTo>
                      <a:pt x="37428" y="74191"/>
                      <a:pt x="37681" y="73560"/>
                      <a:pt x="38060" y="73054"/>
                    </a:cubicBezTo>
                    <a:cubicBezTo>
                      <a:pt x="38060" y="73054"/>
                      <a:pt x="38060" y="72802"/>
                      <a:pt x="38186" y="72802"/>
                    </a:cubicBezTo>
                    <a:cubicBezTo>
                      <a:pt x="38439" y="72296"/>
                      <a:pt x="38818" y="71791"/>
                      <a:pt x="39070" y="71160"/>
                    </a:cubicBezTo>
                    <a:cubicBezTo>
                      <a:pt x="39197" y="70907"/>
                      <a:pt x="39449" y="70528"/>
                      <a:pt x="39575" y="70276"/>
                    </a:cubicBezTo>
                    <a:cubicBezTo>
                      <a:pt x="39702" y="70023"/>
                      <a:pt x="39954" y="69771"/>
                      <a:pt x="40081" y="69392"/>
                    </a:cubicBezTo>
                    <a:cubicBezTo>
                      <a:pt x="40081" y="69392"/>
                      <a:pt x="40081" y="69392"/>
                      <a:pt x="40081" y="69392"/>
                    </a:cubicBezTo>
                    <a:cubicBezTo>
                      <a:pt x="40207" y="69139"/>
                      <a:pt x="40460" y="68760"/>
                      <a:pt x="40586" y="68507"/>
                    </a:cubicBezTo>
                    <a:cubicBezTo>
                      <a:pt x="40712" y="68255"/>
                      <a:pt x="40965" y="67876"/>
                      <a:pt x="41217" y="67623"/>
                    </a:cubicBezTo>
                    <a:cubicBezTo>
                      <a:pt x="41470" y="67371"/>
                      <a:pt x="41596" y="66992"/>
                      <a:pt x="41849" y="66739"/>
                    </a:cubicBezTo>
                    <a:cubicBezTo>
                      <a:pt x="41975" y="66487"/>
                      <a:pt x="42228" y="66234"/>
                      <a:pt x="42354" y="65855"/>
                    </a:cubicBezTo>
                    <a:cubicBezTo>
                      <a:pt x="42859" y="65097"/>
                      <a:pt x="43491" y="64340"/>
                      <a:pt x="43996" y="63582"/>
                    </a:cubicBezTo>
                    <a:cubicBezTo>
                      <a:pt x="43996" y="63456"/>
                      <a:pt x="44248" y="63203"/>
                      <a:pt x="44375" y="63077"/>
                    </a:cubicBezTo>
                    <a:cubicBezTo>
                      <a:pt x="44754" y="62571"/>
                      <a:pt x="45133" y="62066"/>
                      <a:pt x="45511" y="61687"/>
                    </a:cubicBezTo>
                    <a:cubicBezTo>
                      <a:pt x="45764" y="61435"/>
                      <a:pt x="45890" y="61182"/>
                      <a:pt x="46143" y="60803"/>
                    </a:cubicBezTo>
                    <a:cubicBezTo>
                      <a:pt x="46269" y="60551"/>
                      <a:pt x="46522" y="60424"/>
                      <a:pt x="46648" y="60172"/>
                    </a:cubicBezTo>
                    <a:cubicBezTo>
                      <a:pt x="46648" y="60172"/>
                      <a:pt x="46648" y="60172"/>
                      <a:pt x="46648" y="60045"/>
                    </a:cubicBezTo>
                    <a:cubicBezTo>
                      <a:pt x="46648" y="60045"/>
                      <a:pt x="46775" y="59793"/>
                      <a:pt x="46901" y="59667"/>
                    </a:cubicBezTo>
                    <a:cubicBezTo>
                      <a:pt x="47027" y="59414"/>
                      <a:pt x="47280" y="59162"/>
                      <a:pt x="47406" y="59035"/>
                    </a:cubicBezTo>
                    <a:cubicBezTo>
                      <a:pt x="47532" y="58782"/>
                      <a:pt x="47785" y="58656"/>
                      <a:pt x="47911" y="58404"/>
                    </a:cubicBezTo>
                    <a:cubicBezTo>
                      <a:pt x="48164" y="58151"/>
                      <a:pt x="48416" y="57898"/>
                      <a:pt x="48543" y="57646"/>
                    </a:cubicBezTo>
                    <a:cubicBezTo>
                      <a:pt x="48669" y="57393"/>
                      <a:pt x="48922" y="57267"/>
                      <a:pt x="49048" y="57014"/>
                    </a:cubicBezTo>
                    <a:cubicBezTo>
                      <a:pt x="49048" y="57014"/>
                      <a:pt x="49174" y="56762"/>
                      <a:pt x="49300" y="56762"/>
                    </a:cubicBezTo>
                    <a:cubicBezTo>
                      <a:pt x="49932" y="56130"/>
                      <a:pt x="50437" y="55499"/>
                      <a:pt x="51069" y="54867"/>
                    </a:cubicBezTo>
                    <a:cubicBezTo>
                      <a:pt x="51069" y="54867"/>
                      <a:pt x="51321" y="54615"/>
                      <a:pt x="51448" y="54488"/>
                    </a:cubicBezTo>
                    <a:cubicBezTo>
                      <a:pt x="51448" y="54488"/>
                      <a:pt x="51448" y="54488"/>
                      <a:pt x="51448" y="54488"/>
                    </a:cubicBezTo>
                    <a:cubicBezTo>
                      <a:pt x="51574" y="54362"/>
                      <a:pt x="51826" y="54109"/>
                      <a:pt x="51953" y="53983"/>
                    </a:cubicBezTo>
                    <a:cubicBezTo>
                      <a:pt x="52079" y="53857"/>
                      <a:pt x="52205" y="53731"/>
                      <a:pt x="52458" y="53478"/>
                    </a:cubicBezTo>
                    <a:cubicBezTo>
                      <a:pt x="52458" y="53478"/>
                      <a:pt x="52710" y="53225"/>
                      <a:pt x="52837" y="53099"/>
                    </a:cubicBezTo>
                    <a:cubicBezTo>
                      <a:pt x="52963" y="52973"/>
                      <a:pt x="53089" y="52847"/>
                      <a:pt x="53342" y="52594"/>
                    </a:cubicBezTo>
                    <a:cubicBezTo>
                      <a:pt x="53468" y="52594"/>
                      <a:pt x="53595" y="52341"/>
                      <a:pt x="53721" y="52215"/>
                    </a:cubicBezTo>
                    <a:cubicBezTo>
                      <a:pt x="54352" y="51584"/>
                      <a:pt x="54984" y="50952"/>
                      <a:pt x="55742" y="50447"/>
                    </a:cubicBezTo>
                    <a:cubicBezTo>
                      <a:pt x="55868" y="50320"/>
                      <a:pt x="55994" y="50194"/>
                      <a:pt x="56247" y="50068"/>
                    </a:cubicBezTo>
                    <a:cubicBezTo>
                      <a:pt x="56626" y="49689"/>
                      <a:pt x="57005" y="49436"/>
                      <a:pt x="57384" y="49058"/>
                    </a:cubicBezTo>
                    <a:cubicBezTo>
                      <a:pt x="57384" y="49058"/>
                      <a:pt x="57636" y="48805"/>
                      <a:pt x="57762" y="48805"/>
                    </a:cubicBezTo>
                    <a:cubicBezTo>
                      <a:pt x="58015" y="48552"/>
                      <a:pt x="58268" y="48426"/>
                      <a:pt x="58394" y="48173"/>
                    </a:cubicBezTo>
                    <a:cubicBezTo>
                      <a:pt x="58646" y="48047"/>
                      <a:pt x="58773" y="47795"/>
                      <a:pt x="59025" y="47668"/>
                    </a:cubicBezTo>
                    <a:cubicBezTo>
                      <a:pt x="59278" y="47542"/>
                      <a:pt x="59531" y="47289"/>
                      <a:pt x="59657" y="47163"/>
                    </a:cubicBezTo>
                    <a:cubicBezTo>
                      <a:pt x="59783" y="47163"/>
                      <a:pt x="59909" y="46911"/>
                      <a:pt x="60162" y="46784"/>
                    </a:cubicBezTo>
                    <a:cubicBezTo>
                      <a:pt x="60415" y="46658"/>
                      <a:pt x="60541" y="46405"/>
                      <a:pt x="60793" y="46279"/>
                    </a:cubicBezTo>
                    <a:cubicBezTo>
                      <a:pt x="61046" y="46026"/>
                      <a:pt x="61299" y="45900"/>
                      <a:pt x="61551" y="45647"/>
                    </a:cubicBezTo>
                    <a:cubicBezTo>
                      <a:pt x="61804" y="45521"/>
                      <a:pt x="61930" y="45395"/>
                      <a:pt x="62183" y="45142"/>
                    </a:cubicBezTo>
                    <a:cubicBezTo>
                      <a:pt x="62814" y="44637"/>
                      <a:pt x="63572" y="44132"/>
                      <a:pt x="64204" y="43627"/>
                    </a:cubicBezTo>
                    <a:cubicBezTo>
                      <a:pt x="64456" y="43500"/>
                      <a:pt x="64709" y="43248"/>
                      <a:pt x="64961" y="43122"/>
                    </a:cubicBezTo>
                    <a:cubicBezTo>
                      <a:pt x="65214" y="42995"/>
                      <a:pt x="65467" y="42743"/>
                      <a:pt x="65719" y="42616"/>
                    </a:cubicBezTo>
                    <a:cubicBezTo>
                      <a:pt x="65972" y="42490"/>
                      <a:pt x="66224" y="42364"/>
                      <a:pt x="66477" y="42111"/>
                    </a:cubicBezTo>
                    <a:cubicBezTo>
                      <a:pt x="66603" y="42111"/>
                      <a:pt x="66729" y="41985"/>
                      <a:pt x="66856" y="41859"/>
                    </a:cubicBezTo>
                    <a:cubicBezTo>
                      <a:pt x="67614" y="41353"/>
                      <a:pt x="68371" y="40975"/>
                      <a:pt x="69129" y="40469"/>
                    </a:cubicBezTo>
                    <a:cubicBezTo>
                      <a:pt x="69256" y="40469"/>
                      <a:pt x="69508" y="40217"/>
                      <a:pt x="69634" y="40090"/>
                    </a:cubicBezTo>
                    <a:cubicBezTo>
                      <a:pt x="69761" y="40090"/>
                      <a:pt x="70013" y="39838"/>
                      <a:pt x="70140" y="39711"/>
                    </a:cubicBezTo>
                    <a:cubicBezTo>
                      <a:pt x="70266" y="39711"/>
                      <a:pt x="70392" y="39585"/>
                      <a:pt x="70518" y="39459"/>
                    </a:cubicBezTo>
                    <a:cubicBezTo>
                      <a:pt x="70771" y="39333"/>
                      <a:pt x="71024" y="39206"/>
                      <a:pt x="71276" y="39080"/>
                    </a:cubicBezTo>
                    <a:cubicBezTo>
                      <a:pt x="71529" y="38954"/>
                      <a:pt x="71782" y="38827"/>
                      <a:pt x="72034" y="38575"/>
                    </a:cubicBezTo>
                    <a:cubicBezTo>
                      <a:pt x="72287" y="38449"/>
                      <a:pt x="72666" y="38196"/>
                      <a:pt x="72918" y="38070"/>
                    </a:cubicBezTo>
                    <a:cubicBezTo>
                      <a:pt x="72918" y="38070"/>
                      <a:pt x="72918" y="38070"/>
                      <a:pt x="72918" y="38070"/>
                    </a:cubicBezTo>
                    <a:cubicBezTo>
                      <a:pt x="73171" y="37943"/>
                      <a:pt x="73550" y="37817"/>
                      <a:pt x="73802" y="37564"/>
                    </a:cubicBezTo>
                    <a:cubicBezTo>
                      <a:pt x="74055" y="37438"/>
                      <a:pt x="74307" y="37312"/>
                      <a:pt x="74560" y="37186"/>
                    </a:cubicBezTo>
                    <a:cubicBezTo>
                      <a:pt x="74813" y="37186"/>
                      <a:pt x="74939" y="36933"/>
                      <a:pt x="75192" y="36933"/>
                    </a:cubicBezTo>
                    <a:cubicBezTo>
                      <a:pt x="75571" y="36680"/>
                      <a:pt x="75949" y="36554"/>
                      <a:pt x="76328" y="36301"/>
                    </a:cubicBezTo>
                    <a:cubicBezTo>
                      <a:pt x="76455" y="36301"/>
                      <a:pt x="76707" y="36175"/>
                      <a:pt x="76833" y="36049"/>
                    </a:cubicBezTo>
                    <a:cubicBezTo>
                      <a:pt x="77465" y="35796"/>
                      <a:pt x="78096" y="35544"/>
                      <a:pt x="78602" y="35165"/>
                    </a:cubicBezTo>
                    <a:cubicBezTo>
                      <a:pt x="78854" y="35165"/>
                      <a:pt x="79107" y="34912"/>
                      <a:pt x="79486" y="34786"/>
                    </a:cubicBezTo>
                    <a:cubicBezTo>
                      <a:pt x="79991" y="34533"/>
                      <a:pt x="80622" y="34281"/>
                      <a:pt x="81128" y="34154"/>
                    </a:cubicBezTo>
                    <a:cubicBezTo>
                      <a:pt x="81254" y="34154"/>
                      <a:pt x="81507" y="34028"/>
                      <a:pt x="81633" y="33902"/>
                    </a:cubicBezTo>
                    <a:cubicBezTo>
                      <a:pt x="81885" y="33902"/>
                      <a:pt x="82012" y="33775"/>
                      <a:pt x="82264" y="33649"/>
                    </a:cubicBezTo>
                    <a:cubicBezTo>
                      <a:pt x="82391" y="33649"/>
                      <a:pt x="82643" y="33523"/>
                      <a:pt x="82769" y="33397"/>
                    </a:cubicBezTo>
                    <a:cubicBezTo>
                      <a:pt x="83148" y="33270"/>
                      <a:pt x="83654" y="33018"/>
                      <a:pt x="84033" y="32891"/>
                    </a:cubicBezTo>
                    <a:cubicBezTo>
                      <a:pt x="84285" y="32891"/>
                      <a:pt x="84411" y="32765"/>
                      <a:pt x="84664" y="32639"/>
                    </a:cubicBezTo>
                    <a:cubicBezTo>
                      <a:pt x="84916" y="32639"/>
                      <a:pt x="85043" y="32513"/>
                      <a:pt x="85295" y="32386"/>
                    </a:cubicBezTo>
                    <a:cubicBezTo>
                      <a:pt x="85548" y="32386"/>
                      <a:pt x="85674" y="32260"/>
                      <a:pt x="85927" y="32134"/>
                    </a:cubicBezTo>
                    <a:cubicBezTo>
                      <a:pt x="86811" y="31755"/>
                      <a:pt x="87821" y="31502"/>
                      <a:pt x="88705" y="31249"/>
                    </a:cubicBezTo>
                    <a:cubicBezTo>
                      <a:pt x="88453" y="31249"/>
                      <a:pt x="88200" y="31376"/>
                      <a:pt x="87948" y="31502"/>
                    </a:cubicBezTo>
                    <a:cubicBezTo>
                      <a:pt x="87442" y="31628"/>
                      <a:pt x="86811" y="31881"/>
                      <a:pt x="86306" y="32007"/>
                    </a:cubicBezTo>
                    <a:cubicBezTo>
                      <a:pt x="86053" y="32007"/>
                      <a:pt x="85801" y="32134"/>
                      <a:pt x="85548" y="32260"/>
                    </a:cubicBezTo>
                    <a:cubicBezTo>
                      <a:pt x="85295" y="32260"/>
                      <a:pt x="85043" y="32386"/>
                      <a:pt x="84790" y="32513"/>
                    </a:cubicBezTo>
                    <a:cubicBezTo>
                      <a:pt x="84538" y="32513"/>
                      <a:pt x="84285" y="32639"/>
                      <a:pt x="84033" y="32765"/>
                    </a:cubicBezTo>
                    <a:cubicBezTo>
                      <a:pt x="84033" y="32765"/>
                      <a:pt x="84033" y="32765"/>
                      <a:pt x="84033" y="32765"/>
                    </a:cubicBezTo>
                    <a:cubicBezTo>
                      <a:pt x="83654" y="32891"/>
                      <a:pt x="83148" y="33144"/>
                      <a:pt x="82769" y="33270"/>
                    </a:cubicBezTo>
                    <a:cubicBezTo>
                      <a:pt x="81380" y="33775"/>
                      <a:pt x="79991" y="34407"/>
                      <a:pt x="78602" y="35038"/>
                    </a:cubicBezTo>
                    <a:cubicBezTo>
                      <a:pt x="78349" y="35038"/>
                      <a:pt x="78096" y="35291"/>
                      <a:pt x="77844" y="35417"/>
                    </a:cubicBezTo>
                    <a:cubicBezTo>
                      <a:pt x="74560" y="36933"/>
                      <a:pt x="71276" y="38701"/>
                      <a:pt x="68245" y="40596"/>
                    </a:cubicBezTo>
                    <a:cubicBezTo>
                      <a:pt x="67993" y="40722"/>
                      <a:pt x="67740" y="40848"/>
                      <a:pt x="67487" y="41101"/>
                    </a:cubicBezTo>
                    <a:cubicBezTo>
                      <a:pt x="67235" y="41227"/>
                      <a:pt x="66982" y="41353"/>
                      <a:pt x="66729" y="41606"/>
                    </a:cubicBezTo>
                    <a:cubicBezTo>
                      <a:pt x="66224" y="41859"/>
                      <a:pt x="65846" y="42237"/>
                      <a:pt x="65340" y="42490"/>
                    </a:cubicBezTo>
                    <a:cubicBezTo>
                      <a:pt x="65088" y="42616"/>
                      <a:pt x="64835" y="42743"/>
                      <a:pt x="64709" y="42995"/>
                    </a:cubicBezTo>
                    <a:cubicBezTo>
                      <a:pt x="64204" y="43374"/>
                      <a:pt x="63825" y="43627"/>
                      <a:pt x="63320" y="44006"/>
                    </a:cubicBezTo>
                    <a:cubicBezTo>
                      <a:pt x="63067" y="44132"/>
                      <a:pt x="62814" y="44384"/>
                      <a:pt x="62688" y="44511"/>
                    </a:cubicBezTo>
                    <a:cubicBezTo>
                      <a:pt x="62183" y="44890"/>
                      <a:pt x="61804" y="45142"/>
                      <a:pt x="61299" y="45521"/>
                    </a:cubicBezTo>
                    <a:cubicBezTo>
                      <a:pt x="61046" y="45647"/>
                      <a:pt x="60920" y="45900"/>
                      <a:pt x="60667" y="46026"/>
                    </a:cubicBezTo>
                    <a:cubicBezTo>
                      <a:pt x="60415" y="46153"/>
                      <a:pt x="60162" y="46405"/>
                      <a:pt x="60036" y="46532"/>
                    </a:cubicBezTo>
                    <a:cubicBezTo>
                      <a:pt x="59783" y="46658"/>
                      <a:pt x="59657" y="46911"/>
                      <a:pt x="59404" y="47037"/>
                    </a:cubicBezTo>
                    <a:cubicBezTo>
                      <a:pt x="58015" y="48173"/>
                      <a:pt x="56626" y="49310"/>
                      <a:pt x="55363" y="50573"/>
                    </a:cubicBezTo>
                    <a:cubicBezTo>
                      <a:pt x="55236" y="50699"/>
                      <a:pt x="55110" y="50826"/>
                      <a:pt x="54858" y="50952"/>
                    </a:cubicBezTo>
                    <a:cubicBezTo>
                      <a:pt x="54731" y="51078"/>
                      <a:pt x="54479" y="51205"/>
                      <a:pt x="54352" y="51457"/>
                    </a:cubicBezTo>
                    <a:cubicBezTo>
                      <a:pt x="54100" y="51710"/>
                      <a:pt x="53973" y="51836"/>
                      <a:pt x="53721" y="52089"/>
                    </a:cubicBezTo>
                    <a:cubicBezTo>
                      <a:pt x="53468" y="52215"/>
                      <a:pt x="53342" y="52468"/>
                      <a:pt x="53216" y="52594"/>
                    </a:cubicBezTo>
                    <a:cubicBezTo>
                      <a:pt x="53216" y="52594"/>
                      <a:pt x="53216" y="52594"/>
                      <a:pt x="53216" y="52594"/>
                    </a:cubicBezTo>
                    <a:cubicBezTo>
                      <a:pt x="53089" y="52720"/>
                      <a:pt x="52837" y="52973"/>
                      <a:pt x="52710" y="53099"/>
                    </a:cubicBezTo>
                    <a:cubicBezTo>
                      <a:pt x="52710" y="53099"/>
                      <a:pt x="52710" y="53099"/>
                      <a:pt x="52710" y="53099"/>
                    </a:cubicBezTo>
                    <a:cubicBezTo>
                      <a:pt x="52584" y="53225"/>
                      <a:pt x="52331" y="53478"/>
                      <a:pt x="52205" y="53604"/>
                    </a:cubicBezTo>
                    <a:cubicBezTo>
                      <a:pt x="51953" y="53857"/>
                      <a:pt x="51826" y="53983"/>
                      <a:pt x="51574" y="54236"/>
                    </a:cubicBezTo>
                    <a:cubicBezTo>
                      <a:pt x="51448" y="54362"/>
                      <a:pt x="51321" y="54488"/>
                      <a:pt x="51069" y="54741"/>
                    </a:cubicBezTo>
                    <a:cubicBezTo>
                      <a:pt x="51069" y="54741"/>
                      <a:pt x="50942" y="54867"/>
                      <a:pt x="50816" y="54994"/>
                    </a:cubicBezTo>
                    <a:cubicBezTo>
                      <a:pt x="50690" y="55120"/>
                      <a:pt x="50437" y="55373"/>
                      <a:pt x="50311" y="55499"/>
                    </a:cubicBezTo>
                    <a:cubicBezTo>
                      <a:pt x="50058" y="55751"/>
                      <a:pt x="49806" y="56130"/>
                      <a:pt x="49427" y="56383"/>
                    </a:cubicBezTo>
                    <a:cubicBezTo>
                      <a:pt x="49300" y="56509"/>
                      <a:pt x="49174" y="56762"/>
                      <a:pt x="48922" y="56888"/>
                    </a:cubicBezTo>
                    <a:cubicBezTo>
                      <a:pt x="48922" y="57014"/>
                      <a:pt x="48669" y="57141"/>
                      <a:pt x="48543" y="57267"/>
                    </a:cubicBezTo>
                    <a:cubicBezTo>
                      <a:pt x="48416" y="57393"/>
                      <a:pt x="48290" y="57646"/>
                      <a:pt x="48037" y="57772"/>
                    </a:cubicBezTo>
                    <a:cubicBezTo>
                      <a:pt x="48037" y="57898"/>
                      <a:pt x="47785" y="58025"/>
                      <a:pt x="47659" y="58151"/>
                    </a:cubicBezTo>
                    <a:cubicBezTo>
                      <a:pt x="47532" y="58404"/>
                      <a:pt x="47280" y="58530"/>
                      <a:pt x="47153" y="58782"/>
                    </a:cubicBezTo>
                    <a:cubicBezTo>
                      <a:pt x="46901" y="59035"/>
                      <a:pt x="46775" y="59288"/>
                      <a:pt x="46522" y="59540"/>
                    </a:cubicBezTo>
                    <a:cubicBezTo>
                      <a:pt x="46395" y="59667"/>
                      <a:pt x="46269" y="59919"/>
                      <a:pt x="46017" y="60045"/>
                    </a:cubicBezTo>
                    <a:cubicBezTo>
                      <a:pt x="45890" y="60172"/>
                      <a:pt x="45764" y="60424"/>
                      <a:pt x="45638" y="60551"/>
                    </a:cubicBezTo>
                    <a:cubicBezTo>
                      <a:pt x="45638" y="60677"/>
                      <a:pt x="45385" y="60803"/>
                      <a:pt x="45259" y="60930"/>
                    </a:cubicBezTo>
                    <a:cubicBezTo>
                      <a:pt x="45133" y="61056"/>
                      <a:pt x="45006" y="61309"/>
                      <a:pt x="44880" y="61435"/>
                    </a:cubicBezTo>
                    <a:cubicBezTo>
                      <a:pt x="44754" y="61687"/>
                      <a:pt x="44627" y="61814"/>
                      <a:pt x="44375" y="62066"/>
                    </a:cubicBezTo>
                    <a:cubicBezTo>
                      <a:pt x="44248" y="62193"/>
                      <a:pt x="44122" y="62445"/>
                      <a:pt x="43996" y="62698"/>
                    </a:cubicBezTo>
                    <a:cubicBezTo>
                      <a:pt x="43743" y="62950"/>
                      <a:pt x="43617" y="63329"/>
                      <a:pt x="43364" y="63582"/>
                    </a:cubicBezTo>
                    <a:cubicBezTo>
                      <a:pt x="43238" y="63834"/>
                      <a:pt x="43112" y="63961"/>
                      <a:pt x="42986" y="64213"/>
                    </a:cubicBezTo>
                    <a:cubicBezTo>
                      <a:pt x="42986" y="64213"/>
                      <a:pt x="42859" y="64466"/>
                      <a:pt x="42733" y="64592"/>
                    </a:cubicBezTo>
                    <a:cubicBezTo>
                      <a:pt x="42228" y="65224"/>
                      <a:pt x="41722" y="65982"/>
                      <a:pt x="41344" y="66739"/>
                    </a:cubicBezTo>
                    <a:cubicBezTo>
                      <a:pt x="41217" y="66992"/>
                      <a:pt x="41091" y="67118"/>
                      <a:pt x="40965" y="67371"/>
                    </a:cubicBezTo>
                    <a:cubicBezTo>
                      <a:pt x="40838" y="67623"/>
                      <a:pt x="40586" y="67876"/>
                      <a:pt x="40460" y="68255"/>
                    </a:cubicBezTo>
                    <a:cubicBezTo>
                      <a:pt x="40460" y="68381"/>
                      <a:pt x="40207" y="68634"/>
                      <a:pt x="40081" y="68760"/>
                    </a:cubicBezTo>
                    <a:cubicBezTo>
                      <a:pt x="39197" y="70276"/>
                      <a:pt x="38312" y="71791"/>
                      <a:pt x="37428" y="73433"/>
                    </a:cubicBezTo>
                    <a:cubicBezTo>
                      <a:pt x="37428" y="73560"/>
                      <a:pt x="37176" y="73812"/>
                      <a:pt x="37176" y="73938"/>
                    </a:cubicBezTo>
                    <a:cubicBezTo>
                      <a:pt x="37176" y="74191"/>
                      <a:pt x="36923" y="74444"/>
                      <a:pt x="36797" y="74570"/>
                    </a:cubicBezTo>
                    <a:cubicBezTo>
                      <a:pt x="35786" y="76464"/>
                      <a:pt x="34902" y="78359"/>
                      <a:pt x="34145" y="80253"/>
                    </a:cubicBezTo>
                    <a:cubicBezTo>
                      <a:pt x="34145" y="80380"/>
                      <a:pt x="34018" y="80632"/>
                      <a:pt x="33892" y="80758"/>
                    </a:cubicBezTo>
                    <a:cubicBezTo>
                      <a:pt x="33639" y="81390"/>
                      <a:pt x="33387" y="82021"/>
                      <a:pt x="33134" y="82779"/>
                    </a:cubicBezTo>
                    <a:cubicBezTo>
                      <a:pt x="33134" y="83032"/>
                      <a:pt x="33008" y="83158"/>
                      <a:pt x="32882" y="83411"/>
                    </a:cubicBezTo>
                    <a:cubicBezTo>
                      <a:pt x="32882" y="83411"/>
                      <a:pt x="32882" y="83663"/>
                      <a:pt x="32882" y="83663"/>
                    </a:cubicBezTo>
                    <a:cubicBezTo>
                      <a:pt x="32882" y="83790"/>
                      <a:pt x="32755" y="84042"/>
                      <a:pt x="32629" y="84169"/>
                    </a:cubicBezTo>
                    <a:cubicBezTo>
                      <a:pt x="32629" y="84421"/>
                      <a:pt x="32503" y="84547"/>
                      <a:pt x="32376" y="84800"/>
                    </a:cubicBezTo>
                    <a:cubicBezTo>
                      <a:pt x="32376" y="85053"/>
                      <a:pt x="32124" y="85305"/>
                      <a:pt x="32124" y="85558"/>
                    </a:cubicBezTo>
                    <a:cubicBezTo>
                      <a:pt x="31745" y="86694"/>
                      <a:pt x="31366" y="87831"/>
                      <a:pt x="30987" y="88968"/>
                    </a:cubicBezTo>
                    <a:cubicBezTo>
                      <a:pt x="30987" y="89220"/>
                      <a:pt x="30987" y="89347"/>
                      <a:pt x="30861" y="89599"/>
                    </a:cubicBezTo>
                    <a:cubicBezTo>
                      <a:pt x="30861" y="89852"/>
                      <a:pt x="30861" y="89978"/>
                      <a:pt x="30735" y="90231"/>
                    </a:cubicBezTo>
                    <a:cubicBezTo>
                      <a:pt x="30735" y="90483"/>
                      <a:pt x="30735" y="90610"/>
                      <a:pt x="30608" y="90862"/>
                    </a:cubicBezTo>
                    <a:cubicBezTo>
                      <a:pt x="30608" y="91115"/>
                      <a:pt x="30608" y="91241"/>
                      <a:pt x="30482" y="91494"/>
                    </a:cubicBezTo>
                    <a:cubicBezTo>
                      <a:pt x="30482" y="91746"/>
                      <a:pt x="30356" y="91999"/>
                      <a:pt x="30229" y="92378"/>
                    </a:cubicBezTo>
                    <a:cubicBezTo>
                      <a:pt x="29977" y="93514"/>
                      <a:pt x="29724" y="94525"/>
                      <a:pt x="29472" y="95662"/>
                    </a:cubicBezTo>
                    <a:cubicBezTo>
                      <a:pt x="29472" y="95914"/>
                      <a:pt x="29472" y="96041"/>
                      <a:pt x="29345" y="96293"/>
                    </a:cubicBezTo>
                    <a:cubicBezTo>
                      <a:pt x="29345" y="96419"/>
                      <a:pt x="29345" y="96546"/>
                      <a:pt x="29345" y="96672"/>
                    </a:cubicBezTo>
                    <a:cubicBezTo>
                      <a:pt x="29345" y="96925"/>
                      <a:pt x="29345" y="97177"/>
                      <a:pt x="29219" y="97430"/>
                    </a:cubicBezTo>
                    <a:cubicBezTo>
                      <a:pt x="29219" y="97682"/>
                      <a:pt x="29219" y="97809"/>
                      <a:pt x="29219" y="98061"/>
                    </a:cubicBezTo>
                    <a:cubicBezTo>
                      <a:pt x="29219" y="98314"/>
                      <a:pt x="29219" y="98440"/>
                      <a:pt x="29219" y="98693"/>
                    </a:cubicBezTo>
                    <a:cubicBezTo>
                      <a:pt x="29219" y="98945"/>
                      <a:pt x="29219" y="99198"/>
                      <a:pt x="29219" y="99451"/>
                    </a:cubicBezTo>
                    <a:cubicBezTo>
                      <a:pt x="29219" y="99956"/>
                      <a:pt x="29093" y="100587"/>
                      <a:pt x="28966" y="101092"/>
                    </a:cubicBezTo>
                    <a:cubicBezTo>
                      <a:pt x="28966" y="101345"/>
                      <a:pt x="28966" y="101598"/>
                      <a:pt x="28966" y="101850"/>
                    </a:cubicBezTo>
                    <a:cubicBezTo>
                      <a:pt x="28966" y="101850"/>
                      <a:pt x="28966" y="101977"/>
                      <a:pt x="28966" y="102103"/>
                    </a:cubicBezTo>
                    <a:cubicBezTo>
                      <a:pt x="28966" y="102482"/>
                      <a:pt x="28966" y="102987"/>
                      <a:pt x="28840" y="103366"/>
                    </a:cubicBezTo>
                    <a:cubicBezTo>
                      <a:pt x="28840" y="103997"/>
                      <a:pt x="28714" y="104629"/>
                      <a:pt x="28588" y="105260"/>
                    </a:cubicBezTo>
                    <a:cubicBezTo>
                      <a:pt x="28588" y="105513"/>
                      <a:pt x="28588" y="105765"/>
                      <a:pt x="28588" y="106018"/>
                    </a:cubicBezTo>
                    <a:cubicBezTo>
                      <a:pt x="28588" y="106018"/>
                      <a:pt x="28588" y="106018"/>
                      <a:pt x="28588" y="106018"/>
                    </a:cubicBezTo>
                    <a:cubicBezTo>
                      <a:pt x="28588" y="106271"/>
                      <a:pt x="28588" y="106397"/>
                      <a:pt x="28588" y="106650"/>
                    </a:cubicBezTo>
                    <a:cubicBezTo>
                      <a:pt x="28588" y="106650"/>
                      <a:pt x="28588" y="106902"/>
                      <a:pt x="28588" y="107028"/>
                    </a:cubicBezTo>
                    <a:cubicBezTo>
                      <a:pt x="28588" y="107281"/>
                      <a:pt x="28588" y="107407"/>
                      <a:pt x="28588" y="107660"/>
                    </a:cubicBezTo>
                    <a:cubicBezTo>
                      <a:pt x="28588" y="107660"/>
                      <a:pt x="28588" y="107786"/>
                      <a:pt x="28588" y="107913"/>
                    </a:cubicBezTo>
                    <a:cubicBezTo>
                      <a:pt x="28588" y="108165"/>
                      <a:pt x="28588" y="108292"/>
                      <a:pt x="28588" y="108544"/>
                    </a:cubicBezTo>
                    <a:cubicBezTo>
                      <a:pt x="28588" y="108797"/>
                      <a:pt x="28588" y="108923"/>
                      <a:pt x="28588" y="109176"/>
                    </a:cubicBezTo>
                    <a:cubicBezTo>
                      <a:pt x="28588" y="109428"/>
                      <a:pt x="28588" y="109681"/>
                      <a:pt x="28588" y="109807"/>
                    </a:cubicBezTo>
                    <a:cubicBezTo>
                      <a:pt x="28588" y="110060"/>
                      <a:pt x="28588" y="110312"/>
                      <a:pt x="28588" y="110565"/>
                    </a:cubicBezTo>
                    <a:cubicBezTo>
                      <a:pt x="28588" y="110817"/>
                      <a:pt x="28588" y="111070"/>
                      <a:pt x="28588" y="111323"/>
                    </a:cubicBezTo>
                    <a:cubicBezTo>
                      <a:pt x="28588" y="112080"/>
                      <a:pt x="28588" y="112838"/>
                      <a:pt x="28588" y="113596"/>
                    </a:cubicBezTo>
                    <a:lnTo>
                      <a:pt x="28588" y="113596"/>
                    </a:lnTo>
                    <a:cubicBezTo>
                      <a:pt x="28588" y="113596"/>
                      <a:pt x="28588" y="114101"/>
                      <a:pt x="28588" y="114228"/>
                    </a:cubicBezTo>
                    <a:cubicBezTo>
                      <a:pt x="28588" y="114733"/>
                      <a:pt x="28588" y="115364"/>
                      <a:pt x="28588" y="115869"/>
                    </a:cubicBezTo>
                    <a:cubicBezTo>
                      <a:pt x="28588" y="116122"/>
                      <a:pt x="28588" y="116248"/>
                      <a:pt x="28588" y="116501"/>
                    </a:cubicBezTo>
                    <a:cubicBezTo>
                      <a:pt x="28588" y="116627"/>
                      <a:pt x="28588" y="116880"/>
                      <a:pt x="28588" y="117006"/>
                    </a:cubicBezTo>
                    <a:cubicBezTo>
                      <a:pt x="28588" y="117259"/>
                      <a:pt x="28588" y="117511"/>
                      <a:pt x="28588" y="117764"/>
                    </a:cubicBezTo>
                    <a:cubicBezTo>
                      <a:pt x="28588" y="117764"/>
                      <a:pt x="28588" y="118016"/>
                      <a:pt x="28588" y="118143"/>
                    </a:cubicBezTo>
                    <a:cubicBezTo>
                      <a:pt x="28588" y="118395"/>
                      <a:pt x="28588" y="118774"/>
                      <a:pt x="28588" y="119027"/>
                    </a:cubicBezTo>
                    <a:cubicBezTo>
                      <a:pt x="28588" y="119027"/>
                      <a:pt x="28588" y="119027"/>
                      <a:pt x="28588" y="119153"/>
                    </a:cubicBezTo>
                    <a:cubicBezTo>
                      <a:pt x="28588" y="119406"/>
                      <a:pt x="28588" y="119658"/>
                      <a:pt x="28588" y="120037"/>
                    </a:cubicBezTo>
                    <a:cubicBezTo>
                      <a:pt x="28588" y="120037"/>
                      <a:pt x="28588" y="120290"/>
                      <a:pt x="28588" y="120416"/>
                    </a:cubicBezTo>
                    <a:cubicBezTo>
                      <a:pt x="28588" y="120669"/>
                      <a:pt x="28588" y="120795"/>
                      <a:pt x="28588" y="121047"/>
                    </a:cubicBezTo>
                    <a:cubicBezTo>
                      <a:pt x="28588" y="121300"/>
                      <a:pt x="28588" y="121427"/>
                      <a:pt x="28588" y="121679"/>
                    </a:cubicBezTo>
                    <a:cubicBezTo>
                      <a:pt x="28588" y="121932"/>
                      <a:pt x="28588" y="122058"/>
                      <a:pt x="28588" y="122310"/>
                    </a:cubicBezTo>
                    <a:cubicBezTo>
                      <a:pt x="28588" y="122310"/>
                      <a:pt x="28588" y="122563"/>
                      <a:pt x="28588" y="122689"/>
                    </a:cubicBezTo>
                    <a:cubicBezTo>
                      <a:pt x="28588" y="122942"/>
                      <a:pt x="28588" y="123195"/>
                      <a:pt x="28588" y="123447"/>
                    </a:cubicBezTo>
                    <a:cubicBezTo>
                      <a:pt x="28588" y="123574"/>
                      <a:pt x="28588" y="123700"/>
                      <a:pt x="28588" y="123826"/>
                    </a:cubicBezTo>
                    <a:cubicBezTo>
                      <a:pt x="28588" y="124079"/>
                      <a:pt x="28588" y="124331"/>
                      <a:pt x="28588" y="124584"/>
                    </a:cubicBezTo>
                    <a:lnTo>
                      <a:pt x="28588" y="124837"/>
                    </a:lnTo>
                    <a:cubicBezTo>
                      <a:pt x="28588" y="124837"/>
                      <a:pt x="28588" y="125215"/>
                      <a:pt x="28588" y="125468"/>
                    </a:cubicBezTo>
                    <a:cubicBezTo>
                      <a:pt x="28588" y="125721"/>
                      <a:pt x="28588" y="125847"/>
                      <a:pt x="28588" y="126100"/>
                    </a:cubicBezTo>
                    <a:cubicBezTo>
                      <a:pt x="28588" y="126352"/>
                      <a:pt x="28588" y="126479"/>
                      <a:pt x="28588" y="126731"/>
                    </a:cubicBezTo>
                    <a:cubicBezTo>
                      <a:pt x="28588" y="126731"/>
                      <a:pt x="28588" y="126983"/>
                      <a:pt x="28588" y="127110"/>
                    </a:cubicBezTo>
                    <a:cubicBezTo>
                      <a:pt x="28588" y="127362"/>
                      <a:pt x="28588" y="127489"/>
                      <a:pt x="28588" y="127742"/>
                    </a:cubicBezTo>
                    <a:cubicBezTo>
                      <a:pt x="28588" y="127994"/>
                      <a:pt x="28588" y="128247"/>
                      <a:pt x="28588" y="128499"/>
                    </a:cubicBezTo>
                    <a:cubicBezTo>
                      <a:pt x="28588" y="128499"/>
                      <a:pt x="28588" y="128752"/>
                      <a:pt x="28588" y="128878"/>
                    </a:cubicBezTo>
                    <a:cubicBezTo>
                      <a:pt x="28588" y="129131"/>
                      <a:pt x="28588" y="129257"/>
                      <a:pt x="28588" y="129510"/>
                    </a:cubicBezTo>
                    <a:cubicBezTo>
                      <a:pt x="28588" y="129762"/>
                      <a:pt x="28588" y="129888"/>
                      <a:pt x="28588" y="130141"/>
                    </a:cubicBezTo>
                    <a:cubicBezTo>
                      <a:pt x="28588" y="130141"/>
                      <a:pt x="28588" y="130267"/>
                      <a:pt x="28588" y="130394"/>
                    </a:cubicBezTo>
                    <a:cubicBezTo>
                      <a:pt x="28588" y="130646"/>
                      <a:pt x="28588" y="131025"/>
                      <a:pt x="28714" y="131278"/>
                    </a:cubicBezTo>
                    <a:cubicBezTo>
                      <a:pt x="28714" y="131657"/>
                      <a:pt x="28840" y="131909"/>
                      <a:pt x="28966" y="132288"/>
                    </a:cubicBezTo>
                    <a:cubicBezTo>
                      <a:pt x="28966" y="132541"/>
                      <a:pt x="28966" y="132667"/>
                      <a:pt x="29093" y="132920"/>
                    </a:cubicBezTo>
                    <a:cubicBezTo>
                      <a:pt x="29093" y="133046"/>
                      <a:pt x="29093" y="133298"/>
                      <a:pt x="29093" y="133425"/>
                    </a:cubicBezTo>
                    <a:cubicBezTo>
                      <a:pt x="29472" y="134814"/>
                      <a:pt x="29724" y="136203"/>
                      <a:pt x="30103" y="137593"/>
                    </a:cubicBezTo>
                    <a:cubicBezTo>
                      <a:pt x="30103" y="137845"/>
                      <a:pt x="30229" y="138098"/>
                      <a:pt x="30356" y="138351"/>
                    </a:cubicBezTo>
                    <a:cubicBezTo>
                      <a:pt x="30356" y="138603"/>
                      <a:pt x="30356" y="138730"/>
                      <a:pt x="30608" y="138982"/>
                    </a:cubicBezTo>
                    <a:cubicBezTo>
                      <a:pt x="30608" y="139234"/>
                      <a:pt x="30735" y="139613"/>
                      <a:pt x="30861" y="139866"/>
                    </a:cubicBezTo>
                    <a:cubicBezTo>
                      <a:pt x="30861" y="139866"/>
                      <a:pt x="30861" y="139992"/>
                      <a:pt x="30861" y="140119"/>
                    </a:cubicBezTo>
                    <a:cubicBezTo>
                      <a:pt x="30861" y="140371"/>
                      <a:pt x="30987" y="140624"/>
                      <a:pt x="31113" y="140876"/>
                    </a:cubicBezTo>
                    <a:cubicBezTo>
                      <a:pt x="31113" y="141129"/>
                      <a:pt x="31113" y="141255"/>
                      <a:pt x="31240" y="141508"/>
                    </a:cubicBezTo>
                    <a:cubicBezTo>
                      <a:pt x="31240" y="141761"/>
                      <a:pt x="31366" y="142013"/>
                      <a:pt x="31492" y="142266"/>
                    </a:cubicBezTo>
                    <a:cubicBezTo>
                      <a:pt x="31492" y="142645"/>
                      <a:pt x="31745" y="142897"/>
                      <a:pt x="31871" y="143276"/>
                    </a:cubicBezTo>
                    <a:cubicBezTo>
                      <a:pt x="31871" y="143655"/>
                      <a:pt x="32124" y="144034"/>
                      <a:pt x="32250" y="144287"/>
                    </a:cubicBezTo>
                    <a:cubicBezTo>
                      <a:pt x="32250" y="144287"/>
                      <a:pt x="32250" y="144287"/>
                      <a:pt x="32250" y="144287"/>
                    </a:cubicBezTo>
                    <a:cubicBezTo>
                      <a:pt x="32250" y="144539"/>
                      <a:pt x="32503" y="144918"/>
                      <a:pt x="32629" y="145170"/>
                    </a:cubicBezTo>
                    <a:cubicBezTo>
                      <a:pt x="32629" y="145170"/>
                      <a:pt x="32629" y="145423"/>
                      <a:pt x="32629" y="145423"/>
                    </a:cubicBezTo>
                    <a:cubicBezTo>
                      <a:pt x="32629" y="145676"/>
                      <a:pt x="32882" y="146055"/>
                      <a:pt x="33008" y="146307"/>
                    </a:cubicBezTo>
                    <a:cubicBezTo>
                      <a:pt x="33008" y="146307"/>
                      <a:pt x="33008" y="146307"/>
                      <a:pt x="33008" y="146307"/>
                    </a:cubicBezTo>
                    <a:cubicBezTo>
                      <a:pt x="33008" y="146560"/>
                      <a:pt x="33261" y="146939"/>
                      <a:pt x="33387" y="147191"/>
                    </a:cubicBezTo>
                    <a:cubicBezTo>
                      <a:pt x="33387" y="147191"/>
                      <a:pt x="33387" y="147191"/>
                      <a:pt x="33387" y="147318"/>
                    </a:cubicBezTo>
                    <a:cubicBezTo>
                      <a:pt x="33387" y="147570"/>
                      <a:pt x="33639" y="147949"/>
                      <a:pt x="33766" y="148202"/>
                    </a:cubicBezTo>
                    <a:cubicBezTo>
                      <a:pt x="33766" y="148202"/>
                      <a:pt x="33766" y="148202"/>
                      <a:pt x="33766" y="148202"/>
                    </a:cubicBezTo>
                    <a:cubicBezTo>
                      <a:pt x="33766" y="148454"/>
                      <a:pt x="34018" y="148707"/>
                      <a:pt x="34145" y="149086"/>
                    </a:cubicBezTo>
                    <a:cubicBezTo>
                      <a:pt x="34145" y="149086"/>
                      <a:pt x="34145" y="149212"/>
                      <a:pt x="34145" y="149339"/>
                    </a:cubicBezTo>
                    <a:cubicBezTo>
                      <a:pt x="34145" y="149591"/>
                      <a:pt x="34397" y="149844"/>
                      <a:pt x="34524" y="150096"/>
                    </a:cubicBezTo>
                    <a:cubicBezTo>
                      <a:pt x="34524" y="150096"/>
                      <a:pt x="34524" y="150223"/>
                      <a:pt x="34524" y="150349"/>
                    </a:cubicBezTo>
                    <a:cubicBezTo>
                      <a:pt x="34524" y="150602"/>
                      <a:pt x="34776" y="150854"/>
                      <a:pt x="34902" y="151107"/>
                    </a:cubicBezTo>
                    <a:cubicBezTo>
                      <a:pt x="34902" y="151107"/>
                      <a:pt x="34902" y="151359"/>
                      <a:pt x="35029" y="151359"/>
                    </a:cubicBezTo>
                    <a:cubicBezTo>
                      <a:pt x="35155" y="151612"/>
                      <a:pt x="35281" y="151991"/>
                      <a:pt x="35534" y="152243"/>
                    </a:cubicBezTo>
                    <a:cubicBezTo>
                      <a:pt x="35660" y="152622"/>
                      <a:pt x="35913" y="152875"/>
                      <a:pt x="36039" y="153254"/>
                    </a:cubicBezTo>
                    <a:cubicBezTo>
                      <a:pt x="36165" y="153506"/>
                      <a:pt x="36292" y="153759"/>
                      <a:pt x="36418" y="154138"/>
                    </a:cubicBezTo>
                    <a:cubicBezTo>
                      <a:pt x="36671" y="154643"/>
                      <a:pt x="36923" y="155022"/>
                      <a:pt x="37176" y="155527"/>
                    </a:cubicBezTo>
                    <a:cubicBezTo>
                      <a:pt x="37302" y="155779"/>
                      <a:pt x="37428" y="156032"/>
                      <a:pt x="37555" y="156285"/>
                    </a:cubicBezTo>
                    <a:cubicBezTo>
                      <a:pt x="38565" y="158053"/>
                      <a:pt x="39575" y="159695"/>
                      <a:pt x="40586" y="161337"/>
                    </a:cubicBezTo>
                    <a:cubicBezTo>
                      <a:pt x="40586" y="161463"/>
                      <a:pt x="40838" y="161716"/>
                      <a:pt x="40838" y="161842"/>
                    </a:cubicBezTo>
                    <a:cubicBezTo>
                      <a:pt x="40838" y="161968"/>
                      <a:pt x="41091" y="162221"/>
                      <a:pt x="41217" y="162347"/>
                    </a:cubicBezTo>
                    <a:cubicBezTo>
                      <a:pt x="41217" y="162347"/>
                      <a:pt x="41217" y="162600"/>
                      <a:pt x="41470" y="162600"/>
                    </a:cubicBezTo>
                    <a:cubicBezTo>
                      <a:pt x="41596" y="162853"/>
                      <a:pt x="41722" y="162979"/>
                      <a:pt x="41849" y="163231"/>
                    </a:cubicBezTo>
                    <a:cubicBezTo>
                      <a:pt x="41849" y="163231"/>
                      <a:pt x="41975" y="163484"/>
                      <a:pt x="42101" y="163610"/>
                    </a:cubicBezTo>
                    <a:cubicBezTo>
                      <a:pt x="42228" y="163863"/>
                      <a:pt x="42480" y="164115"/>
                      <a:pt x="42607" y="164368"/>
                    </a:cubicBezTo>
                    <a:cubicBezTo>
                      <a:pt x="42607" y="164368"/>
                      <a:pt x="42607" y="164368"/>
                      <a:pt x="42607" y="164368"/>
                    </a:cubicBezTo>
                    <a:cubicBezTo>
                      <a:pt x="42733" y="164621"/>
                      <a:pt x="42859" y="164747"/>
                      <a:pt x="43112" y="164999"/>
                    </a:cubicBezTo>
                    <a:cubicBezTo>
                      <a:pt x="43112" y="165126"/>
                      <a:pt x="43364" y="165378"/>
                      <a:pt x="43491" y="165505"/>
                    </a:cubicBezTo>
                    <a:cubicBezTo>
                      <a:pt x="43617" y="165757"/>
                      <a:pt x="43870" y="165884"/>
                      <a:pt x="43996" y="166136"/>
                    </a:cubicBezTo>
                    <a:cubicBezTo>
                      <a:pt x="44122" y="166389"/>
                      <a:pt x="44375" y="166515"/>
                      <a:pt x="44501" y="166768"/>
                    </a:cubicBezTo>
                    <a:cubicBezTo>
                      <a:pt x="44627" y="167020"/>
                      <a:pt x="44754" y="167147"/>
                      <a:pt x="45006" y="167399"/>
                    </a:cubicBezTo>
                    <a:cubicBezTo>
                      <a:pt x="45259" y="167652"/>
                      <a:pt x="45385" y="167904"/>
                      <a:pt x="45638" y="168157"/>
                    </a:cubicBezTo>
                    <a:cubicBezTo>
                      <a:pt x="45764" y="168409"/>
                      <a:pt x="46017" y="168536"/>
                      <a:pt x="46143" y="168789"/>
                    </a:cubicBezTo>
                    <a:cubicBezTo>
                      <a:pt x="46269" y="168915"/>
                      <a:pt x="46395" y="169167"/>
                      <a:pt x="46648" y="169293"/>
                    </a:cubicBezTo>
                    <a:cubicBezTo>
                      <a:pt x="46648" y="169293"/>
                      <a:pt x="46648" y="169420"/>
                      <a:pt x="46775" y="169546"/>
                    </a:cubicBezTo>
                    <a:cubicBezTo>
                      <a:pt x="46901" y="169799"/>
                      <a:pt x="47153" y="169925"/>
                      <a:pt x="47280" y="170178"/>
                    </a:cubicBezTo>
                    <a:cubicBezTo>
                      <a:pt x="47280" y="170178"/>
                      <a:pt x="47280" y="170178"/>
                      <a:pt x="47280" y="170178"/>
                    </a:cubicBezTo>
                    <a:cubicBezTo>
                      <a:pt x="47532" y="170430"/>
                      <a:pt x="47659" y="170683"/>
                      <a:pt x="47911" y="170935"/>
                    </a:cubicBezTo>
                    <a:cubicBezTo>
                      <a:pt x="48795" y="171946"/>
                      <a:pt x="49806" y="173083"/>
                      <a:pt x="50816" y="174093"/>
                    </a:cubicBezTo>
                    <a:cubicBezTo>
                      <a:pt x="51321" y="174598"/>
                      <a:pt x="51826" y="175230"/>
                      <a:pt x="52458" y="175735"/>
                    </a:cubicBezTo>
                    <a:cubicBezTo>
                      <a:pt x="52710" y="175987"/>
                      <a:pt x="52963" y="176240"/>
                      <a:pt x="53216" y="176493"/>
                    </a:cubicBezTo>
                    <a:cubicBezTo>
                      <a:pt x="52458" y="175608"/>
                      <a:pt x="51826" y="174851"/>
                      <a:pt x="51195" y="173966"/>
                    </a:cubicBezTo>
                    <a:cubicBezTo>
                      <a:pt x="51069" y="173840"/>
                      <a:pt x="50942" y="173588"/>
                      <a:pt x="50816" y="173462"/>
                    </a:cubicBezTo>
                    <a:cubicBezTo>
                      <a:pt x="50690" y="173209"/>
                      <a:pt x="50437" y="172956"/>
                      <a:pt x="50311" y="172830"/>
                    </a:cubicBezTo>
                    <a:cubicBezTo>
                      <a:pt x="50058" y="172451"/>
                      <a:pt x="49806" y="172072"/>
                      <a:pt x="49553" y="171820"/>
                    </a:cubicBezTo>
                    <a:cubicBezTo>
                      <a:pt x="49427" y="171567"/>
                      <a:pt x="49300" y="171441"/>
                      <a:pt x="49174" y="171188"/>
                    </a:cubicBezTo>
                    <a:cubicBezTo>
                      <a:pt x="49174" y="171188"/>
                      <a:pt x="49174" y="171188"/>
                      <a:pt x="49174" y="171188"/>
                    </a:cubicBezTo>
                    <a:cubicBezTo>
                      <a:pt x="49048" y="170935"/>
                      <a:pt x="48795" y="170683"/>
                      <a:pt x="48669" y="170430"/>
                    </a:cubicBezTo>
                    <a:cubicBezTo>
                      <a:pt x="48543" y="170304"/>
                      <a:pt x="48416" y="170051"/>
                      <a:pt x="48290" y="169925"/>
                    </a:cubicBezTo>
                    <a:cubicBezTo>
                      <a:pt x="48290" y="169799"/>
                      <a:pt x="48164" y="169672"/>
                      <a:pt x="48037" y="169546"/>
                    </a:cubicBezTo>
                    <a:cubicBezTo>
                      <a:pt x="47911" y="169293"/>
                      <a:pt x="47785" y="169167"/>
                      <a:pt x="47659" y="168915"/>
                    </a:cubicBezTo>
                    <a:cubicBezTo>
                      <a:pt x="47532" y="168662"/>
                      <a:pt x="47406" y="168536"/>
                      <a:pt x="47280" y="168283"/>
                    </a:cubicBezTo>
                    <a:cubicBezTo>
                      <a:pt x="47280" y="168283"/>
                      <a:pt x="47280" y="168157"/>
                      <a:pt x="47153" y="168030"/>
                    </a:cubicBezTo>
                    <a:cubicBezTo>
                      <a:pt x="47027" y="167778"/>
                      <a:pt x="46775" y="167526"/>
                      <a:pt x="46648" y="167273"/>
                    </a:cubicBezTo>
                    <a:cubicBezTo>
                      <a:pt x="46522" y="167020"/>
                      <a:pt x="46269" y="166768"/>
                      <a:pt x="46143" y="166515"/>
                    </a:cubicBezTo>
                    <a:cubicBezTo>
                      <a:pt x="46017" y="166262"/>
                      <a:pt x="45764" y="166010"/>
                      <a:pt x="45638" y="165631"/>
                    </a:cubicBezTo>
                    <a:cubicBezTo>
                      <a:pt x="45511" y="165378"/>
                      <a:pt x="45259" y="165126"/>
                      <a:pt x="45133" y="164747"/>
                    </a:cubicBezTo>
                    <a:cubicBezTo>
                      <a:pt x="44754" y="164242"/>
                      <a:pt x="44501" y="163610"/>
                      <a:pt x="44122" y="163105"/>
                    </a:cubicBezTo>
                    <a:cubicBezTo>
                      <a:pt x="43996" y="162853"/>
                      <a:pt x="43870" y="162600"/>
                      <a:pt x="43743" y="162474"/>
                    </a:cubicBezTo>
                    <a:cubicBezTo>
                      <a:pt x="43617" y="162221"/>
                      <a:pt x="43491" y="161968"/>
                      <a:pt x="43364" y="161716"/>
                    </a:cubicBezTo>
                    <a:cubicBezTo>
                      <a:pt x="43112" y="161337"/>
                      <a:pt x="42859" y="160832"/>
                      <a:pt x="42607" y="160326"/>
                    </a:cubicBezTo>
                    <a:cubicBezTo>
                      <a:pt x="42607" y="160074"/>
                      <a:pt x="42354" y="159948"/>
                      <a:pt x="42354" y="159695"/>
                    </a:cubicBezTo>
                    <a:cubicBezTo>
                      <a:pt x="42354" y="159442"/>
                      <a:pt x="42101" y="159190"/>
                      <a:pt x="41975" y="158937"/>
                    </a:cubicBezTo>
                    <a:cubicBezTo>
                      <a:pt x="41975" y="158811"/>
                      <a:pt x="41849" y="158684"/>
                      <a:pt x="41722" y="158432"/>
                    </a:cubicBezTo>
                    <a:cubicBezTo>
                      <a:pt x="41722" y="158179"/>
                      <a:pt x="41470" y="157927"/>
                      <a:pt x="41344" y="157674"/>
                    </a:cubicBezTo>
                    <a:cubicBezTo>
                      <a:pt x="41344" y="157421"/>
                      <a:pt x="41091" y="157295"/>
                      <a:pt x="41091" y="157043"/>
                    </a:cubicBezTo>
                    <a:cubicBezTo>
                      <a:pt x="40965" y="156664"/>
                      <a:pt x="40712" y="156285"/>
                      <a:pt x="40586" y="155906"/>
                    </a:cubicBezTo>
                    <a:cubicBezTo>
                      <a:pt x="40586" y="155653"/>
                      <a:pt x="40333" y="155401"/>
                      <a:pt x="40207" y="155148"/>
                    </a:cubicBezTo>
                    <a:cubicBezTo>
                      <a:pt x="39702" y="153885"/>
                      <a:pt x="39197" y="152748"/>
                      <a:pt x="38691" y="151485"/>
                    </a:cubicBezTo>
                    <a:cubicBezTo>
                      <a:pt x="38691" y="151359"/>
                      <a:pt x="38691" y="151233"/>
                      <a:pt x="38565" y="151107"/>
                    </a:cubicBezTo>
                    <a:cubicBezTo>
                      <a:pt x="38565" y="150854"/>
                      <a:pt x="38312" y="150475"/>
                      <a:pt x="38186" y="150223"/>
                    </a:cubicBezTo>
                    <a:cubicBezTo>
                      <a:pt x="38186" y="149970"/>
                      <a:pt x="38060" y="149717"/>
                      <a:pt x="37933" y="149465"/>
                    </a:cubicBezTo>
                    <a:cubicBezTo>
                      <a:pt x="37933" y="149339"/>
                      <a:pt x="37933" y="149086"/>
                      <a:pt x="37807" y="148960"/>
                    </a:cubicBezTo>
                    <a:cubicBezTo>
                      <a:pt x="37807" y="148833"/>
                      <a:pt x="37807" y="148581"/>
                      <a:pt x="37681" y="148454"/>
                    </a:cubicBezTo>
                    <a:cubicBezTo>
                      <a:pt x="37428" y="147823"/>
                      <a:pt x="37176" y="147065"/>
                      <a:pt x="37049" y="146434"/>
                    </a:cubicBezTo>
                    <a:cubicBezTo>
                      <a:pt x="37049" y="146181"/>
                      <a:pt x="36923" y="145928"/>
                      <a:pt x="36797" y="145676"/>
                    </a:cubicBezTo>
                    <a:cubicBezTo>
                      <a:pt x="36797" y="145423"/>
                      <a:pt x="36671" y="145170"/>
                      <a:pt x="36544" y="144918"/>
                    </a:cubicBezTo>
                    <a:cubicBezTo>
                      <a:pt x="36544" y="144666"/>
                      <a:pt x="36418" y="144287"/>
                      <a:pt x="36292" y="144034"/>
                    </a:cubicBezTo>
                    <a:cubicBezTo>
                      <a:pt x="36292" y="143781"/>
                      <a:pt x="36165" y="143529"/>
                      <a:pt x="36039" y="143402"/>
                    </a:cubicBezTo>
                    <a:cubicBezTo>
                      <a:pt x="36039" y="143276"/>
                      <a:pt x="36039" y="143150"/>
                      <a:pt x="36039" y="143024"/>
                    </a:cubicBezTo>
                    <a:cubicBezTo>
                      <a:pt x="36039" y="142771"/>
                      <a:pt x="35913" y="142518"/>
                      <a:pt x="35786" y="142266"/>
                    </a:cubicBezTo>
                    <a:cubicBezTo>
                      <a:pt x="35786" y="142013"/>
                      <a:pt x="35660" y="141634"/>
                      <a:pt x="35534" y="141382"/>
                    </a:cubicBezTo>
                    <a:cubicBezTo>
                      <a:pt x="35534" y="141382"/>
                      <a:pt x="35534" y="141382"/>
                      <a:pt x="35534" y="141382"/>
                    </a:cubicBezTo>
                    <a:cubicBezTo>
                      <a:pt x="35534" y="141129"/>
                      <a:pt x="35408" y="140750"/>
                      <a:pt x="35281" y="140497"/>
                    </a:cubicBezTo>
                    <a:cubicBezTo>
                      <a:pt x="35281" y="140245"/>
                      <a:pt x="35155" y="139866"/>
                      <a:pt x="35029" y="139613"/>
                    </a:cubicBezTo>
                    <a:cubicBezTo>
                      <a:pt x="35029" y="139613"/>
                      <a:pt x="35029" y="139613"/>
                      <a:pt x="35029" y="139613"/>
                    </a:cubicBezTo>
                    <a:cubicBezTo>
                      <a:pt x="35029" y="139234"/>
                      <a:pt x="34902" y="138982"/>
                      <a:pt x="34776" y="138603"/>
                    </a:cubicBezTo>
                    <a:cubicBezTo>
                      <a:pt x="34776" y="138351"/>
                      <a:pt x="34776" y="138098"/>
                      <a:pt x="34650" y="137719"/>
                    </a:cubicBezTo>
                    <a:cubicBezTo>
                      <a:pt x="34650" y="137340"/>
                      <a:pt x="34524" y="136961"/>
                      <a:pt x="34397" y="136582"/>
                    </a:cubicBezTo>
                    <a:cubicBezTo>
                      <a:pt x="34397" y="136203"/>
                      <a:pt x="34397" y="135951"/>
                      <a:pt x="34271" y="135572"/>
                    </a:cubicBezTo>
                    <a:cubicBezTo>
                      <a:pt x="34271" y="135319"/>
                      <a:pt x="34271" y="134940"/>
                      <a:pt x="34145" y="134688"/>
                    </a:cubicBezTo>
                    <a:cubicBezTo>
                      <a:pt x="34145" y="134688"/>
                      <a:pt x="34145" y="134688"/>
                      <a:pt x="34145" y="134688"/>
                    </a:cubicBezTo>
                    <a:cubicBezTo>
                      <a:pt x="34145" y="134435"/>
                      <a:pt x="34145" y="134183"/>
                      <a:pt x="34145" y="133930"/>
                    </a:cubicBezTo>
                    <a:cubicBezTo>
                      <a:pt x="34145" y="133551"/>
                      <a:pt x="34145" y="133046"/>
                      <a:pt x="34018" y="132667"/>
                    </a:cubicBezTo>
                    <a:cubicBezTo>
                      <a:pt x="34018" y="132415"/>
                      <a:pt x="34018" y="132036"/>
                      <a:pt x="34018" y="131783"/>
                    </a:cubicBezTo>
                    <a:cubicBezTo>
                      <a:pt x="34018" y="131657"/>
                      <a:pt x="34018" y="131404"/>
                      <a:pt x="34018" y="131278"/>
                    </a:cubicBezTo>
                    <a:cubicBezTo>
                      <a:pt x="34018" y="131025"/>
                      <a:pt x="34018" y="130899"/>
                      <a:pt x="34018" y="130646"/>
                    </a:cubicBezTo>
                    <a:cubicBezTo>
                      <a:pt x="34018" y="130646"/>
                      <a:pt x="34018" y="130646"/>
                      <a:pt x="34018" y="130646"/>
                    </a:cubicBezTo>
                    <a:cubicBezTo>
                      <a:pt x="34018" y="130015"/>
                      <a:pt x="34018" y="129383"/>
                      <a:pt x="33892" y="128878"/>
                    </a:cubicBezTo>
                    <a:cubicBezTo>
                      <a:pt x="33892" y="128120"/>
                      <a:pt x="33892" y="127489"/>
                      <a:pt x="33766" y="126731"/>
                    </a:cubicBezTo>
                    <a:cubicBezTo>
                      <a:pt x="33766" y="126100"/>
                      <a:pt x="33766" y="125342"/>
                      <a:pt x="33766" y="124710"/>
                    </a:cubicBezTo>
                    <a:cubicBezTo>
                      <a:pt x="33766" y="124710"/>
                      <a:pt x="33766" y="124710"/>
                      <a:pt x="33766" y="124710"/>
                    </a:cubicBezTo>
                    <a:cubicBezTo>
                      <a:pt x="33766" y="124079"/>
                      <a:pt x="33766" y="123321"/>
                      <a:pt x="33766" y="122689"/>
                    </a:cubicBezTo>
                    <a:cubicBezTo>
                      <a:pt x="33766" y="122058"/>
                      <a:pt x="33766" y="121300"/>
                      <a:pt x="33766" y="120669"/>
                    </a:cubicBezTo>
                    <a:cubicBezTo>
                      <a:pt x="33766" y="119911"/>
                      <a:pt x="33766" y="119279"/>
                      <a:pt x="33766" y="118522"/>
                    </a:cubicBezTo>
                    <a:cubicBezTo>
                      <a:pt x="35281" y="70655"/>
                      <a:pt x="75318" y="33144"/>
                      <a:pt x="123185" y="34660"/>
                    </a:cubicBezTo>
                    <a:cubicBezTo>
                      <a:pt x="145540" y="35417"/>
                      <a:pt x="165621" y="44511"/>
                      <a:pt x="180524" y="58909"/>
                    </a:cubicBezTo>
                    <a:cubicBezTo>
                      <a:pt x="180272" y="58530"/>
                      <a:pt x="179893" y="58277"/>
                      <a:pt x="179640" y="57898"/>
                    </a:cubicBezTo>
                    <a:cubicBezTo>
                      <a:pt x="179388" y="57520"/>
                      <a:pt x="179009" y="57267"/>
                      <a:pt x="178756" y="56888"/>
                    </a:cubicBezTo>
                    <a:cubicBezTo>
                      <a:pt x="178504" y="56509"/>
                      <a:pt x="178125" y="56257"/>
                      <a:pt x="177872" y="55878"/>
                    </a:cubicBezTo>
                    <a:cubicBezTo>
                      <a:pt x="177746" y="55751"/>
                      <a:pt x="177493" y="55499"/>
                      <a:pt x="177367" y="55373"/>
                    </a:cubicBezTo>
                    <a:cubicBezTo>
                      <a:pt x="177241" y="55246"/>
                      <a:pt x="176988" y="54994"/>
                      <a:pt x="176862" y="54867"/>
                    </a:cubicBezTo>
                    <a:cubicBezTo>
                      <a:pt x="176862" y="54867"/>
                      <a:pt x="176862" y="54867"/>
                      <a:pt x="176862" y="54867"/>
                    </a:cubicBezTo>
                    <a:cubicBezTo>
                      <a:pt x="176609" y="54615"/>
                      <a:pt x="176230" y="54236"/>
                      <a:pt x="175977" y="53983"/>
                    </a:cubicBezTo>
                    <a:cubicBezTo>
                      <a:pt x="175977" y="53983"/>
                      <a:pt x="175851" y="53857"/>
                      <a:pt x="175725" y="53731"/>
                    </a:cubicBezTo>
                    <a:cubicBezTo>
                      <a:pt x="175473" y="53478"/>
                      <a:pt x="175220" y="53225"/>
                      <a:pt x="174967" y="52973"/>
                    </a:cubicBezTo>
                    <a:cubicBezTo>
                      <a:pt x="174967" y="52973"/>
                      <a:pt x="174967" y="52973"/>
                      <a:pt x="174967" y="52973"/>
                    </a:cubicBezTo>
                    <a:cubicBezTo>
                      <a:pt x="174715" y="52720"/>
                      <a:pt x="174462" y="52468"/>
                      <a:pt x="174210" y="52215"/>
                    </a:cubicBezTo>
                    <a:cubicBezTo>
                      <a:pt x="174083" y="52089"/>
                      <a:pt x="173957" y="51962"/>
                      <a:pt x="173831" y="51836"/>
                    </a:cubicBezTo>
                    <a:cubicBezTo>
                      <a:pt x="173578" y="51584"/>
                      <a:pt x="173325" y="51457"/>
                      <a:pt x="173199" y="51205"/>
                    </a:cubicBezTo>
                    <a:cubicBezTo>
                      <a:pt x="173199" y="51205"/>
                      <a:pt x="173073" y="51078"/>
                      <a:pt x="172946" y="50952"/>
                    </a:cubicBezTo>
                    <a:cubicBezTo>
                      <a:pt x="172694" y="50699"/>
                      <a:pt x="172441" y="50573"/>
                      <a:pt x="172315" y="50320"/>
                    </a:cubicBezTo>
                    <a:cubicBezTo>
                      <a:pt x="172189" y="50194"/>
                      <a:pt x="172062" y="50068"/>
                      <a:pt x="171936" y="49942"/>
                    </a:cubicBezTo>
                    <a:cubicBezTo>
                      <a:pt x="171683" y="49815"/>
                      <a:pt x="171557" y="49563"/>
                      <a:pt x="171305" y="49436"/>
                    </a:cubicBezTo>
                    <a:cubicBezTo>
                      <a:pt x="171305" y="49436"/>
                      <a:pt x="171052" y="49184"/>
                      <a:pt x="170926" y="49184"/>
                    </a:cubicBezTo>
                    <a:cubicBezTo>
                      <a:pt x="170673" y="48931"/>
                      <a:pt x="170420" y="48805"/>
                      <a:pt x="170168" y="48552"/>
                    </a:cubicBezTo>
                    <a:cubicBezTo>
                      <a:pt x="170168" y="48552"/>
                      <a:pt x="170041" y="48426"/>
                      <a:pt x="169915" y="48300"/>
                    </a:cubicBezTo>
                    <a:cubicBezTo>
                      <a:pt x="169663" y="48047"/>
                      <a:pt x="169410" y="47921"/>
                      <a:pt x="169158" y="47668"/>
                    </a:cubicBezTo>
                    <a:cubicBezTo>
                      <a:pt x="169031" y="47668"/>
                      <a:pt x="168905" y="47416"/>
                      <a:pt x="168779" y="47416"/>
                    </a:cubicBezTo>
                    <a:cubicBezTo>
                      <a:pt x="168526" y="47289"/>
                      <a:pt x="168400" y="47037"/>
                      <a:pt x="168147" y="46911"/>
                    </a:cubicBezTo>
                    <a:cubicBezTo>
                      <a:pt x="168021" y="46784"/>
                      <a:pt x="167768" y="46658"/>
                      <a:pt x="167642" y="46532"/>
                    </a:cubicBezTo>
                    <a:cubicBezTo>
                      <a:pt x="167516" y="46405"/>
                      <a:pt x="167263" y="46279"/>
                      <a:pt x="167137" y="46153"/>
                    </a:cubicBezTo>
                    <a:cubicBezTo>
                      <a:pt x="166884" y="46026"/>
                      <a:pt x="166758" y="45900"/>
                      <a:pt x="166505" y="45774"/>
                    </a:cubicBezTo>
                    <a:cubicBezTo>
                      <a:pt x="166379" y="45774"/>
                      <a:pt x="166253" y="45521"/>
                      <a:pt x="166000" y="45395"/>
                    </a:cubicBezTo>
                    <a:cubicBezTo>
                      <a:pt x="165747" y="45269"/>
                      <a:pt x="165621" y="45142"/>
                      <a:pt x="165368" y="44890"/>
                    </a:cubicBezTo>
                    <a:cubicBezTo>
                      <a:pt x="165116" y="44637"/>
                      <a:pt x="164864" y="44511"/>
                      <a:pt x="164611" y="44258"/>
                    </a:cubicBezTo>
                    <a:cubicBezTo>
                      <a:pt x="164232" y="44006"/>
                      <a:pt x="163853" y="43753"/>
                      <a:pt x="163474" y="43500"/>
                    </a:cubicBezTo>
                    <a:cubicBezTo>
                      <a:pt x="163474" y="43500"/>
                      <a:pt x="163222" y="43374"/>
                      <a:pt x="163095" y="43248"/>
                    </a:cubicBezTo>
                    <a:cubicBezTo>
                      <a:pt x="162337" y="42743"/>
                      <a:pt x="161580" y="42237"/>
                      <a:pt x="160822" y="41859"/>
                    </a:cubicBezTo>
                    <a:cubicBezTo>
                      <a:pt x="160696" y="41859"/>
                      <a:pt x="160569" y="41732"/>
                      <a:pt x="160443" y="41606"/>
                    </a:cubicBezTo>
                    <a:cubicBezTo>
                      <a:pt x="159559" y="41101"/>
                      <a:pt x="158801" y="40596"/>
                      <a:pt x="157917" y="40090"/>
                    </a:cubicBezTo>
                    <a:cubicBezTo>
                      <a:pt x="157791" y="40090"/>
                      <a:pt x="157664" y="39964"/>
                      <a:pt x="157538" y="39838"/>
                    </a:cubicBezTo>
                    <a:cubicBezTo>
                      <a:pt x="156907" y="39459"/>
                      <a:pt x="156275" y="39206"/>
                      <a:pt x="155644" y="38827"/>
                    </a:cubicBezTo>
                    <a:cubicBezTo>
                      <a:pt x="155391" y="38827"/>
                      <a:pt x="155265" y="38575"/>
                      <a:pt x="155012" y="38449"/>
                    </a:cubicBezTo>
                    <a:cubicBezTo>
                      <a:pt x="154633" y="38196"/>
                      <a:pt x="154128" y="38070"/>
                      <a:pt x="153749" y="37817"/>
                    </a:cubicBezTo>
                    <a:cubicBezTo>
                      <a:pt x="153370" y="37564"/>
                      <a:pt x="152865" y="37438"/>
                      <a:pt x="152486" y="37186"/>
                    </a:cubicBezTo>
                    <a:cubicBezTo>
                      <a:pt x="152234" y="37186"/>
                      <a:pt x="152107" y="36933"/>
                      <a:pt x="151855" y="36933"/>
                    </a:cubicBezTo>
                    <a:cubicBezTo>
                      <a:pt x="151476" y="36680"/>
                      <a:pt x="150971" y="36554"/>
                      <a:pt x="150592" y="36301"/>
                    </a:cubicBezTo>
                    <a:cubicBezTo>
                      <a:pt x="150213" y="36049"/>
                      <a:pt x="149708" y="35922"/>
                      <a:pt x="149329" y="35670"/>
                    </a:cubicBezTo>
                    <a:cubicBezTo>
                      <a:pt x="149076" y="35670"/>
                      <a:pt x="148950" y="35544"/>
                      <a:pt x="148697" y="35417"/>
                    </a:cubicBezTo>
                    <a:cubicBezTo>
                      <a:pt x="148445" y="35417"/>
                      <a:pt x="148318" y="35291"/>
                      <a:pt x="148066" y="35165"/>
                    </a:cubicBezTo>
                    <a:cubicBezTo>
                      <a:pt x="147813" y="35165"/>
                      <a:pt x="147561" y="34912"/>
                      <a:pt x="147434" y="34912"/>
                    </a:cubicBezTo>
                    <a:cubicBezTo>
                      <a:pt x="147055" y="34786"/>
                      <a:pt x="146550" y="34533"/>
                      <a:pt x="146171" y="34407"/>
                    </a:cubicBezTo>
                    <a:cubicBezTo>
                      <a:pt x="161074" y="40217"/>
                      <a:pt x="174083" y="49942"/>
                      <a:pt x="183682" y="62319"/>
                    </a:cubicBezTo>
                    <a:cubicBezTo>
                      <a:pt x="182924" y="61561"/>
                      <a:pt x="182292" y="60803"/>
                      <a:pt x="181535" y="60172"/>
                    </a:cubicBezTo>
                    <a:cubicBezTo>
                      <a:pt x="191260" y="71665"/>
                      <a:pt x="198080" y="85810"/>
                      <a:pt x="200858" y="101219"/>
                    </a:cubicBezTo>
                    <a:cubicBezTo>
                      <a:pt x="201742" y="106776"/>
                      <a:pt x="202248" y="112586"/>
                      <a:pt x="201995" y="118522"/>
                    </a:cubicBezTo>
                    <a:cubicBezTo>
                      <a:pt x="200606" y="160832"/>
                      <a:pt x="169284" y="195185"/>
                      <a:pt x="128868" y="201752"/>
                    </a:cubicBezTo>
                    <a:cubicBezTo>
                      <a:pt x="125206" y="202384"/>
                      <a:pt x="121417" y="202636"/>
                      <a:pt x="117501" y="202762"/>
                    </a:cubicBezTo>
                    <a:cubicBezTo>
                      <a:pt x="115860" y="202762"/>
                      <a:pt x="114218" y="202762"/>
                      <a:pt x="112576" y="202762"/>
                    </a:cubicBezTo>
                    <a:cubicBezTo>
                      <a:pt x="107776" y="202636"/>
                      <a:pt x="103103" y="202131"/>
                      <a:pt x="98557" y="201121"/>
                    </a:cubicBezTo>
                    <a:cubicBezTo>
                      <a:pt x="81885" y="197837"/>
                      <a:pt x="66856" y="189754"/>
                      <a:pt x="55236" y="178513"/>
                    </a:cubicBezTo>
                    <a:cubicBezTo>
                      <a:pt x="56499" y="179903"/>
                      <a:pt x="57762" y="181418"/>
                      <a:pt x="59025" y="182681"/>
                    </a:cubicBezTo>
                    <a:cubicBezTo>
                      <a:pt x="53973" y="178387"/>
                      <a:pt x="49300" y="173588"/>
                      <a:pt x="45385" y="168409"/>
                    </a:cubicBezTo>
                    <a:close/>
                  </a:path>
                </a:pathLst>
              </a:custGeom>
              <a:solidFill>
                <a:srgbClr val="E84E0F"/>
              </a:solidFill>
              <a:ln w="0" cap="flat">
                <a:noFill/>
                <a:prstDash val="solid"/>
                <a:miter/>
              </a:ln>
            </p:spPr>
            <p:txBody>
              <a:bodyPr rtlCol="0" anchor="ctr"/>
              <a:lstStyle/>
              <a:p>
                <a:endParaRPr lang="nl-NL"/>
              </a:p>
            </p:txBody>
          </p:sp>
          <p:sp>
            <p:nvSpPr>
              <p:cNvPr id="263" name="Vrije vorm: vorm 262">
                <a:extLst>
                  <a:ext uri="{FF2B5EF4-FFF2-40B4-BE49-F238E27FC236}">
                    <a16:creationId xmlns:a16="http://schemas.microsoft.com/office/drawing/2014/main" id="{98A43109-D314-843F-4274-995A5E82F234}"/>
                  </a:ext>
                </a:extLst>
              </p:cNvPr>
              <p:cNvSpPr/>
              <p:nvPr/>
            </p:nvSpPr>
            <p:spPr>
              <a:xfrm>
                <a:off x="3125378" y="3291460"/>
                <a:ext cx="73631" cy="24249"/>
              </a:xfrm>
              <a:custGeom>
                <a:avLst/>
                <a:gdLst>
                  <a:gd name="connsiteX0" fmla="*/ 73632 w 73631"/>
                  <a:gd name="connsiteY0" fmla="*/ 23113 h 24249"/>
                  <a:gd name="connsiteX1" fmla="*/ 62518 w 73631"/>
                  <a:gd name="connsiteY1" fmla="*/ 24249 h 24249"/>
                  <a:gd name="connsiteX2" fmla="*/ 56834 w 73631"/>
                  <a:gd name="connsiteY2" fmla="*/ 24249 h 24249"/>
                  <a:gd name="connsiteX3" fmla="*/ 43699 w 73631"/>
                  <a:gd name="connsiteY3" fmla="*/ 22860 h 24249"/>
                  <a:gd name="connsiteX4" fmla="*/ 3789 w 73631"/>
                  <a:gd name="connsiteY4" fmla="*/ 4168 h 24249"/>
                  <a:gd name="connsiteX5" fmla="*/ 0 w 73631"/>
                  <a:gd name="connsiteY5" fmla="*/ 0 h 24249"/>
                  <a:gd name="connsiteX6" fmla="*/ 43320 w 73631"/>
                  <a:gd name="connsiteY6" fmla="*/ 22608 h 24249"/>
                  <a:gd name="connsiteX7" fmla="*/ 57339 w 73631"/>
                  <a:gd name="connsiteY7" fmla="*/ 24249 h 24249"/>
                  <a:gd name="connsiteX8" fmla="*/ 62265 w 73631"/>
                  <a:gd name="connsiteY8" fmla="*/ 24249 h 24249"/>
                  <a:gd name="connsiteX9" fmla="*/ 73632 w 73631"/>
                  <a:gd name="connsiteY9" fmla="*/ 23239 h 24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631" h="24249">
                    <a:moveTo>
                      <a:pt x="73632" y="23113"/>
                    </a:moveTo>
                    <a:cubicBezTo>
                      <a:pt x="69969" y="23744"/>
                      <a:pt x="66307" y="24123"/>
                      <a:pt x="62518" y="24249"/>
                    </a:cubicBezTo>
                    <a:cubicBezTo>
                      <a:pt x="60623" y="24249"/>
                      <a:pt x="58729" y="24249"/>
                      <a:pt x="56834" y="24249"/>
                    </a:cubicBezTo>
                    <a:cubicBezTo>
                      <a:pt x="52414" y="24123"/>
                      <a:pt x="47993" y="23618"/>
                      <a:pt x="43699" y="22860"/>
                    </a:cubicBezTo>
                    <a:cubicBezTo>
                      <a:pt x="28670" y="20082"/>
                      <a:pt x="15029" y="13514"/>
                      <a:pt x="3789" y="4168"/>
                    </a:cubicBezTo>
                    <a:cubicBezTo>
                      <a:pt x="2526" y="2779"/>
                      <a:pt x="1263" y="1389"/>
                      <a:pt x="0" y="0"/>
                    </a:cubicBezTo>
                    <a:cubicBezTo>
                      <a:pt x="11746" y="11367"/>
                      <a:pt x="26649" y="19324"/>
                      <a:pt x="43320" y="22608"/>
                    </a:cubicBezTo>
                    <a:cubicBezTo>
                      <a:pt x="47867" y="23492"/>
                      <a:pt x="52540" y="23997"/>
                      <a:pt x="57339" y="24249"/>
                    </a:cubicBezTo>
                    <a:cubicBezTo>
                      <a:pt x="58981" y="24249"/>
                      <a:pt x="60623" y="24249"/>
                      <a:pt x="62265" y="24249"/>
                    </a:cubicBezTo>
                    <a:cubicBezTo>
                      <a:pt x="66054" y="24249"/>
                      <a:pt x="69843" y="23871"/>
                      <a:pt x="73632" y="23239"/>
                    </a:cubicBezTo>
                    <a:close/>
                  </a:path>
                </a:pathLst>
              </a:custGeom>
              <a:solidFill>
                <a:srgbClr val="D39333">
                  <a:alpha val="19000"/>
                </a:srgbClr>
              </a:solidFill>
              <a:ln w="0" cap="flat">
                <a:noFill/>
                <a:prstDash val="solid"/>
                <a:miter/>
              </a:ln>
            </p:spPr>
            <p:txBody>
              <a:bodyPr rtlCol="0" anchor="ctr"/>
              <a:lstStyle/>
              <a:p>
                <a:endParaRPr lang="nl-NL"/>
              </a:p>
            </p:txBody>
          </p:sp>
          <p:sp>
            <p:nvSpPr>
              <p:cNvPr id="264" name="Vrije vorm: vorm 263">
                <a:extLst>
                  <a:ext uri="{FF2B5EF4-FFF2-40B4-BE49-F238E27FC236}">
                    <a16:creationId xmlns:a16="http://schemas.microsoft.com/office/drawing/2014/main" id="{0CBEBB3F-B227-C26D-38DD-93B26A74378B}"/>
                  </a:ext>
                </a:extLst>
              </p:cNvPr>
              <p:cNvSpPr/>
              <p:nvPr/>
            </p:nvSpPr>
            <p:spPr>
              <a:xfrm>
                <a:off x="3251677" y="3172993"/>
                <a:ext cx="19323" cy="41046"/>
              </a:xfrm>
              <a:custGeom>
                <a:avLst/>
                <a:gdLst>
                  <a:gd name="connsiteX0" fmla="*/ 19324 w 19323"/>
                  <a:gd name="connsiteY0" fmla="*/ 41047 h 41046"/>
                  <a:gd name="connsiteX1" fmla="*/ 0 w 19323"/>
                  <a:gd name="connsiteY1" fmla="*/ 0 h 41046"/>
                  <a:gd name="connsiteX2" fmla="*/ 2147 w 19323"/>
                  <a:gd name="connsiteY2" fmla="*/ 2147 h 41046"/>
                  <a:gd name="connsiteX3" fmla="*/ 19198 w 19323"/>
                  <a:gd name="connsiteY3" fmla="*/ 41047 h 41046"/>
                </a:gdLst>
                <a:ahLst/>
                <a:cxnLst>
                  <a:cxn ang="0">
                    <a:pos x="connsiteX0" y="connsiteY0"/>
                  </a:cxn>
                  <a:cxn ang="0">
                    <a:pos x="connsiteX1" y="connsiteY1"/>
                  </a:cxn>
                  <a:cxn ang="0">
                    <a:pos x="connsiteX2" y="connsiteY2"/>
                  </a:cxn>
                  <a:cxn ang="0">
                    <a:pos x="connsiteX3" y="connsiteY3"/>
                  </a:cxn>
                </a:cxnLst>
                <a:rect l="l" t="t" r="r" b="b"/>
                <a:pathLst>
                  <a:path w="19323" h="41046">
                    <a:moveTo>
                      <a:pt x="19324" y="41047"/>
                    </a:moveTo>
                    <a:cubicBezTo>
                      <a:pt x="16671" y="25639"/>
                      <a:pt x="9851" y="11493"/>
                      <a:pt x="0" y="0"/>
                    </a:cubicBezTo>
                    <a:cubicBezTo>
                      <a:pt x="758" y="758"/>
                      <a:pt x="1516" y="1389"/>
                      <a:pt x="2147" y="2147"/>
                    </a:cubicBezTo>
                    <a:cubicBezTo>
                      <a:pt x="10862" y="13261"/>
                      <a:pt x="16798" y="26649"/>
                      <a:pt x="19198" y="41047"/>
                    </a:cubicBezTo>
                    <a:close/>
                  </a:path>
                </a:pathLst>
              </a:custGeom>
              <a:solidFill>
                <a:srgbClr val="D39333">
                  <a:alpha val="19000"/>
                </a:srgbClr>
              </a:solidFill>
              <a:ln w="0" cap="flat">
                <a:noFill/>
                <a:prstDash val="solid"/>
                <a:miter/>
              </a:ln>
            </p:spPr>
            <p:txBody>
              <a:bodyPr rtlCol="0" anchor="ctr"/>
              <a:lstStyle/>
              <a:p>
                <a:endParaRPr lang="nl-NL"/>
              </a:p>
            </p:txBody>
          </p:sp>
          <p:sp>
            <p:nvSpPr>
              <p:cNvPr id="265" name="Vrije vorm: vorm 264">
                <a:extLst>
                  <a:ext uri="{FF2B5EF4-FFF2-40B4-BE49-F238E27FC236}">
                    <a16:creationId xmlns:a16="http://schemas.microsoft.com/office/drawing/2014/main" id="{DD5EA13D-D3F7-CB25-EC78-EF5E3A3066A1}"/>
                  </a:ext>
                </a:extLst>
              </p:cNvPr>
              <p:cNvSpPr/>
              <p:nvPr/>
            </p:nvSpPr>
            <p:spPr>
              <a:xfrm>
                <a:off x="3124504" y="3161719"/>
                <a:ext cx="123724" cy="119168"/>
              </a:xfrm>
              <a:custGeom>
                <a:avLst/>
                <a:gdLst>
                  <a:gd name="connsiteX0" fmla="*/ 65161 w 123724"/>
                  <a:gd name="connsiteY0" fmla="*/ 1296 h 119168"/>
                  <a:gd name="connsiteX1" fmla="*/ 81453 w 123724"/>
                  <a:gd name="connsiteY1" fmla="*/ 37165 h 119168"/>
                  <a:gd name="connsiteX2" fmla="*/ 83095 w 123724"/>
                  <a:gd name="connsiteY2" fmla="*/ 38428 h 119168"/>
                  <a:gd name="connsiteX3" fmla="*/ 121869 w 123724"/>
                  <a:gd name="connsiteY3" fmla="*/ 45374 h 119168"/>
                  <a:gd name="connsiteX4" fmla="*/ 123005 w 123724"/>
                  <a:gd name="connsiteY4" fmla="*/ 49163 h 119168"/>
                  <a:gd name="connsiteX5" fmla="*/ 93957 w 123724"/>
                  <a:gd name="connsiteY5" fmla="*/ 75686 h 119168"/>
                  <a:gd name="connsiteX6" fmla="*/ 93199 w 123724"/>
                  <a:gd name="connsiteY6" fmla="*/ 77581 h 119168"/>
                  <a:gd name="connsiteX7" fmla="*/ 98630 w 123724"/>
                  <a:gd name="connsiteY7" fmla="*/ 116607 h 119168"/>
                  <a:gd name="connsiteX8" fmla="*/ 95346 w 123724"/>
                  <a:gd name="connsiteY8" fmla="*/ 118880 h 119168"/>
                  <a:gd name="connsiteX9" fmla="*/ 61119 w 123724"/>
                  <a:gd name="connsiteY9" fmla="*/ 99430 h 119168"/>
                  <a:gd name="connsiteX10" fmla="*/ 59098 w 123724"/>
                  <a:gd name="connsiteY10" fmla="*/ 99430 h 119168"/>
                  <a:gd name="connsiteX11" fmla="*/ 23735 w 123724"/>
                  <a:gd name="connsiteY11" fmla="*/ 116607 h 119168"/>
                  <a:gd name="connsiteX12" fmla="*/ 20577 w 123724"/>
                  <a:gd name="connsiteY12" fmla="*/ 114207 h 119168"/>
                  <a:gd name="connsiteX13" fmla="*/ 28534 w 123724"/>
                  <a:gd name="connsiteY13" fmla="*/ 75686 h 119168"/>
                  <a:gd name="connsiteX14" fmla="*/ 27903 w 123724"/>
                  <a:gd name="connsiteY14" fmla="*/ 73666 h 119168"/>
                  <a:gd name="connsiteX15" fmla="*/ 622 w 123724"/>
                  <a:gd name="connsiteY15" fmla="*/ 45248 h 119168"/>
                  <a:gd name="connsiteX16" fmla="*/ 2012 w 123724"/>
                  <a:gd name="connsiteY16" fmla="*/ 41459 h 119168"/>
                  <a:gd name="connsiteX17" fmla="*/ 41164 w 123724"/>
                  <a:gd name="connsiteY17" fmla="*/ 37039 h 119168"/>
                  <a:gd name="connsiteX18" fmla="*/ 42932 w 123724"/>
                  <a:gd name="connsiteY18" fmla="*/ 35902 h 119168"/>
                  <a:gd name="connsiteX19" fmla="*/ 61498 w 123724"/>
                  <a:gd name="connsiteY19" fmla="*/ 1170 h 119168"/>
                  <a:gd name="connsiteX20" fmla="*/ 65540 w 123724"/>
                  <a:gd name="connsiteY20" fmla="*/ 1296 h 119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3724" h="119168">
                    <a:moveTo>
                      <a:pt x="65161" y="1296"/>
                    </a:moveTo>
                    <a:lnTo>
                      <a:pt x="81453" y="37165"/>
                    </a:lnTo>
                    <a:cubicBezTo>
                      <a:pt x="81706" y="37797"/>
                      <a:pt x="82337" y="38302"/>
                      <a:pt x="83095" y="38428"/>
                    </a:cubicBezTo>
                    <a:lnTo>
                      <a:pt x="121869" y="45374"/>
                    </a:lnTo>
                    <a:cubicBezTo>
                      <a:pt x="123637" y="45753"/>
                      <a:pt x="124395" y="48027"/>
                      <a:pt x="123005" y="49163"/>
                    </a:cubicBezTo>
                    <a:lnTo>
                      <a:pt x="93957" y="75686"/>
                    </a:lnTo>
                    <a:cubicBezTo>
                      <a:pt x="93957" y="75686"/>
                      <a:pt x="93199" y="76949"/>
                      <a:pt x="93199" y="77581"/>
                    </a:cubicBezTo>
                    <a:lnTo>
                      <a:pt x="98630" y="116607"/>
                    </a:lnTo>
                    <a:cubicBezTo>
                      <a:pt x="98882" y="118501"/>
                      <a:pt x="96988" y="119764"/>
                      <a:pt x="95346" y="118880"/>
                    </a:cubicBezTo>
                    <a:lnTo>
                      <a:pt x="61119" y="99430"/>
                    </a:lnTo>
                    <a:cubicBezTo>
                      <a:pt x="60488" y="99051"/>
                      <a:pt x="59730" y="99051"/>
                      <a:pt x="59098" y="99430"/>
                    </a:cubicBezTo>
                    <a:lnTo>
                      <a:pt x="23735" y="116607"/>
                    </a:lnTo>
                    <a:cubicBezTo>
                      <a:pt x="22093" y="117365"/>
                      <a:pt x="20199" y="115975"/>
                      <a:pt x="20577" y="114207"/>
                    </a:cubicBezTo>
                    <a:lnTo>
                      <a:pt x="28534" y="75686"/>
                    </a:lnTo>
                    <a:cubicBezTo>
                      <a:pt x="28661" y="74928"/>
                      <a:pt x="28534" y="74170"/>
                      <a:pt x="27903" y="73666"/>
                    </a:cubicBezTo>
                    <a:lnTo>
                      <a:pt x="622" y="45248"/>
                    </a:lnTo>
                    <a:cubicBezTo>
                      <a:pt x="-641" y="43859"/>
                      <a:pt x="117" y="41712"/>
                      <a:pt x="2012" y="41459"/>
                    </a:cubicBezTo>
                    <a:lnTo>
                      <a:pt x="41164" y="37039"/>
                    </a:lnTo>
                    <a:cubicBezTo>
                      <a:pt x="41922" y="37039"/>
                      <a:pt x="42553" y="36534"/>
                      <a:pt x="42932" y="35902"/>
                    </a:cubicBezTo>
                    <a:lnTo>
                      <a:pt x="61498" y="1170"/>
                    </a:lnTo>
                    <a:cubicBezTo>
                      <a:pt x="62382" y="-472"/>
                      <a:pt x="64782" y="-346"/>
                      <a:pt x="65540" y="1296"/>
                    </a:cubicBezTo>
                    <a:close/>
                  </a:path>
                </a:pathLst>
              </a:custGeom>
              <a:solidFill>
                <a:srgbClr val="F9D1A6"/>
              </a:solidFill>
              <a:ln w="0" cap="flat">
                <a:noFill/>
                <a:prstDash val="solid"/>
                <a:miter/>
              </a:ln>
            </p:spPr>
            <p:txBody>
              <a:bodyPr rtlCol="0" anchor="ctr"/>
              <a:lstStyle/>
              <a:p>
                <a:endParaRPr lang="nl-NL"/>
              </a:p>
            </p:txBody>
          </p:sp>
        </p:grpSp>
      </p:grpSp>
      <p:grpSp>
        <p:nvGrpSpPr>
          <p:cNvPr id="222" name="Groep 221">
            <a:extLst>
              <a:ext uri="{FF2B5EF4-FFF2-40B4-BE49-F238E27FC236}">
                <a16:creationId xmlns:a16="http://schemas.microsoft.com/office/drawing/2014/main" id="{D0803844-C362-E3BB-D69E-796F28361829}"/>
              </a:ext>
            </a:extLst>
          </p:cNvPr>
          <p:cNvGrpSpPr/>
          <p:nvPr/>
        </p:nvGrpSpPr>
        <p:grpSpPr>
          <a:xfrm>
            <a:off x="4928309" y="512709"/>
            <a:ext cx="2335382" cy="1311481"/>
            <a:chOff x="4928309" y="512709"/>
            <a:chExt cx="2335382" cy="1311481"/>
          </a:xfrm>
        </p:grpSpPr>
        <p:sp>
          <p:nvSpPr>
            <p:cNvPr id="169" name="Vrije vorm: vorm 168">
              <a:extLst>
                <a:ext uri="{FF2B5EF4-FFF2-40B4-BE49-F238E27FC236}">
                  <a16:creationId xmlns:a16="http://schemas.microsoft.com/office/drawing/2014/main" id="{3286EC0B-CDE6-6F87-E947-FB2003F34938}"/>
                </a:ext>
              </a:extLst>
            </p:cNvPr>
            <p:cNvSpPr/>
            <p:nvPr/>
          </p:nvSpPr>
          <p:spPr>
            <a:xfrm>
              <a:off x="4928309" y="512709"/>
              <a:ext cx="2335382" cy="1311481"/>
            </a:xfrm>
            <a:custGeom>
              <a:avLst/>
              <a:gdLst>
                <a:gd name="connsiteX0" fmla="*/ 2209084 w 2335382"/>
                <a:gd name="connsiteY0" fmla="*/ 0 h 1311481"/>
                <a:gd name="connsiteX1" fmla="*/ 2335383 w 2335382"/>
                <a:gd name="connsiteY1" fmla="*/ 126298 h 1311481"/>
                <a:gd name="connsiteX2" fmla="*/ 2335383 w 2335382"/>
                <a:gd name="connsiteY2" fmla="*/ 1185184 h 1311481"/>
                <a:gd name="connsiteX3" fmla="*/ 2209084 w 2335382"/>
                <a:gd name="connsiteY3" fmla="*/ 1311482 h 1311481"/>
                <a:gd name="connsiteX4" fmla="*/ 126298 w 2335382"/>
                <a:gd name="connsiteY4" fmla="*/ 1311482 h 1311481"/>
                <a:gd name="connsiteX5" fmla="*/ 0 w 2335382"/>
                <a:gd name="connsiteY5" fmla="*/ 1185184 h 1311481"/>
                <a:gd name="connsiteX6" fmla="*/ 0 w 2335382"/>
                <a:gd name="connsiteY6" fmla="*/ 126298 h 1311481"/>
                <a:gd name="connsiteX7" fmla="*/ 126298 w 2335382"/>
                <a:gd name="connsiteY7" fmla="*/ 0 h 1311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5382" h="1311481">
                  <a:moveTo>
                    <a:pt x="2209084" y="0"/>
                  </a:moveTo>
                  <a:cubicBezTo>
                    <a:pt x="2278837" y="0"/>
                    <a:pt x="2335383" y="56546"/>
                    <a:pt x="2335383" y="126298"/>
                  </a:cubicBezTo>
                  <a:lnTo>
                    <a:pt x="2335383" y="1185184"/>
                  </a:lnTo>
                  <a:cubicBezTo>
                    <a:pt x="2335383" y="1254937"/>
                    <a:pt x="2278837" y="1311482"/>
                    <a:pt x="2209084" y="1311482"/>
                  </a:cubicBezTo>
                  <a:lnTo>
                    <a:pt x="126298" y="1311482"/>
                  </a:lnTo>
                  <a:cubicBezTo>
                    <a:pt x="56545" y="1311482"/>
                    <a:pt x="0" y="1254937"/>
                    <a:pt x="0" y="1185184"/>
                  </a:cubicBezTo>
                  <a:lnTo>
                    <a:pt x="0" y="126298"/>
                  </a:lnTo>
                  <a:cubicBezTo>
                    <a:pt x="0" y="56546"/>
                    <a:pt x="56545" y="0"/>
                    <a:pt x="126298" y="0"/>
                  </a:cubicBezTo>
                  <a:close/>
                </a:path>
              </a:pathLst>
            </a:custGeom>
            <a:solidFill>
              <a:srgbClr val="FFFFFF"/>
            </a:solidFill>
            <a:ln w="0" cap="flat">
              <a:noFill/>
              <a:prstDash val="solid"/>
              <a:miter/>
            </a:ln>
            <a:effectLst>
              <a:outerShdw blurRad="190500" algn="ctr" rotWithShape="0">
                <a:prstClr val="black">
                  <a:alpha val="15000"/>
                </a:prstClr>
              </a:outerShdw>
            </a:effectLst>
          </p:spPr>
          <p:txBody>
            <a:bodyPr lIns="288000" tIns="648000" rIns="288000" rtlCol="0" anchor="t"/>
            <a:lstStyle/>
            <a:p>
              <a:pPr algn="ctr"/>
              <a:r>
                <a:rPr lang="nl-NL" sz="1000" dirty="0">
                  <a:latin typeface="Calibri" panose="020F0502020204030204" pitchFamily="34" charset="0"/>
                </a:rPr>
                <a:t>Wij bouwen met bewoners </a:t>
              </a:r>
              <a:br>
                <a:rPr lang="nl-NL" sz="1000" dirty="0">
                  <a:latin typeface="Calibri" panose="020F0502020204030204" pitchFamily="34" charset="0"/>
                </a:rPr>
              </a:br>
              <a:r>
                <a:rPr lang="nl-NL" sz="1000" dirty="0">
                  <a:latin typeface="Calibri" panose="020F0502020204030204" pitchFamily="34" charset="0"/>
                </a:rPr>
                <a:t>mee aan een krachtige en </a:t>
              </a:r>
              <a:br>
                <a:rPr lang="nl-NL" sz="1000" dirty="0">
                  <a:latin typeface="Calibri" panose="020F0502020204030204" pitchFamily="34" charset="0"/>
                </a:rPr>
              </a:br>
              <a:r>
                <a:rPr lang="nl-NL" sz="1000" dirty="0">
                  <a:latin typeface="Calibri" panose="020F0502020204030204" pitchFamily="34" charset="0"/>
                </a:rPr>
                <a:t>veilige buurt.</a:t>
              </a:r>
            </a:p>
          </p:txBody>
        </p:sp>
        <p:grpSp>
          <p:nvGrpSpPr>
            <p:cNvPr id="288" name="Groep 287">
              <a:extLst>
                <a:ext uri="{FF2B5EF4-FFF2-40B4-BE49-F238E27FC236}">
                  <a16:creationId xmlns:a16="http://schemas.microsoft.com/office/drawing/2014/main" id="{3C3107BB-8030-E5AD-E221-5033C4AD638E}"/>
                </a:ext>
              </a:extLst>
            </p:cNvPr>
            <p:cNvGrpSpPr/>
            <p:nvPr/>
          </p:nvGrpSpPr>
          <p:grpSpPr>
            <a:xfrm>
              <a:off x="5967430" y="738306"/>
              <a:ext cx="257143" cy="282150"/>
              <a:chOff x="5880829" y="856934"/>
              <a:chExt cx="257143" cy="282150"/>
            </a:xfrm>
          </p:grpSpPr>
          <p:sp>
            <p:nvSpPr>
              <p:cNvPr id="278" name="Vrije vorm: vorm 277">
                <a:extLst>
                  <a:ext uri="{FF2B5EF4-FFF2-40B4-BE49-F238E27FC236}">
                    <a16:creationId xmlns:a16="http://schemas.microsoft.com/office/drawing/2014/main" id="{53A76F92-234E-D860-B065-DABA5A25C876}"/>
                  </a:ext>
                </a:extLst>
              </p:cNvPr>
              <p:cNvSpPr/>
              <p:nvPr/>
            </p:nvSpPr>
            <p:spPr>
              <a:xfrm>
                <a:off x="5887271" y="867290"/>
                <a:ext cx="244260" cy="112531"/>
              </a:xfrm>
              <a:custGeom>
                <a:avLst/>
                <a:gdLst>
                  <a:gd name="connsiteX0" fmla="*/ 122130 w 244260"/>
                  <a:gd name="connsiteY0" fmla="*/ 0 h 112531"/>
                  <a:gd name="connsiteX1" fmla="*/ 0 w 244260"/>
                  <a:gd name="connsiteY1" fmla="*/ 100533 h 112531"/>
                  <a:gd name="connsiteX2" fmla="*/ 8462 w 244260"/>
                  <a:gd name="connsiteY2" fmla="*/ 112532 h 112531"/>
                  <a:gd name="connsiteX3" fmla="*/ 18061 w 244260"/>
                  <a:gd name="connsiteY3" fmla="*/ 112532 h 112531"/>
                  <a:gd name="connsiteX4" fmla="*/ 18061 w 244260"/>
                  <a:gd name="connsiteY4" fmla="*/ 104070 h 112531"/>
                  <a:gd name="connsiteX5" fmla="*/ 122130 w 244260"/>
                  <a:gd name="connsiteY5" fmla="*/ 18819 h 112531"/>
                  <a:gd name="connsiteX6" fmla="*/ 226200 w 244260"/>
                  <a:gd name="connsiteY6" fmla="*/ 104070 h 112531"/>
                  <a:gd name="connsiteX7" fmla="*/ 226200 w 244260"/>
                  <a:gd name="connsiteY7" fmla="*/ 112532 h 112531"/>
                  <a:gd name="connsiteX8" fmla="*/ 235925 w 244260"/>
                  <a:gd name="connsiteY8" fmla="*/ 112532 h 112531"/>
                  <a:gd name="connsiteX9" fmla="*/ 244261 w 244260"/>
                  <a:gd name="connsiteY9" fmla="*/ 100533 h 112531"/>
                  <a:gd name="connsiteX10" fmla="*/ 122130 w 244260"/>
                  <a:gd name="connsiteY10" fmla="*/ 0 h 11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260" h="112531">
                    <a:moveTo>
                      <a:pt x="122130" y="0"/>
                    </a:moveTo>
                    <a:lnTo>
                      <a:pt x="0" y="100533"/>
                    </a:lnTo>
                    <a:lnTo>
                      <a:pt x="8462" y="112532"/>
                    </a:lnTo>
                    <a:lnTo>
                      <a:pt x="18061" y="112532"/>
                    </a:lnTo>
                    <a:lnTo>
                      <a:pt x="18061" y="104070"/>
                    </a:lnTo>
                    <a:lnTo>
                      <a:pt x="122130" y="18819"/>
                    </a:lnTo>
                    <a:lnTo>
                      <a:pt x="226200" y="104070"/>
                    </a:lnTo>
                    <a:lnTo>
                      <a:pt x="226200" y="112532"/>
                    </a:lnTo>
                    <a:lnTo>
                      <a:pt x="235925" y="112532"/>
                    </a:lnTo>
                    <a:lnTo>
                      <a:pt x="244261" y="100533"/>
                    </a:lnTo>
                    <a:lnTo>
                      <a:pt x="122130" y="0"/>
                    </a:lnTo>
                    <a:close/>
                  </a:path>
                </a:pathLst>
              </a:custGeom>
              <a:solidFill>
                <a:srgbClr val="D36909"/>
              </a:solidFill>
              <a:ln w="0" cap="flat">
                <a:noFill/>
                <a:prstDash val="solid"/>
                <a:miter/>
              </a:ln>
            </p:spPr>
            <p:txBody>
              <a:bodyPr rtlCol="0" anchor="ctr"/>
              <a:lstStyle/>
              <a:p>
                <a:endParaRPr lang="nl-NL"/>
              </a:p>
            </p:txBody>
          </p:sp>
          <p:sp>
            <p:nvSpPr>
              <p:cNvPr id="279" name="Vrije vorm: vorm 278">
                <a:extLst>
                  <a:ext uri="{FF2B5EF4-FFF2-40B4-BE49-F238E27FC236}">
                    <a16:creationId xmlns:a16="http://schemas.microsoft.com/office/drawing/2014/main" id="{46D42EC6-EF28-9481-4C49-01949D735BDF}"/>
                  </a:ext>
                </a:extLst>
              </p:cNvPr>
              <p:cNvSpPr/>
              <p:nvPr/>
            </p:nvSpPr>
            <p:spPr>
              <a:xfrm>
                <a:off x="5880829" y="856934"/>
                <a:ext cx="257143" cy="110889"/>
              </a:xfrm>
              <a:custGeom>
                <a:avLst/>
                <a:gdLst>
                  <a:gd name="connsiteX0" fmla="*/ 232262 w 257143"/>
                  <a:gd name="connsiteY0" fmla="*/ 85630 h 110889"/>
                  <a:gd name="connsiteX1" fmla="*/ 232262 w 257143"/>
                  <a:gd name="connsiteY1" fmla="*/ 79947 h 110889"/>
                  <a:gd name="connsiteX2" fmla="*/ 205866 w 257143"/>
                  <a:gd name="connsiteY2" fmla="*/ 62770 h 110889"/>
                  <a:gd name="connsiteX3" fmla="*/ 205866 w 257143"/>
                  <a:gd name="connsiteY3" fmla="*/ 57592 h 110889"/>
                  <a:gd name="connsiteX4" fmla="*/ 180228 w 257143"/>
                  <a:gd name="connsiteY4" fmla="*/ 43952 h 110889"/>
                  <a:gd name="connsiteX5" fmla="*/ 180228 w 257143"/>
                  <a:gd name="connsiteY5" fmla="*/ 37132 h 110889"/>
                  <a:gd name="connsiteX6" fmla="*/ 154589 w 257143"/>
                  <a:gd name="connsiteY6" fmla="*/ 22355 h 110889"/>
                  <a:gd name="connsiteX7" fmla="*/ 154589 w 257143"/>
                  <a:gd name="connsiteY7" fmla="*/ 16419 h 110889"/>
                  <a:gd name="connsiteX8" fmla="*/ 128572 w 257143"/>
                  <a:gd name="connsiteY8" fmla="*/ 0 h 110889"/>
                  <a:gd name="connsiteX9" fmla="*/ 102554 w 257143"/>
                  <a:gd name="connsiteY9" fmla="*/ 16419 h 110889"/>
                  <a:gd name="connsiteX10" fmla="*/ 102554 w 257143"/>
                  <a:gd name="connsiteY10" fmla="*/ 22355 h 110889"/>
                  <a:gd name="connsiteX11" fmla="*/ 76916 w 257143"/>
                  <a:gd name="connsiteY11" fmla="*/ 37132 h 110889"/>
                  <a:gd name="connsiteX12" fmla="*/ 76916 w 257143"/>
                  <a:gd name="connsiteY12" fmla="*/ 43952 h 110889"/>
                  <a:gd name="connsiteX13" fmla="*/ 51277 w 257143"/>
                  <a:gd name="connsiteY13" fmla="*/ 57592 h 110889"/>
                  <a:gd name="connsiteX14" fmla="*/ 51277 w 257143"/>
                  <a:gd name="connsiteY14" fmla="*/ 62770 h 110889"/>
                  <a:gd name="connsiteX15" fmla="*/ 24881 w 257143"/>
                  <a:gd name="connsiteY15" fmla="*/ 79947 h 110889"/>
                  <a:gd name="connsiteX16" fmla="*/ 24881 w 257143"/>
                  <a:gd name="connsiteY16" fmla="*/ 85630 h 110889"/>
                  <a:gd name="connsiteX17" fmla="*/ 0 w 257143"/>
                  <a:gd name="connsiteY17" fmla="*/ 101670 h 110889"/>
                  <a:gd name="connsiteX18" fmla="*/ 6441 w 257143"/>
                  <a:gd name="connsiteY18" fmla="*/ 110890 h 110889"/>
                  <a:gd name="connsiteX19" fmla="*/ 128572 w 257143"/>
                  <a:gd name="connsiteY19" fmla="*/ 10356 h 110889"/>
                  <a:gd name="connsiteX20" fmla="*/ 250702 w 257143"/>
                  <a:gd name="connsiteY20" fmla="*/ 110890 h 110889"/>
                  <a:gd name="connsiteX21" fmla="*/ 257143 w 257143"/>
                  <a:gd name="connsiteY21" fmla="*/ 101670 h 110889"/>
                  <a:gd name="connsiteX22" fmla="*/ 232262 w 257143"/>
                  <a:gd name="connsiteY22" fmla="*/ 85630 h 110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7143" h="110889">
                    <a:moveTo>
                      <a:pt x="232262" y="85630"/>
                    </a:moveTo>
                    <a:lnTo>
                      <a:pt x="232262" y="79947"/>
                    </a:lnTo>
                    <a:lnTo>
                      <a:pt x="205866" y="62770"/>
                    </a:lnTo>
                    <a:lnTo>
                      <a:pt x="205866" y="57592"/>
                    </a:lnTo>
                    <a:lnTo>
                      <a:pt x="180228" y="43952"/>
                    </a:lnTo>
                    <a:lnTo>
                      <a:pt x="180228" y="37132"/>
                    </a:lnTo>
                    <a:lnTo>
                      <a:pt x="154589" y="22355"/>
                    </a:lnTo>
                    <a:lnTo>
                      <a:pt x="154589" y="16419"/>
                    </a:lnTo>
                    <a:lnTo>
                      <a:pt x="128572" y="0"/>
                    </a:lnTo>
                    <a:lnTo>
                      <a:pt x="102554" y="16419"/>
                    </a:lnTo>
                    <a:lnTo>
                      <a:pt x="102554" y="22355"/>
                    </a:lnTo>
                    <a:lnTo>
                      <a:pt x="76916" y="37132"/>
                    </a:lnTo>
                    <a:lnTo>
                      <a:pt x="76916" y="43952"/>
                    </a:lnTo>
                    <a:lnTo>
                      <a:pt x="51277" y="57592"/>
                    </a:lnTo>
                    <a:lnTo>
                      <a:pt x="51277" y="62770"/>
                    </a:lnTo>
                    <a:lnTo>
                      <a:pt x="24881" y="79947"/>
                    </a:lnTo>
                    <a:lnTo>
                      <a:pt x="24881" y="85630"/>
                    </a:lnTo>
                    <a:lnTo>
                      <a:pt x="0" y="101670"/>
                    </a:lnTo>
                    <a:lnTo>
                      <a:pt x="6441" y="110890"/>
                    </a:lnTo>
                    <a:lnTo>
                      <a:pt x="128572" y="10356"/>
                    </a:lnTo>
                    <a:lnTo>
                      <a:pt x="250702" y="110890"/>
                    </a:lnTo>
                    <a:lnTo>
                      <a:pt x="257143" y="101670"/>
                    </a:lnTo>
                    <a:lnTo>
                      <a:pt x="232262" y="85630"/>
                    </a:lnTo>
                    <a:close/>
                  </a:path>
                </a:pathLst>
              </a:custGeom>
              <a:solidFill>
                <a:srgbClr val="EE7800"/>
              </a:solidFill>
              <a:ln w="0" cap="flat">
                <a:noFill/>
                <a:prstDash val="solid"/>
                <a:miter/>
              </a:ln>
            </p:spPr>
            <p:txBody>
              <a:bodyPr rtlCol="0" anchor="ctr"/>
              <a:lstStyle/>
              <a:p>
                <a:endParaRPr lang="nl-NL"/>
              </a:p>
            </p:txBody>
          </p:sp>
          <p:sp>
            <p:nvSpPr>
              <p:cNvPr id="280" name="Vrije vorm: vorm 279">
                <a:extLst>
                  <a:ext uri="{FF2B5EF4-FFF2-40B4-BE49-F238E27FC236}">
                    <a16:creationId xmlns:a16="http://schemas.microsoft.com/office/drawing/2014/main" id="{C75A5051-4E04-C954-A5A6-3B9C1157605C}"/>
                  </a:ext>
                </a:extLst>
              </p:cNvPr>
              <p:cNvSpPr/>
              <p:nvPr/>
            </p:nvSpPr>
            <p:spPr>
              <a:xfrm>
                <a:off x="5915940" y="860849"/>
                <a:ext cx="49003" cy="69464"/>
              </a:xfrm>
              <a:custGeom>
                <a:avLst/>
                <a:gdLst>
                  <a:gd name="connsiteX0" fmla="*/ 16166 w 49003"/>
                  <a:gd name="connsiteY0" fmla="*/ 58855 h 69464"/>
                  <a:gd name="connsiteX1" fmla="*/ 16166 w 49003"/>
                  <a:gd name="connsiteY1" fmla="*/ 53677 h 69464"/>
                  <a:gd name="connsiteX2" fmla="*/ 41805 w 49003"/>
                  <a:gd name="connsiteY2" fmla="*/ 40037 h 69464"/>
                  <a:gd name="connsiteX3" fmla="*/ 41805 w 49003"/>
                  <a:gd name="connsiteY3" fmla="*/ 33216 h 69464"/>
                  <a:gd name="connsiteX4" fmla="*/ 49004 w 49003"/>
                  <a:gd name="connsiteY4" fmla="*/ 29049 h 69464"/>
                  <a:gd name="connsiteX5" fmla="*/ 49004 w 49003"/>
                  <a:gd name="connsiteY5" fmla="*/ 0 h 69464"/>
                  <a:gd name="connsiteX6" fmla="*/ 0 w 49003"/>
                  <a:gd name="connsiteY6" fmla="*/ 0 h 69464"/>
                  <a:gd name="connsiteX7" fmla="*/ 0 w 49003"/>
                  <a:gd name="connsiteY7" fmla="*/ 69464 h 69464"/>
                  <a:gd name="connsiteX8" fmla="*/ 16166 w 49003"/>
                  <a:gd name="connsiteY8" fmla="*/ 58855 h 69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003" h="69464">
                    <a:moveTo>
                      <a:pt x="16166" y="58855"/>
                    </a:moveTo>
                    <a:lnTo>
                      <a:pt x="16166" y="53677"/>
                    </a:lnTo>
                    <a:lnTo>
                      <a:pt x="41805" y="40037"/>
                    </a:lnTo>
                    <a:lnTo>
                      <a:pt x="41805" y="33216"/>
                    </a:lnTo>
                    <a:lnTo>
                      <a:pt x="49004" y="29049"/>
                    </a:lnTo>
                    <a:lnTo>
                      <a:pt x="49004" y="0"/>
                    </a:lnTo>
                    <a:lnTo>
                      <a:pt x="0" y="0"/>
                    </a:lnTo>
                    <a:lnTo>
                      <a:pt x="0" y="69464"/>
                    </a:lnTo>
                    <a:lnTo>
                      <a:pt x="16166" y="58855"/>
                    </a:lnTo>
                    <a:close/>
                  </a:path>
                </a:pathLst>
              </a:custGeom>
              <a:solidFill>
                <a:srgbClr val="A91480"/>
              </a:solidFill>
              <a:ln w="0" cap="flat">
                <a:noFill/>
                <a:prstDash val="solid"/>
                <a:miter/>
              </a:ln>
            </p:spPr>
            <p:txBody>
              <a:bodyPr rtlCol="0" anchor="ctr"/>
              <a:lstStyle/>
              <a:p>
                <a:endParaRPr lang="nl-NL"/>
              </a:p>
            </p:txBody>
          </p:sp>
          <p:sp>
            <p:nvSpPr>
              <p:cNvPr id="281" name="Vrije vorm: vorm 280">
                <a:extLst>
                  <a:ext uri="{FF2B5EF4-FFF2-40B4-BE49-F238E27FC236}">
                    <a16:creationId xmlns:a16="http://schemas.microsoft.com/office/drawing/2014/main" id="{668FF40A-5050-89CE-81D9-AF4A029E7768}"/>
                  </a:ext>
                </a:extLst>
              </p:cNvPr>
              <p:cNvSpPr/>
              <p:nvPr/>
            </p:nvSpPr>
            <p:spPr>
              <a:xfrm>
                <a:off x="5905331" y="886109"/>
                <a:ext cx="208139" cy="252975"/>
              </a:xfrm>
              <a:custGeom>
                <a:avLst/>
                <a:gdLst>
                  <a:gd name="connsiteX0" fmla="*/ 208139 w 208139"/>
                  <a:gd name="connsiteY0" fmla="*/ 85251 h 252975"/>
                  <a:gd name="connsiteX1" fmla="*/ 208139 w 208139"/>
                  <a:gd name="connsiteY1" fmla="*/ 252976 h 252975"/>
                  <a:gd name="connsiteX2" fmla="*/ 0 w 208139"/>
                  <a:gd name="connsiteY2" fmla="*/ 252976 h 252975"/>
                  <a:gd name="connsiteX3" fmla="*/ 0 w 208139"/>
                  <a:gd name="connsiteY3" fmla="*/ 85251 h 252975"/>
                  <a:gd name="connsiteX4" fmla="*/ 104070 w 208139"/>
                  <a:gd name="connsiteY4" fmla="*/ 0 h 252975"/>
                  <a:gd name="connsiteX5" fmla="*/ 208139 w 208139"/>
                  <a:gd name="connsiteY5" fmla="*/ 85251 h 25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139" h="252975">
                    <a:moveTo>
                      <a:pt x="208139" y="85251"/>
                    </a:moveTo>
                    <a:lnTo>
                      <a:pt x="208139" y="252976"/>
                    </a:lnTo>
                    <a:lnTo>
                      <a:pt x="0" y="252976"/>
                    </a:lnTo>
                    <a:lnTo>
                      <a:pt x="0" y="85251"/>
                    </a:lnTo>
                    <a:lnTo>
                      <a:pt x="104070" y="0"/>
                    </a:lnTo>
                    <a:lnTo>
                      <a:pt x="208139" y="85251"/>
                    </a:lnTo>
                    <a:close/>
                  </a:path>
                </a:pathLst>
              </a:custGeom>
              <a:solidFill>
                <a:srgbClr val="F9D1A6"/>
              </a:solidFill>
              <a:ln w="0" cap="flat">
                <a:noFill/>
                <a:prstDash val="solid"/>
                <a:miter/>
              </a:ln>
            </p:spPr>
            <p:txBody>
              <a:bodyPr rtlCol="0" anchor="ctr"/>
              <a:lstStyle/>
              <a:p>
                <a:endParaRPr lang="nl-NL"/>
              </a:p>
            </p:txBody>
          </p:sp>
          <p:sp>
            <p:nvSpPr>
              <p:cNvPr id="282" name="Vrije vorm: vorm 281">
                <a:extLst>
                  <a:ext uri="{FF2B5EF4-FFF2-40B4-BE49-F238E27FC236}">
                    <a16:creationId xmlns:a16="http://schemas.microsoft.com/office/drawing/2014/main" id="{5A328456-3769-79E3-84F3-5EF718A7D5F8}"/>
                  </a:ext>
                </a:extLst>
              </p:cNvPr>
              <p:cNvSpPr/>
              <p:nvPr/>
            </p:nvSpPr>
            <p:spPr>
              <a:xfrm>
                <a:off x="6027209" y="1019985"/>
                <a:ext cx="58349" cy="56707"/>
              </a:xfrm>
              <a:custGeom>
                <a:avLst/>
                <a:gdLst>
                  <a:gd name="connsiteX0" fmla="*/ 0 w 58349"/>
                  <a:gd name="connsiteY0" fmla="*/ 0 h 56707"/>
                  <a:gd name="connsiteX1" fmla="*/ 58350 w 58349"/>
                  <a:gd name="connsiteY1" fmla="*/ 0 h 56707"/>
                  <a:gd name="connsiteX2" fmla="*/ 58350 w 58349"/>
                  <a:gd name="connsiteY2" fmla="*/ 56708 h 56707"/>
                  <a:gd name="connsiteX3" fmla="*/ 0 w 58349"/>
                  <a:gd name="connsiteY3" fmla="*/ 56708 h 56707"/>
                </a:gdLst>
                <a:ahLst/>
                <a:cxnLst>
                  <a:cxn ang="0">
                    <a:pos x="connsiteX0" y="connsiteY0"/>
                  </a:cxn>
                  <a:cxn ang="0">
                    <a:pos x="connsiteX1" y="connsiteY1"/>
                  </a:cxn>
                  <a:cxn ang="0">
                    <a:pos x="connsiteX2" y="connsiteY2"/>
                  </a:cxn>
                  <a:cxn ang="0">
                    <a:pos x="connsiteX3" y="connsiteY3"/>
                  </a:cxn>
                </a:cxnLst>
                <a:rect l="l" t="t" r="r" b="b"/>
                <a:pathLst>
                  <a:path w="58349" h="56707">
                    <a:moveTo>
                      <a:pt x="0" y="0"/>
                    </a:moveTo>
                    <a:lnTo>
                      <a:pt x="58350" y="0"/>
                    </a:lnTo>
                    <a:lnTo>
                      <a:pt x="58350" y="56708"/>
                    </a:lnTo>
                    <a:lnTo>
                      <a:pt x="0" y="56708"/>
                    </a:lnTo>
                    <a:close/>
                  </a:path>
                </a:pathLst>
              </a:custGeom>
              <a:solidFill>
                <a:srgbClr val="FFFFFF"/>
              </a:solidFill>
              <a:ln w="0" cap="flat">
                <a:noFill/>
                <a:prstDash val="solid"/>
                <a:miter/>
              </a:ln>
            </p:spPr>
            <p:txBody>
              <a:bodyPr rtlCol="0" anchor="ctr"/>
              <a:lstStyle/>
              <a:p>
                <a:endParaRPr lang="nl-NL"/>
              </a:p>
            </p:txBody>
          </p:sp>
          <p:sp>
            <p:nvSpPr>
              <p:cNvPr id="283" name="Vrije vorm: vorm 282">
                <a:extLst>
                  <a:ext uri="{FF2B5EF4-FFF2-40B4-BE49-F238E27FC236}">
                    <a16:creationId xmlns:a16="http://schemas.microsoft.com/office/drawing/2014/main" id="{91EAA0A7-E4D4-0F34-7117-FCFAAF253405}"/>
                  </a:ext>
                </a:extLst>
              </p:cNvPr>
              <p:cNvSpPr/>
              <p:nvPr/>
            </p:nvSpPr>
            <p:spPr>
              <a:xfrm>
                <a:off x="5935011" y="1018975"/>
                <a:ext cx="56581" cy="120109"/>
              </a:xfrm>
              <a:custGeom>
                <a:avLst/>
                <a:gdLst>
                  <a:gd name="connsiteX0" fmla="*/ 0 w 56581"/>
                  <a:gd name="connsiteY0" fmla="*/ 0 h 120109"/>
                  <a:gd name="connsiteX1" fmla="*/ 56582 w 56581"/>
                  <a:gd name="connsiteY1" fmla="*/ 0 h 120109"/>
                  <a:gd name="connsiteX2" fmla="*/ 56582 w 56581"/>
                  <a:gd name="connsiteY2" fmla="*/ 120110 h 120109"/>
                  <a:gd name="connsiteX3" fmla="*/ 0 w 56581"/>
                  <a:gd name="connsiteY3" fmla="*/ 120110 h 120109"/>
                </a:gdLst>
                <a:ahLst/>
                <a:cxnLst>
                  <a:cxn ang="0">
                    <a:pos x="connsiteX0" y="connsiteY0"/>
                  </a:cxn>
                  <a:cxn ang="0">
                    <a:pos x="connsiteX1" y="connsiteY1"/>
                  </a:cxn>
                  <a:cxn ang="0">
                    <a:pos x="connsiteX2" y="connsiteY2"/>
                  </a:cxn>
                  <a:cxn ang="0">
                    <a:pos x="connsiteX3" y="connsiteY3"/>
                  </a:cxn>
                </a:cxnLst>
                <a:rect l="l" t="t" r="r" b="b"/>
                <a:pathLst>
                  <a:path w="56581" h="120109">
                    <a:moveTo>
                      <a:pt x="0" y="0"/>
                    </a:moveTo>
                    <a:lnTo>
                      <a:pt x="56582" y="0"/>
                    </a:lnTo>
                    <a:lnTo>
                      <a:pt x="56582" y="120110"/>
                    </a:lnTo>
                    <a:lnTo>
                      <a:pt x="0" y="120110"/>
                    </a:lnTo>
                    <a:close/>
                  </a:path>
                </a:pathLst>
              </a:custGeom>
              <a:solidFill>
                <a:srgbClr val="A91480"/>
              </a:solidFill>
              <a:ln w="0" cap="flat">
                <a:noFill/>
                <a:prstDash val="solid"/>
                <a:miter/>
              </a:ln>
            </p:spPr>
            <p:txBody>
              <a:bodyPr rtlCol="0" anchor="ctr"/>
              <a:lstStyle/>
              <a:p>
                <a:endParaRPr lang="nl-NL"/>
              </a:p>
            </p:txBody>
          </p:sp>
          <p:sp>
            <p:nvSpPr>
              <p:cNvPr id="284" name="Vrije vorm: vorm 283">
                <a:extLst>
                  <a:ext uri="{FF2B5EF4-FFF2-40B4-BE49-F238E27FC236}">
                    <a16:creationId xmlns:a16="http://schemas.microsoft.com/office/drawing/2014/main" id="{6BD12EA0-3F3A-8BEB-D9EF-1675400C24D3}"/>
                  </a:ext>
                </a:extLst>
              </p:cNvPr>
              <p:cNvSpPr/>
              <p:nvPr/>
            </p:nvSpPr>
            <p:spPr>
              <a:xfrm>
                <a:off x="5941958" y="1028952"/>
                <a:ext cx="41931" cy="41931"/>
              </a:xfrm>
              <a:custGeom>
                <a:avLst/>
                <a:gdLst>
                  <a:gd name="connsiteX0" fmla="*/ 0 w 41931"/>
                  <a:gd name="connsiteY0" fmla="*/ 0 h 41931"/>
                  <a:gd name="connsiteX1" fmla="*/ 41931 w 41931"/>
                  <a:gd name="connsiteY1" fmla="*/ 0 h 41931"/>
                  <a:gd name="connsiteX2" fmla="*/ 41931 w 41931"/>
                  <a:gd name="connsiteY2" fmla="*/ 41931 h 41931"/>
                  <a:gd name="connsiteX3" fmla="*/ 0 w 41931"/>
                  <a:gd name="connsiteY3" fmla="*/ 41931 h 41931"/>
                </a:gdLst>
                <a:ahLst/>
                <a:cxnLst>
                  <a:cxn ang="0">
                    <a:pos x="connsiteX0" y="connsiteY0"/>
                  </a:cxn>
                  <a:cxn ang="0">
                    <a:pos x="connsiteX1" y="connsiteY1"/>
                  </a:cxn>
                  <a:cxn ang="0">
                    <a:pos x="connsiteX2" y="connsiteY2"/>
                  </a:cxn>
                  <a:cxn ang="0">
                    <a:pos x="connsiteX3" y="connsiteY3"/>
                  </a:cxn>
                </a:cxnLst>
                <a:rect l="l" t="t" r="r" b="b"/>
                <a:pathLst>
                  <a:path w="41931" h="41931">
                    <a:moveTo>
                      <a:pt x="0" y="0"/>
                    </a:moveTo>
                    <a:lnTo>
                      <a:pt x="41931" y="0"/>
                    </a:lnTo>
                    <a:lnTo>
                      <a:pt x="41931" y="41931"/>
                    </a:lnTo>
                    <a:lnTo>
                      <a:pt x="0" y="41931"/>
                    </a:lnTo>
                    <a:close/>
                  </a:path>
                </a:pathLst>
              </a:custGeom>
              <a:solidFill>
                <a:srgbClr val="FFFFFF"/>
              </a:solidFill>
              <a:ln w="0" cap="flat">
                <a:noFill/>
                <a:prstDash val="solid"/>
                <a:miter/>
              </a:ln>
            </p:spPr>
            <p:txBody>
              <a:bodyPr rtlCol="0" anchor="ctr"/>
              <a:lstStyle/>
              <a:p>
                <a:endParaRPr lang="nl-NL"/>
              </a:p>
            </p:txBody>
          </p:sp>
        </p:grpSp>
      </p:grpSp>
      <p:sp>
        <p:nvSpPr>
          <p:cNvPr id="14" name="!! Cirkel">
            <a:extLst>
              <a:ext uri="{FF2B5EF4-FFF2-40B4-BE49-F238E27FC236}">
                <a16:creationId xmlns:a16="http://schemas.microsoft.com/office/drawing/2014/main" id="{BA8A5FC1-378D-CE75-FF1A-C9868533A1AA}"/>
              </a:ext>
            </a:extLst>
          </p:cNvPr>
          <p:cNvSpPr/>
          <p:nvPr/>
        </p:nvSpPr>
        <p:spPr>
          <a:xfrm>
            <a:off x="4846657" y="2179657"/>
            <a:ext cx="2498686" cy="2498686"/>
          </a:xfrm>
          <a:custGeom>
            <a:avLst/>
            <a:gdLst>
              <a:gd name="connsiteX0" fmla="*/ 2498687 w 2498686"/>
              <a:gd name="connsiteY0" fmla="*/ 1249343 h 2498686"/>
              <a:gd name="connsiteX1" fmla="*/ 1249343 w 2498686"/>
              <a:gd name="connsiteY1" fmla="*/ 2498687 h 2498686"/>
              <a:gd name="connsiteX2" fmla="*/ 0 w 2498686"/>
              <a:gd name="connsiteY2" fmla="*/ 1249343 h 2498686"/>
              <a:gd name="connsiteX3" fmla="*/ 1249343 w 2498686"/>
              <a:gd name="connsiteY3" fmla="*/ 0 h 2498686"/>
              <a:gd name="connsiteX4" fmla="*/ 2498687 w 2498686"/>
              <a:gd name="connsiteY4" fmla="*/ 1249343 h 2498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8686" h="2498686">
                <a:moveTo>
                  <a:pt x="2498687" y="1249343"/>
                </a:moveTo>
                <a:cubicBezTo>
                  <a:pt x="2498687" y="1939337"/>
                  <a:pt x="1939337" y="2498687"/>
                  <a:pt x="1249343" y="2498687"/>
                </a:cubicBezTo>
                <a:cubicBezTo>
                  <a:pt x="559350" y="2498687"/>
                  <a:pt x="0" y="1939337"/>
                  <a:pt x="0" y="1249343"/>
                </a:cubicBezTo>
                <a:cubicBezTo>
                  <a:pt x="0" y="559350"/>
                  <a:pt x="559350" y="0"/>
                  <a:pt x="1249343" y="0"/>
                </a:cubicBezTo>
                <a:cubicBezTo>
                  <a:pt x="1939336" y="0"/>
                  <a:pt x="2498687" y="559350"/>
                  <a:pt x="2498687" y="1249343"/>
                </a:cubicBezTo>
                <a:close/>
              </a:path>
            </a:pathLst>
          </a:custGeom>
          <a:solidFill>
            <a:srgbClr val="FFFFFF"/>
          </a:solidFill>
          <a:ln w="0" cap="flat">
            <a:noFill/>
            <a:prstDash val="solid"/>
            <a:miter/>
          </a:ln>
          <a:effectLst>
            <a:outerShdw blurRad="190500" algn="ctr" rotWithShape="0">
              <a:prstClr val="black">
                <a:alpha val="15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l-NL"/>
          </a:p>
        </p:txBody>
      </p:sp>
      <p:sp>
        <p:nvSpPr>
          <p:cNvPr id="142" name="Tekstvak 141">
            <a:extLst>
              <a:ext uri="{FF2B5EF4-FFF2-40B4-BE49-F238E27FC236}">
                <a16:creationId xmlns:a16="http://schemas.microsoft.com/office/drawing/2014/main" id="{0034CC0A-5179-FA07-C68C-79F0A311AAE7}"/>
              </a:ext>
            </a:extLst>
          </p:cNvPr>
          <p:cNvSpPr txBox="1"/>
          <p:nvPr/>
        </p:nvSpPr>
        <p:spPr>
          <a:xfrm>
            <a:off x="5277943" y="2853204"/>
            <a:ext cx="1636114" cy="307777"/>
          </a:xfrm>
          <a:prstGeom prst="rect">
            <a:avLst/>
          </a:prstGeom>
          <a:noFill/>
        </p:spPr>
        <p:txBody>
          <a:bodyPr wrap="square" lIns="0" tIns="0" rIns="0" bIns="0" rtlCol="0">
            <a:spAutoFit/>
          </a:bodyPr>
          <a:lstStyle/>
          <a:p>
            <a:pPr algn="ctr">
              <a:lnSpc>
                <a:spcPts val="1200"/>
              </a:lnSpc>
            </a:pPr>
            <a:r>
              <a:rPr lang="nl-NL" sz="1000" b="1" dirty="0">
                <a:latin typeface="Calibri" panose="020F0502020204030204" pitchFamily="34" charset="0"/>
              </a:rPr>
              <a:t>Wat maakt</a:t>
            </a:r>
            <a:br>
              <a:rPr lang="nl-NL" sz="1000" b="1" dirty="0">
                <a:latin typeface="Calibri" panose="020F0502020204030204" pitchFamily="34" charset="0"/>
              </a:rPr>
            </a:br>
            <a:r>
              <a:rPr lang="nl-NL" sz="1000" b="1" dirty="0">
                <a:latin typeface="Calibri" panose="020F0502020204030204" pitchFamily="34" charset="0"/>
              </a:rPr>
              <a:t>sociaal werk uniek?</a:t>
            </a:r>
          </a:p>
        </p:txBody>
      </p:sp>
      <p:sp>
        <p:nvSpPr>
          <p:cNvPr id="143" name="Tekstvak 142">
            <a:extLst>
              <a:ext uri="{FF2B5EF4-FFF2-40B4-BE49-F238E27FC236}">
                <a16:creationId xmlns:a16="http://schemas.microsoft.com/office/drawing/2014/main" id="{97BE2FCA-E946-9192-FEF6-14CF1709D794}"/>
              </a:ext>
            </a:extLst>
          </p:cNvPr>
          <p:cNvSpPr txBox="1"/>
          <p:nvPr/>
        </p:nvSpPr>
        <p:spPr>
          <a:xfrm>
            <a:off x="4998575" y="3333354"/>
            <a:ext cx="2194850" cy="730969"/>
          </a:xfrm>
          <a:prstGeom prst="rect">
            <a:avLst/>
          </a:prstGeom>
          <a:noFill/>
        </p:spPr>
        <p:txBody>
          <a:bodyPr wrap="square" lIns="0" tIns="0" rIns="0" bIns="0" rtlCol="0" anchor="b">
            <a:spAutoFit/>
          </a:bodyPr>
          <a:lstStyle/>
          <a:p>
            <a:pPr algn="ctr">
              <a:lnSpc>
                <a:spcPts val="1900"/>
              </a:lnSpc>
            </a:pPr>
            <a:r>
              <a:rPr lang="nl-NL" b="1" dirty="0">
                <a:solidFill>
                  <a:srgbClr val="F59C00"/>
                </a:solidFill>
                <a:latin typeface="Calibri" panose="020F0502020204030204" pitchFamily="34" charset="0"/>
              </a:rPr>
              <a:t>Wij boren</a:t>
            </a:r>
          </a:p>
          <a:p>
            <a:pPr algn="ctr">
              <a:lnSpc>
                <a:spcPts val="1900"/>
              </a:lnSpc>
            </a:pPr>
            <a:r>
              <a:rPr lang="nl-NL" b="1" dirty="0">
                <a:solidFill>
                  <a:srgbClr val="F59C00"/>
                </a:solidFill>
                <a:latin typeface="Calibri" panose="020F0502020204030204" pitchFamily="34" charset="0"/>
              </a:rPr>
              <a:t>de kracht in</a:t>
            </a:r>
          </a:p>
          <a:p>
            <a:pPr algn="ctr">
              <a:lnSpc>
                <a:spcPts val="1900"/>
              </a:lnSpc>
            </a:pPr>
            <a:r>
              <a:rPr lang="nl-NL" b="1" dirty="0">
                <a:solidFill>
                  <a:srgbClr val="F59C00"/>
                </a:solidFill>
                <a:latin typeface="Calibri" panose="020F0502020204030204" pitchFamily="34" charset="0"/>
              </a:rPr>
              <a:t>mensen aan</a:t>
            </a:r>
          </a:p>
        </p:txBody>
      </p:sp>
    </p:spTree>
    <p:extLst>
      <p:ext uri="{BB962C8B-B14F-4D97-AF65-F5344CB8AC3E}">
        <p14:creationId xmlns:p14="http://schemas.microsoft.com/office/powerpoint/2010/main" val="3925638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fade">
                                      <p:cBhvr>
                                        <p:cTn id="7" dur="500"/>
                                        <p:tgtEl>
                                          <p:spTgt spid="14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3"/>
                                        </p:tgtEl>
                                        <p:attrNameLst>
                                          <p:attrName>style.visibility</p:attrName>
                                        </p:attrNameLst>
                                      </p:cBhvr>
                                      <p:to>
                                        <p:strVal val="visible"/>
                                      </p:to>
                                    </p:set>
                                    <p:animEffect transition="in" filter="fade">
                                      <p:cBhvr>
                                        <p:cTn id="10" dur="500"/>
                                        <p:tgtEl>
                                          <p:spTgt spid="143"/>
                                        </p:tgtEl>
                                      </p:cBhvr>
                                    </p:animEffect>
                                  </p:childTnLst>
                                </p:cTn>
                              </p:par>
                              <p:par>
                                <p:cTn id="11" presetID="10" presetClass="entr" presetSubtype="0" fill="hold" nodeType="withEffect">
                                  <p:stCondLst>
                                    <p:cond delay="750"/>
                                  </p:stCondLst>
                                  <p:childTnLst>
                                    <p:set>
                                      <p:cBhvr>
                                        <p:cTn id="12" dur="1" fill="hold">
                                          <p:stCondLst>
                                            <p:cond delay="0"/>
                                          </p:stCondLst>
                                        </p:cTn>
                                        <p:tgtEl>
                                          <p:spTgt spid="223"/>
                                        </p:tgtEl>
                                        <p:attrNameLst>
                                          <p:attrName>style.visibility</p:attrName>
                                        </p:attrNameLst>
                                      </p:cBhvr>
                                      <p:to>
                                        <p:strVal val="visible"/>
                                      </p:to>
                                    </p:set>
                                    <p:animEffect transition="in" filter="fade">
                                      <p:cBhvr>
                                        <p:cTn id="13" dur="650"/>
                                        <p:tgtEl>
                                          <p:spTgt spid="223"/>
                                        </p:tgtEl>
                                      </p:cBhvr>
                                    </p:animEffect>
                                  </p:childTnLst>
                                </p:cTn>
                              </p:par>
                              <p:par>
                                <p:cTn id="14" presetID="22" presetClass="entr" presetSubtype="2" fill="hold" nodeType="withEffect">
                                  <p:stCondLst>
                                    <p:cond delay="1000"/>
                                  </p:stCondLst>
                                  <p:childTnLst>
                                    <p:set>
                                      <p:cBhvr>
                                        <p:cTn id="15" dur="1" fill="hold">
                                          <p:stCondLst>
                                            <p:cond delay="0"/>
                                          </p:stCondLst>
                                        </p:cTn>
                                        <p:tgtEl>
                                          <p:spTgt spid="150"/>
                                        </p:tgtEl>
                                        <p:attrNameLst>
                                          <p:attrName>style.visibility</p:attrName>
                                        </p:attrNameLst>
                                      </p:cBhvr>
                                      <p:to>
                                        <p:strVal val="visible"/>
                                      </p:to>
                                    </p:set>
                                    <p:animEffect transition="in" filter="wipe(right)">
                                      <p:cBhvr>
                                        <p:cTn id="16" dur="500"/>
                                        <p:tgtEl>
                                          <p:spTgt spid="150"/>
                                        </p:tgtEl>
                                      </p:cBhvr>
                                    </p:animEffect>
                                  </p:childTnLst>
                                </p:cTn>
                              </p:par>
                              <p:par>
                                <p:cTn id="17" presetID="10" presetClass="entr" presetSubtype="0" fill="hold" nodeType="withEffect">
                                  <p:stCondLst>
                                    <p:cond delay="1250"/>
                                  </p:stCondLst>
                                  <p:childTnLst>
                                    <p:set>
                                      <p:cBhvr>
                                        <p:cTn id="18" dur="1" fill="hold">
                                          <p:stCondLst>
                                            <p:cond delay="0"/>
                                          </p:stCondLst>
                                        </p:cTn>
                                        <p:tgtEl>
                                          <p:spTgt spid="222"/>
                                        </p:tgtEl>
                                        <p:attrNameLst>
                                          <p:attrName>style.visibility</p:attrName>
                                        </p:attrNameLst>
                                      </p:cBhvr>
                                      <p:to>
                                        <p:strVal val="visible"/>
                                      </p:to>
                                    </p:set>
                                    <p:animEffect transition="in" filter="fade">
                                      <p:cBhvr>
                                        <p:cTn id="19" dur="650"/>
                                        <p:tgtEl>
                                          <p:spTgt spid="222"/>
                                        </p:tgtEl>
                                      </p:cBhvr>
                                    </p:animEffect>
                                  </p:childTnLst>
                                </p:cTn>
                              </p:par>
                              <p:par>
                                <p:cTn id="20" presetID="22" presetClass="entr" presetSubtype="4" fill="hold" nodeType="withEffect">
                                  <p:stCondLst>
                                    <p:cond delay="1500"/>
                                  </p:stCondLst>
                                  <p:childTnLst>
                                    <p:set>
                                      <p:cBhvr>
                                        <p:cTn id="21" dur="1" fill="hold">
                                          <p:stCondLst>
                                            <p:cond delay="0"/>
                                          </p:stCondLst>
                                        </p:cTn>
                                        <p:tgtEl>
                                          <p:spTgt spid="155"/>
                                        </p:tgtEl>
                                        <p:attrNameLst>
                                          <p:attrName>style.visibility</p:attrName>
                                        </p:attrNameLst>
                                      </p:cBhvr>
                                      <p:to>
                                        <p:strVal val="visible"/>
                                      </p:to>
                                    </p:set>
                                    <p:animEffect transition="in" filter="wipe(down)">
                                      <p:cBhvr>
                                        <p:cTn id="22" dur="500"/>
                                        <p:tgtEl>
                                          <p:spTgt spid="155"/>
                                        </p:tgtEl>
                                      </p:cBhvr>
                                    </p:animEffect>
                                  </p:childTnLst>
                                </p:cTn>
                              </p:par>
                              <p:par>
                                <p:cTn id="23" presetID="10" presetClass="entr" presetSubtype="0" fill="hold" nodeType="withEffect">
                                  <p:stCondLst>
                                    <p:cond delay="1750"/>
                                  </p:stCondLst>
                                  <p:childTnLst>
                                    <p:set>
                                      <p:cBhvr>
                                        <p:cTn id="24" dur="1" fill="hold">
                                          <p:stCondLst>
                                            <p:cond delay="0"/>
                                          </p:stCondLst>
                                        </p:cTn>
                                        <p:tgtEl>
                                          <p:spTgt spid="225"/>
                                        </p:tgtEl>
                                        <p:attrNameLst>
                                          <p:attrName>style.visibility</p:attrName>
                                        </p:attrNameLst>
                                      </p:cBhvr>
                                      <p:to>
                                        <p:strVal val="visible"/>
                                      </p:to>
                                    </p:set>
                                    <p:animEffect transition="in" filter="fade">
                                      <p:cBhvr>
                                        <p:cTn id="25" dur="650"/>
                                        <p:tgtEl>
                                          <p:spTgt spid="225"/>
                                        </p:tgtEl>
                                      </p:cBhvr>
                                    </p:animEffect>
                                  </p:childTnLst>
                                </p:cTn>
                              </p:par>
                              <p:par>
                                <p:cTn id="26" presetID="22" presetClass="entr" presetSubtype="8" fill="hold" nodeType="withEffect">
                                  <p:stCondLst>
                                    <p:cond delay="2000"/>
                                  </p:stCondLst>
                                  <p:childTnLst>
                                    <p:set>
                                      <p:cBhvr>
                                        <p:cTn id="27" dur="1" fill="hold">
                                          <p:stCondLst>
                                            <p:cond delay="0"/>
                                          </p:stCondLst>
                                        </p:cTn>
                                        <p:tgtEl>
                                          <p:spTgt spid="149"/>
                                        </p:tgtEl>
                                        <p:attrNameLst>
                                          <p:attrName>style.visibility</p:attrName>
                                        </p:attrNameLst>
                                      </p:cBhvr>
                                      <p:to>
                                        <p:strVal val="visible"/>
                                      </p:to>
                                    </p:set>
                                    <p:animEffect transition="in" filter="wipe(left)">
                                      <p:cBhvr>
                                        <p:cTn id="28" dur="500"/>
                                        <p:tgtEl>
                                          <p:spTgt spid="149"/>
                                        </p:tgtEl>
                                      </p:cBhvr>
                                    </p:animEffect>
                                  </p:childTnLst>
                                </p:cTn>
                              </p:par>
                              <p:par>
                                <p:cTn id="29" presetID="10" presetClass="entr" presetSubtype="0" fill="hold" nodeType="withEffect">
                                  <p:stCondLst>
                                    <p:cond delay="2250"/>
                                  </p:stCondLst>
                                  <p:childTnLst>
                                    <p:set>
                                      <p:cBhvr>
                                        <p:cTn id="30" dur="1" fill="hold">
                                          <p:stCondLst>
                                            <p:cond delay="0"/>
                                          </p:stCondLst>
                                        </p:cTn>
                                        <p:tgtEl>
                                          <p:spTgt spid="224"/>
                                        </p:tgtEl>
                                        <p:attrNameLst>
                                          <p:attrName>style.visibility</p:attrName>
                                        </p:attrNameLst>
                                      </p:cBhvr>
                                      <p:to>
                                        <p:strVal val="visible"/>
                                      </p:to>
                                    </p:set>
                                    <p:animEffect transition="in" filter="fade">
                                      <p:cBhvr>
                                        <p:cTn id="31" dur="650"/>
                                        <p:tgtEl>
                                          <p:spTgt spid="224"/>
                                        </p:tgtEl>
                                      </p:cBhvr>
                                    </p:animEffect>
                                  </p:childTnLst>
                                </p:cTn>
                              </p:par>
                              <p:par>
                                <p:cTn id="32" presetID="22" presetClass="entr" presetSubtype="1" fill="hold" nodeType="withEffect">
                                  <p:stCondLst>
                                    <p:cond delay="2500"/>
                                  </p:stCondLst>
                                  <p:childTnLst>
                                    <p:set>
                                      <p:cBhvr>
                                        <p:cTn id="33" dur="1" fill="hold">
                                          <p:stCondLst>
                                            <p:cond delay="0"/>
                                          </p:stCondLst>
                                        </p:cTn>
                                        <p:tgtEl>
                                          <p:spTgt spid="154"/>
                                        </p:tgtEl>
                                        <p:attrNameLst>
                                          <p:attrName>style.visibility</p:attrName>
                                        </p:attrNameLst>
                                      </p:cBhvr>
                                      <p:to>
                                        <p:strVal val="visible"/>
                                      </p:to>
                                    </p:set>
                                    <p:animEffect transition="in" filter="wipe(up)">
                                      <p:cBhvr>
                                        <p:cTn id="34" dur="5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p:bldP spid="14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8" name="Groep 197">
            <a:extLst>
              <a:ext uri="{FF2B5EF4-FFF2-40B4-BE49-F238E27FC236}">
                <a16:creationId xmlns:a16="http://schemas.microsoft.com/office/drawing/2014/main" id="{C45B3494-CA99-264C-772C-3B17127DBE2F}"/>
              </a:ext>
            </a:extLst>
          </p:cNvPr>
          <p:cNvGrpSpPr/>
          <p:nvPr/>
        </p:nvGrpSpPr>
        <p:grpSpPr>
          <a:xfrm>
            <a:off x="5340318" y="2673318"/>
            <a:ext cx="1511366" cy="1511366"/>
            <a:chOff x="2975210" y="490795"/>
            <a:chExt cx="6064593" cy="6064593"/>
          </a:xfrm>
        </p:grpSpPr>
        <p:sp>
          <p:nvSpPr>
            <p:cNvPr id="199" name="Vrije vorm: vorm 198">
              <a:extLst>
                <a:ext uri="{FF2B5EF4-FFF2-40B4-BE49-F238E27FC236}">
                  <a16:creationId xmlns:a16="http://schemas.microsoft.com/office/drawing/2014/main" id="{0E7DB5F9-D74D-9443-B173-4D180E1F00D0}"/>
                </a:ext>
              </a:extLst>
            </p:cNvPr>
            <p:cNvSpPr/>
            <p:nvPr/>
          </p:nvSpPr>
          <p:spPr>
            <a:xfrm>
              <a:off x="2975210" y="490795"/>
              <a:ext cx="6064593" cy="6064593"/>
            </a:xfrm>
            <a:custGeom>
              <a:avLst/>
              <a:gdLst>
                <a:gd name="connsiteX0" fmla="*/ 6064594 w 6064593"/>
                <a:gd name="connsiteY0" fmla="*/ 3032297 h 6064593"/>
                <a:gd name="connsiteX1" fmla="*/ 3032297 w 6064593"/>
                <a:gd name="connsiteY1" fmla="*/ 6064595 h 6064593"/>
                <a:gd name="connsiteX2" fmla="*/ 0 w 6064593"/>
                <a:gd name="connsiteY2" fmla="*/ 3032298 h 6064593"/>
                <a:gd name="connsiteX3" fmla="*/ 3032297 w 6064593"/>
                <a:gd name="connsiteY3" fmla="*/ 1 h 6064593"/>
                <a:gd name="connsiteX4" fmla="*/ 6064594 w 6064593"/>
                <a:gd name="connsiteY4" fmla="*/ 3032297 h 6064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4593" h="6064593">
                  <a:moveTo>
                    <a:pt x="6064594" y="3032297"/>
                  </a:moveTo>
                  <a:cubicBezTo>
                    <a:pt x="6064594" y="4706989"/>
                    <a:pt x="4706989" y="6064595"/>
                    <a:pt x="3032297" y="6064595"/>
                  </a:cubicBezTo>
                  <a:cubicBezTo>
                    <a:pt x="1357606" y="6064595"/>
                    <a:pt x="0" y="4706989"/>
                    <a:pt x="0" y="3032298"/>
                  </a:cubicBezTo>
                  <a:cubicBezTo>
                    <a:pt x="0" y="1357606"/>
                    <a:pt x="1357606" y="1"/>
                    <a:pt x="3032297" y="1"/>
                  </a:cubicBezTo>
                  <a:cubicBezTo>
                    <a:pt x="4706989" y="1"/>
                    <a:pt x="6064594" y="1357606"/>
                    <a:pt x="6064594" y="3032297"/>
                  </a:cubicBezTo>
                  <a:close/>
                </a:path>
              </a:pathLst>
            </a:custGeom>
            <a:solidFill>
              <a:srgbClr val="FDEBCC"/>
            </a:solidFill>
            <a:ln w="0" cap="flat">
              <a:noFill/>
              <a:prstDash val="solid"/>
              <a:miter/>
            </a:ln>
            <a:effectLst>
              <a:outerShdw blurRad="254000" algn="ctr" rotWithShape="0">
                <a:prstClr val="black">
                  <a:alpha val="20000"/>
                </a:prstClr>
              </a:outerShdw>
            </a:effectLst>
          </p:spPr>
          <p:txBody>
            <a:bodyPr rtlCol="0" anchor="ctr"/>
            <a:lstStyle/>
            <a:p>
              <a:endParaRPr lang="nl-NL"/>
            </a:p>
          </p:txBody>
        </p:sp>
        <p:sp>
          <p:nvSpPr>
            <p:cNvPr id="200" name="Vrije vorm: vorm 199">
              <a:extLst>
                <a:ext uri="{FF2B5EF4-FFF2-40B4-BE49-F238E27FC236}">
                  <a16:creationId xmlns:a16="http://schemas.microsoft.com/office/drawing/2014/main" id="{6688B2A1-ADBC-514A-623C-2A5B2DBC2292}"/>
                </a:ext>
              </a:extLst>
            </p:cNvPr>
            <p:cNvSpPr/>
            <p:nvPr/>
          </p:nvSpPr>
          <p:spPr>
            <a:xfrm>
              <a:off x="3191432" y="707017"/>
              <a:ext cx="5632148" cy="5632148"/>
            </a:xfrm>
            <a:custGeom>
              <a:avLst/>
              <a:gdLst>
                <a:gd name="connsiteX0" fmla="*/ 5632149 w 5632148"/>
                <a:gd name="connsiteY0" fmla="*/ 2816074 h 5632148"/>
                <a:gd name="connsiteX1" fmla="*/ 2816074 w 5632148"/>
                <a:gd name="connsiteY1" fmla="*/ 5632149 h 5632148"/>
                <a:gd name="connsiteX2" fmla="*/ 0 w 5632148"/>
                <a:gd name="connsiteY2" fmla="*/ 2816074 h 5632148"/>
                <a:gd name="connsiteX3" fmla="*/ 2816074 w 5632148"/>
                <a:gd name="connsiteY3" fmla="*/ 0 h 5632148"/>
                <a:gd name="connsiteX4" fmla="*/ 5632149 w 5632148"/>
                <a:gd name="connsiteY4" fmla="*/ 2816074 h 5632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2148" h="5632148">
                  <a:moveTo>
                    <a:pt x="5632149" y="2816074"/>
                  </a:moveTo>
                  <a:cubicBezTo>
                    <a:pt x="5632149" y="4371350"/>
                    <a:pt x="4371349" y="5632149"/>
                    <a:pt x="2816074" y="5632149"/>
                  </a:cubicBezTo>
                  <a:cubicBezTo>
                    <a:pt x="1260799" y="5632149"/>
                    <a:pt x="0" y="4371350"/>
                    <a:pt x="0" y="2816074"/>
                  </a:cubicBezTo>
                  <a:cubicBezTo>
                    <a:pt x="0" y="1260800"/>
                    <a:pt x="1260799" y="0"/>
                    <a:pt x="2816074" y="0"/>
                  </a:cubicBezTo>
                  <a:cubicBezTo>
                    <a:pt x="4371349" y="0"/>
                    <a:pt x="5632149" y="1260800"/>
                    <a:pt x="5632149" y="2816074"/>
                  </a:cubicBezTo>
                  <a:close/>
                </a:path>
              </a:pathLst>
            </a:custGeom>
            <a:solidFill>
              <a:srgbClr val="FFFFFF"/>
            </a:solidFill>
            <a:ln w="0" cap="flat">
              <a:noFill/>
              <a:prstDash val="solid"/>
              <a:miter/>
            </a:ln>
            <a:effectLst>
              <a:outerShdw blurRad="190500" algn="ctr" rotWithShape="0">
                <a:prstClr val="black">
                  <a:alpha val="15000"/>
                </a:prstClr>
              </a:outerShdw>
            </a:effectLst>
          </p:spPr>
          <p:txBody>
            <a:bodyPr rtlCol="0" anchor="ctr"/>
            <a:lstStyle/>
            <a:p>
              <a:endParaRPr lang="nl-NL"/>
            </a:p>
          </p:txBody>
        </p:sp>
        <p:sp>
          <p:nvSpPr>
            <p:cNvPr id="201" name="Vrije vorm: vorm 200">
              <a:extLst>
                <a:ext uri="{FF2B5EF4-FFF2-40B4-BE49-F238E27FC236}">
                  <a16:creationId xmlns:a16="http://schemas.microsoft.com/office/drawing/2014/main" id="{BEFCC405-7BC4-603E-2AEF-247D16EE0A70}"/>
                </a:ext>
              </a:extLst>
            </p:cNvPr>
            <p:cNvSpPr/>
            <p:nvPr/>
          </p:nvSpPr>
          <p:spPr>
            <a:xfrm>
              <a:off x="3372923" y="888508"/>
              <a:ext cx="5269166" cy="5269166"/>
            </a:xfrm>
            <a:custGeom>
              <a:avLst/>
              <a:gdLst>
                <a:gd name="connsiteX0" fmla="*/ 5269167 w 5269166"/>
                <a:gd name="connsiteY0" fmla="*/ 2634584 h 5269166"/>
                <a:gd name="connsiteX1" fmla="*/ 2634584 w 5269166"/>
                <a:gd name="connsiteY1" fmla="*/ 5269167 h 5269166"/>
                <a:gd name="connsiteX2" fmla="*/ 0 w 5269166"/>
                <a:gd name="connsiteY2" fmla="*/ 2634584 h 5269166"/>
                <a:gd name="connsiteX3" fmla="*/ 2634584 w 5269166"/>
                <a:gd name="connsiteY3" fmla="*/ 0 h 5269166"/>
                <a:gd name="connsiteX4" fmla="*/ 5269167 w 5269166"/>
                <a:gd name="connsiteY4" fmla="*/ 2634584 h 5269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9166" h="5269166">
                  <a:moveTo>
                    <a:pt x="5269167" y="2634584"/>
                  </a:moveTo>
                  <a:cubicBezTo>
                    <a:pt x="5269167" y="4089624"/>
                    <a:pt x="4089624" y="5269167"/>
                    <a:pt x="2634584" y="5269167"/>
                  </a:cubicBezTo>
                  <a:cubicBezTo>
                    <a:pt x="1179543" y="5269167"/>
                    <a:pt x="0" y="4089624"/>
                    <a:pt x="0" y="2634584"/>
                  </a:cubicBezTo>
                  <a:cubicBezTo>
                    <a:pt x="0" y="1179543"/>
                    <a:pt x="1179543" y="0"/>
                    <a:pt x="2634584" y="0"/>
                  </a:cubicBezTo>
                  <a:cubicBezTo>
                    <a:pt x="4089624" y="0"/>
                    <a:pt x="5269167" y="1179543"/>
                    <a:pt x="5269167" y="2634584"/>
                  </a:cubicBezTo>
                  <a:close/>
                </a:path>
              </a:pathLst>
            </a:custGeom>
            <a:solidFill>
              <a:srgbClr val="F59C00"/>
            </a:solidFill>
            <a:ln w="0" cap="flat">
              <a:noFill/>
              <a:prstDash val="solid"/>
              <a:miter/>
            </a:ln>
            <a:effectLst>
              <a:outerShdw blurRad="190500" algn="ctr" rotWithShape="0">
                <a:prstClr val="black">
                  <a:alpha val="15000"/>
                </a:prstClr>
              </a:outerShdw>
            </a:effectLst>
          </p:spPr>
          <p:txBody>
            <a:bodyPr rtlCol="0" anchor="ctr"/>
            <a:lstStyle/>
            <a:p>
              <a:endParaRPr lang="nl-NL"/>
            </a:p>
          </p:txBody>
        </p:sp>
      </p:grpSp>
      <p:grpSp>
        <p:nvGrpSpPr>
          <p:cNvPr id="202" name="Groep 201">
            <a:extLst>
              <a:ext uri="{FF2B5EF4-FFF2-40B4-BE49-F238E27FC236}">
                <a16:creationId xmlns:a16="http://schemas.microsoft.com/office/drawing/2014/main" id="{28F78AD5-C0D3-F1D7-8054-CAB5510C6966}"/>
              </a:ext>
            </a:extLst>
          </p:cNvPr>
          <p:cNvGrpSpPr/>
          <p:nvPr/>
        </p:nvGrpSpPr>
        <p:grpSpPr>
          <a:xfrm>
            <a:off x="5340318" y="2673318"/>
            <a:ext cx="1511366" cy="1511366"/>
            <a:chOff x="2975210" y="490795"/>
            <a:chExt cx="6064593" cy="6064593"/>
          </a:xfrm>
        </p:grpSpPr>
        <p:sp>
          <p:nvSpPr>
            <p:cNvPr id="203" name="Vrije vorm: vorm 202">
              <a:extLst>
                <a:ext uri="{FF2B5EF4-FFF2-40B4-BE49-F238E27FC236}">
                  <a16:creationId xmlns:a16="http://schemas.microsoft.com/office/drawing/2014/main" id="{94203A77-61E7-0FB8-205B-F7DCC5D7414C}"/>
                </a:ext>
              </a:extLst>
            </p:cNvPr>
            <p:cNvSpPr/>
            <p:nvPr/>
          </p:nvSpPr>
          <p:spPr>
            <a:xfrm>
              <a:off x="2975210" y="490795"/>
              <a:ext cx="6064593" cy="6064593"/>
            </a:xfrm>
            <a:custGeom>
              <a:avLst/>
              <a:gdLst>
                <a:gd name="connsiteX0" fmla="*/ 6064594 w 6064593"/>
                <a:gd name="connsiteY0" fmla="*/ 3032297 h 6064593"/>
                <a:gd name="connsiteX1" fmla="*/ 3032297 w 6064593"/>
                <a:gd name="connsiteY1" fmla="*/ 6064595 h 6064593"/>
                <a:gd name="connsiteX2" fmla="*/ 0 w 6064593"/>
                <a:gd name="connsiteY2" fmla="*/ 3032298 h 6064593"/>
                <a:gd name="connsiteX3" fmla="*/ 3032297 w 6064593"/>
                <a:gd name="connsiteY3" fmla="*/ 1 h 6064593"/>
                <a:gd name="connsiteX4" fmla="*/ 6064594 w 6064593"/>
                <a:gd name="connsiteY4" fmla="*/ 3032297 h 6064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4593" h="6064593">
                  <a:moveTo>
                    <a:pt x="6064594" y="3032297"/>
                  </a:moveTo>
                  <a:cubicBezTo>
                    <a:pt x="6064594" y="4706989"/>
                    <a:pt x="4706989" y="6064595"/>
                    <a:pt x="3032297" y="6064595"/>
                  </a:cubicBezTo>
                  <a:cubicBezTo>
                    <a:pt x="1357606" y="6064595"/>
                    <a:pt x="0" y="4706989"/>
                    <a:pt x="0" y="3032298"/>
                  </a:cubicBezTo>
                  <a:cubicBezTo>
                    <a:pt x="0" y="1357606"/>
                    <a:pt x="1357606" y="1"/>
                    <a:pt x="3032297" y="1"/>
                  </a:cubicBezTo>
                  <a:cubicBezTo>
                    <a:pt x="4706989" y="1"/>
                    <a:pt x="6064594" y="1357606"/>
                    <a:pt x="6064594" y="3032297"/>
                  </a:cubicBezTo>
                  <a:close/>
                </a:path>
              </a:pathLst>
            </a:custGeom>
            <a:solidFill>
              <a:srgbClr val="FADCCF"/>
            </a:solidFill>
            <a:ln w="0" cap="flat">
              <a:noFill/>
              <a:prstDash val="solid"/>
              <a:miter/>
            </a:ln>
            <a:effectLst>
              <a:outerShdw blurRad="254000" algn="ctr" rotWithShape="0">
                <a:prstClr val="black">
                  <a:alpha val="20000"/>
                </a:prstClr>
              </a:outerShdw>
            </a:effectLst>
          </p:spPr>
          <p:txBody>
            <a:bodyPr rtlCol="0" anchor="ctr"/>
            <a:lstStyle/>
            <a:p>
              <a:endParaRPr lang="nl-NL"/>
            </a:p>
          </p:txBody>
        </p:sp>
        <p:sp>
          <p:nvSpPr>
            <p:cNvPr id="204" name="Vrije vorm: vorm 203">
              <a:extLst>
                <a:ext uri="{FF2B5EF4-FFF2-40B4-BE49-F238E27FC236}">
                  <a16:creationId xmlns:a16="http://schemas.microsoft.com/office/drawing/2014/main" id="{B9765240-F9B8-C725-8CB3-F1B4BA259A4C}"/>
                </a:ext>
              </a:extLst>
            </p:cNvPr>
            <p:cNvSpPr/>
            <p:nvPr/>
          </p:nvSpPr>
          <p:spPr>
            <a:xfrm>
              <a:off x="3191432" y="707017"/>
              <a:ext cx="5632148" cy="5632148"/>
            </a:xfrm>
            <a:custGeom>
              <a:avLst/>
              <a:gdLst>
                <a:gd name="connsiteX0" fmla="*/ 5632149 w 5632148"/>
                <a:gd name="connsiteY0" fmla="*/ 2816074 h 5632148"/>
                <a:gd name="connsiteX1" fmla="*/ 2816074 w 5632148"/>
                <a:gd name="connsiteY1" fmla="*/ 5632149 h 5632148"/>
                <a:gd name="connsiteX2" fmla="*/ 0 w 5632148"/>
                <a:gd name="connsiteY2" fmla="*/ 2816074 h 5632148"/>
                <a:gd name="connsiteX3" fmla="*/ 2816074 w 5632148"/>
                <a:gd name="connsiteY3" fmla="*/ 0 h 5632148"/>
                <a:gd name="connsiteX4" fmla="*/ 5632149 w 5632148"/>
                <a:gd name="connsiteY4" fmla="*/ 2816074 h 5632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2148" h="5632148">
                  <a:moveTo>
                    <a:pt x="5632149" y="2816074"/>
                  </a:moveTo>
                  <a:cubicBezTo>
                    <a:pt x="5632149" y="4371350"/>
                    <a:pt x="4371349" y="5632149"/>
                    <a:pt x="2816074" y="5632149"/>
                  </a:cubicBezTo>
                  <a:cubicBezTo>
                    <a:pt x="1260799" y="5632149"/>
                    <a:pt x="0" y="4371350"/>
                    <a:pt x="0" y="2816074"/>
                  </a:cubicBezTo>
                  <a:cubicBezTo>
                    <a:pt x="0" y="1260800"/>
                    <a:pt x="1260799" y="0"/>
                    <a:pt x="2816074" y="0"/>
                  </a:cubicBezTo>
                  <a:cubicBezTo>
                    <a:pt x="4371349" y="0"/>
                    <a:pt x="5632149" y="1260800"/>
                    <a:pt x="5632149" y="2816074"/>
                  </a:cubicBezTo>
                  <a:close/>
                </a:path>
              </a:pathLst>
            </a:custGeom>
            <a:solidFill>
              <a:srgbClr val="FFFFFF"/>
            </a:solidFill>
            <a:ln w="0" cap="flat">
              <a:noFill/>
              <a:prstDash val="solid"/>
              <a:miter/>
            </a:ln>
            <a:effectLst>
              <a:outerShdw blurRad="190500" algn="ctr" rotWithShape="0">
                <a:prstClr val="black">
                  <a:alpha val="15000"/>
                </a:prstClr>
              </a:outerShdw>
            </a:effectLst>
          </p:spPr>
          <p:txBody>
            <a:bodyPr rtlCol="0" anchor="ctr"/>
            <a:lstStyle/>
            <a:p>
              <a:endParaRPr lang="nl-NL"/>
            </a:p>
          </p:txBody>
        </p:sp>
        <p:sp>
          <p:nvSpPr>
            <p:cNvPr id="205" name="Vrije vorm: vorm 204">
              <a:extLst>
                <a:ext uri="{FF2B5EF4-FFF2-40B4-BE49-F238E27FC236}">
                  <a16:creationId xmlns:a16="http://schemas.microsoft.com/office/drawing/2014/main" id="{37D57077-DC57-6F2C-EBD9-E94F8D631694}"/>
                </a:ext>
              </a:extLst>
            </p:cNvPr>
            <p:cNvSpPr/>
            <p:nvPr/>
          </p:nvSpPr>
          <p:spPr>
            <a:xfrm>
              <a:off x="3372923" y="888508"/>
              <a:ext cx="5269166" cy="5269166"/>
            </a:xfrm>
            <a:custGeom>
              <a:avLst/>
              <a:gdLst>
                <a:gd name="connsiteX0" fmla="*/ 5269167 w 5269166"/>
                <a:gd name="connsiteY0" fmla="*/ 2634584 h 5269166"/>
                <a:gd name="connsiteX1" fmla="*/ 2634584 w 5269166"/>
                <a:gd name="connsiteY1" fmla="*/ 5269167 h 5269166"/>
                <a:gd name="connsiteX2" fmla="*/ 0 w 5269166"/>
                <a:gd name="connsiteY2" fmla="*/ 2634584 h 5269166"/>
                <a:gd name="connsiteX3" fmla="*/ 2634584 w 5269166"/>
                <a:gd name="connsiteY3" fmla="*/ 0 h 5269166"/>
                <a:gd name="connsiteX4" fmla="*/ 5269167 w 5269166"/>
                <a:gd name="connsiteY4" fmla="*/ 2634584 h 5269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9166" h="5269166">
                  <a:moveTo>
                    <a:pt x="5269167" y="2634584"/>
                  </a:moveTo>
                  <a:cubicBezTo>
                    <a:pt x="5269167" y="4089624"/>
                    <a:pt x="4089624" y="5269167"/>
                    <a:pt x="2634584" y="5269167"/>
                  </a:cubicBezTo>
                  <a:cubicBezTo>
                    <a:pt x="1179543" y="5269167"/>
                    <a:pt x="0" y="4089624"/>
                    <a:pt x="0" y="2634584"/>
                  </a:cubicBezTo>
                  <a:cubicBezTo>
                    <a:pt x="0" y="1179543"/>
                    <a:pt x="1179543" y="0"/>
                    <a:pt x="2634584" y="0"/>
                  </a:cubicBezTo>
                  <a:cubicBezTo>
                    <a:pt x="4089624" y="0"/>
                    <a:pt x="5269167" y="1179543"/>
                    <a:pt x="5269167" y="2634584"/>
                  </a:cubicBezTo>
                  <a:close/>
                </a:path>
              </a:pathLst>
            </a:custGeom>
            <a:solidFill>
              <a:srgbClr val="E84E0F"/>
            </a:solidFill>
            <a:ln w="0" cap="flat">
              <a:noFill/>
              <a:prstDash val="solid"/>
              <a:miter/>
            </a:ln>
            <a:effectLst>
              <a:outerShdw blurRad="190500" algn="ctr" rotWithShape="0">
                <a:prstClr val="black">
                  <a:alpha val="15000"/>
                </a:prstClr>
              </a:outerShdw>
            </a:effectLst>
          </p:spPr>
          <p:txBody>
            <a:bodyPr rtlCol="0" anchor="ctr"/>
            <a:lstStyle/>
            <a:p>
              <a:endParaRPr lang="nl-NL"/>
            </a:p>
          </p:txBody>
        </p:sp>
      </p:grpSp>
      <p:grpSp>
        <p:nvGrpSpPr>
          <p:cNvPr id="206" name="Groep 205">
            <a:extLst>
              <a:ext uri="{FF2B5EF4-FFF2-40B4-BE49-F238E27FC236}">
                <a16:creationId xmlns:a16="http://schemas.microsoft.com/office/drawing/2014/main" id="{016C173B-A8C4-0269-FB38-9F0F3E452E39}"/>
              </a:ext>
            </a:extLst>
          </p:cNvPr>
          <p:cNvGrpSpPr/>
          <p:nvPr/>
        </p:nvGrpSpPr>
        <p:grpSpPr>
          <a:xfrm>
            <a:off x="5340318" y="2673318"/>
            <a:ext cx="1511366" cy="1511366"/>
            <a:chOff x="2975210" y="490795"/>
            <a:chExt cx="6064593" cy="6064593"/>
          </a:xfrm>
        </p:grpSpPr>
        <p:sp>
          <p:nvSpPr>
            <p:cNvPr id="207" name="Vrije vorm: vorm 206">
              <a:extLst>
                <a:ext uri="{FF2B5EF4-FFF2-40B4-BE49-F238E27FC236}">
                  <a16:creationId xmlns:a16="http://schemas.microsoft.com/office/drawing/2014/main" id="{5BD7FF83-9C6E-D011-D6FA-604CF00B85DA}"/>
                </a:ext>
              </a:extLst>
            </p:cNvPr>
            <p:cNvSpPr/>
            <p:nvPr/>
          </p:nvSpPr>
          <p:spPr>
            <a:xfrm>
              <a:off x="2975210" y="490795"/>
              <a:ext cx="6064593" cy="6064593"/>
            </a:xfrm>
            <a:custGeom>
              <a:avLst/>
              <a:gdLst>
                <a:gd name="connsiteX0" fmla="*/ 6064594 w 6064593"/>
                <a:gd name="connsiteY0" fmla="*/ 3032297 h 6064593"/>
                <a:gd name="connsiteX1" fmla="*/ 3032297 w 6064593"/>
                <a:gd name="connsiteY1" fmla="*/ 6064595 h 6064593"/>
                <a:gd name="connsiteX2" fmla="*/ 0 w 6064593"/>
                <a:gd name="connsiteY2" fmla="*/ 3032298 h 6064593"/>
                <a:gd name="connsiteX3" fmla="*/ 3032297 w 6064593"/>
                <a:gd name="connsiteY3" fmla="*/ 1 h 6064593"/>
                <a:gd name="connsiteX4" fmla="*/ 6064594 w 6064593"/>
                <a:gd name="connsiteY4" fmla="*/ 3032297 h 6064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4593" h="6064593">
                  <a:moveTo>
                    <a:pt x="6064594" y="3032297"/>
                  </a:moveTo>
                  <a:cubicBezTo>
                    <a:pt x="6064594" y="4706989"/>
                    <a:pt x="4706989" y="6064595"/>
                    <a:pt x="3032297" y="6064595"/>
                  </a:cubicBezTo>
                  <a:cubicBezTo>
                    <a:pt x="1357606" y="6064595"/>
                    <a:pt x="0" y="4706989"/>
                    <a:pt x="0" y="3032298"/>
                  </a:cubicBezTo>
                  <a:cubicBezTo>
                    <a:pt x="0" y="1357606"/>
                    <a:pt x="1357606" y="1"/>
                    <a:pt x="3032297" y="1"/>
                  </a:cubicBezTo>
                  <a:cubicBezTo>
                    <a:pt x="4706989" y="1"/>
                    <a:pt x="6064594" y="1357606"/>
                    <a:pt x="6064594" y="3032297"/>
                  </a:cubicBezTo>
                  <a:close/>
                </a:path>
              </a:pathLst>
            </a:custGeom>
            <a:solidFill>
              <a:srgbClr val="EED0E6"/>
            </a:solidFill>
            <a:ln w="0" cap="flat">
              <a:noFill/>
              <a:prstDash val="solid"/>
              <a:miter/>
            </a:ln>
            <a:effectLst>
              <a:outerShdw blurRad="254000" algn="ctr" rotWithShape="0">
                <a:prstClr val="black">
                  <a:alpha val="20000"/>
                </a:prstClr>
              </a:outerShdw>
            </a:effectLst>
          </p:spPr>
          <p:txBody>
            <a:bodyPr rtlCol="0" anchor="ctr"/>
            <a:lstStyle/>
            <a:p>
              <a:endParaRPr lang="nl-NL"/>
            </a:p>
          </p:txBody>
        </p:sp>
        <p:sp>
          <p:nvSpPr>
            <p:cNvPr id="208" name="Vrije vorm: vorm 207">
              <a:extLst>
                <a:ext uri="{FF2B5EF4-FFF2-40B4-BE49-F238E27FC236}">
                  <a16:creationId xmlns:a16="http://schemas.microsoft.com/office/drawing/2014/main" id="{BF74EFF7-3ADB-7E56-E7FB-F3F19D5E8866}"/>
                </a:ext>
              </a:extLst>
            </p:cNvPr>
            <p:cNvSpPr/>
            <p:nvPr/>
          </p:nvSpPr>
          <p:spPr>
            <a:xfrm>
              <a:off x="3191432" y="707017"/>
              <a:ext cx="5632148" cy="5632148"/>
            </a:xfrm>
            <a:custGeom>
              <a:avLst/>
              <a:gdLst>
                <a:gd name="connsiteX0" fmla="*/ 5632149 w 5632148"/>
                <a:gd name="connsiteY0" fmla="*/ 2816074 h 5632148"/>
                <a:gd name="connsiteX1" fmla="*/ 2816074 w 5632148"/>
                <a:gd name="connsiteY1" fmla="*/ 5632149 h 5632148"/>
                <a:gd name="connsiteX2" fmla="*/ 0 w 5632148"/>
                <a:gd name="connsiteY2" fmla="*/ 2816074 h 5632148"/>
                <a:gd name="connsiteX3" fmla="*/ 2816074 w 5632148"/>
                <a:gd name="connsiteY3" fmla="*/ 0 h 5632148"/>
                <a:gd name="connsiteX4" fmla="*/ 5632149 w 5632148"/>
                <a:gd name="connsiteY4" fmla="*/ 2816074 h 5632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2148" h="5632148">
                  <a:moveTo>
                    <a:pt x="5632149" y="2816074"/>
                  </a:moveTo>
                  <a:cubicBezTo>
                    <a:pt x="5632149" y="4371350"/>
                    <a:pt x="4371349" y="5632149"/>
                    <a:pt x="2816074" y="5632149"/>
                  </a:cubicBezTo>
                  <a:cubicBezTo>
                    <a:pt x="1260799" y="5632149"/>
                    <a:pt x="0" y="4371350"/>
                    <a:pt x="0" y="2816074"/>
                  </a:cubicBezTo>
                  <a:cubicBezTo>
                    <a:pt x="0" y="1260800"/>
                    <a:pt x="1260799" y="0"/>
                    <a:pt x="2816074" y="0"/>
                  </a:cubicBezTo>
                  <a:cubicBezTo>
                    <a:pt x="4371349" y="0"/>
                    <a:pt x="5632149" y="1260800"/>
                    <a:pt x="5632149" y="2816074"/>
                  </a:cubicBezTo>
                  <a:close/>
                </a:path>
              </a:pathLst>
            </a:custGeom>
            <a:solidFill>
              <a:srgbClr val="FFFFFF"/>
            </a:solidFill>
            <a:ln w="0" cap="flat">
              <a:noFill/>
              <a:prstDash val="solid"/>
              <a:miter/>
            </a:ln>
            <a:effectLst>
              <a:outerShdw blurRad="190500" algn="ctr" rotWithShape="0">
                <a:prstClr val="black">
                  <a:alpha val="15000"/>
                </a:prstClr>
              </a:outerShdw>
            </a:effectLst>
          </p:spPr>
          <p:txBody>
            <a:bodyPr rtlCol="0" anchor="ctr"/>
            <a:lstStyle/>
            <a:p>
              <a:endParaRPr lang="nl-NL"/>
            </a:p>
          </p:txBody>
        </p:sp>
        <p:sp>
          <p:nvSpPr>
            <p:cNvPr id="209" name="Vrije vorm: vorm 208">
              <a:extLst>
                <a:ext uri="{FF2B5EF4-FFF2-40B4-BE49-F238E27FC236}">
                  <a16:creationId xmlns:a16="http://schemas.microsoft.com/office/drawing/2014/main" id="{DC83D85A-A791-1879-E468-52743767AC06}"/>
                </a:ext>
              </a:extLst>
            </p:cNvPr>
            <p:cNvSpPr/>
            <p:nvPr/>
          </p:nvSpPr>
          <p:spPr>
            <a:xfrm>
              <a:off x="3372923" y="888508"/>
              <a:ext cx="5269166" cy="5269166"/>
            </a:xfrm>
            <a:custGeom>
              <a:avLst/>
              <a:gdLst>
                <a:gd name="connsiteX0" fmla="*/ 5269167 w 5269166"/>
                <a:gd name="connsiteY0" fmla="*/ 2634584 h 5269166"/>
                <a:gd name="connsiteX1" fmla="*/ 2634584 w 5269166"/>
                <a:gd name="connsiteY1" fmla="*/ 5269167 h 5269166"/>
                <a:gd name="connsiteX2" fmla="*/ 0 w 5269166"/>
                <a:gd name="connsiteY2" fmla="*/ 2634584 h 5269166"/>
                <a:gd name="connsiteX3" fmla="*/ 2634584 w 5269166"/>
                <a:gd name="connsiteY3" fmla="*/ 0 h 5269166"/>
                <a:gd name="connsiteX4" fmla="*/ 5269167 w 5269166"/>
                <a:gd name="connsiteY4" fmla="*/ 2634584 h 5269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9166" h="5269166">
                  <a:moveTo>
                    <a:pt x="5269167" y="2634584"/>
                  </a:moveTo>
                  <a:cubicBezTo>
                    <a:pt x="5269167" y="4089624"/>
                    <a:pt x="4089624" y="5269167"/>
                    <a:pt x="2634584" y="5269167"/>
                  </a:cubicBezTo>
                  <a:cubicBezTo>
                    <a:pt x="1179543" y="5269167"/>
                    <a:pt x="0" y="4089624"/>
                    <a:pt x="0" y="2634584"/>
                  </a:cubicBezTo>
                  <a:cubicBezTo>
                    <a:pt x="0" y="1179543"/>
                    <a:pt x="1179543" y="0"/>
                    <a:pt x="2634584" y="0"/>
                  </a:cubicBezTo>
                  <a:cubicBezTo>
                    <a:pt x="4089624" y="0"/>
                    <a:pt x="5269167" y="1179543"/>
                    <a:pt x="5269167" y="2634584"/>
                  </a:cubicBezTo>
                  <a:close/>
                </a:path>
              </a:pathLst>
            </a:custGeom>
            <a:solidFill>
              <a:srgbClr val="A91480"/>
            </a:solidFill>
            <a:ln w="0" cap="flat">
              <a:noFill/>
              <a:prstDash val="solid"/>
              <a:miter/>
            </a:ln>
            <a:effectLst>
              <a:outerShdw blurRad="190500" algn="ctr" rotWithShape="0">
                <a:prstClr val="black">
                  <a:alpha val="15000"/>
                </a:prstClr>
              </a:outerShdw>
            </a:effectLst>
          </p:spPr>
          <p:txBody>
            <a:bodyPr rtlCol="0" anchor="ctr"/>
            <a:lstStyle/>
            <a:p>
              <a:endParaRPr lang="nl-NL"/>
            </a:p>
          </p:txBody>
        </p:sp>
      </p:grpSp>
      <p:grpSp>
        <p:nvGrpSpPr>
          <p:cNvPr id="210" name="Groep 209">
            <a:extLst>
              <a:ext uri="{FF2B5EF4-FFF2-40B4-BE49-F238E27FC236}">
                <a16:creationId xmlns:a16="http://schemas.microsoft.com/office/drawing/2014/main" id="{3B69FBF2-DE23-281E-4902-1BFDD1625C81}"/>
              </a:ext>
            </a:extLst>
          </p:cNvPr>
          <p:cNvGrpSpPr/>
          <p:nvPr/>
        </p:nvGrpSpPr>
        <p:grpSpPr>
          <a:xfrm>
            <a:off x="5340318" y="2673318"/>
            <a:ext cx="1511366" cy="1511366"/>
            <a:chOff x="2975210" y="490795"/>
            <a:chExt cx="6064593" cy="6064593"/>
          </a:xfrm>
        </p:grpSpPr>
        <p:sp>
          <p:nvSpPr>
            <p:cNvPr id="211" name="Vrije vorm: vorm 210">
              <a:extLst>
                <a:ext uri="{FF2B5EF4-FFF2-40B4-BE49-F238E27FC236}">
                  <a16:creationId xmlns:a16="http://schemas.microsoft.com/office/drawing/2014/main" id="{316ADD5D-0991-D37F-535A-FCE633804C3F}"/>
                </a:ext>
              </a:extLst>
            </p:cNvPr>
            <p:cNvSpPr/>
            <p:nvPr/>
          </p:nvSpPr>
          <p:spPr>
            <a:xfrm>
              <a:off x="2975210" y="490795"/>
              <a:ext cx="6064593" cy="6064593"/>
            </a:xfrm>
            <a:custGeom>
              <a:avLst/>
              <a:gdLst>
                <a:gd name="connsiteX0" fmla="*/ 6064594 w 6064593"/>
                <a:gd name="connsiteY0" fmla="*/ 3032297 h 6064593"/>
                <a:gd name="connsiteX1" fmla="*/ 3032297 w 6064593"/>
                <a:gd name="connsiteY1" fmla="*/ 6064595 h 6064593"/>
                <a:gd name="connsiteX2" fmla="*/ 0 w 6064593"/>
                <a:gd name="connsiteY2" fmla="*/ 3032298 h 6064593"/>
                <a:gd name="connsiteX3" fmla="*/ 3032297 w 6064593"/>
                <a:gd name="connsiteY3" fmla="*/ 1 h 6064593"/>
                <a:gd name="connsiteX4" fmla="*/ 6064594 w 6064593"/>
                <a:gd name="connsiteY4" fmla="*/ 3032297 h 6064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4593" h="6064593">
                  <a:moveTo>
                    <a:pt x="6064594" y="3032297"/>
                  </a:moveTo>
                  <a:cubicBezTo>
                    <a:pt x="6064594" y="4706989"/>
                    <a:pt x="4706989" y="6064595"/>
                    <a:pt x="3032297" y="6064595"/>
                  </a:cubicBezTo>
                  <a:cubicBezTo>
                    <a:pt x="1357606" y="6064595"/>
                    <a:pt x="0" y="4706989"/>
                    <a:pt x="0" y="3032298"/>
                  </a:cubicBezTo>
                  <a:cubicBezTo>
                    <a:pt x="0" y="1357606"/>
                    <a:pt x="1357606" y="1"/>
                    <a:pt x="3032297" y="1"/>
                  </a:cubicBezTo>
                  <a:cubicBezTo>
                    <a:pt x="4706989" y="1"/>
                    <a:pt x="6064594" y="1357606"/>
                    <a:pt x="6064594" y="3032297"/>
                  </a:cubicBezTo>
                  <a:close/>
                </a:path>
              </a:pathLst>
            </a:custGeom>
            <a:solidFill>
              <a:srgbClr val="E7D8E9"/>
            </a:solidFill>
            <a:ln w="0" cap="flat">
              <a:noFill/>
              <a:prstDash val="solid"/>
              <a:miter/>
            </a:ln>
            <a:effectLst>
              <a:outerShdw blurRad="254000" algn="ctr" rotWithShape="0">
                <a:prstClr val="black">
                  <a:alpha val="20000"/>
                </a:prstClr>
              </a:outerShdw>
            </a:effectLst>
          </p:spPr>
          <p:txBody>
            <a:bodyPr rtlCol="0" anchor="ctr"/>
            <a:lstStyle/>
            <a:p>
              <a:endParaRPr lang="nl-NL">
                <a:solidFill>
                  <a:srgbClr val="883D90"/>
                </a:solidFill>
              </a:endParaRPr>
            </a:p>
          </p:txBody>
        </p:sp>
        <p:sp>
          <p:nvSpPr>
            <p:cNvPr id="212" name="Vrije vorm: vorm 211">
              <a:extLst>
                <a:ext uri="{FF2B5EF4-FFF2-40B4-BE49-F238E27FC236}">
                  <a16:creationId xmlns:a16="http://schemas.microsoft.com/office/drawing/2014/main" id="{CBF26E8E-AC63-3C43-1D5E-FDFDC6A7F535}"/>
                </a:ext>
              </a:extLst>
            </p:cNvPr>
            <p:cNvSpPr/>
            <p:nvPr/>
          </p:nvSpPr>
          <p:spPr>
            <a:xfrm>
              <a:off x="3191432" y="707017"/>
              <a:ext cx="5632148" cy="5632148"/>
            </a:xfrm>
            <a:custGeom>
              <a:avLst/>
              <a:gdLst>
                <a:gd name="connsiteX0" fmla="*/ 5632149 w 5632148"/>
                <a:gd name="connsiteY0" fmla="*/ 2816074 h 5632148"/>
                <a:gd name="connsiteX1" fmla="*/ 2816074 w 5632148"/>
                <a:gd name="connsiteY1" fmla="*/ 5632149 h 5632148"/>
                <a:gd name="connsiteX2" fmla="*/ 0 w 5632148"/>
                <a:gd name="connsiteY2" fmla="*/ 2816074 h 5632148"/>
                <a:gd name="connsiteX3" fmla="*/ 2816074 w 5632148"/>
                <a:gd name="connsiteY3" fmla="*/ 0 h 5632148"/>
                <a:gd name="connsiteX4" fmla="*/ 5632149 w 5632148"/>
                <a:gd name="connsiteY4" fmla="*/ 2816074 h 5632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2148" h="5632148">
                  <a:moveTo>
                    <a:pt x="5632149" y="2816074"/>
                  </a:moveTo>
                  <a:cubicBezTo>
                    <a:pt x="5632149" y="4371350"/>
                    <a:pt x="4371349" y="5632149"/>
                    <a:pt x="2816074" y="5632149"/>
                  </a:cubicBezTo>
                  <a:cubicBezTo>
                    <a:pt x="1260799" y="5632149"/>
                    <a:pt x="0" y="4371350"/>
                    <a:pt x="0" y="2816074"/>
                  </a:cubicBezTo>
                  <a:cubicBezTo>
                    <a:pt x="0" y="1260800"/>
                    <a:pt x="1260799" y="0"/>
                    <a:pt x="2816074" y="0"/>
                  </a:cubicBezTo>
                  <a:cubicBezTo>
                    <a:pt x="4371349" y="0"/>
                    <a:pt x="5632149" y="1260800"/>
                    <a:pt x="5632149" y="2816074"/>
                  </a:cubicBezTo>
                  <a:close/>
                </a:path>
              </a:pathLst>
            </a:custGeom>
            <a:solidFill>
              <a:srgbClr val="FFFFFF"/>
            </a:solidFill>
            <a:ln w="0" cap="flat">
              <a:noFill/>
              <a:prstDash val="solid"/>
              <a:miter/>
            </a:ln>
            <a:effectLst>
              <a:outerShdw blurRad="190500" algn="ctr" rotWithShape="0">
                <a:prstClr val="black">
                  <a:alpha val="15000"/>
                </a:prstClr>
              </a:outerShdw>
            </a:effectLst>
          </p:spPr>
          <p:txBody>
            <a:bodyPr rtlCol="0" anchor="ctr"/>
            <a:lstStyle/>
            <a:p>
              <a:endParaRPr lang="nl-NL">
                <a:solidFill>
                  <a:srgbClr val="883D90"/>
                </a:solidFill>
              </a:endParaRPr>
            </a:p>
          </p:txBody>
        </p:sp>
        <p:sp>
          <p:nvSpPr>
            <p:cNvPr id="213" name="Vrije vorm: vorm 212">
              <a:extLst>
                <a:ext uri="{FF2B5EF4-FFF2-40B4-BE49-F238E27FC236}">
                  <a16:creationId xmlns:a16="http://schemas.microsoft.com/office/drawing/2014/main" id="{AA80433F-E03E-B5BD-E606-66CA4A5F5B6B}"/>
                </a:ext>
              </a:extLst>
            </p:cNvPr>
            <p:cNvSpPr/>
            <p:nvPr/>
          </p:nvSpPr>
          <p:spPr>
            <a:xfrm>
              <a:off x="3372923" y="888508"/>
              <a:ext cx="5269166" cy="5269166"/>
            </a:xfrm>
            <a:custGeom>
              <a:avLst/>
              <a:gdLst>
                <a:gd name="connsiteX0" fmla="*/ 5269167 w 5269166"/>
                <a:gd name="connsiteY0" fmla="*/ 2634584 h 5269166"/>
                <a:gd name="connsiteX1" fmla="*/ 2634584 w 5269166"/>
                <a:gd name="connsiteY1" fmla="*/ 5269167 h 5269166"/>
                <a:gd name="connsiteX2" fmla="*/ 0 w 5269166"/>
                <a:gd name="connsiteY2" fmla="*/ 2634584 h 5269166"/>
                <a:gd name="connsiteX3" fmla="*/ 2634584 w 5269166"/>
                <a:gd name="connsiteY3" fmla="*/ 0 h 5269166"/>
                <a:gd name="connsiteX4" fmla="*/ 5269167 w 5269166"/>
                <a:gd name="connsiteY4" fmla="*/ 2634584 h 5269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9166" h="5269166">
                  <a:moveTo>
                    <a:pt x="5269167" y="2634584"/>
                  </a:moveTo>
                  <a:cubicBezTo>
                    <a:pt x="5269167" y="4089624"/>
                    <a:pt x="4089624" y="5269167"/>
                    <a:pt x="2634584" y="5269167"/>
                  </a:cubicBezTo>
                  <a:cubicBezTo>
                    <a:pt x="1179543" y="5269167"/>
                    <a:pt x="0" y="4089624"/>
                    <a:pt x="0" y="2634584"/>
                  </a:cubicBezTo>
                  <a:cubicBezTo>
                    <a:pt x="0" y="1179543"/>
                    <a:pt x="1179543" y="0"/>
                    <a:pt x="2634584" y="0"/>
                  </a:cubicBezTo>
                  <a:cubicBezTo>
                    <a:pt x="4089624" y="0"/>
                    <a:pt x="5269167" y="1179543"/>
                    <a:pt x="5269167" y="2634584"/>
                  </a:cubicBezTo>
                  <a:close/>
                </a:path>
              </a:pathLst>
            </a:custGeom>
            <a:solidFill>
              <a:srgbClr val="883D90"/>
            </a:solidFill>
            <a:ln w="0" cap="flat">
              <a:noFill/>
              <a:prstDash val="solid"/>
              <a:miter/>
            </a:ln>
            <a:effectLst>
              <a:outerShdw blurRad="190500" algn="ctr" rotWithShape="0">
                <a:prstClr val="black">
                  <a:alpha val="15000"/>
                </a:prstClr>
              </a:outerShdw>
            </a:effectLst>
          </p:spPr>
          <p:txBody>
            <a:bodyPr rtlCol="0" anchor="ctr"/>
            <a:lstStyle/>
            <a:p>
              <a:endParaRPr lang="nl-NL">
                <a:solidFill>
                  <a:srgbClr val="883D90"/>
                </a:solidFill>
              </a:endParaRPr>
            </a:p>
          </p:txBody>
        </p:sp>
      </p:grpSp>
      <p:grpSp>
        <p:nvGrpSpPr>
          <p:cNvPr id="139" name="Groep 138">
            <a:extLst>
              <a:ext uri="{FF2B5EF4-FFF2-40B4-BE49-F238E27FC236}">
                <a16:creationId xmlns:a16="http://schemas.microsoft.com/office/drawing/2014/main" id="{90398A36-EDB8-B8FF-D412-DA758C770F41}"/>
              </a:ext>
            </a:extLst>
          </p:cNvPr>
          <p:cNvGrpSpPr/>
          <p:nvPr/>
        </p:nvGrpSpPr>
        <p:grpSpPr>
          <a:xfrm>
            <a:off x="3063704" y="396704"/>
            <a:ext cx="6064593" cy="6064593"/>
            <a:chOff x="2975210" y="490795"/>
            <a:chExt cx="6064593" cy="6064593"/>
          </a:xfrm>
        </p:grpSpPr>
        <p:sp>
          <p:nvSpPr>
            <p:cNvPr id="11" name="Vrije vorm: vorm 10">
              <a:extLst>
                <a:ext uri="{FF2B5EF4-FFF2-40B4-BE49-F238E27FC236}">
                  <a16:creationId xmlns:a16="http://schemas.microsoft.com/office/drawing/2014/main" id="{BF7F4167-D491-D66E-8DBB-57A324BDAD23}"/>
                </a:ext>
              </a:extLst>
            </p:cNvPr>
            <p:cNvSpPr/>
            <p:nvPr/>
          </p:nvSpPr>
          <p:spPr>
            <a:xfrm>
              <a:off x="2975210" y="490795"/>
              <a:ext cx="6064593" cy="6064593"/>
            </a:xfrm>
            <a:custGeom>
              <a:avLst/>
              <a:gdLst>
                <a:gd name="connsiteX0" fmla="*/ 6064594 w 6064593"/>
                <a:gd name="connsiteY0" fmla="*/ 3032297 h 6064593"/>
                <a:gd name="connsiteX1" fmla="*/ 3032297 w 6064593"/>
                <a:gd name="connsiteY1" fmla="*/ 6064595 h 6064593"/>
                <a:gd name="connsiteX2" fmla="*/ 0 w 6064593"/>
                <a:gd name="connsiteY2" fmla="*/ 3032298 h 6064593"/>
                <a:gd name="connsiteX3" fmla="*/ 3032297 w 6064593"/>
                <a:gd name="connsiteY3" fmla="*/ 1 h 6064593"/>
                <a:gd name="connsiteX4" fmla="*/ 6064594 w 6064593"/>
                <a:gd name="connsiteY4" fmla="*/ 3032297 h 6064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4593" h="6064593">
                  <a:moveTo>
                    <a:pt x="6064594" y="3032297"/>
                  </a:moveTo>
                  <a:cubicBezTo>
                    <a:pt x="6064594" y="4706989"/>
                    <a:pt x="4706989" y="6064595"/>
                    <a:pt x="3032297" y="6064595"/>
                  </a:cubicBezTo>
                  <a:cubicBezTo>
                    <a:pt x="1357606" y="6064595"/>
                    <a:pt x="0" y="4706989"/>
                    <a:pt x="0" y="3032298"/>
                  </a:cubicBezTo>
                  <a:cubicBezTo>
                    <a:pt x="0" y="1357606"/>
                    <a:pt x="1357606" y="1"/>
                    <a:pt x="3032297" y="1"/>
                  </a:cubicBezTo>
                  <a:cubicBezTo>
                    <a:pt x="4706989" y="1"/>
                    <a:pt x="6064594" y="1357606"/>
                    <a:pt x="6064594" y="3032297"/>
                  </a:cubicBezTo>
                  <a:close/>
                </a:path>
              </a:pathLst>
            </a:custGeom>
            <a:solidFill>
              <a:srgbClr val="FCE4CC"/>
            </a:solidFill>
            <a:ln w="0" cap="flat">
              <a:noFill/>
              <a:prstDash val="solid"/>
              <a:miter/>
            </a:ln>
            <a:effectLst>
              <a:outerShdw blurRad="254000" algn="ctr" rotWithShape="0">
                <a:prstClr val="black">
                  <a:alpha val="20000"/>
                </a:prstClr>
              </a:outerShdw>
            </a:effectLst>
          </p:spPr>
          <p:txBody>
            <a:bodyPr rtlCol="0" anchor="ctr"/>
            <a:lstStyle/>
            <a:p>
              <a:endParaRPr lang="nl-NL"/>
            </a:p>
          </p:txBody>
        </p:sp>
        <p:sp>
          <p:nvSpPr>
            <p:cNvPr id="12" name="Vrije vorm: vorm 11">
              <a:extLst>
                <a:ext uri="{FF2B5EF4-FFF2-40B4-BE49-F238E27FC236}">
                  <a16:creationId xmlns:a16="http://schemas.microsoft.com/office/drawing/2014/main" id="{8205483B-D397-73CD-4DBE-10F15F87FB5B}"/>
                </a:ext>
              </a:extLst>
            </p:cNvPr>
            <p:cNvSpPr/>
            <p:nvPr/>
          </p:nvSpPr>
          <p:spPr>
            <a:xfrm>
              <a:off x="3191432" y="707017"/>
              <a:ext cx="5632148" cy="5632148"/>
            </a:xfrm>
            <a:custGeom>
              <a:avLst/>
              <a:gdLst>
                <a:gd name="connsiteX0" fmla="*/ 5632149 w 5632148"/>
                <a:gd name="connsiteY0" fmla="*/ 2816074 h 5632148"/>
                <a:gd name="connsiteX1" fmla="*/ 2816074 w 5632148"/>
                <a:gd name="connsiteY1" fmla="*/ 5632149 h 5632148"/>
                <a:gd name="connsiteX2" fmla="*/ 0 w 5632148"/>
                <a:gd name="connsiteY2" fmla="*/ 2816074 h 5632148"/>
                <a:gd name="connsiteX3" fmla="*/ 2816074 w 5632148"/>
                <a:gd name="connsiteY3" fmla="*/ 0 h 5632148"/>
                <a:gd name="connsiteX4" fmla="*/ 5632149 w 5632148"/>
                <a:gd name="connsiteY4" fmla="*/ 2816074 h 5632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2148" h="5632148">
                  <a:moveTo>
                    <a:pt x="5632149" y="2816074"/>
                  </a:moveTo>
                  <a:cubicBezTo>
                    <a:pt x="5632149" y="4371350"/>
                    <a:pt x="4371349" y="5632149"/>
                    <a:pt x="2816074" y="5632149"/>
                  </a:cubicBezTo>
                  <a:cubicBezTo>
                    <a:pt x="1260799" y="5632149"/>
                    <a:pt x="0" y="4371350"/>
                    <a:pt x="0" y="2816074"/>
                  </a:cubicBezTo>
                  <a:cubicBezTo>
                    <a:pt x="0" y="1260800"/>
                    <a:pt x="1260799" y="0"/>
                    <a:pt x="2816074" y="0"/>
                  </a:cubicBezTo>
                  <a:cubicBezTo>
                    <a:pt x="4371349" y="0"/>
                    <a:pt x="5632149" y="1260800"/>
                    <a:pt x="5632149" y="2816074"/>
                  </a:cubicBezTo>
                  <a:close/>
                </a:path>
              </a:pathLst>
            </a:custGeom>
            <a:solidFill>
              <a:srgbClr val="FFFFFF"/>
            </a:solidFill>
            <a:ln w="0" cap="flat">
              <a:noFill/>
              <a:prstDash val="solid"/>
              <a:miter/>
            </a:ln>
            <a:effectLst>
              <a:outerShdw blurRad="190500" algn="ctr" rotWithShape="0">
                <a:prstClr val="black">
                  <a:alpha val="15000"/>
                </a:prstClr>
              </a:outerShdw>
            </a:effectLst>
          </p:spPr>
          <p:txBody>
            <a:bodyPr rtlCol="0" anchor="ctr"/>
            <a:lstStyle/>
            <a:p>
              <a:endParaRPr lang="nl-NL"/>
            </a:p>
          </p:txBody>
        </p:sp>
        <p:sp>
          <p:nvSpPr>
            <p:cNvPr id="13" name="Vrije vorm: vorm 12">
              <a:extLst>
                <a:ext uri="{FF2B5EF4-FFF2-40B4-BE49-F238E27FC236}">
                  <a16:creationId xmlns:a16="http://schemas.microsoft.com/office/drawing/2014/main" id="{88757173-377F-30AF-9D9D-D9932D315959}"/>
                </a:ext>
              </a:extLst>
            </p:cNvPr>
            <p:cNvSpPr/>
            <p:nvPr/>
          </p:nvSpPr>
          <p:spPr>
            <a:xfrm>
              <a:off x="3372923" y="888508"/>
              <a:ext cx="5269166" cy="5269166"/>
            </a:xfrm>
            <a:custGeom>
              <a:avLst/>
              <a:gdLst>
                <a:gd name="connsiteX0" fmla="*/ 5269167 w 5269166"/>
                <a:gd name="connsiteY0" fmla="*/ 2634584 h 5269166"/>
                <a:gd name="connsiteX1" fmla="*/ 2634584 w 5269166"/>
                <a:gd name="connsiteY1" fmla="*/ 5269167 h 5269166"/>
                <a:gd name="connsiteX2" fmla="*/ 0 w 5269166"/>
                <a:gd name="connsiteY2" fmla="*/ 2634584 h 5269166"/>
                <a:gd name="connsiteX3" fmla="*/ 2634584 w 5269166"/>
                <a:gd name="connsiteY3" fmla="*/ 0 h 5269166"/>
                <a:gd name="connsiteX4" fmla="*/ 5269167 w 5269166"/>
                <a:gd name="connsiteY4" fmla="*/ 2634584 h 5269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9166" h="5269166">
                  <a:moveTo>
                    <a:pt x="5269167" y="2634584"/>
                  </a:moveTo>
                  <a:cubicBezTo>
                    <a:pt x="5269167" y="4089624"/>
                    <a:pt x="4089624" y="5269167"/>
                    <a:pt x="2634584" y="5269167"/>
                  </a:cubicBezTo>
                  <a:cubicBezTo>
                    <a:pt x="1179543" y="5269167"/>
                    <a:pt x="0" y="4089624"/>
                    <a:pt x="0" y="2634584"/>
                  </a:cubicBezTo>
                  <a:cubicBezTo>
                    <a:pt x="0" y="1179543"/>
                    <a:pt x="1179543" y="0"/>
                    <a:pt x="2634584" y="0"/>
                  </a:cubicBezTo>
                  <a:cubicBezTo>
                    <a:pt x="4089624" y="0"/>
                    <a:pt x="5269167" y="1179543"/>
                    <a:pt x="5269167" y="2634584"/>
                  </a:cubicBezTo>
                  <a:close/>
                </a:path>
              </a:pathLst>
            </a:custGeom>
            <a:solidFill>
              <a:srgbClr val="EF7900"/>
            </a:solidFill>
            <a:ln w="0" cap="flat">
              <a:noFill/>
              <a:prstDash val="solid"/>
              <a:miter/>
            </a:ln>
            <a:effectLst>
              <a:outerShdw blurRad="190500" algn="ctr" rotWithShape="0">
                <a:prstClr val="black">
                  <a:alpha val="15000"/>
                </a:prstClr>
              </a:outerShdw>
            </a:effectLst>
          </p:spPr>
          <p:txBody>
            <a:bodyPr rtlCol="0" anchor="ctr"/>
            <a:lstStyle/>
            <a:p>
              <a:endParaRPr lang="nl-NL">
                <a:solidFill>
                  <a:srgbClr val="EF7900"/>
                </a:solidFill>
              </a:endParaRPr>
            </a:p>
          </p:txBody>
        </p:sp>
      </p:grpSp>
      <p:grpSp>
        <p:nvGrpSpPr>
          <p:cNvPr id="129" name="Groep 128">
            <a:extLst>
              <a:ext uri="{FF2B5EF4-FFF2-40B4-BE49-F238E27FC236}">
                <a16:creationId xmlns:a16="http://schemas.microsoft.com/office/drawing/2014/main" id="{CE6460FE-56CF-95E0-0C83-C8E45D00B0ED}"/>
              </a:ext>
            </a:extLst>
          </p:cNvPr>
          <p:cNvGrpSpPr/>
          <p:nvPr/>
        </p:nvGrpSpPr>
        <p:grpSpPr>
          <a:xfrm>
            <a:off x="11121579" y="585392"/>
            <a:ext cx="550913" cy="550913"/>
            <a:chOff x="11121579" y="585392"/>
            <a:chExt cx="550913" cy="550913"/>
          </a:xfrm>
        </p:grpSpPr>
        <p:sp>
          <p:nvSpPr>
            <p:cNvPr id="28" name="Vrije vorm: vorm 27">
              <a:extLst>
                <a:ext uri="{FF2B5EF4-FFF2-40B4-BE49-F238E27FC236}">
                  <a16:creationId xmlns:a16="http://schemas.microsoft.com/office/drawing/2014/main" id="{91E4FA78-69BB-6A55-9507-73CA22C26DFA}"/>
                </a:ext>
              </a:extLst>
            </p:cNvPr>
            <p:cNvSpPr/>
            <p:nvPr/>
          </p:nvSpPr>
          <p:spPr>
            <a:xfrm>
              <a:off x="11121579" y="585392"/>
              <a:ext cx="550913" cy="550913"/>
            </a:xfrm>
            <a:custGeom>
              <a:avLst/>
              <a:gdLst>
                <a:gd name="connsiteX0" fmla="*/ 550914 w 550913"/>
                <a:gd name="connsiteY0" fmla="*/ 275457 h 550913"/>
                <a:gd name="connsiteX1" fmla="*/ 275457 w 550913"/>
                <a:gd name="connsiteY1" fmla="*/ 550913 h 550913"/>
                <a:gd name="connsiteX2" fmla="*/ 0 w 550913"/>
                <a:gd name="connsiteY2" fmla="*/ 275457 h 550913"/>
                <a:gd name="connsiteX3" fmla="*/ 275457 w 550913"/>
                <a:gd name="connsiteY3" fmla="*/ 0 h 550913"/>
                <a:gd name="connsiteX4" fmla="*/ 550914 w 550913"/>
                <a:gd name="connsiteY4" fmla="*/ 275457 h 55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913" h="550913">
                  <a:moveTo>
                    <a:pt x="550914" y="275457"/>
                  </a:moveTo>
                  <a:cubicBezTo>
                    <a:pt x="550914" y="427587"/>
                    <a:pt x="427588" y="550913"/>
                    <a:pt x="275457" y="550913"/>
                  </a:cubicBezTo>
                  <a:cubicBezTo>
                    <a:pt x="123326" y="550913"/>
                    <a:pt x="0" y="427587"/>
                    <a:pt x="0" y="275457"/>
                  </a:cubicBezTo>
                  <a:cubicBezTo>
                    <a:pt x="0" y="123326"/>
                    <a:pt x="123326" y="0"/>
                    <a:pt x="275457" y="0"/>
                  </a:cubicBezTo>
                  <a:cubicBezTo>
                    <a:pt x="427588" y="0"/>
                    <a:pt x="550914" y="123326"/>
                    <a:pt x="550914" y="275457"/>
                  </a:cubicBezTo>
                  <a:close/>
                </a:path>
              </a:pathLst>
            </a:custGeom>
            <a:solidFill>
              <a:srgbClr val="FFFFFF"/>
            </a:solidFill>
            <a:ln w="0" cap="flat">
              <a:noFill/>
              <a:prstDash val="solid"/>
              <a:miter/>
            </a:ln>
            <a:effectLst>
              <a:outerShdw blurRad="101600" algn="ctr" rotWithShape="0">
                <a:prstClr val="black">
                  <a:alpha val="15000"/>
                </a:prstClr>
              </a:outerShdw>
            </a:effectLst>
          </p:spPr>
          <p:txBody>
            <a:bodyPr rtlCol="0" anchor="ctr"/>
            <a:lstStyle/>
            <a:p>
              <a:endParaRPr lang="nl-NL"/>
            </a:p>
          </p:txBody>
        </p:sp>
        <p:grpSp>
          <p:nvGrpSpPr>
            <p:cNvPr id="118" name="Groep 117">
              <a:extLst>
                <a:ext uri="{FF2B5EF4-FFF2-40B4-BE49-F238E27FC236}">
                  <a16:creationId xmlns:a16="http://schemas.microsoft.com/office/drawing/2014/main" id="{2E2F3496-6B98-3D9D-3286-216278CB7DE7}"/>
                </a:ext>
              </a:extLst>
            </p:cNvPr>
            <p:cNvGrpSpPr/>
            <p:nvPr/>
          </p:nvGrpSpPr>
          <p:grpSpPr>
            <a:xfrm>
              <a:off x="11178642" y="639603"/>
              <a:ext cx="436786" cy="442490"/>
              <a:chOff x="11180023" y="640595"/>
              <a:chExt cx="436786" cy="442490"/>
            </a:xfrm>
          </p:grpSpPr>
          <p:sp>
            <p:nvSpPr>
              <p:cNvPr id="119" name="Vrije vorm: vorm 118">
                <a:extLst>
                  <a:ext uri="{FF2B5EF4-FFF2-40B4-BE49-F238E27FC236}">
                    <a16:creationId xmlns:a16="http://schemas.microsoft.com/office/drawing/2014/main" id="{A14889C9-158D-F1CE-C754-C6EFFD872CB3}"/>
                  </a:ext>
                </a:extLst>
              </p:cNvPr>
              <p:cNvSpPr/>
              <p:nvPr/>
            </p:nvSpPr>
            <p:spPr>
              <a:xfrm>
                <a:off x="11402214" y="656256"/>
                <a:ext cx="214595" cy="187805"/>
              </a:xfrm>
              <a:custGeom>
                <a:avLst/>
                <a:gdLst>
                  <a:gd name="connsiteX0" fmla="*/ 70853 w 214595"/>
                  <a:gd name="connsiteY0" fmla="*/ 187806 h 187805"/>
                  <a:gd name="connsiteX1" fmla="*/ 212307 w 214595"/>
                  <a:gd name="connsiteY1" fmla="*/ 141833 h 187805"/>
                  <a:gd name="connsiteX2" fmla="*/ 214455 w 214595"/>
                  <a:gd name="connsiteY2" fmla="*/ 137665 h 187805"/>
                  <a:gd name="connsiteX3" fmla="*/ 0 w 214595"/>
                  <a:gd name="connsiteY3" fmla="*/ 0 h 187805"/>
                  <a:gd name="connsiteX4" fmla="*/ 0 w 214595"/>
                  <a:gd name="connsiteY4" fmla="*/ 136276 h 187805"/>
                  <a:gd name="connsiteX5" fmla="*/ 70853 w 214595"/>
                  <a:gd name="connsiteY5" fmla="*/ 187806 h 187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595" h="187805">
                    <a:moveTo>
                      <a:pt x="70853" y="187806"/>
                    </a:moveTo>
                    <a:lnTo>
                      <a:pt x="212307" y="141833"/>
                    </a:lnTo>
                    <a:cubicBezTo>
                      <a:pt x="214076" y="141328"/>
                      <a:pt x="214960" y="139434"/>
                      <a:pt x="214455" y="137665"/>
                    </a:cubicBezTo>
                    <a:cubicBezTo>
                      <a:pt x="184270" y="50520"/>
                      <a:pt x="87904" y="-126"/>
                      <a:pt x="0" y="0"/>
                    </a:cubicBezTo>
                    <a:lnTo>
                      <a:pt x="0" y="136276"/>
                    </a:lnTo>
                    <a:cubicBezTo>
                      <a:pt x="31448" y="136276"/>
                      <a:pt x="60623" y="156231"/>
                      <a:pt x="70853" y="187806"/>
                    </a:cubicBezTo>
                    <a:close/>
                  </a:path>
                </a:pathLst>
              </a:custGeom>
              <a:solidFill>
                <a:srgbClr val="EF7900"/>
              </a:solidFill>
              <a:ln w="0" cap="flat">
                <a:noFill/>
                <a:prstDash val="solid"/>
                <a:miter/>
              </a:ln>
            </p:spPr>
            <p:txBody>
              <a:bodyPr rtlCol="0" anchor="ctr"/>
              <a:lstStyle/>
              <a:p>
                <a:endParaRPr lang="nl-NL"/>
              </a:p>
            </p:txBody>
          </p:sp>
          <p:sp>
            <p:nvSpPr>
              <p:cNvPr id="120" name="Vrije vorm: vorm 119">
                <a:extLst>
                  <a:ext uri="{FF2B5EF4-FFF2-40B4-BE49-F238E27FC236}">
                    <a16:creationId xmlns:a16="http://schemas.microsoft.com/office/drawing/2014/main" id="{35F24B04-595A-739F-CA88-D1C5BEF61348}"/>
                  </a:ext>
                </a:extLst>
              </p:cNvPr>
              <p:cNvSpPr/>
              <p:nvPr/>
            </p:nvSpPr>
            <p:spPr>
              <a:xfrm>
                <a:off x="11201526" y="640595"/>
                <a:ext cx="200561" cy="203592"/>
              </a:xfrm>
              <a:custGeom>
                <a:avLst/>
                <a:gdLst>
                  <a:gd name="connsiteX0" fmla="*/ 200562 w 200561"/>
                  <a:gd name="connsiteY0" fmla="*/ 152063 h 203592"/>
                  <a:gd name="connsiteX1" fmla="*/ 200562 w 200561"/>
                  <a:gd name="connsiteY1" fmla="*/ 3284 h 203592"/>
                  <a:gd name="connsiteX2" fmla="*/ 197279 w 200561"/>
                  <a:gd name="connsiteY2" fmla="*/ 0 h 203592"/>
                  <a:gd name="connsiteX3" fmla="*/ 0 w 200561"/>
                  <a:gd name="connsiteY3" fmla="*/ 161409 h 203592"/>
                  <a:gd name="connsiteX4" fmla="*/ 129709 w 200561"/>
                  <a:gd name="connsiteY4" fmla="*/ 203593 h 203592"/>
                  <a:gd name="connsiteX5" fmla="*/ 200562 w 200561"/>
                  <a:gd name="connsiteY5" fmla="*/ 152063 h 203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561" h="203592">
                    <a:moveTo>
                      <a:pt x="200562" y="152063"/>
                    </a:moveTo>
                    <a:lnTo>
                      <a:pt x="200562" y="3284"/>
                    </a:lnTo>
                    <a:cubicBezTo>
                      <a:pt x="200562" y="1516"/>
                      <a:pt x="199046" y="0"/>
                      <a:pt x="197279" y="0"/>
                    </a:cubicBezTo>
                    <a:cubicBezTo>
                      <a:pt x="105080" y="1768"/>
                      <a:pt x="27154" y="77800"/>
                      <a:pt x="0" y="161409"/>
                    </a:cubicBezTo>
                    <a:lnTo>
                      <a:pt x="129709" y="203593"/>
                    </a:lnTo>
                    <a:cubicBezTo>
                      <a:pt x="139434" y="173660"/>
                      <a:pt x="167472" y="152063"/>
                      <a:pt x="200562" y="152063"/>
                    </a:cubicBezTo>
                    <a:close/>
                  </a:path>
                </a:pathLst>
              </a:custGeom>
              <a:solidFill>
                <a:srgbClr val="F59C00"/>
              </a:solidFill>
              <a:ln w="0" cap="flat">
                <a:noFill/>
                <a:prstDash val="solid"/>
                <a:miter/>
              </a:ln>
            </p:spPr>
            <p:txBody>
              <a:bodyPr rtlCol="0" anchor="ctr"/>
              <a:lstStyle/>
              <a:p>
                <a:endParaRPr lang="nl-NL"/>
              </a:p>
            </p:txBody>
          </p:sp>
          <p:sp>
            <p:nvSpPr>
              <p:cNvPr id="121" name="Vrije vorm: vorm 120">
                <a:extLst>
                  <a:ext uri="{FF2B5EF4-FFF2-40B4-BE49-F238E27FC236}">
                    <a16:creationId xmlns:a16="http://schemas.microsoft.com/office/drawing/2014/main" id="{1866E409-93DE-69DE-7247-9ACA690AD740}"/>
                  </a:ext>
                </a:extLst>
              </p:cNvPr>
              <p:cNvSpPr/>
              <p:nvPr/>
            </p:nvSpPr>
            <p:spPr>
              <a:xfrm>
                <a:off x="11270258" y="925514"/>
                <a:ext cx="255854" cy="157571"/>
              </a:xfrm>
              <a:custGeom>
                <a:avLst/>
                <a:gdLst>
                  <a:gd name="connsiteX0" fmla="*/ 88005 w 255854"/>
                  <a:gd name="connsiteY0" fmla="*/ 0 h 157571"/>
                  <a:gd name="connsiteX1" fmla="*/ 606 w 255854"/>
                  <a:gd name="connsiteY1" fmla="*/ 120362 h 157571"/>
                  <a:gd name="connsiteX2" fmla="*/ 1364 w 255854"/>
                  <a:gd name="connsiteY2" fmla="*/ 124909 h 157571"/>
                  <a:gd name="connsiteX3" fmla="*/ 255855 w 255854"/>
                  <a:gd name="connsiteY3" fmla="*/ 110258 h 157571"/>
                  <a:gd name="connsiteX4" fmla="*/ 175782 w 255854"/>
                  <a:gd name="connsiteY4" fmla="*/ 0 h 157571"/>
                  <a:gd name="connsiteX5" fmla="*/ 88131 w 255854"/>
                  <a:gd name="connsiteY5" fmla="*/ 0 h 157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854" h="157571">
                    <a:moveTo>
                      <a:pt x="88005" y="0"/>
                    </a:moveTo>
                    <a:lnTo>
                      <a:pt x="606" y="120362"/>
                    </a:lnTo>
                    <a:cubicBezTo>
                      <a:pt x="-404" y="121878"/>
                      <a:pt x="-151" y="123899"/>
                      <a:pt x="1364" y="124909"/>
                    </a:cubicBezTo>
                    <a:cubicBezTo>
                      <a:pt x="77017" y="177702"/>
                      <a:pt x="184749" y="161914"/>
                      <a:pt x="255855" y="110258"/>
                    </a:cubicBezTo>
                    <a:lnTo>
                      <a:pt x="175782" y="0"/>
                    </a:lnTo>
                    <a:cubicBezTo>
                      <a:pt x="150396" y="18440"/>
                      <a:pt x="114906" y="19450"/>
                      <a:pt x="88131" y="0"/>
                    </a:cubicBezTo>
                    <a:close/>
                  </a:path>
                </a:pathLst>
              </a:custGeom>
              <a:solidFill>
                <a:srgbClr val="A91480"/>
              </a:solidFill>
              <a:ln w="0" cap="flat">
                <a:noFill/>
                <a:prstDash val="solid"/>
                <a:miter/>
              </a:ln>
            </p:spPr>
            <p:txBody>
              <a:bodyPr rtlCol="0" anchor="ctr"/>
              <a:lstStyle/>
              <a:p>
                <a:endParaRPr lang="nl-NL"/>
              </a:p>
            </p:txBody>
          </p:sp>
          <p:sp>
            <p:nvSpPr>
              <p:cNvPr id="122" name="Vrije vorm: vorm 121">
                <a:extLst>
                  <a:ext uri="{FF2B5EF4-FFF2-40B4-BE49-F238E27FC236}">
                    <a16:creationId xmlns:a16="http://schemas.microsoft.com/office/drawing/2014/main" id="{28073EE2-0861-25FF-0A03-48831B196728}"/>
                  </a:ext>
                </a:extLst>
              </p:cNvPr>
              <p:cNvSpPr/>
              <p:nvPr/>
            </p:nvSpPr>
            <p:spPr>
              <a:xfrm>
                <a:off x="11443882" y="800099"/>
                <a:ext cx="168674" cy="247140"/>
              </a:xfrm>
              <a:custGeom>
                <a:avLst/>
                <a:gdLst>
                  <a:gd name="connsiteX0" fmla="*/ 126 w 168674"/>
                  <a:gd name="connsiteY0" fmla="*/ 125414 h 247140"/>
                  <a:gd name="connsiteX1" fmla="*/ 87525 w 168674"/>
                  <a:gd name="connsiteY1" fmla="*/ 245777 h 247140"/>
                  <a:gd name="connsiteX2" fmla="*/ 92071 w 168674"/>
                  <a:gd name="connsiteY2" fmla="*/ 246534 h 247140"/>
                  <a:gd name="connsiteX3" fmla="*/ 156736 w 168674"/>
                  <a:gd name="connsiteY3" fmla="*/ 0 h 247140"/>
                  <a:gd name="connsiteX4" fmla="*/ 27028 w 168674"/>
                  <a:gd name="connsiteY4" fmla="*/ 42184 h 247140"/>
                  <a:gd name="connsiteX5" fmla="*/ 0 w 168674"/>
                  <a:gd name="connsiteY5" fmla="*/ 125541 h 247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674" h="247140">
                    <a:moveTo>
                      <a:pt x="126" y="125414"/>
                    </a:moveTo>
                    <a:lnTo>
                      <a:pt x="87525" y="245777"/>
                    </a:lnTo>
                    <a:cubicBezTo>
                      <a:pt x="88535" y="247292"/>
                      <a:pt x="90682" y="247545"/>
                      <a:pt x="92071" y="246534"/>
                    </a:cubicBezTo>
                    <a:cubicBezTo>
                      <a:pt x="165703" y="190837"/>
                      <a:pt x="183890" y="83610"/>
                      <a:pt x="156736" y="0"/>
                    </a:cubicBezTo>
                    <a:lnTo>
                      <a:pt x="27028" y="42184"/>
                    </a:lnTo>
                    <a:cubicBezTo>
                      <a:pt x="36752" y="72116"/>
                      <a:pt x="26775" y="106091"/>
                      <a:pt x="0" y="125541"/>
                    </a:cubicBezTo>
                    <a:close/>
                  </a:path>
                </a:pathLst>
              </a:custGeom>
              <a:solidFill>
                <a:srgbClr val="E84E0F"/>
              </a:solidFill>
              <a:ln w="0" cap="flat">
                <a:noFill/>
                <a:prstDash val="solid"/>
                <a:miter/>
              </a:ln>
            </p:spPr>
            <p:txBody>
              <a:bodyPr rtlCol="0" anchor="ctr"/>
              <a:lstStyle/>
              <a:p>
                <a:endParaRPr lang="nl-NL"/>
              </a:p>
            </p:txBody>
          </p:sp>
          <p:sp>
            <p:nvSpPr>
              <p:cNvPr id="123" name="Vrije vorm: vorm 122">
                <a:extLst>
                  <a:ext uri="{FF2B5EF4-FFF2-40B4-BE49-F238E27FC236}">
                    <a16:creationId xmlns:a16="http://schemas.microsoft.com/office/drawing/2014/main" id="{0B579F47-59BC-E064-68C4-D71A8B9EE487}"/>
                  </a:ext>
                </a:extLst>
              </p:cNvPr>
              <p:cNvSpPr/>
              <p:nvPr/>
            </p:nvSpPr>
            <p:spPr>
              <a:xfrm>
                <a:off x="11180023" y="796043"/>
                <a:ext cx="180144" cy="239728"/>
              </a:xfrm>
              <a:custGeom>
                <a:avLst/>
                <a:gdLst>
                  <a:gd name="connsiteX0" fmla="*/ 153117 w 180144"/>
                  <a:gd name="connsiteY0" fmla="*/ 46114 h 239728"/>
                  <a:gd name="connsiteX1" fmla="*/ 11662 w 180144"/>
                  <a:gd name="connsiteY1" fmla="*/ 141 h 239728"/>
                  <a:gd name="connsiteX2" fmla="*/ 7495 w 180144"/>
                  <a:gd name="connsiteY2" fmla="*/ 2288 h 239728"/>
                  <a:gd name="connsiteX3" fmla="*/ 100071 w 180144"/>
                  <a:gd name="connsiteY3" fmla="*/ 239729 h 239728"/>
                  <a:gd name="connsiteX4" fmla="*/ 180145 w 180144"/>
                  <a:gd name="connsiteY4" fmla="*/ 129470 h 239728"/>
                  <a:gd name="connsiteX5" fmla="*/ 153117 w 180144"/>
                  <a:gd name="connsiteY5" fmla="*/ 46114 h 239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144" h="239728">
                    <a:moveTo>
                      <a:pt x="153117" y="46114"/>
                    </a:moveTo>
                    <a:lnTo>
                      <a:pt x="11662" y="141"/>
                    </a:lnTo>
                    <a:cubicBezTo>
                      <a:pt x="9895" y="-364"/>
                      <a:pt x="8000" y="520"/>
                      <a:pt x="7495" y="2288"/>
                    </a:cubicBezTo>
                    <a:cubicBezTo>
                      <a:pt x="-19280" y="90571"/>
                      <a:pt x="28965" y="188199"/>
                      <a:pt x="100071" y="239729"/>
                    </a:cubicBezTo>
                    <a:lnTo>
                      <a:pt x="180145" y="129470"/>
                    </a:lnTo>
                    <a:cubicBezTo>
                      <a:pt x="154759" y="111031"/>
                      <a:pt x="142887" y="77688"/>
                      <a:pt x="153117" y="46114"/>
                    </a:cubicBezTo>
                    <a:close/>
                  </a:path>
                </a:pathLst>
              </a:custGeom>
              <a:solidFill>
                <a:srgbClr val="883D90"/>
              </a:solidFill>
              <a:ln w="0" cap="flat">
                <a:noFill/>
                <a:prstDash val="solid"/>
                <a:miter/>
              </a:ln>
            </p:spPr>
            <p:txBody>
              <a:bodyPr rtlCol="0" anchor="ctr"/>
              <a:lstStyle/>
              <a:p>
                <a:endParaRPr lang="nl-NL"/>
              </a:p>
            </p:txBody>
          </p:sp>
        </p:grpSp>
        <p:grpSp>
          <p:nvGrpSpPr>
            <p:cNvPr id="124" name="Groep 123">
              <a:extLst>
                <a:ext uri="{FF2B5EF4-FFF2-40B4-BE49-F238E27FC236}">
                  <a16:creationId xmlns:a16="http://schemas.microsoft.com/office/drawing/2014/main" id="{49A6A340-2204-6BEA-984C-53A5108775A1}"/>
                </a:ext>
              </a:extLst>
            </p:cNvPr>
            <p:cNvGrpSpPr/>
            <p:nvPr/>
          </p:nvGrpSpPr>
          <p:grpSpPr>
            <a:xfrm>
              <a:off x="11306732" y="770545"/>
              <a:ext cx="180606" cy="180606"/>
              <a:chOff x="11310648" y="779387"/>
              <a:chExt cx="180606" cy="180606"/>
            </a:xfrm>
          </p:grpSpPr>
          <p:sp>
            <p:nvSpPr>
              <p:cNvPr id="125" name="Vrije vorm: vorm 124">
                <a:extLst>
                  <a:ext uri="{FF2B5EF4-FFF2-40B4-BE49-F238E27FC236}">
                    <a16:creationId xmlns:a16="http://schemas.microsoft.com/office/drawing/2014/main" id="{768D1003-458A-470F-AB41-232CB444ECAA}"/>
                  </a:ext>
                </a:extLst>
              </p:cNvPr>
              <p:cNvSpPr/>
              <p:nvPr/>
            </p:nvSpPr>
            <p:spPr>
              <a:xfrm>
                <a:off x="11310648" y="779387"/>
                <a:ext cx="180606" cy="180606"/>
              </a:xfrm>
              <a:custGeom>
                <a:avLst/>
                <a:gdLst>
                  <a:gd name="connsiteX0" fmla="*/ 180606 w 180606"/>
                  <a:gd name="connsiteY0" fmla="*/ 90303 h 180606"/>
                  <a:gd name="connsiteX1" fmla="*/ 90303 w 180606"/>
                  <a:gd name="connsiteY1" fmla="*/ 180607 h 180606"/>
                  <a:gd name="connsiteX2" fmla="*/ -1 w 180606"/>
                  <a:gd name="connsiteY2" fmla="*/ 90303 h 180606"/>
                  <a:gd name="connsiteX3" fmla="*/ 90303 w 180606"/>
                  <a:gd name="connsiteY3" fmla="*/ 0 h 180606"/>
                  <a:gd name="connsiteX4" fmla="*/ 180606 w 180606"/>
                  <a:gd name="connsiteY4" fmla="*/ 90303 h 180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606" h="180606">
                    <a:moveTo>
                      <a:pt x="180606" y="90303"/>
                    </a:moveTo>
                    <a:cubicBezTo>
                      <a:pt x="180606" y="140176"/>
                      <a:pt x="140176" y="180607"/>
                      <a:pt x="90303" y="180607"/>
                    </a:cubicBezTo>
                    <a:cubicBezTo>
                      <a:pt x="40429" y="180607"/>
                      <a:pt x="-1" y="140176"/>
                      <a:pt x="-1" y="90303"/>
                    </a:cubicBezTo>
                    <a:cubicBezTo>
                      <a:pt x="-1" y="40430"/>
                      <a:pt x="40429" y="0"/>
                      <a:pt x="90303" y="0"/>
                    </a:cubicBezTo>
                    <a:cubicBezTo>
                      <a:pt x="140176" y="0"/>
                      <a:pt x="180606" y="40430"/>
                      <a:pt x="180606" y="90303"/>
                    </a:cubicBezTo>
                    <a:close/>
                  </a:path>
                </a:pathLst>
              </a:custGeom>
              <a:solidFill>
                <a:srgbClr val="FFFFFF"/>
              </a:solidFill>
              <a:ln w="0" cap="flat">
                <a:noFill/>
                <a:prstDash val="solid"/>
                <a:miter/>
              </a:ln>
            </p:spPr>
            <p:txBody>
              <a:bodyPr rtlCol="0" anchor="ctr"/>
              <a:lstStyle/>
              <a:p>
                <a:endParaRPr lang="nl-NL"/>
              </a:p>
            </p:txBody>
          </p:sp>
          <p:sp>
            <p:nvSpPr>
              <p:cNvPr id="126" name="Vrije vorm: vorm 125">
                <a:extLst>
                  <a:ext uri="{FF2B5EF4-FFF2-40B4-BE49-F238E27FC236}">
                    <a16:creationId xmlns:a16="http://schemas.microsoft.com/office/drawing/2014/main" id="{D0DB0038-2351-E193-B274-C25A1EDAB8F4}"/>
                  </a:ext>
                </a:extLst>
              </p:cNvPr>
              <p:cNvSpPr/>
              <p:nvPr/>
            </p:nvSpPr>
            <p:spPr>
              <a:xfrm>
                <a:off x="11379133" y="834737"/>
                <a:ext cx="39215" cy="69906"/>
              </a:xfrm>
              <a:custGeom>
                <a:avLst/>
                <a:gdLst>
                  <a:gd name="connsiteX0" fmla="*/ 31922 w 39215"/>
                  <a:gd name="connsiteY0" fmla="*/ 1231 h 69906"/>
                  <a:gd name="connsiteX1" fmla="*/ 37984 w 39215"/>
                  <a:gd name="connsiteY1" fmla="*/ 1231 h 69906"/>
                  <a:gd name="connsiteX2" fmla="*/ 37984 w 39215"/>
                  <a:gd name="connsiteY2" fmla="*/ 7294 h 69906"/>
                  <a:gd name="connsiteX3" fmla="*/ 10325 w 39215"/>
                  <a:gd name="connsiteY3" fmla="*/ 34953 h 69906"/>
                  <a:gd name="connsiteX4" fmla="*/ 37984 w 39215"/>
                  <a:gd name="connsiteY4" fmla="*/ 62612 h 69906"/>
                  <a:gd name="connsiteX5" fmla="*/ 37984 w 39215"/>
                  <a:gd name="connsiteY5" fmla="*/ 68675 h 69906"/>
                  <a:gd name="connsiteX6" fmla="*/ 31922 w 39215"/>
                  <a:gd name="connsiteY6" fmla="*/ 68675 h 69906"/>
                  <a:gd name="connsiteX7" fmla="*/ 1231 w 39215"/>
                  <a:gd name="connsiteY7" fmla="*/ 37984 h 69906"/>
                  <a:gd name="connsiteX8" fmla="*/ 1231 w 39215"/>
                  <a:gd name="connsiteY8" fmla="*/ 31922 h 69906"/>
                  <a:gd name="connsiteX9" fmla="*/ 31922 w 39215"/>
                  <a:gd name="connsiteY9" fmla="*/ 1231 h 69906"/>
                  <a:gd name="connsiteX10" fmla="*/ 31922 w 39215"/>
                  <a:gd name="connsiteY10" fmla="*/ 1231 h 6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215" h="69906">
                    <a:moveTo>
                      <a:pt x="31922" y="1231"/>
                    </a:moveTo>
                    <a:cubicBezTo>
                      <a:pt x="33564" y="-410"/>
                      <a:pt x="36342" y="-410"/>
                      <a:pt x="37984" y="1231"/>
                    </a:cubicBezTo>
                    <a:cubicBezTo>
                      <a:pt x="39626" y="2873"/>
                      <a:pt x="39626" y="5652"/>
                      <a:pt x="37984" y="7294"/>
                    </a:cubicBezTo>
                    <a:lnTo>
                      <a:pt x="10325" y="34953"/>
                    </a:lnTo>
                    <a:lnTo>
                      <a:pt x="37984" y="62612"/>
                    </a:lnTo>
                    <a:cubicBezTo>
                      <a:pt x="39626" y="64254"/>
                      <a:pt x="39626" y="67033"/>
                      <a:pt x="37984" y="68675"/>
                    </a:cubicBezTo>
                    <a:cubicBezTo>
                      <a:pt x="36342" y="70317"/>
                      <a:pt x="33564" y="70317"/>
                      <a:pt x="31922" y="68675"/>
                    </a:cubicBezTo>
                    <a:lnTo>
                      <a:pt x="1231" y="37984"/>
                    </a:lnTo>
                    <a:cubicBezTo>
                      <a:pt x="-410" y="36342"/>
                      <a:pt x="-410" y="33690"/>
                      <a:pt x="1231" y="31922"/>
                    </a:cubicBezTo>
                    <a:lnTo>
                      <a:pt x="31922" y="1231"/>
                    </a:lnTo>
                    <a:lnTo>
                      <a:pt x="31922" y="1231"/>
                    </a:lnTo>
                    <a:close/>
                  </a:path>
                </a:pathLst>
              </a:custGeom>
              <a:solidFill>
                <a:srgbClr val="A91480"/>
              </a:solidFill>
              <a:ln w="0" cap="flat">
                <a:noFill/>
                <a:prstDash val="solid"/>
                <a:miter/>
              </a:ln>
            </p:spPr>
            <p:txBody>
              <a:bodyPr rtlCol="0" anchor="ctr"/>
              <a:lstStyle/>
              <a:p>
                <a:endParaRPr lang="nl-NL"/>
              </a:p>
            </p:txBody>
          </p:sp>
        </p:grpSp>
        <p:sp>
          <p:nvSpPr>
            <p:cNvPr id="128" name="Vrije vorm: vorm 127">
              <a:hlinkClick r:id="rId2" action="ppaction://hlinksldjump"/>
              <a:extLst>
                <a:ext uri="{FF2B5EF4-FFF2-40B4-BE49-F238E27FC236}">
                  <a16:creationId xmlns:a16="http://schemas.microsoft.com/office/drawing/2014/main" id="{0D4E1D5C-D333-3274-F728-F4A9A9A7BF0A}"/>
                </a:ext>
              </a:extLst>
            </p:cNvPr>
            <p:cNvSpPr/>
            <p:nvPr/>
          </p:nvSpPr>
          <p:spPr>
            <a:xfrm>
              <a:off x="11121579" y="585392"/>
              <a:ext cx="550913" cy="550913"/>
            </a:xfrm>
            <a:custGeom>
              <a:avLst/>
              <a:gdLst>
                <a:gd name="connsiteX0" fmla="*/ 550914 w 550913"/>
                <a:gd name="connsiteY0" fmla="*/ 275457 h 550913"/>
                <a:gd name="connsiteX1" fmla="*/ 275457 w 550913"/>
                <a:gd name="connsiteY1" fmla="*/ 550913 h 550913"/>
                <a:gd name="connsiteX2" fmla="*/ 0 w 550913"/>
                <a:gd name="connsiteY2" fmla="*/ 275457 h 550913"/>
                <a:gd name="connsiteX3" fmla="*/ 275457 w 550913"/>
                <a:gd name="connsiteY3" fmla="*/ 0 h 550913"/>
                <a:gd name="connsiteX4" fmla="*/ 550914 w 550913"/>
                <a:gd name="connsiteY4" fmla="*/ 275457 h 55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913" h="550913">
                  <a:moveTo>
                    <a:pt x="550914" y="275457"/>
                  </a:moveTo>
                  <a:cubicBezTo>
                    <a:pt x="550914" y="427587"/>
                    <a:pt x="427588" y="550913"/>
                    <a:pt x="275457" y="550913"/>
                  </a:cubicBezTo>
                  <a:cubicBezTo>
                    <a:pt x="123326" y="550913"/>
                    <a:pt x="0" y="427587"/>
                    <a:pt x="0" y="275457"/>
                  </a:cubicBezTo>
                  <a:cubicBezTo>
                    <a:pt x="0" y="123326"/>
                    <a:pt x="123326" y="0"/>
                    <a:pt x="275457" y="0"/>
                  </a:cubicBezTo>
                  <a:cubicBezTo>
                    <a:pt x="427588" y="0"/>
                    <a:pt x="550914" y="123326"/>
                    <a:pt x="550914" y="275457"/>
                  </a:cubicBezTo>
                  <a:close/>
                </a:path>
              </a:pathLst>
            </a:custGeom>
            <a:solidFill>
              <a:srgbClr val="FFFFFF">
                <a:alpha val="0"/>
              </a:srgbClr>
            </a:solidFill>
            <a:ln w="0" cap="flat">
              <a:noFill/>
              <a:prstDash val="solid"/>
              <a:miter/>
            </a:ln>
            <a:effectLst/>
          </p:spPr>
          <p:txBody>
            <a:bodyPr rtlCol="0" anchor="ctr"/>
            <a:lstStyle/>
            <a:p>
              <a:endParaRPr lang="nl-NL"/>
            </a:p>
          </p:txBody>
        </p:sp>
      </p:grpSp>
      <p:cxnSp>
        <p:nvCxnSpPr>
          <p:cNvPr id="149" name="Rechte verbindingslijn 148">
            <a:extLst>
              <a:ext uri="{FF2B5EF4-FFF2-40B4-BE49-F238E27FC236}">
                <a16:creationId xmlns:a16="http://schemas.microsoft.com/office/drawing/2014/main" id="{775FD7D7-332B-F155-5881-6DDC80C4CB01}"/>
              </a:ext>
            </a:extLst>
          </p:cNvPr>
          <p:cNvCxnSpPr>
            <a:cxnSpLocks/>
          </p:cNvCxnSpPr>
          <p:nvPr/>
        </p:nvCxnSpPr>
        <p:spPr>
          <a:xfrm>
            <a:off x="7112895" y="3429000"/>
            <a:ext cx="864000" cy="0"/>
          </a:xfrm>
          <a:prstGeom prst="line">
            <a:avLst/>
          </a:prstGeom>
          <a:ln w="18934" cap="rnd">
            <a:solidFill>
              <a:srgbClr val="FFFFFF"/>
            </a:solidFill>
            <a:prstDash val="sysDot"/>
            <a:round/>
          </a:ln>
        </p:spPr>
      </p:cxnSp>
      <p:cxnSp>
        <p:nvCxnSpPr>
          <p:cNvPr id="150" name="Rechte verbindingslijn 149">
            <a:extLst>
              <a:ext uri="{FF2B5EF4-FFF2-40B4-BE49-F238E27FC236}">
                <a16:creationId xmlns:a16="http://schemas.microsoft.com/office/drawing/2014/main" id="{13E36686-F4D0-EC6F-B557-AA4902BD42B7}"/>
              </a:ext>
            </a:extLst>
          </p:cNvPr>
          <p:cNvCxnSpPr>
            <a:cxnSpLocks/>
          </p:cNvCxnSpPr>
          <p:nvPr/>
        </p:nvCxnSpPr>
        <p:spPr>
          <a:xfrm>
            <a:off x="4215106" y="3429000"/>
            <a:ext cx="864000" cy="0"/>
          </a:xfrm>
          <a:prstGeom prst="line">
            <a:avLst/>
          </a:prstGeom>
          <a:ln w="18934" cap="rnd">
            <a:solidFill>
              <a:srgbClr val="FFFFFF"/>
            </a:solidFill>
            <a:prstDash val="sysDot"/>
            <a:round/>
          </a:ln>
        </p:spPr>
      </p:cxnSp>
      <p:cxnSp>
        <p:nvCxnSpPr>
          <p:cNvPr id="155" name="Rechte verbindingslijn 154">
            <a:extLst>
              <a:ext uri="{FF2B5EF4-FFF2-40B4-BE49-F238E27FC236}">
                <a16:creationId xmlns:a16="http://schemas.microsoft.com/office/drawing/2014/main" id="{2BD05AAB-A694-1581-28C0-F744ACB26D7D}"/>
              </a:ext>
            </a:extLst>
          </p:cNvPr>
          <p:cNvCxnSpPr>
            <a:cxnSpLocks/>
          </p:cNvCxnSpPr>
          <p:nvPr/>
        </p:nvCxnSpPr>
        <p:spPr>
          <a:xfrm rot="5400000">
            <a:off x="5664001" y="1980106"/>
            <a:ext cx="864000" cy="0"/>
          </a:xfrm>
          <a:prstGeom prst="line">
            <a:avLst/>
          </a:prstGeom>
          <a:ln w="18934" cap="rnd">
            <a:solidFill>
              <a:srgbClr val="FFFFFF"/>
            </a:solidFill>
            <a:prstDash val="sysDot"/>
            <a:round/>
          </a:ln>
        </p:spPr>
      </p:cxnSp>
      <p:grpSp>
        <p:nvGrpSpPr>
          <p:cNvPr id="188" name="Groep 187">
            <a:extLst>
              <a:ext uri="{FF2B5EF4-FFF2-40B4-BE49-F238E27FC236}">
                <a16:creationId xmlns:a16="http://schemas.microsoft.com/office/drawing/2014/main" id="{357A11A6-3F20-C486-286A-07A81A8BBF2D}"/>
              </a:ext>
            </a:extLst>
          </p:cNvPr>
          <p:cNvGrpSpPr/>
          <p:nvPr/>
        </p:nvGrpSpPr>
        <p:grpSpPr>
          <a:xfrm>
            <a:off x="2112172" y="2773260"/>
            <a:ext cx="2335382" cy="1311481"/>
            <a:chOff x="2112172" y="2773260"/>
            <a:chExt cx="2335382" cy="1311481"/>
          </a:xfrm>
        </p:grpSpPr>
        <p:sp>
          <p:nvSpPr>
            <p:cNvPr id="21" name="Vrije vorm: vorm 20">
              <a:extLst>
                <a:ext uri="{FF2B5EF4-FFF2-40B4-BE49-F238E27FC236}">
                  <a16:creationId xmlns:a16="http://schemas.microsoft.com/office/drawing/2014/main" id="{68BA0A9C-E476-F301-0CB1-902721F102DA}"/>
                </a:ext>
              </a:extLst>
            </p:cNvPr>
            <p:cNvSpPr/>
            <p:nvPr/>
          </p:nvSpPr>
          <p:spPr>
            <a:xfrm>
              <a:off x="2112172" y="2773260"/>
              <a:ext cx="2335382" cy="1311481"/>
            </a:xfrm>
            <a:custGeom>
              <a:avLst/>
              <a:gdLst>
                <a:gd name="connsiteX0" fmla="*/ 2209085 w 2335382"/>
                <a:gd name="connsiteY0" fmla="*/ 0 h 1311481"/>
                <a:gd name="connsiteX1" fmla="*/ 2335383 w 2335382"/>
                <a:gd name="connsiteY1" fmla="*/ 126298 h 1311481"/>
                <a:gd name="connsiteX2" fmla="*/ 2335383 w 2335382"/>
                <a:gd name="connsiteY2" fmla="*/ 1185184 h 1311481"/>
                <a:gd name="connsiteX3" fmla="*/ 2209085 w 2335382"/>
                <a:gd name="connsiteY3" fmla="*/ 1311482 h 1311481"/>
                <a:gd name="connsiteX4" fmla="*/ 126298 w 2335382"/>
                <a:gd name="connsiteY4" fmla="*/ 1311482 h 1311481"/>
                <a:gd name="connsiteX5" fmla="*/ 0 w 2335382"/>
                <a:gd name="connsiteY5" fmla="*/ 1185184 h 1311481"/>
                <a:gd name="connsiteX6" fmla="*/ 0 w 2335382"/>
                <a:gd name="connsiteY6" fmla="*/ 126299 h 1311481"/>
                <a:gd name="connsiteX7" fmla="*/ 126298 w 2335382"/>
                <a:gd name="connsiteY7" fmla="*/ 0 h 1311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5382" h="1311481">
                  <a:moveTo>
                    <a:pt x="2209085" y="0"/>
                  </a:moveTo>
                  <a:cubicBezTo>
                    <a:pt x="2278837" y="0"/>
                    <a:pt x="2335383" y="56546"/>
                    <a:pt x="2335383" y="126298"/>
                  </a:cubicBezTo>
                  <a:lnTo>
                    <a:pt x="2335383" y="1185184"/>
                  </a:lnTo>
                  <a:cubicBezTo>
                    <a:pt x="2335383" y="1254937"/>
                    <a:pt x="2278837" y="1311482"/>
                    <a:pt x="2209085" y="1311482"/>
                  </a:cubicBezTo>
                  <a:lnTo>
                    <a:pt x="126298" y="1311482"/>
                  </a:lnTo>
                  <a:cubicBezTo>
                    <a:pt x="56546" y="1311482"/>
                    <a:pt x="0" y="1254937"/>
                    <a:pt x="0" y="1185184"/>
                  </a:cubicBezTo>
                  <a:lnTo>
                    <a:pt x="0" y="126299"/>
                  </a:lnTo>
                  <a:cubicBezTo>
                    <a:pt x="0" y="56546"/>
                    <a:pt x="56546" y="0"/>
                    <a:pt x="126298" y="0"/>
                  </a:cubicBezTo>
                  <a:close/>
                </a:path>
              </a:pathLst>
            </a:custGeom>
            <a:solidFill>
              <a:srgbClr val="FFFFFF"/>
            </a:solidFill>
            <a:ln w="0" cap="flat">
              <a:noFill/>
              <a:prstDash val="solid"/>
              <a:miter/>
            </a:ln>
            <a:effectLst>
              <a:outerShdw blurRad="190500" algn="ctr" rotWithShape="0">
                <a:prstClr val="black">
                  <a:alpha val="15000"/>
                </a:prstClr>
              </a:outerShdw>
            </a:effectLst>
          </p:spPr>
          <p:txBody>
            <a:bodyPr lIns="288000" tIns="648000" rIns="288000" rtlCol="0" anchor="t"/>
            <a:lstStyle/>
            <a:p>
              <a:pPr algn="ctr"/>
              <a:r>
                <a:rPr lang="nl-NL" sz="1000" dirty="0">
                  <a:latin typeface="Calibri" panose="020F0502020204030204" pitchFamily="34" charset="0"/>
                </a:rPr>
                <a:t>Wij stemmen onze werkwijze </a:t>
              </a:r>
            </a:p>
            <a:p>
              <a:pPr algn="ctr"/>
              <a:r>
                <a:rPr lang="nl-NL" sz="1000" dirty="0">
                  <a:latin typeface="Calibri" panose="020F0502020204030204" pitchFamily="34" charset="0"/>
                </a:rPr>
                <a:t>af op de mens die voor ons staat.</a:t>
              </a:r>
            </a:p>
          </p:txBody>
        </p:sp>
        <p:grpSp>
          <p:nvGrpSpPr>
            <p:cNvPr id="51" name="Groep 50">
              <a:extLst>
                <a:ext uri="{FF2B5EF4-FFF2-40B4-BE49-F238E27FC236}">
                  <a16:creationId xmlns:a16="http://schemas.microsoft.com/office/drawing/2014/main" id="{7BE16D7A-E50F-1059-8FD2-0F237254FF9A}"/>
                </a:ext>
              </a:extLst>
            </p:cNvPr>
            <p:cNvGrpSpPr/>
            <p:nvPr/>
          </p:nvGrpSpPr>
          <p:grpSpPr>
            <a:xfrm>
              <a:off x="3174836" y="2987544"/>
              <a:ext cx="210058" cy="308611"/>
              <a:chOff x="3106039" y="3139185"/>
              <a:chExt cx="210058" cy="308611"/>
            </a:xfrm>
          </p:grpSpPr>
          <p:sp>
            <p:nvSpPr>
              <p:cNvPr id="52" name="Vrije vorm: vorm 51">
                <a:extLst>
                  <a:ext uri="{FF2B5EF4-FFF2-40B4-BE49-F238E27FC236}">
                    <a16:creationId xmlns:a16="http://schemas.microsoft.com/office/drawing/2014/main" id="{33306E10-7DDF-9A10-17AF-7701284E5811}"/>
                  </a:ext>
                </a:extLst>
              </p:cNvPr>
              <p:cNvSpPr/>
              <p:nvPr/>
            </p:nvSpPr>
            <p:spPr>
              <a:xfrm>
                <a:off x="3106039" y="3139185"/>
                <a:ext cx="210057" cy="93345"/>
              </a:xfrm>
              <a:custGeom>
                <a:avLst/>
                <a:gdLst>
                  <a:gd name="connsiteX0" fmla="*/ 137414 w 210057"/>
                  <a:gd name="connsiteY0" fmla="*/ 93345 h 93345"/>
                  <a:gd name="connsiteX1" fmla="*/ 210058 w 210057"/>
                  <a:gd name="connsiteY1" fmla="*/ 0 h 93345"/>
                  <a:gd name="connsiteX2" fmla="*/ 72644 w 210057"/>
                  <a:gd name="connsiteY2" fmla="*/ 0 h 93345"/>
                  <a:gd name="connsiteX3" fmla="*/ 0 w 210057"/>
                  <a:gd name="connsiteY3" fmla="*/ 93345 h 93345"/>
                  <a:gd name="connsiteX4" fmla="*/ 137414 w 210057"/>
                  <a:gd name="connsiteY4" fmla="*/ 93345 h 93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057" h="93345">
                    <a:moveTo>
                      <a:pt x="137414" y="93345"/>
                    </a:moveTo>
                    <a:lnTo>
                      <a:pt x="210058" y="0"/>
                    </a:lnTo>
                    <a:lnTo>
                      <a:pt x="72644" y="0"/>
                    </a:lnTo>
                    <a:lnTo>
                      <a:pt x="0" y="93345"/>
                    </a:lnTo>
                    <a:lnTo>
                      <a:pt x="137414" y="93345"/>
                    </a:lnTo>
                    <a:close/>
                  </a:path>
                </a:pathLst>
              </a:custGeom>
              <a:solidFill>
                <a:srgbClr val="EE7B00"/>
              </a:solidFill>
              <a:ln w="0" cap="flat">
                <a:noFill/>
                <a:prstDash val="solid"/>
                <a:miter/>
              </a:ln>
            </p:spPr>
            <p:txBody>
              <a:bodyPr rtlCol="0" anchor="ctr"/>
              <a:lstStyle/>
              <a:p>
                <a:endParaRPr lang="nl-NL"/>
              </a:p>
            </p:txBody>
          </p:sp>
          <p:sp>
            <p:nvSpPr>
              <p:cNvPr id="53" name="Vrije vorm: vorm 52">
                <a:extLst>
                  <a:ext uri="{FF2B5EF4-FFF2-40B4-BE49-F238E27FC236}">
                    <a16:creationId xmlns:a16="http://schemas.microsoft.com/office/drawing/2014/main" id="{63AAFA76-BCDB-9540-861A-9092482F5276}"/>
                  </a:ext>
                </a:extLst>
              </p:cNvPr>
              <p:cNvSpPr/>
              <p:nvPr/>
            </p:nvSpPr>
            <p:spPr>
              <a:xfrm>
                <a:off x="3106039" y="3232531"/>
                <a:ext cx="137413" cy="215265"/>
              </a:xfrm>
              <a:custGeom>
                <a:avLst/>
                <a:gdLst>
                  <a:gd name="connsiteX0" fmla="*/ 0 w 137413"/>
                  <a:gd name="connsiteY0" fmla="*/ 0 h 215265"/>
                  <a:gd name="connsiteX1" fmla="*/ 137414 w 137413"/>
                  <a:gd name="connsiteY1" fmla="*/ 0 h 215265"/>
                  <a:gd name="connsiteX2" fmla="*/ 137414 w 137413"/>
                  <a:gd name="connsiteY2" fmla="*/ 215265 h 215265"/>
                  <a:gd name="connsiteX3" fmla="*/ 0 w 137413"/>
                  <a:gd name="connsiteY3" fmla="*/ 215265 h 215265"/>
                </a:gdLst>
                <a:ahLst/>
                <a:cxnLst>
                  <a:cxn ang="0">
                    <a:pos x="connsiteX0" y="connsiteY0"/>
                  </a:cxn>
                  <a:cxn ang="0">
                    <a:pos x="connsiteX1" y="connsiteY1"/>
                  </a:cxn>
                  <a:cxn ang="0">
                    <a:pos x="connsiteX2" y="connsiteY2"/>
                  </a:cxn>
                  <a:cxn ang="0">
                    <a:pos x="connsiteX3" y="connsiteY3"/>
                  </a:cxn>
                </a:cxnLst>
                <a:rect l="l" t="t" r="r" b="b"/>
                <a:pathLst>
                  <a:path w="137413" h="215265">
                    <a:moveTo>
                      <a:pt x="0" y="0"/>
                    </a:moveTo>
                    <a:lnTo>
                      <a:pt x="137414" y="0"/>
                    </a:lnTo>
                    <a:lnTo>
                      <a:pt x="137414" y="215265"/>
                    </a:lnTo>
                    <a:lnTo>
                      <a:pt x="0" y="215265"/>
                    </a:lnTo>
                    <a:close/>
                  </a:path>
                </a:pathLst>
              </a:custGeom>
              <a:solidFill>
                <a:srgbClr val="A8007D"/>
              </a:solidFill>
              <a:ln w="0" cap="flat">
                <a:noFill/>
                <a:prstDash val="solid"/>
                <a:miter/>
              </a:ln>
            </p:spPr>
            <p:txBody>
              <a:bodyPr rtlCol="0" anchor="ctr"/>
              <a:lstStyle/>
              <a:p>
                <a:endParaRPr lang="nl-NL"/>
              </a:p>
            </p:txBody>
          </p:sp>
          <p:sp>
            <p:nvSpPr>
              <p:cNvPr id="54" name="Vrije vorm: vorm 53">
                <a:extLst>
                  <a:ext uri="{FF2B5EF4-FFF2-40B4-BE49-F238E27FC236}">
                    <a16:creationId xmlns:a16="http://schemas.microsoft.com/office/drawing/2014/main" id="{3A0BF7B5-F1A7-5A59-6D87-C81DBA894688}"/>
                  </a:ext>
                </a:extLst>
              </p:cNvPr>
              <p:cNvSpPr/>
              <p:nvPr/>
            </p:nvSpPr>
            <p:spPr>
              <a:xfrm>
                <a:off x="3243453" y="3232531"/>
                <a:ext cx="72644" cy="215265"/>
              </a:xfrm>
              <a:custGeom>
                <a:avLst/>
                <a:gdLst>
                  <a:gd name="connsiteX0" fmla="*/ 0 w 72644"/>
                  <a:gd name="connsiteY0" fmla="*/ 0 h 215265"/>
                  <a:gd name="connsiteX1" fmla="*/ 72644 w 72644"/>
                  <a:gd name="connsiteY1" fmla="*/ 0 h 215265"/>
                  <a:gd name="connsiteX2" fmla="*/ 72644 w 72644"/>
                  <a:gd name="connsiteY2" fmla="*/ 215265 h 215265"/>
                  <a:gd name="connsiteX3" fmla="*/ 0 w 72644"/>
                  <a:gd name="connsiteY3" fmla="*/ 215265 h 215265"/>
                </a:gdLst>
                <a:ahLst/>
                <a:cxnLst>
                  <a:cxn ang="0">
                    <a:pos x="connsiteX0" y="connsiteY0"/>
                  </a:cxn>
                  <a:cxn ang="0">
                    <a:pos x="connsiteX1" y="connsiteY1"/>
                  </a:cxn>
                  <a:cxn ang="0">
                    <a:pos x="connsiteX2" y="connsiteY2"/>
                  </a:cxn>
                  <a:cxn ang="0">
                    <a:pos x="connsiteX3" y="connsiteY3"/>
                  </a:cxn>
                </a:cxnLst>
                <a:rect l="l" t="t" r="r" b="b"/>
                <a:pathLst>
                  <a:path w="72644" h="215265">
                    <a:moveTo>
                      <a:pt x="0" y="0"/>
                    </a:moveTo>
                    <a:lnTo>
                      <a:pt x="72644" y="0"/>
                    </a:lnTo>
                    <a:lnTo>
                      <a:pt x="72644" y="215265"/>
                    </a:lnTo>
                    <a:lnTo>
                      <a:pt x="0" y="215265"/>
                    </a:lnTo>
                    <a:close/>
                  </a:path>
                </a:pathLst>
              </a:custGeom>
              <a:solidFill>
                <a:srgbClr val="F59C00"/>
              </a:solidFill>
              <a:ln w="0" cap="flat">
                <a:noFill/>
                <a:prstDash val="solid"/>
                <a:miter/>
              </a:ln>
            </p:spPr>
            <p:txBody>
              <a:bodyPr rtlCol="0" anchor="ctr"/>
              <a:lstStyle/>
              <a:p>
                <a:endParaRPr lang="nl-NL"/>
              </a:p>
            </p:txBody>
          </p:sp>
          <p:sp>
            <p:nvSpPr>
              <p:cNvPr id="55" name="Vrije vorm: vorm 54">
                <a:extLst>
                  <a:ext uri="{FF2B5EF4-FFF2-40B4-BE49-F238E27FC236}">
                    <a16:creationId xmlns:a16="http://schemas.microsoft.com/office/drawing/2014/main" id="{6142954D-FF67-F69C-BA32-28C5505759B3}"/>
                  </a:ext>
                </a:extLst>
              </p:cNvPr>
              <p:cNvSpPr/>
              <p:nvPr/>
            </p:nvSpPr>
            <p:spPr>
              <a:xfrm>
                <a:off x="3243452" y="3139185"/>
                <a:ext cx="72643" cy="93345"/>
              </a:xfrm>
              <a:custGeom>
                <a:avLst/>
                <a:gdLst>
                  <a:gd name="connsiteX0" fmla="*/ 0 w 72643"/>
                  <a:gd name="connsiteY0" fmla="*/ 93345 h 93345"/>
                  <a:gd name="connsiteX1" fmla="*/ 72644 w 72643"/>
                  <a:gd name="connsiteY1" fmla="*/ 0 h 93345"/>
                  <a:gd name="connsiteX2" fmla="*/ 72644 w 72643"/>
                  <a:gd name="connsiteY2" fmla="*/ 93345 h 93345"/>
                  <a:gd name="connsiteX3" fmla="*/ 0 w 72643"/>
                  <a:gd name="connsiteY3" fmla="*/ 93345 h 93345"/>
                </a:gdLst>
                <a:ahLst/>
                <a:cxnLst>
                  <a:cxn ang="0">
                    <a:pos x="connsiteX0" y="connsiteY0"/>
                  </a:cxn>
                  <a:cxn ang="0">
                    <a:pos x="connsiteX1" y="connsiteY1"/>
                  </a:cxn>
                  <a:cxn ang="0">
                    <a:pos x="connsiteX2" y="connsiteY2"/>
                  </a:cxn>
                  <a:cxn ang="0">
                    <a:pos x="connsiteX3" y="connsiteY3"/>
                  </a:cxn>
                </a:cxnLst>
                <a:rect l="l" t="t" r="r" b="b"/>
                <a:pathLst>
                  <a:path w="72643" h="93345">
                    <a:moveTo>
                      <a:pt x="0" y="93345"/>
                    </a:moveTo>
                    <a:lnTo>
                      <a:pt x="72644" y="0"/>
                    </a:lnTo>
                    <a:lnTo>
                      <a:pt x="72644" y="93345"/>
                    </a:lnTo>
                    <a:lnTo>
                      <a:pt x="0" y="93345"/>
                    </a:lnTo>
                    <a:close/>
                  </a:path>
                </a:pathLst>
              </a:custGeom>
              <a:solidFill>
                <a:srgbClr val="F59C00"/>
              </a:solidFill>
              <a:ln w="0" cap="flat">
                <a:noFill/>
                <a:prstDash val="solid"/>
                <a:miter/>
              </a:ln>
            </p:spPr>
            <p:txBody>
              <a:bodyPr rtlCol="0" anchor="ctr"/>
              <a:lstStyle/>
              <a:p>
                <a:endParaRPr lang="nl-NL"/>
              </a:p>
            </p:txBody>
          </p:sp>
          <p:sp>
            <p:nvSpPr>
              <p:cNvPr id="56" name="Vrije vorm: vorm 55">
                <a:extLst>
                  <a:ext uri="{FF2B5EF4-FFF2-40B4-BE49-F238E27FC236}">
                    <a16:creationId xmlns:a16="http://schemas.microsoft.com/office/drawing/2014/main" id="{36F060D0-5B6F-7DCF-55B2-13DBE0005B14}"/>
                  </a:ext>
                </a:extLst>
              </p:cNvPr>
              <p:cNvSpPr/>
              <p:nvPr/>
            </p:nvSpPr>
            <p:spPr>
              <a:xfrm>
                <a:off x="3159379" y="3283585"/>
                <a:ext cx="29591" cy="30225"/>
              </a:xfrm>
              <a:custGeom>
                <a:avLst/>
                <a:gdLst>
                  <a:gd name="connsiteX0" fmla="*/ 0 w 29591"/>
                  <a:gd name="connsiteY0" fmla="*/ 0 h 30225"/>
                  <a:gd name="connsiteX1" fmla="*/ 29591 w 29591"/>
                  <a:gd name="connsiteY1" fmla="*/ 0 h 30225"/>
                  <a:gd name="connsiteX2" fmla="*/ 29591 w 29591"/>
                  <a:gd name="connsiteY2" fmla="*/ 30226 h 30225"/>
                  <a:gd name="connsiteX3" fmla="*/ 0 w 29591"/>
                  <a:gd name="connsiteY3" fmla="*/ 30226 h 30225"/>
                </a:gdLst>
                <a:ahLst/>
                <a:cxnLst>
                  <a:cxn ang="0">
                    <a:pos x="connsiteX0" y="connsiteY0"/>
                  </a:cxn>
                  <a:cxn ang="0">
                    <a:pos x="connsiteX1" y="connsiteY1"/>
                  </a:cxn>
                  <a:cxn ang="0">
                    <a:pos x="connsiteX2" y="connsiteY2"/>
                  </a:cxn>
                  <a:cxn ang="0">
                    <a:pos x="connsiteX3" y="connsiteY3"/>
                  </a:cxn>
                </a:cxnLst>
                <a:rect l="l" t="t" r="r" b="b"/>
                <a:pathLst>
                  <a:path w="29591" h="30225">
                    <a:moveTo>
                      <a:pt x="0" y="0"/>
                    </a:moveTo>
                    <a:lnTo>
                      <a:pt x="29591" y="0"/>
                    </a:lnTo>
                    <a:lnTo>
                      <a:pt x="29591" y="30226"/>
                    </a:lnTo>
                    <a:lnTo>
                      <a:pt x="0" y="30226"/>
                    </a:lnTo>
                    <a:close/>
                  </a:path>
                </a:pathLst>
              </a:custGeom>
              <a:solidFill>
                <a:srgbClr val="FFFFFF"/>
              </a:solidFill>
              <a:ln w="0" cap="flat">
                <a:noFill/>
                <a:prstDash val="solid"/>
                <a:miter/>
              </a:ln>
            </p:spPr>
            <p:txBody>
              <a:bodyPr rtlCol="0" anchor="ctr"/>
              <a:lstStyle/>
              <a:p>
                <a:endParaRPr lang="nl-NL"/>
              </a:p>
            </p:txBody>
          </p:sp>
          <p:sp>
            <p:nvSpPr>
              <p:cNvPr id="57" name="Vrije vorm: vorm 56">
                <a:extLst>
                  <a:ext uri="{FF2B5EF4-FFF2-40B4-BE49-F238E27FC236}">
                    <a16:creationId xmlns:a16="http://schemas.microsoft.com/office/drawing/2014/main" id="{7647BAC7-60D8-12D4-AAE2-006BCA1504B6}"/>
                  </a:ext>
                </a:extLst>
              </p:cNvPr>
              <p:cNvSpPr/>
              <p:nvPr/>
            </p:nvSpPr>
            <p:spPr>
              <a:xfrm>
                <a:off x="3159379" y="3352927"/>
                <a:ext cx="29591" cy="30225"/>
              </a:xfrm>
              <a:custGeom>
                <a:avLst/>
                <a:gdLst>
                  <a:gd name="connsiteX0" fmla="*/ 0 w 29591"/>
                  <a:gd name="connsiteY0" fmla="*/ 0 h 30225"/>
                  <a:gd name="connsiteX1" fmla="*/ 29591 w 29591"/>
                  <a:gd name="connsiteY1" fmla="*/ 0 h 30225"/>
                  <a:gd name="connsiteX2" fmla="*/ 29591 w 29591"/>
                  <a:gd name="connsiteY2" fmla="*/ 30226 h 30225"/>
                  <a:gd name="connsiteX3" fmla="*/ 0 w 29591"/>
                  <a:gd name="connsiteY3" fmla="*/ 30226 h 30225"/>
                </a:gdLst>
                <a:ahLst/>
                <a:cxnLst>
                  <a:cxn ang="0">
                    <a:pos x="connsiteX0" y="connsiteY0"/>
                  </a:cxn>
                  <a:cxn ang="0">
                    <a:pos x="connsiteX1" y="connsiteY1"/>
                  </a:cxn>
                  <a:cxn ang="0">
                    <a:pos x="connsiteX2" y="connsiteY2"/>
                  </a:cxn>
                  <a:cxn ang="0">
                    <a:pos x="connsiteX3" y="connsiteY3"/>
                  </a:cxn>
                </a:cxnLst>
                <a:rect l="l" t="t" r="r" b="b"/>
                <a:pathLst>
                  <a:path w="29591" h="30225">
                    <a:moveTo>
                      <a:pt x="0" y="0"/>
                    </a:moveTo>
                    <a:lnTo>
                      <a:pt x="29591" y="0"/>
                    </a:lnTo>
                    <a:lnTo>
                      <a:pt x="29591" y="30226"/>
                    </a:lnTo>
                    <a:lnTo>
                      <a:pt x="0" y="30226"/>
                    </a:lnTo>
                    <a:close/>
                  </a:path>
                </a:pathLst>
              </a:custGeom>
              <a:solidFill>
                <a:srgbClr val="FFFFFF"/>
              </a:solidFill>
              <a:ln w="0" cap="flat">
                <a:noFill/>
                <a:prstDash val="solid"/>
                <a:miter/>
              </a:ln>
            </p:spPr>
            <p:txBody>
              <a:bodyPr rtlCol="0" anchor="ctr"/>
              <a:lstStyle/>
              <a:p>
                <a:endParaRPr lang="nl-NL"/>
              </a:p>
            </p:txBody>
          </p:sp>
        </p:grpSp>
      </p:grpSp>
      <p:grpSp>
        <p:nvGrpSpPr>
          <p:cNvPr id="189" name="Groep 188">
            <a:extLst>
              <a:ext uri="{FF2B5EF4-FFF2-40B4-BE49-F238E27FC236}">
                <a16:creationId xmlns:a16="http://schemas.microsoft.com/office/drawing/2014/main" id="{27E06501-DBE0-B492-2A6A-21B422913449}"/>
              </a:ext>
            </a:extLst>
          </p:cNvPr>
          <p:cNvGrpSpPr/>
          <p:nvPr/>
        </p:nvGrpSpPr>
        <p:grpSpPr>
          <a:xfrm>
            <a:off x="7744447" y="2773260"/>
            <a:ext cx="2335382" cy="1311481"/>
            <a:chOff x="7744447" y="2773260"/>
            <a:chExt cx="2335382" cy="1311481"/>
          </a:xfrm>
        </p:grpSpPr>
        <p:sp>
          <p:nvSpPr>
            <p:cNvPr id="16" name="Vrije vorm: vorm 15">
              <a:extLst>
                <a:ext uri="{FF2B5EF4-FFF2-40B4-BE49-F238E27FC236}">
                  <a16:creationId xmlns:a16="http://schemas.microsoft.com/office/drawing/2014/main" id="{D2F2A291-88F5-BEE7-3822-88AA1AF3A6D2}"/>
                </a:ext>
              </a:extLst>
            </p:cNvPr>
            <p:cNvSpPr/>
            <p:nvPr/>
          </p:nvSpPr>
          <p:spPr>
            <a:xfrm>
              <a:off x="7744447" y="2773260"/>
              <a:ext cx="2335382" cy="1311481"/>
            </a:xfrm>
            <a:custGeom>
              <a:avLst/>
              <a:gdLst>
                <a:gd name="connsiteX0" fmla="*/ 2209085 w 2335382"/>
                <a:gd name="connsiteY0" fmla="*/ 0 h 1311481"/>
                <a:gd name="connsiteX1" fmla="*/ 2335383 w 2335382"/>
                <a:gd name="connsiteY1" fmla="*/ 126298 h 1311481"/>
                <a:gd name="connsiteX2" fmla="*/ 2335383 w 2335382"/>
                <a:gd name="connsiteY2" fmla="*/ 1185184 h 1311481"/>
                <a:gd name="connsiteX3" fmla="*/ 2209085 w 2335382"/>
                <a:gd name="connsiteY3" fmla="*/ 1311482 h 1311481"/>
                <a:gd name="connsiteX4" fmla="*/ 126299 w 2335382"/>
                <a:gd name="connsiteY4" fmla="*/ 1311482 h 1311481"/>
                <a:gd name="connsiteX5" fmla="*/ 1 w 2335382"/>
                <a:gd name="connsiteY5" fmla="*/ 1185184 h 1311481"/>
                <a:gd name="connsiteX6" fmla="*/ 1 w 2335382"/>
                <a:gd name="connsiteY6" fmla="*/ 126299 h 1311481"/>
                <a:gd name="connsiteX7" fmla="*/ 126299 w 2335382"/>
                <a:gd name="connsiteY7" fmla="*/ 0 h 1311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5382" h="1311481">
                  <a:moveTo>
                    <a:pt x="2209085" y="0"/>
                  </a:moveTo>
                  <a:cubicBezTo>
                    <a:pt x="2278837" y="0"/>
                    <a:pt x="2335383" y="56546"/>
                    <a:pt x="2335383" y="126298"/>
                  </a:cubicBezTo>
                  <a:lnTo>
                    <a:pt x="2335383" y="1185184"/>
                  </a:lnTo>
                  <a:cubicBezTo>
                    <a:pt x="2335383" y="1254937"/>
                    <a:pt x="2278837" y="1311482"/>
                    <a:pt x="2209085" y="1311482"/>
                  </a:cubicBezTo>
                  <a:lnTo>
                    <a:pt x="126299" y="1311482"/>
                  </a:lnTo>
                  <a:cubicBezTo>
                    <a:pt x="56547" y="1311482"/>
                    <a:pt x="1" y="1254937"/>
                    <a:pt x="1" y="1185184"/>
                  </a:cubicBezTo>
                  <a:lnTo>
                    <a:pt x="1" y="126299"/>
                  </a:lnTo>
                  <a:cubicBezTo>
                    <a:pt x="1" y="56546"/>
                    <a:pt x="56547" y="0"/>
                    <a:pt x="126299" y="0"/>
                  </a:cubicBezTo>
                  <a:close/>
                </a:path>
              </a:pathLst>
            </a:custGeom>
            <a:solidFill>
              <a:srgbClr val="FFFFFF"/>
            </a:solidFill>
            <a:ln w="0" cap="flat">
              <a:noFill/>
              <a:prstDash val="solid"/>
              <a:miter/>
            </a:ln>
            <a:effectLst>
              <a:outerShdw blurRad="190500" algn="ctr" rotWithShape="0">
                <a:prstClr val="black">
                  <a:alpha val="15000"/>
                </a:prstClr>
              </a:outerShdw>
            </a:effectLst>
          </p:spPr>
          <p:txBody>
            <a:bodyPr lIns="288000" tIns="576000" rIns="288000" rtlCol="0" anchor="t"/>
            <a:lstStyle/>
            <a:p>
              <a:pPr algn="ctr"/>
              <a:r>
                <a:rPr lang="nl-NL" sz="1000" dirty="0">
                  <a:latin typeface="Calibri" panose="020F0502020204030204" pitchFamily="34" charset="0"/>
                </a:rPr>
                <a:t>Wij kijken naar de hele mens in </a:t>
              </a:r>
            </a:p>
            <a:p>
              <a:pPr algn="ctr"/>
              <a:r>
                <a:rPr lang="nl-NL" sz="1000" dirty="0">
                  <a:latin typeface="Calibri" panose="020F0502020204030204" pitchFamily="34" charset="0"/>
                </a:rPr>
                <a:t>diens omgeving, niet alleen </a:t>
              </a:r>
            </a:p>
            <a:p>
              <a:pPr algn="ctr"/>
              <a:r>
                <a:rPr lang="nl-NL" sz="1000" dirty="0">
                  <a:latin typeface="Calibri" panose="020F0502020204030204" pitchFamily="34" charset="0"/>
                </a:rPr>
                <a:t>naar één aspect van een persoon.</a:t>
              </a:r>
            </a:p>
          </p:txBody>
        </p:sp>
        <p:grpSp>
          <p:nvGrpSpPr>
            <p:cNvPr id="58" name="Groep 57">
              <a:extLst>
                <a:ext uri="{FF2B5EF4-FFF2-40B4-BE49-F238E27FC236}">
                  <a16:creationId xmlns:a16="http://schemas.microsoft.com/office/drawing/2014/main" id="{251B1438-29D9-B550-702B-B3341FDF90FF}"/>
                </a:ext>
              </a:extLst>
            </p:cNvPr>
            <p:cNvGrpSpPr/>
            <p:nvPr/>
          </p:nvGrpSpPr>
          <p:grpSpPr>
            <a:xfrm>
              <a:off x="8647472" y="2873459"/>
              <a:ext cx="529335" cy="392556"/>
              <a:chOff x="8610600" y="3069844"/>
              <a:chExt cx="529335" cy="392556"/>
            </a:xfrm>
          </p:grpSpPr>
          <p:sp>
            <p:nvSpPr>
              <p:cNvPr id="59" name="Vrije vorm: vorm 58">
                <a:extLst>
                  <a:ext uri="{FF2B5EF4-FFF2-40B4-BE49-F238E27FC236}">
                    <a16:creationId xmlns:a16="http://schemas.microsoft.com/office/drawing/2014/main" id="{3C6CE1A2-2320-639B-F7BD-57314B13F0C2}"/>
                  </a:ext>
                </a:extLst>
              </p:cNvPr>
              <p:cNvSpPr/>
              <p:nvPr/>
            </p:nvSpPr>
            <p:spPr>
              <a:xfrm>
                <a:off x="8690229" y="3387090"/>
                <a:ext cx="4952" cy="508"/>
              </a:xfrm>
              <a:custGeom>
                <a:avLst/>
                <a:gdLst>
                  <a:gd name="connsiteX0" fmla="*/ 0 w 4952"/>
                  <a:gd name="connsiteY0" fmla="*/ 508 h 508"/>
                  <a:gd name="connsiteX1" fmla="*/ 4953 w 4952"/>
                  <a:gd name="connsiteY1" fmla="*/ 0 h 508"/>
                </a:gdLst>
                <a:ahLst/>
                <a:cxnLst>
                  <a:cxn ang="0">
                    <a:pos x="connsiteX0" y="connsiteY0"/>
                  </a:cxn>
                  <a:cxn ang="0">
                    <a:pos x="connsiteX1" y="connsiteY1"/>
                  </a:cxn>
                </a:cxnLst>
                <a:rect l="l" t="t" r="r" b="b"/>
                <a:pathLst>
                  <a:path w="4952" h="508">
                    <a:moveTo>
                      <a:pt x="0" y="508"/>
                    </a:moveTo>
                    <a:lnTo>
                      <a:pt x="4953" y="0"/>
                    </a:lnTo>
                  </a:path>
                </a:pathLst>
              </a:custGeom>
              <a:ln w="4064" cap="flat">
                <a:solidFill>
                  <a:srgbClr val="A91480"/>
                </a:solidFill>
                <a:prstDash val="solid"/>
                <a:miter/>
              </a:ln>
            </p:spPr>
            <p:txBody>
              <a:bodyPr rtlCol="0" anchor="ctr"/>
              <a:lstStyle/>
              <a:p>
                <a:endParaRPr lang="nl-NL"/>
              </a:p>
            </p:txBody>
          </p:sp>
          <p:sp>
            <p:nvSpPr>
              <p:cNvPr id="60" name="Vrije vorm: vorm 59">
                <a:extLst>
                  <a:ext uri="{FF2B5EF4-FFF2-40B4-BE49-F238E27FC236}">
                    <a16:creationId xmlns:a16="http://schemas.microsoft.com/office/drawing/2014/main" id="{049B901A-D9A3-14DA-82E8-E7B6EE14AE4E}"/>
                  </a:ext>
                </a:extLst>
              </p:cNvPr>
              <p:cNvSpPr/>
              <p:nvPr/>
            </p:nvSpPr>
            <p:spPr>
              <a:xfrm>
                <a:off x="8704707" y="3351529"/>
                <a:ext cx="320167" cy="34544"/>
              </a:xfrm>
              <a:custGeom>
                <a:avLst/>
                <a:gdLst>
                  <a:gd name="connsiteX0" fmla="*/ 0 w 320167"/>
                  <a:gd name="connsiteY0" fmla="*/ 34544 h 34544"/>
                  <a:gd name="connsiteX1" fmla="*/ 320167 w 320167"/>
                  <a:gd name="connsiteY1" fmla="*/ 0 h 34544"/>
                </a:gdLst>
                <a:ahLst/>
                <a:cxnLst>
                  <a:cxn ang="0">
                    <a:pos x="connsiteX0" y="connsiteY0"/>
                  </a:cxn>
                  <a:cxn ang="0">
                    <a:pos x="connsiteX1" y="connsiteY1"/>
                  </a:cxn>
                </a:cxnLst>
                <a:rect l="l" t="t" r="r" b="b"/>
                <a:pathLst>
                  <a:path w="320167" h="34544">
                    <a:moveTo>
                      <a:pt x="0" y="34544"/>
                    </a:moveTo>
                    <a:lnTo>
                      <a:pt x="320167" y="0"/>
                    </a:lnTo>
                  </a:path>
                </a:pathLst>
              </a:custGeom>
              <a:ln w="4064" cap="flat">
                <a:solidFill>
                  <a:srgbClr val="A91480"/>
                </a:solidFill>
                <a:prstDash val="solid"/>
                <a:miter/>
              </a:ln>
            </p:spPr>
            <p:txBody>
              <a:bodyPr rtlCol="0" anchor="ctr"/>
              <a:lstStyle/>
              <a:p>
                <a:endParaRPr lang="nl-NL"/>
              </a:p>
            </p:txBody>
          </p:sp>
          <p:sp>
            <p:nvSpPr>
              <p:cNvPr id="61" name="Vrije vorm: vorm 60">
                <a:extLst>
                  <a:ext uri="{FF2B5EF4-FFF2-40B4-BE49-F238E27FC236}">
                    <a16:creationId xmlns:a16="http://schemas.microsoft.com/office/drawing/2014/main" id="{D3732BDB-F82C-6B54-0486-9DED608EE29A}"/>
                  </a:ext>
                </a:extLst>
              </p:cNvPr>
              <p:cNvSpPr/>
              <p:nvPr/>
            </p:nvSpPr>
            <p:spPr>
              <a:xfrm>
                <a:off x="9029573" y="3350514"/>
                <a:ext cx="4952" cy="508"/>
              </a:xfrm>
              <a:custGeom>
                <a:avLst/>
                <a:gdLst>
                  <a:gd name="connsiteX0" fmla="*/ 0 w 4952"/>
                  <a:gd name="connsiteY0" fmla="*/ 508 h 508"/>
                  <a:gd name="connsiteX1" fmla="*/ 4953 w 4952"/>
                  <a:gd name="connsiteY1" fmla="*/ 0 h 508"/>
                </a:gdLst>
                <a:ahLst/>
                <a:cxnLst>
                  <a:cxn ang="0">
                    <a:pos x="connsiteX0" y="connsiteY0"/>
                  </a:cxn>
                  <a:cxn ang="0">
                    <a:pos x="connsiteX1" y="connsiteY1"/>
                  </a:cxn>
                </a:cxnLst>
                <a:rect l="l" t="t" r="r" b="b"/>
                <a:pathLst>
                  <a:path w="4952" h="508">
                    <a:moveTo>
                      <a:pt x="0" y="508"/>
                    </a:moveTo>
                    <a:lnTo>
                      <a:pt x="4953" y="0"/>
                    </a:lnTo>
                  </a:path>
                </a:pathLst>
              </a:custGeom>
              <a:ln w="4064" cap="flat">
                <a:solidFill>
                  <a:srgbClr val="A91480"/>
                </a:solidFill>
                <a:prstDash val="solid"/>
                <a:miter/>
              </a:ln>
            </p:spPr>
            <p:txBody>
              <a:bodyPr rtlCol="0" anchor="ctr"/>
              <a:lstStyle/>
              <a:p>
                <a:endParaRPr lang="nl-NL"/>
              </a:p>
            </p:txBody>
          </p:sp>
          <p:sp>
            <p:nvSpPr>
              <p:cNvPr id="62" name="Vrije vorm: vorm 61">
                <a:extLst>
                  <a:ext uri="{FF2B5EF4-FFF2-40B4-BE49-F238E27FC236}">
                    <a16:creationId xmlns:a16="http://schemas.microsoft.com/office/drawing/2014/main" id="{4969A9D9-868F-BA48-CD9C-1FD31600EAB4}"/>
                  </a:ext>
                </a:extLst>
              </p:cNvPr>
              <p:cNvSpPr/>
              <p:nvPr/>
            </p:nvSpPr>
            <p:spPr>
              <a:xfrm>
                <a:off x="8874252" y="3194939"/>
                <a:ext cx="107696" cy="108458"/>
              </a:xfrm>
              <a:custGeom>
                <a:avLst/>
                <a:gdLst>
                  <a:gd name="connsiteX0" fmla="*/ 0 w 107696"/>
                  <a:gd name="connsiteY0" fmla="*/ 0 h 108458"/>
                  <a:gd name="connsiteX1" fmla="*/ 107696 w 107696"/>
                  <a:gd name="connsiteY1" fmla="*/ 108458 h 108458"/>
                </a:gdLst>
                <a:ahLst/>
                <a:cxnLst>
                  <a:cxn ang="0">
                    <a:pos x="connsiteX0" y="connsiteY0"/>
                  </a:cxn>
                  <a:cxn ang="0">
                    <a:pos x="connsiteX1" y="connsiteY1"/>
                  </a:cxn>
                </a:cxnLst>
                <a:rect l="l" t="t" r="r" b="b"/>
                <a:pathLst>
                  <a:path w="107696" h="108458">
                    <a:moveTo>
                      <a:pt x="0" y="0"/>
                    </a:moveTo>
                    <a:lnTo>
                      <a:pt x="107696" y="108458"/>
                    </a:lnTo>
                  </a:path>
                </a:pathLst>
              </a:custGeom>
              <a:ln w="4064" cap="flat">
                <a:solidFill>
                  <a:srgbClr val="A91480"/>
                </a:solidFill>
                <a:prstDash val="solid"/>
                <a:miter/>
              </a:ln>
            </p:spPr>
            <p:txBody>
              <a:bodyPr rtlCol="0" anchor="ctr"/>
              <a:lstStyle/>
              <a:p>
                <a:endParaRPr lang="nl-NL"/>
              </a:p>
            </p:txBody>
          </p:sp>
          <p:grpSp>
            <p:nvGrpSpPr>
              <p:cNvPr id="63" name="Graphic 290">
                <a:extLst>
                  <a:ext uri="{FF2B5EF4-FFF2-40B4-BE49-F238E27FC236}">
                    <a16:creationId xmlns:a16="http://schemas.microsoft.com/office/drawing/2014/main" id="{3F9C8C73-7558-6B6A-2FEC-D136720DCF11}"/>
                  </a:ext>
                </a:extLst>
              </p:cNvPr>
              <p:cNvGrpSpPr/>
              <p:nvPr/>
            </p:nvGrpSpPr>
            <p:grpSpPr>
              <a:xfrm>
                <a:off x="8955151" y="3269488"/>
                <a:ext cx="184784" cy="169926"/>
                <a:chOff x="8955151" y="3269488"/>
                <a:chExt cx="184784" cy="169926"/>
              </a:xfrm>
            </p:grpSpPr>
            <p:sp>
              <p:nvSpPr>
                <p:cNvPr id="156" name="Vrije vorm: vorm 155">
                  <a:extLst>
                    <a:ext uri="{FF2B5EF4-FFF2-40B4-BE49-F238E27FC236}">
                      <a16:creationId xmlns:a16="http://schemas.microsoft.com/office/drawing/2014/main" id="{E4B993B7-0221-56BF-AD1E-AEB916C3FDFA}"/>
                    </a:ext>
                  </a:extLst>
                </p:cNvPr>
                <p:cNvSpPr/>
                <p:nvPr/>
              </p:nvSpPr>
              <p:spPr>
                <a:xfrm>
                  <a:off x="8957183" y="3271519"/>
                  <a:ext cx="144271" cy="144272"/>
                </a:xfrm>
                <a:custGeom>
                  <a:avLst/>
                  <a:gdLst>
                    <a:gd name="connsiteX0" fmla="*/ 144272 w 144271"/>
                    <a:gd name="connsiteY0" fmla="*/ 72136 h 144272"/>
                    <a:gd name="connsiteX1" fmla="*/ 72136 w 144271"/>
                    <a:gd name="connsiteY1" fmla="*/ 144272 h 144272"/>
                    <a:gd name="connsiteX2" fmla="*/ 0 w 144271"/>
                    <a:gd name="connsiteY2" fmla="*/ 72136 h 144272"/>
                    <a:gd name="connsiteX3" fmla="*/ 72136 w 144271"/>
                    <a:gd name="connsiteY3" fmla="*/ 0 h 144272"/>
                    <a:gd name="connsiteX4" fmla="*/ 144272 w 144271"/>
                    <a:gd name="connsiteY4" fmla="*/ 72136 h 14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271" h="144272">
                      <a:moveTo>
                        <a:pt x="144272" y="72136"/>
                      </a:moveTo>
                      <a:cubicBezTo>
                        <a:pt x="144272" y="111975"/>
                        <a:pt x="111976" y="144272"/>
                        <a:pt x="72136" y="144272"/>
                      </a:cubicBezTo>
                      <a:cubicBezTo>
                        <a:pt x="32297" y="144272"/>
                        <a:pt x="0" y="111975"/>
                        <a:pt x="0" y="72136"/>
                      </a:cubicBezTo>
                      <a:cubicBezTo>
                        <a:pt x="0" y="32297"/>
                        <a:pt x="32297" y="0"/>
                        <a:pt x="72136" y="0"/>
                      </a:cubicBezTo>
                      <a:cubicBezTo>
                        <a:pt x="111976" y="0"/>
                        <a:pt x="144272" y="32297"/>
                        <a:pt x="144272" y="72136"/>
                      </a:cubicBezTo>
                      <a:close/>
                    </a:path>
                  </a:pathLst>
                </a:custGeom>
                <a:solidFill>
                  <a:srgbClr val="000000"/>
                </a:solidFill>
                <a:ln w="0" cap="flat">
                  <a:noFill/>
                  <a:prstDash val="solid"/>
                  <a:miter/>
                </a:ln>
              </p:spPr>
              <p:txBody>
                <a:bodyPr rtlCol="0" anchor="ctr"/>
                <a:lstStyle/>
                <a:p>
                  <a:endParaRPr lang="nl-NL"/>
                </a:p>
              </p:txBody>
            </p:sp>
            <p:sp>
              <p:nvSpPr>
                <p:cNvPr id="157" name="Vrije vorm: vorm 156">
                  <a:extLst>
                    <a:ext uri="{FF2B5EF4-FFF2-40B4-BE49-F238E27FC236}">
                      <a16:creationId xmlns:a16="http://schemas.microsoft.com/office/drawing/2014/main" id="{D20DFEC1-B45A-2959-41CA-4A8CA17A2111}"/>
                    </a:ext>
                  </a:extLst>
                </p:cNvPr>
                <p:cNvSpPr/>
                <p:nvPr/>
              </p:nvSpPr>
              <p:spPr>
                <a:xfrm>
                  <a:off x="8955151" y="3269488"/>
                  <a:ext cx="148335" cy="148335"/>
                </a:xfrm>
                <a:custGeom>
                  <a:avLst/>
                  <a:gdLst>
                    <a:gd name="connsiteX0" fmla="*/ 74168 w 148335"/>
                    <a:gd name="connsiteY0" fmla="*/ 4064 h 148335"/>
                    <a:gd name="connsiteX1" fmla="*/ 144272 w 148335"/>
                    <a:gd name="connsiteY1" fmla="*/ 74168 h 148335"/>
                    <a:gd name="connsiteX2" fmla="*/ 74168 w 148335"/>
                    <a:gd name="connsiteY2" fmla="*/ 144272 h 148335"/>
                    <a:gd name="connsiteX3" fmla="*/ 4064 w 148335"/>
                    <a:gd name="connsiteY3" fmla="*/ 74168 h 148335"/>
                    <a:gd name="connsiteX4" fmla="*/ 74168 w 148335"/>
                    <a:gd name="connsiteY4" fmla="*/ 4064 h 148335"/>
                    <a:gd name="connsiteX5" fmla="*/ 74168 w 148335"/>
                    <a:gd name="connsiteY5" fmla="*/ 0 h 148335"/>
                    <a:gd name="connsiteX6" fmla="*/ 0 w 148335"/>
                    <a:gd name="connsiteY6" fmla="*/ 74168 h 148335"/>
                    <a:gd name="connsiteX7" fmla="*/ 74168 w 148335"/>
                    <a:gd name="connsiteY7" fmla="*/ 148336 h 148335"/>
                    <a:gd name="connsiteX8" fmla="*/ 148336 w 148335"/>
                    <a:gd name="connsiteY8" fmla="*/ 74168 h 148335"/>
                    <a:gd name="connsiteX9" fmla="*/ 74168 w 148335"/>
                    <a:gd name="connsiteY9" fmla="*/ 0 h 148335"/>
                    <a:gd name="connsiteX10" fmla="*/ 74168 w 148335"/>
                    <a:gd name="connsiteY10" fmla="*/ 0 h 148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8335" h="148335">
                      <a:moveTo>
                        <a:pt x="74168" y="4064"/>
                      </a:moveTo>
                      <a:cubicBezTo>
                        <a:pt x="112903" y="4064"/>
                        <a:pt x="144272" y="35433"/>
                        <a:pt x="144272" y="74168"/>
                      </a:cubicBezTo>
                      <a:cubicBezTo>
                        <a:pt x="144272" y="112903"/>
                        <a:pt x="112903" y="144272"/>
                        <a:pt x="74168" y="144272"/>
                      </a:cubicBezTo>
                      <a:cubicBezTo>
                        <a:pt x="35433" y="144272"/>
                        <a:pt x="4064" y="112903"/>
                        <a:pt x="4064" y="74168"/>
                      </a:cubicBezTo>
                      <a:cubicBezTo>
                        <a:pt x="4064" y="35433"/>
                        <a:pt x="35433" y="4064"/>
                        <a:pt x="74168" y="4064"/>
                      </a:cubicBezTo>
                      <a:moveTo>
                        <a:pt x="74168" y="0"/>
                      </a:moveTo>
                      <a:cubicBezTo>
                        <a:pt x="33274" y="0"/>
                        <a:pt x="0" y="33274"/>
                        <a:pt x="0" y="74168"/>
                      </a:cubicBezTo>
                      <a:cubicBezTo>
                        <a:pt x="0" y="115062"/>
                        <a:pt x="33274" y="148336"/>
                        <a:pt x="74168" y="148336"/>
                      </a:cubicBezTo>
                      <a:cubicBezTo>
                        <a:pt x="115062" y="148336"/>
                        <a:pt x="148336" y="115062"/>
                        <a:pt x="148336" y="74168"/>
                      </a:cubicBezTo>
                      <a:cubicBezTo>
                        <a:pt x="148336" y="33274"/>
                        <a:pt x="115062" y="0"/>
                        <a:pt x="74168" y="0"/>
                      </a:cubicBezTo>
                      <a:lnTo>
                        <a:pt x="74168" y="0"/>
                      </a:lnTo>
                      <a:close/>
                    </a:path>
                  </a:pathLst>
                </a:custGeom>
                <a:solidFill>
                  <a:srgbClr val="000000"/>
                </a:solidFill>
                <a:ln w="0" cap="flat">
                  <a:noFill/>
                  <a:prstDash val="solid"/>
                  <a:miter/>
                </a:ln>
              </p:spPr>
              <p:txBody>
                <a:bodyPr rtlCol="0" anchor="ctr"/>
                <a:lstStyle/>
                <a:p>
                  <a:endParaRPr lang="nl-NL"/>
                </a:p>
              </p:txBody>
            </p:sp>
            <p:grpSp>
              <p:nvGrpSpPr>
                <p:cNvPr id="158" name="Graphic 290">
                  <a:extLst>
                    <a:ext uri="{FF2B5EF4-FFF2-40B4-BE49-F238E27FC236}">
                      <a16:creationId xmlns:a16="http://schemas.microsoft.com/office/drawing/2014/main" id="{742359B2-F949-8642-7AD8-CF52CC2970E8}"/>
                    </a:ext>
                  </a:extLst>
                </p:cNvPr>
                <p:cNvGrpSpPr/>
                <p:nvPr/>
              </p:nvGrpSpPr>
              <p:grpSpPr>
                <a:xfrm>
                  <a:off x="8986519" y="3285997"/>
                  <a:ext cx="153416" cy="153416"/>
                  <a:chOff x="8986519" y="3285997"/>
                  <a:chExt cx="153416" cy="153416"/>
                </a:xfrm>
              </p:grpSpPr>
              <p:sp>
                <p:nvSpPr>
                  <p:cNvPr id="159" name="Vrije vorm: vorm 158">
                    <a:extLst>
                      <a:ext uri="{FF2B5EF4-FFF2-40B4-BE49-F238E27FC236}">
                        <a16:creationId xmlns:a16="http://schemas.microsoft.com/office/drawing/2014/main" id="{F0708B5A-56C8-ABF6-90EA-C5726E100F5E}"/>
                      </a:ext>
                    </a:extLst>
                  </p:cNvPr>
                  <p:cNvSpPr/>
                  <p:nvPr/>
                </p:nvSpPr>
                <p:spPr>
                  <a:xfrm>
                    <a:off x="9018778" y="3298316"/>
                    <a:ext cx="121157" cy="141097"/>
                  </a:xfrm>
                  <a:custGeom>
                    <a:avLst/>
                    <a:gdLst>
                      <a:gd name="connsiteX0" fmla="*/ 33655 w 121157"/>
                      <a:gd name="connsiteY0" fmla="*/ 0 h 141097"/>
                      <a:gd name="connsiteX1" fmla="*/ 121158 w 121157"/>
                      <a:gd name="connsiteY1" fmla="*/ 87503 h 141097"/>
                      <a:gd name="connsiteX2" fmla="*/ 33020 w 121157"/>
                      <a:gd name="connsiteY2" fmla="*/ 141097 h 141097"/>
                      <a:gd name="connsiteX3" fmla="*/ 0 w 121157"/>
                      <a:gd name="connsiteY3" fmla="*/ 108204 h 141097"/>
                      <a:gd name="connsiteX4" fmla="*/ 4318 w 121157"/>
                      <a:gd name="connsiteY4" fmla="*/ 71374 h 141097"/>
                      <a:gd name="connsiteX5" fmla="*/ 32258 w 121157"/>
                      <a:gd name="connsiteY5" fmla="*/ 12192 h 141097"/>
                      <a:gd name="connsiteX6" fmla="*/ 33655 w 121157"/>
                      <a:gd name="connsiteY6" fmla="*/ 0 h 141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157" h="141097">
                        <a:moveTo>
                          <a:pt x="33655" y="0"/>
                        </a:moveTo>
                        <a:lnTo>
                          <a:pt x="121158" y="87503"/>
                        </a:lnTo>
                        <a:lnTo>
                          <a:pt x="33020" y="141097"/>
                        </a:lnTo>
                        <a:lnTo>
                          <a:pt x="0" y="108204"/>
                        </a:lnTo>
                        <a:lnTo>
                          <a:pt x="4318" y="71374"/>
                        </a:lnTo>
                        <a:lnTo>
                          <a:pt x="32258" y="12192"/>
                        </a:lnTo>
                        <a:lnTo>
                          <a:pt x="33655" y="0"/>
                        </a:lnTo>
                        <a:close/>
                      </a:path>
                    </a:pathLst>
                  </a:custGeom>
                  <a:solidFill>
                    <a:srgbClr val="000000">
                      <a:alpha val="10000"/>
                    </a:srgbClr>
                  </a:solidFill>
                  <a:ln w="0" cap="flat">
                    <a:noFill/>
                    <a:prstDash val="solid"/>
                    <a:miter/>
                  </a:ln>
                </p:spPr>
                <p:txBody>
                  <a:bodyPr rtlCol="0" anchor="ctr"/>
                  <a:lstStyle/>
                  <a:p>
                    <a:endParaRPr lang="nl-NL"/>
                  </a:p>
                </p:txBody>
              </p:sp>
              <p:sp>
                <p:nvSpPr>
                  <p:cNvPr id="160" name="Vrije vorm: vorm 159">
                    <a:extLst>
                      <a:ext uri="{FF2B5EF4-FFF2-40B4-BE49-F238E27FC236}">
                        <a16:creationId xmlns:a16="http://schemas.microsoft.com/office/drawing/2014/main" id="{3E6B7EBA-65AF-B1CC-5F37-2700EB5F12DC}"/>
                      </a:ext>
                    </a:extLst>
                  </p:cNvPr>
                  <p:cNvSpPr/>
                  <p:nvPr/>
                </p:nvSpPr>
                <p:spPr>
                  <a:xfrm>
                    <a:off x="8986519" y="3380740"/>
                    <a:ext cx="84582" cy="38592"/>
                  </a:xfrm>
                  <a:custGeom>
                    <a:avLst/>
                    <a:gdLst>
                      <a:gd name="connsiteX0" fmla="*/ 82931 w 84582"/>
                      <a:gd name="connsiteY0" fmla="*/ 12954 h 38592"/>
                      <a:gd name="connsiteX1" fmla="*/ 55373 w 84582"/>
                      <a:gd name="connsiteY1" fmla="*/ 1143 h 38592"/>
                      <a:gd name="connsiteX2" fmla="*/ 51181 w 84582"/>
                      <a:gd name="connsiteY2" fmla="*/ 0 h 38592"/>
                      <a:gd name="connsiteX3" fmla="*/ 32893 w 84582"/>
                      <a:gd name="connsiteY3" fmla="*/ 0 h 38592"/>
                      <a:gd name="connsiteX4" fmla="*/ 29591 w 84582"/>
                      <a:gd name="connsiteY4" fmla="*/ 1143 h 38592"/>
                      <a:gd name="connsiteX5" fmla="*/ 1651 w 84582"/>
                      <a:gd name="connsiteY5" fmla="*/ 13208 h 38592"/>
                      <a:gd name="connsiteX6" fmla="*/ 0 w 84582"/>
                      <a:gd name="connsiteY6" fmla="*/ 32258 h 38592"/>
                      <a:gd name="connsiteX7" fmla="*/ 84582 w 84582"/>
                      <a:gd name="connsiteY7" fmla="*/ 32258 h 38592"/>
                      <a:gd name="connsiteX8" fmla="*/ 82931 w 84582"/>
                      <a:gd name="connsiteY8" fmla="*/ 13081 h 38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582" h="38592">
                        <a:moveTo>
                          <a:pt x="82931" y="12954"/>
                        </a:moveTo>
                        <a:cubicBezTo>
                          <a:pt x="81535" y="7747"/>
                          <a:pt x="61087" y="2540"/>
                          <a:pt x="55373" y="1143"/>
                        </a:cubicBezTo>
                        <a:cubicBezTo>
                          <a:pt x="52832" y="254"/>
                          <a:pt x="51181" y="0"/>
                          <a:pt x="51181" y="0"/>
                        </a:cubicBezTo>
                        <a:lnTo>
                          <a:pt x="32893" y="0"/>
                        </a:lnTo>
                        <a:cubicBezTo>
                          <a:pt x="32893" y="0"/>
                          <a:pt x="32004" y="508"/>
                          <a:pt x="29591" y="1143"/>
                        </a:cubicBezTo>
                        <a:cubicBezTo>
                          <a:pt x="24512" y="2413"/>
                          <a:pt x="3049" y="7874"/>
                          <a:pt x="1651" y="13208"/>
                        </a:cubicBezTo>
                        <a:cubicBezTo>
                          <a:pt x="381" y="17907"/>
                          <a:pt x="0" y="27686"/>
                          <a:pt x="0" y="32258"/>
                        </a:cubicBezTo>
                        <a:cubicBezTo>
                          <a:pt x="0" y="40767"/>
                          <a:pt x="84582" y="40640"/>
                          <a:pt x="84582" y="32258"/>
                        </a:cubicBezTo>
                        <a:cubicBezTo>
                          <a:pt x="84582" y="27686"/>
                          <a:pt x="84201" y="17780"/>
                          <a:pt x="82931" y="13081"/>
                        </a:cubicBezTo>
                        <a:close/>
                      </a:path>
                    </a:pathLst>
                  </a:custGeom>
                  <a:solidFill>
                    <a:srgbClr val="000000"/>
                  </a:solidFill>
                  <a:ln w="0" cap="flat">
                    <a:noFill/>
                    <a:prstDash val="solid"/>
                    <a:miter/>
                  </a:ln>
                </p:spPr>
                <p:txBody>
                  <a:bodyPr rtlCol="0" anchor="ctr"/>
                  <a:lstStyle/>
                  <a:p>
                    <a:endParaRPr lang="nl-NL"/>
                  </a:p>
                </p:txBody>
              </p:sp>
              <p:sp>
                <p:nvSpPr>
                  <p:cNvPr id="161" name="Vrije vorm: vorm 160">
                    <a:extLst>
                      <a:ext uri="{FF2B5EF4-FFF2-40B4-BE49-F238E27FC236}">
                        <a16:creationId xmlns:a16="http://schemas.microsoft.com/office/drawing/2014/main" id="{879275F3-CA26-1AE4-DEF2-A5A3C861D832}"/>
                      </a:ext>
                    </a:extLst>
                  </p:cNvPr>
                  <p:cNvSpPr/>
                  <p:nvPr/>
                </p:nvSpPr>
                <p:spPr>
                  <a:xfrm>
                    <a:off x="9045375" y="3382883"/>
                    <a:ext cx="25853" cy="34305"/>
                  </a:xfrm>
                  <a:custGeom>
                    <a:avLst/>
                    <a:gdLst>
                      <a:gd name="connsiteX0" fmla="*/ 24075 w 25853"/>
                      <a:gd name="connsiteY0" fmla="*/ 10810 h 34305"/>
                      <a:gd name="connsiteX1" fmla="*/ 72 w 25853"/>
                      <a:gd name="connsiteY1" fmla="*/ 15 h 34305"/>
                      <a:gd name="connsiteX2" fmla="*/ 19376 w 25853"/>
                      <a:gd name="connsiteY2" fmla="*/ 11953 h 34305"/>
                      <a:gd name="connsiteX3" fmla="*/ 21028 w 25853"/>
                      <a:gd name="connsiteY3" fmla="*/ 31257 h 34305"/>
                      <a:gd name="connsiteX4" fmla="*/ 16582 w 25853"/>
                      <a:gd name="connsiteY4" fmla="*/ 34305 h 34305"/>
                      <a:gd name="connsiteX5" fmla="*/ 25854 w 25853"/>
                      <a:gd name="connsiteY5" fmla="*/ 30114 h 34305"/>
                      <a:gd name="connsiteX6" fmla="*/ 24203 w 25853"/>
                      <a:gd name="connsiteY6" fmla="*/ 10810 h 34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53" h="34305">
                        <a:moveTo>
                          <a:pt x="24075" y="10810"/>
                        </a:moveTo>
                        <a:cubicBezTo>
                          <a:pt x="22932" y="6365"/>
                          <a:pt x="7946" y="2047"/>
                          <a:pt x="72" y="15"/>
                        </a:cubicBezTo>
                        <a:cubicBezTo>
                          <a:pt x="-1325" y="-366"/>
                          <a:pt x="17980" y="6619"/>
                          <a:pt x="19376" y="11953"/>
                        </a:cubicBezTo>
                        <a:cubicBezTo>
                          <a:pt x="20646" y="16652"/>
                          <a:pt x="21028" y="26558"/>
                          <a:pt x="21028" y="31257"/>
                        </a:cubicBezTo>
                        <a:cubicBezTo>
                          <a:pt x="21028" y="32400"/>
                          <a:pt x="19376" y="33416"/>
                          <a:pt x="16582" y="34305"/>
                        </a:cubicBezTo>
                        <a:cubicBezTo>
                          <a:pt x="22297" y="33289"/>
                          <a:pt x="25854" y="31892"/>
                          <a:pt x="25854" y="30114"/>
                        </a:cubicBezTo>
                        <a:cubicBezTo>
                          <a:pt x="25854" y="25542"/>
                          <a:pt x="25472" y="15636"/>
                          <a:pt x="24203" y="10810"/>
                        </a:cubicBezTo>
                        <a:close/>
                      </a:path>
                    </a:pathLst>
                  </a:custGeom>
                  <a:solidFill>
                    <a:srgbClr val="000000"/>
                  </a:solidFill>
                  <a:ln w="0" cap="flat">
                    <a:noFill/>
                    <a:prstDash val="solid"/>
                    <a:miter/>
                  </a:ln>
                </p:spPr>
                <p:txBody>
                  <a:bodyPr rtlCol="0" anchor="ctr"/>
                  <a:lstStyle/>
                  <a:p>
                    <a:endParaRPr lang="nl-NL"/>
                  </a:p>
                </p:txBody>
              </p:sp>
              <p:sp>
                <p:nvSpPr>
                  <p:cNvPr id="162" name="Vrije vorm: vorm 161">
                    <a:extLst>
                      <a:ext uri="{FF2B5EF4-FFF2-40B4-BE49-F238E27FC236}">
                        <a16:creationId xmlns:a16="http://schemas.microsoft.com/office/drawing/2014/main" id="{E211A6C2-5929-381A-87C0-A5C6CFFEEB96}"/>
                      </a:ext>
                    </a:extLst>
                  </p:cNvPr>
                  <p:cNvSpPr/>
                  <p:nvPr/>
                </p:nvSpPr>
                <p:spPr>
                  <a:xfrm>
                    <a:off x="9012173" y="3380740"/>
                    <a:ext cx="34163" cy="11175"/>
                  </a:xfrm>
                  <a:custGeom>
                    <a:avLst/>
                    <a:gdLst>
                      <a:gd name="connsiteX0" fmla="*/ 18161 w 34163"/>
                      <a:gd name="connsiteY0" fmla="*/ 11176 h 11175"/>
                      <a:gd name="connsiteX1" fmla="*/ 34163 w 34163"/>
                      <a:gd name="connsiteY1" fmla="*/ 2286 h 11175"/>
                      <a:gd name="connsiteX2" fmla="*/ 29718 w 34163"/>
                      <a:gd name="connsiteY2" fmla="*/ 1143 h 11175"/>
                      <a:gd name="connsiteX3" fmla="*/ 27559 w 34163"/>
                      <a:gd name="connsiteY3" fmla="*/ 508 h 11175"/>
                      <a:gd name="connsiteX4" fmla="*/ 21717 w 34163"/>
                      <a:gd name="connsiteY4" fmla="*/ 0 h 11175"/>
                      <a:gd name="connsiteX5" fmla="*/ 11811 w 34163"/>
                      <a:gd name="connsiteY5" fmla="*/ 0 h 11175"/>
                      <a:gd name="connsiteX6" fmla="*/ 5969 w 34163"/>
                      <a:gd name="connsiteY6" fmla="*/ 508 h 11175"/>
                      <a:gd name="connsiteX7" fmla="*/ 3810 w 34163"/>
                      <a:gd name="connsiteY7" fmla="*/ 1143 h 11175"/>
                      <a:gd name="connsiteX8" fmla="*/ 0 w 34163"/>
                      <a:gd name="connsiteY8" fmla="*/ 2159 h 11175"/>
                      <a:gd name="connsiteX9" fmla="*/ 18161 w 34163"/>
                      <a:gd name="connsiteY9" fmla="*/ 11176 h 1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163" h="11175">
                        <a:moveTo>
                          <a:pt x="18161" y="11176"/>
                        </a:moveTo>
                        <a:cubicBezTo>
                          <a:pt x="29083" y="11176"/>
                          <a:pt x="32893" y="4953"/>
                          <a:pt x="34163" y="2286"/>
                        </a:cubicBezTo>
                        <a:cubicBezTo>
                          <a:pt x="32385" y="1778"/>
                          <a:pt x="30734" y="1397"/>
                          <a:pt x="29718" y="1143"/>
                        </a:cubicBezTo>
                        <a:cubicBezTo>
                          <a:pt x="28956" y="889"/>
                          <a:pt x="28194" y="635"/>
                          <a:pt x="27559" y="508"/>
                        </a:cubicBezTo>
                        <a:lnTo>
                          <a:pt x="21717" y="0"/>
                        </a:lnTo>
                        <a:lnTo>
                          <a:pt x="11811" y="0"/>
                        </a:lnTo>
                        <a:cubicBezTo>
                          <a:pt x="11811" y="0"/>
                          <a:pt x="5969" y="508"/>
                          <a:pt x="5969" y="508"/>
                        </a:cubicBezTo>
                        <a:cubicBezTo>
                          <a:pt x="5461" y="762"/>
                          <a:pt x="4699" y="889"/>
                          <a:pt x="3810" y="1143"/>
                        </a:cubicBezTo>
                        <a:cubicBezTo>
                          <a:pt x="2921" y="1397"/>
                          <a:pt x="1651" y="1651"/>
                          <a:pt x="0" y="2159"/>
                        </a:cubicBezTo>
                        <a:cubicBezTo>
                          <a:pt x="1143" y="4826"/>
                          <a:pt x="5334" y="11176"/>
                          <a:pt x="18161" y="11176"/>
                        </a:cubicBezTo>
                        <a:close/>
                      </a:path>
                    </a:pathLst>
                  </a:custGeom>
                  <a:solidFill>
                    <a:srgbClr val="000000"/>
                  </a:solidFill>
                  <a:ln w="0" cap="flat">
                    <a:noFill/>
                    <a:prstDash val="solid"/>
                    <a:miter/>
                  </a:ln>
                </p:spPr>
                <p:txBody>
                  <a:bodyPr rtlCol="0" anchor="ctr"/>
                  <a:lstStyle/>
                  <a:p>
                    <a:endParaRPr lang="nl-NL"/>
                  </a:p>
                </p:txBody>
              </p:sp>
              <p:sp>
                <p:nvSpPr>
                  <p:cNvPr id="163" name="Vrije vorm: vorm 162">
                    <a:extLst>
                      <a:ext uri="{FF2B5EF4-FFF2-40B4-BE49-F238E27FC236}">
                        <a16:creationId xmlns:a16="http://schemas.microsoft.com/office/drawing/2014/main" id="{3356EB18-3094-9A64-91E6-17AE2FA7C10A}"/>
                      </a:ext>
                    </a:extLst>
                  </p:cNvPr>
                  <p:cNvSpPr/>
                  <p:nvPr/>
                </p:nvSpPr>
                <p:spPr>
                  <a:xfrm>
                    <a:off x="9016052" y="3371215"/>
                    <a:ext cx="26075" cy="17398"/>
                  </a:xfrm>
                  <a:custGeom>
                    <a:avLst/>
                    <a:gdLst>
                      <a:gd name="connsiteX0" fmla="*/ 25839 w 26075"/>
                      <a:gd name="connsiteY0" fmla="*/ 10668 h 17398"/>
                      <a:gd name="connsiteX1" fmla="*/ 22537 w 26075"/>
                      <a:gd name="connsiteY1" fmla="*/ 9652 h 17398"/>
                      <a:gd name="connsiteX2" fmla="*/ 21775 w 26075"/>
                      <a:gd name="connsiteY2" fmla="*/ 0 h 17398"/>
                      <a:gd name="connsiteX3" fmla="*/ 4884 w 26075"/>
                      <a:gd name="connsiteY3" fmla="*/ 0 h 17398"/>
                      <a:gd name="connsiteX4" fmla="*/ 3360 w 26075"/>
                      <a:gd name="connsiteY4" fmla="*/ 9779 h 17398"/>
                      <a:gd name="connsiteX5" fmla="*/ 3360 w 26075"/>
                      <a:gd name="connsiteY5" fmla="*/ 9779 h 17398"/>
                      <a:gd name="connsiteX6" fmla="*/ 58 w 26075"/>
                      <a:gd name="connsiteY6" fmla="*/ 10922 h 17398"/>
                      <a:gd name="connsiteX7" fmla="*/ 13901 w 26075"/>
                      <a:gd name="connsiteY7" fmla="*/ 17399 h 17398"/>
                      <a:gd name="connsiteX8" fmla="*/ 25966 w 26075"/>
                      <a:gd name="connsiteY8" fmla="*/ 10922 h 1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75" h="17398">
                        <a:moveTo>
                          <a:pt x="25839" y="10668"/>
                        </a:moveTo>
                        <a:cubicBezTo>
                          <a:pt x="24442" y="10160"/>
                          <a:pt x="23172" y="9779"/>
                          <a:pt x="22537" y="9652"/>
                        </a:cubicBezTo>
                        <a:cubicBezTo>
                          <a:pt x="19362" y="7112"/>
                          <a:pt x="21775" y="0"/>
                          <a:pt x="21775" y="0"/>
                        </a:cubicBezTo>
                        <a:cubicBezTo>
                          <a:pt x="21775" y="0"/>
                          <a:pt x="8440" y="0"/>
                          <a:pt x="4884" y="0"/>
                        </a:cubicBezTo>
                        <a:cubicBezTo>
                          <a:pt x="6789" y="5588"/>
                          <a:pt x="4503" y="8890"/>
                          <a:pt x="3360" y="9779"/>
                        </a:cubicBezTo>
                        <a:lnTo>
                          <a:pt x="3360" y="9779"/>
                        </a:lnTo>
                        <a:cubicBezTo>
                          <a:pt x="3360" y="9779"/>
                          <a:pt x="2471" y="10287"/>
                          <a:pt x="58" y="10922"/>
                        </a:cubicBezTo>
                        <a:cubicBezTo>
                          <a:pt x="-704" y="11049"/>
                          <a:pt x="6154" y="17399"/>
                          <a:pt x="13901" y="17399"/>
                        </a:cubicBezTo>
                        <a:cubicBezTo>
                          <a:pt x="22283" y="17399"/>
                          <a:pt x="26855" y="11049"/>
                          <a:pt x="25966" y="10922"/>
                        </a:cubicBezTo>
                        <a:close/>
                      </a:path>
                    </a:pathLst>
                  </a:custGeom>
                  <a:solidFill>
                    <a:srgbClr val="000000"/>
                  </a:solidFill>
                  <a:ln w="0" cap="flat">
                    <a:noFill/>
                    <a:prstDash val="solid"/>
                    <a:miter/>
                  </a:ln>
                </p:spPr>
                <p:txBody>
                  <a:bodyPr rtlCol="0" anchor="ctr"/>
                  <a:lstStyle/>
                  <a:p>
                    <a:endParaRPr lang="nl-NL"/>
                  </a:p>
                </p:txBody>
              </p:sp>
              <p:sp>
                <p:nvSpPr>
                  <p:cNvPr id="164" name="Vrije vorm: vorm 163">
                    <a:extLst>
                      <a:ext uri="{FF2B5EF4-FFF2-40B4-BE49-F238E27FC236}">
                        <a16:creationId xmlns:a16="http://schemas.microsoft.com/office/drawing/2014/main" id="{79BE05DC-FFCC-1C55-D9D9-938A44F1BE1A}"/>
                      </a:ext>
                    </a:extLst>
                  </p:cNvPr>
                  <p:cNvSpPr/>
                  <p:nvPr/>
                </p:nvSpPr>
                <p:spPr>
                  <a:xfrm>
                    <a:off x="9031827" y="3371215"/>
                    <a:ext cx="10161" cy="16255"/>
                  </a:xfrm>
                  <a:custGeom>
                    <a:avLst/>
                    <a:gdLst>
                      <a:gd name="connsiteX0" fmla="*/ 667 w 10161"/>
                      <a:gd name="connsiteY0" fmla="*/ 0 h 16255"/>
                      <a:gd name="connsiteX1" fmla="*/ 3334 w 10161"/>
                      <a:gd name="connsiteY1" fmla="*/ 16256 h 16255"/>
                      <a:gd name="connsiteX2" fmla="*/ 10065 w 10161"/>
                      <a:gd name="connsiteY2" fmla="*/ 10668 h 16255"/>
                      <a:gd name="connsiteX3" fmla="*/ 6763 w 10161"/>
                      <a:gd name="connsiteY3" fmla="*/ 9652 h 16255"/>
                      <a:gd name="connsiteX4" fmla="*/ 6001 w 10161"/>
                      <a:gd name="connsiteY4" fmla="*/ 0 h 16255"/>
                      <a:gd name="connsiteX5" fmla="*/ 794 w 10161"/>
                      <a:gd name="connsiteY5" fmla="*/ 0 h 16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61" h="16255">
                        <a:moveTo>
                          <a:pt x="667" y="0"/>
                        </a:moveTo>
                        <a:cubicBezTo>
                          <a:pt x="667" y="0"/>
                          <a:pt x="-2000" y="8763"/>
                          <a:pt x="3334" y="16256"/>
                        </a:cubicBezTo>
                        <a:cubicBezTo>
                          <a:pt x="8160" y="14478"/>
                          <a:pt x="10700" y="10795"/>
                          <a:pt x="10065" y="10668"/>
                        </a:cubicBezTo>
                        <a:cubicBezTo>
                          <a:pt x="8668" y="10160"/>
                          <a:pt x="7398" y="9779"/>
                          <a:pt x="6763" y="9652"/>
                        </a:cubicBezTo>
                        <a:cubicBezTo>
                          <a:pt x="3588" y="7112"/>
                          <a:pt x="6001" y="0"/>
                          <a:pt x="6001" y="0"/>
                        </a:cubicBezTo>
                        <a:lnTo>
                          <a:pt x="794" y="0"/>
                        </a:lnTo>
                        <a:close/>
                      </a:path>
                    </a:pathLst>
                  </a:custGeom>
                  <a:solidFill>
                    <a:srgbClr val="000000"/>
                  </a:solidFill>
                  <a:ln w="0" cap="flat">
                    <a:noFill/>
                    <a:prstDash val="solid"/>
                    <a:miter/>
                  </a:ln>
                </p:spPr>
                <p:txBody>
                  <a:bodyPr rtlCol="0" anchor="ctr"/>
                  <a:lstStyle/>
                  <a:p>
                    <a:endParaRPr lang="nl-NL"/>
                  </a:p>
                </p:txBody>
              </p:sp>
              <p:sp>
                <p:nvSpPr>
                  <p:cNvPr id="165" name="Vrije vorm: vorm 164">
                    <a:extLst>
                      <a:ext uri="{FF2B5EF4-FFF2-40B4-BE49-F238E27FC236}">
                        <a16:creationId xmlns:a16="http://schemas.microsoft.com/office/drawing/2014/main" id="{194FFFB6-3BD7-658F-C016-6740B7FD65BC}"/>
                      </a:ext>
                    </a:extLst>
                  </p:cNvPr>
                  <p:cNvSpPr/>
                  <p:nvPr/>
                </p:nvSpPr>
                <p:spPr>
                  <a:xfrm>
                    <a:off x="8995282" y="3300221"/>
                    <a:ext cx="68326" cy="78232"/>
                  </a:xfrm>
                  <a:custGeom>
                    <a:avLst/>
                    <a:gdLst>
                      <a:gd name="connsiteX0" fmla="*/ 62992 w 68326"/>
                      <a:gd name="connsiteY0" fmla="*/ 41402 h 78232"/>
                      <a:gd name="connsiteX1" fmla="*/ 60833 w 68326"/>
                      <a:gd name="connsiteY1" fmla="*/ 41910 h 78232"/>
                      <a:gd name="connsiteX2" fmla="*/ 60833 w 68326"/>
                      <a:gd name="connsiteY2" fmla="*/ 26416 h 78232"/>
                      <a:gd name="connsiteX3" fmla="*/ 34036 w 68326"/>
                      <a:gd name="connsiteY3" fmla="*/ 0 h 78232"/>
                      <a:gd name="connsiteX4" fmla="*/ 33910 w 68326"/>
                      <a:gd name="connsiteY4" fmla="*/ 0 h 78232"/>
                      <a:gd name="connsiteX5" fmla="*/ 6477 w 68326"/>
                      <a:gd name="connsiteY5" fmla="*/ 26416 h 78232"/>
                      <a:gd name="connsiteX6" fmla="*/ 6477 w 68326"/>
                      <a:gd name="connsiteY6" fmla="*/ 41529 h 78232"/>
                      <a:gd name="connsiteX7" fmla="*/ 5588 w 68326"/>
                      <a:gd name="connsiteY7" fmla="*/ 41402 h 78232"/>
                      <a:gd name="connsiteX8" fmla="*/ 0 w 68326"/>
                      <a:gd name="connsiteY8" fmla="*/ 47117 h 78232"/>
                      <a:gd name="connsiteX9" fmla="*/ 5715 w 68326"/>
                      <a:gd name="connsiteY9" fmla="*/ 52832 h 78232"/>
                      <a:gd name="connsiteX10" fmla="*/ 6986 w 68326"/>
                      <a:gd name="connsiteY10" fmla="*/ 52578 h 78232"/>
                      <a:gd name="connsiteX11" fmla="*/ 19431 w 68326"/>
                      <a:gd name="connsiteY11" fmla="*/ 73152 h 78232"/>
                      <a:gd name="connsiteX12" fmla="*/ 33782 w 68326"/>
                      <a:gd name="connsiteY12" fmla="*/ 78232 h 78232"/>
                      <a:gd name="connsiteX13" fmla="*/ 33910 w 68326"/>
                      <a:gd name="connsiteY13" fmla="*/ 78232 h 78232"/>
                      <a:gd name="connsiteX14" fmla="*/ 48895 w 68326"/>
                      <a:gd name="connsiteY14" fmla="*/ 72644 h 78232"/>
                      <a:gd name="connsiteX15" fmla="*/ 60452 w 68326"/>
                      <a:gd name="connsiteY15" fmla="*/ 52070 h 78232"/>
                      <a:gd name="connsiteX16" fmla="*/ 62738 w 68326"/>
                      <a:gd name="connsiteY16" fmla="*/ 52578 h 78232"/>
                      <a:gd name="connsiteX17" fmla="*/ 68326 w 68326"/>
                      <a:gd name="connsiteY17" fmla="*/ 46990 h 78232"/>
                      <a:gd name="connsiteX18" fmla="*/ 62865 w 68326"/>
                      <a:gd name="connsiteY18" fmla="*/ 41402 h 7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326" h="78232">
                        <a:moveTo>
                          <a:pt x="62992" y="41402"/>
                        </a:moveTo>
                        <a:cubicBezTo>
                          <a:pt x="62230" y="41402"/>
                          <a:pt x="61723" y="41529"/>
                          <a:pt x="60833" y="41910"/>
                        </a:cubicBezTo>
                        <a:lnTo>
                          <a:pt x="60833" y="26416"/>
                        </a:lnTo>
                        <a:cubicBezTo>
                          <a:pt x="60833" y="11684"/>
                          <a:pt x="48768" y="0"/>
                          <a:pt x="34036" y="0"/>
                        </a:cubicBezTo>
                        <a:lnTo>
                          <a:pt x="33910" y="0"/>
                        </a:lnTo>
                        <a:cubicBezTo>
                          <a:pt x="19177" y="0"/>
                          <a:pt x="6477" y="11811"/>
                          <a:pt x="6477" y="26416"/>
                        </a:cubicBezTo>
                        <a:lnTo>
                          <a:pt x="6477" y="41529"/>
                        </a:lnTo>
                        <a:cubicBezTo>
                          <a:pt x="6477" y="41529"/>
                          <a:pt x="5969" y="41402"/>
                          <a:pt x="5588" y="41402"/>
                        </a:cubicBezTo>
                        <a:cubicBezTo>
                          <a:pt x="2413" y="41402"/>
                          <a:pt x="0" y="43942"/>
                          <a:pt x="0" y="47117"/>
                        </a:cubicBezTo>
                        <a:cubicBezTo>
                          <a:pt x="0" y="50292"/>
                          <a:pt x="2667" y="52832"/>
                          <a:pt x="5715" y="52832"/>
                        </a:cubicBezTo>
                        <a:cubicBezTo>
                          <a:pt x="6097" y="52832"/>
                          <a:pt x="6604" y="52705"/>
                          <a:pt x="6986" y="52578"/>
                        </a:cubicBezTo>
                        <a:cubicBezTo>
                          <a:pt x="7239" y="61087"/>
                          <a:pt x="12954" y="68453"/>
                          <a:pt x="19431" y="73152"/>
                        </a:cubicBezTo>
                        <a:cubicBezTo>
                          <a:pt x="23876" y="76454"/>
                          <a:pt x="27940" y="78232"/>
                          <a:pt x="33782" y="78232"/>
                        </a:cubicBezTo>
                        <a:lnTo>
                          <a:pt x="33910" y="78232"/>
                        </a:lnTo>
                        <a:cubicBezTo>
                          <a:pt x="40132" y="78232"/>
                          <a:pt x="44324" y="76200"/>
                          <a:pt x="48895" y="72644"/>
                        </a:cubicBezTo>
                        <a:cubicBezTo>
                          <a:pt x="54991" y="67818"/>
                          <a:pt x="60325" y="60452"/>
                          <a:pt x="60452" y="52070"/>
                        </a:cubicBezTo>
                        <a:cubicBezTo>
                          <a:pt x="61087" y="52324"/>
                          <a:pt x="61849" y="52578"/>
                          <a:pt x="62738" y="52578"/>
                        </a:cubicBezTo>
                        <a:cubicBezTo>
                          <a:pt x="65786" y="52578"/>
                          <a:pt x="68326" y="50165"/>
                          <a:pt x="68326" y="46990"/>
                        </a:cubicBezTo>
                        <a:cubicBezTo>
                          <a:pt x="68326" y="43815"/>
                          <a:pt x="65913" y="41402"/>
                          <a:pt x="62865" y="41402"/>
                        </a:cubicBezTo>
                        <a:close/>
                      </a:path>
                    </a:pathLst>
                  </a:custGeom>
                  <a:solidFill>
                    <a:srgbClr val="000000"/>
                  </a:solidFill>
                  <a:ln w="0" cap="flat">
                    <a:noFill/>
                    <a:prstDash val="solid"/>
                    <a:miter/>
                  </a:ln>
                </p:spPr>
                <p:txBody>
                  <a:bodyPr rtlCol="0" anchor="ctr"/>
                  <a:lstStyle/>
                  <a:p>
                    <a:endParaRPr lang="nl-NL"/>
                  </a:p>
                </p:txBody>
              </p:sp>
              <p:sp>
                <p:nvSpPr>
                  <p:cNvPr id="166" name="Vrije vorm: vorm 165">
                    <a:extLst>
                      <a:ext uri="{FF2B5EF4-FFF2-40B4-BE49-F238E27FC236}">
                        <a16:creationId xmlns:a16="http://schemas.microsoft.com/office/drawing/2014/main" id="{264758D1-3C0F-4EEB-F007-588CCDC7C118}"/>
                      </a:ext>
                    </a:extLst>
                  </p:cNvPr>
                  <p:cNvSpPr/>
                  <p:nvPr/>
                </p:nvSpPr>
                <p:spPr>
                  <a:xfrm>
                    <a:off x="9024103" y="3300221"/>
                    <a:ext cx="39759" cy="74295"/>
                  </a:xfrm>
                  <a:custGeom>
                    <a:avLst/>
                    <a:gdLst>
                      <a:gd name="connsiteX0" fmla="*/ 34171 w 39759"/>
                      <a:gd name="connsiteY0" fmla="*/ 41402 h 74295"/>
                      <a:gd name="connsiteX1" fmla="*/ 32012 w 39759"/>
                      <a:gd name="connsiteY1" fmla="*/ 41910 h 74295"/>
                      <a:gd name="connsiteX2" fmla="*/ 32012 w 39759"/>
                      <a:gd name="connsiteY2" fmla="*/ 26416 h 74295"/>
                      <a:gd name="connsiteX3" fmla="*/ 5215 w 39759"/>
                      <a:gd name="connsiteY3" fmla="*/ 0 h 74295"/>
                      <a:gd name="connsiteX4" fmla="*/ 5088 w 39759"/>
                      <a:gd name="connsiteY4" fmla="*/ 0 h 74295"/>
                      <a:gd name="connsiteX5" fmla="*/ 8 w 39759"/>
                      <a:gd name="connsiteY5" fmla="*/ 508 h 74295"/>
                      <a:gd name="connsiteX6" fmla="*/ 7628 w 39759"/>
                      <a:gd name="connsiteY6" fmla="*/ 14605 h 74295"/>
                      <a:gd name="connsiteX7" fmla="*/ 18169 w 39759"/>
                      <a:gd name="connsiteY7" fmla="*/ 74295 h 74295"/>
                      <a:gd name="connsiteX8" fmla="*/ 31885 w 39759"/>
                      <a:gd name="connsiteY8" fmla="*/ 52197 h 74295"/>
                      <a:gd name="connsiteX9" fmla="*/ 34171 w 39759"/>
                      <a:gd name="connsiteY9" fmla="*/ 52705 h 74295"/>
                      <a:gd name="connsiteX10" fmla="*/ 39759 w 39759"/>
                      <a:gd name="connsiteY10" fmla="*/ 47117 h 74295"/>
                      <a:gd name="connsiteX11" fmla="*/ 34298 w 39759"/>
                      <a:gd name="connsiteY11" fmla="*/ 41529 h 74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759" h="74295">
                        <a:moveTo>
                          <a:pt x="34171" y="41402"/>
                        </a:moveTo>
                        <a:cubicBezTo>
                          <a:pt x="33409" y="41402"/>
                          <a:pt x="32901" y="41529"/>
                          <a:pt x="32012" y="41910"/>
                        </a:cubicBezTo>
                        <a:lnTo>
                          <a:pt x="32012" y="26416"/>
                        </a:lnTo>
                        <a:cubicBezTo>
                          <a:pt x="32012" y="11684"/>
                          <a:pt x="19947" y="0"/>
                          <a:pt x="5215" y="0"/>
                        </a:cubicBezTo>
                        <a:lnTo>
                          <a:pt x="5088" y="0"/>
                        </a:lnTo>
                        <a:cubicBezTo>
                          <a:pt x="3310" y="0"/>
                          <a:pt x="1659" y="254"/>
                          <a:pt x="8" y="508"/>
                        </a:cubicBezTo>
                        <a:cubicBezTo>
                          <a:pt x="-246" y="3556"/>
                          <a:pt x="5596" y="13335"/>
                          <a:pt x="7628" y="14605"/>
                        </a:cubicBezTo>
                        <a:cubicBezTo>
                          <a:pt x="35441" y="34290"/>
                          <a:pt x="23884" y="69342"/>
                          <a:pt x="18169" y="74295"/>
                        </a:cubicBezTo>
                        <a:cubicBezTo>
                          <a:pt x="25535" y="69596"/>
                          <a:pt x="31758" y="61468"/>
                          <a:pt x="31885" y="52197"/>
                        </a:cubicBezTo>
                        <a:cubicBezTo>
                          <a:pt x="32520" y="52451"/>
                          <a:pt x="33282" y="52705"/>
                          <a:pt x="34171" y="52705"/>
                        </a:cubicBezTo>
                        <a:cubicBezTo>
                          <a:pt x="37219" y="52705"/>
                          <a:pt x="39759" y="50165"/>
                          <a:pt x="39759" y="47117"/>
                        </a:cubicBezTo>
                        <a:cubicBezTo>
                          <a:pt x="39759" y="44069"/>
                          <a:pt x="37346" y="41529"/>
                          <a:pt x="34298" y="41529"/>
                        </a:cubicBezTo>
                        <a:close/>
                      </a:path>
                    </a:pathLst>
                  </a:custGeom>
                  <a:solidFill>
                    <a:srgbClr val="000000"/>
                  </a:solidFill>
                  <a:ln w="0" cap="flat">
                    <a:noFill/>
                    <a:prstDash val="solid"/>
                    <a:miter/>
                  </a:ln>
                </p:spPr>
                <p:txBody>
                  <a:bodyPr rtlCol="0" anchor="ctr"/>
                  <a:lstStyle/>
                  <a:p>
                    <a:endParaRPr lang="nl-NL"/>
                  </a:p>
                </p:txBody>
              </p:sp>
              <p:sp>
                <p:nvSpPr>
                  <p:cNvPr id="167" name="Vrije vorm: vorm 166">
                    <a:extLst>
                      <a:ext uri="{FF2B5EF4-FFF2-40B4-BE49-F238E27FC236}">
                        <a16:creationId xmlns:a16="http://schemas.microsoft.com/office/drawing/2014/main" id="{0A74FB31-0735-4A12-778C-66E8AEFA00DB}"/>
                      </a:ext>
                    </a:extLst>
                  </p:cNvPr>
                  <p:cNvSpPr/>
                  <p:nvPr/>
                </p:nvSpPr>
                <p:spPr>
                  <a:xfrm>
                    <a:off x="8989122" y="3290410"/>
                    <a:ext cx="78724" cy="68896"/>
                  </a:xfrm>
                  <a:custGeom>
                    <a:avLst/>
                    <a:gdLst>
                      <a:gd name="connsiteX0" fmla="*/ 40070 w 78724"/>
                      <a:gd name="connsiteY0" fmla="*/ 1175 h 68896"/>
                      <a:gd name="connsiteX1" fmla="*/ 1208 w 78724"/>
                      <a:gd name="connsiteY1" fmla="*/ 41180 h 68896"/>
                      <a:gd name="connsiteX2" fmla="*/ 1462 w 78724"/>
                      <a:gd name="connsiteY2" fmla="*/ 66454 h 68896"/>
                      <a:gd name="connsiteX3" fmla="*/ 17464 w 78724"/>
                      <a:gd name="connsiteY3" fmla="*/ 67470 h 68896"/>
                      <a:gd name="connsiteX4" fmla="*/ 15559 w 78724"/>
                      <a:gd name="connsiteY4" fmla="*/ 34449 h 68896"/>
                      <a:gd name="connsiteX5" fmla="*/ 39181 w 78724"/>
                      <a:gd name="connsiteY5" fmla="*/ 43086 h 68896"/>
                      <a:gd name="connsiteX6" fmla="*/ 60390 w 78724"/>
                      <a:gd name="connsiteY6" fmla="*/ 33815 h 68896"/>
                      <a:gd name="connsiteX7" fmla="*/ 64454 w 78724"/>
                      <a:gd name="connsiteY7" fmla="*/ 65565 h 68896"/>
                      <a:gd name="connsiteX8" fmla="*/ 77281 w 78724"/>
                      <a:gd name="connsiteY8" fmla="*/ 63660 h 68896"/>
                      <a:gd name="connsiteX9" fmla="*/ 76646 w 78724"/>
                      <a:gd name="connsiteY9" fmla="*/ 37752 h 68896"/>
                      <a:gd name="connsiteX10" fmla="*/ 40070 w 78724"/>
                      <a:gd name="connsiteY10" fmla="*/ 1175 h 6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724" h="68896">
                        <a:moveTo>
                          <a:pt x="40070" y="1175"/>
                        </a:moveTo>
                        <a:cubicBezTo>
                          <a:pt x="14924" y="-5809"/>
                          <a:pt x="4383" y="19718"/>
                          <a:pt x="1208" y="41180"/>
                        </a:cubicBezTo>
                        <a:cubicBezTo>
                          <a:pt x="-443" y="52484"/>
                          <a:pt x="-443" y="62390"/>
                          <a:pt x="1462" y="66454"/>
                        </a:cubicBezTo>
                        <a:cubicBezTo>
                          <a:pt x="4637" y="69374"/>
                          <a:pt x="12765" y="69629"/>
                          <a:pt x="17464" y="67470"/>
                        </a:cubicBezTo>
                        <a:cubicBezTo>
                          <a:pt x="15559" y="62390"/>
                          <a:pt x="11876" y="54389"/>
                          <a:pt x="15559" y="34449"/>
                        </a:cubicBezTo>
                        <a:cubicBezTo>
                          <a:pt x="15940" y="40546"/>
                          <a:pt x="27751" y="43086"/>
                          <a:pt x="39181" y="43086"/>
                        </a:cubicBezTo>
                        <a:cubicBezTo>
                          <a:pt x="47182" y="43086"/>
                          <a:pt x="61660" y="41816"/>
                          <a:pt x="60390" y="33815"/>
                        </a:cubicBezTo>
                        <a:cubicBezTo>
                          <a:pt x="64708" y="41561"/>
                          <a:pt x="67375" y="48039"/>
                          <a:pt x="64454" y="65565"/>
                        </a:cubicBezTo>
                        <a:cubicBezTo>
                          <a:pt x="67629" y="67216"/>
                          <a:pt x="73471" y="66454"/>
                          <a:pt x="77281" y="63660"/>
                        </a:cubicBezTo>
                        <a:cubicBezTo>
                          <a:pt x="79694" y="59596"/>
                          <a:pt x="78805" y="48928"/>
                          <a:pt x="76646" y="37752"/>
                        </a:cubicBezTo>
                        <a:cubicBezTo>
                          <a:pt x="72963" y="18193"/>
                          <a:pt x="62930" y="-3651"/>
                          <a:pt x="40070" y="1175"/>
                        </a:cubicBezTo>
                        <a:close/>
                      </a:path>
                    </a:pathLst>
                  </a:custGeom>
                  <a:solidFill>
                    <a:srgbClr val="000000"/>
                  </a:solidFill>
                  <a:ln w="0" cap="flat">
                    <a:noFill/>
                    <a:prstDash val="solid"/>
                    <a:miter/>
                  </a:ln>
                </p:spPr>
                <p:txBody>
                  <a:bodyPr rtlCol="0" anchor="ctr"/>
                  <a:lstStyle/>
                  <a:p>
                    <a:endParaRPr lang="nl-NL"/>
                  </a:p>
                </p:txBody>
              </p:sp>
              <p:sp>
                <p:nvSpPr>
                  <p:cNvPr id="168" name="Vrije vorm: vorm 167">
                    <a:extLst>
                      <a:ext uri="{FF2B5EF4-FFF2-40B4-BE49-F238E27FC236}">
                        <a16:creationId xmlns:a16="http://schemas.microsoft.com/office/drawing/2014/main" id="{0C4C2E81-0FBA-F5C3-FE6D-A3576D8FA2AD}"/>
                      </a:ext>
                    </a:extLst>
                  </p:cNvPr>
                  <p:cNvSpPr/>
                  <p:nvPr/>
                </p:nvSpPr>
                <p:spPr>
                  <a:xfrm>
                    <a:off x="8991218" y="3321558"/>
                    <a:ext cx="3556" cy="24510"/>
                  </a:xfrm>
                  <a:custGeom>
                    <a:avLst/>
                    <a:gdLst>
                      <a:gd name="connsiteX0" fmla="*/ 3556 w 3556"/>
                      <a:gd name="connsiteY0" fmla="*/ 0 h 24510"/>
                      <a:gd name="connsiteX1" fmla="*/ 2922 w 3556"/>
                      <a:gd name="connsiteY1" fmla="*/ 6223 h 24510"/>
                      <a:gd name="connsiteX2" fmla="*/ 2160 w 3556"/>
                      <a:gd name="connsiteY2" fmla="*/ 12319 h 24510"/>
                      <a:gd name="connsiteX3" fmla="*/ 1270 w 3556"/>
                      <a:gd name="connsiteY3" fmla="*/ 18415 h 24510"/>
                      <a:gd name="connsiteX4" fmla="*/ 381 w 3556"/>
                      <a:gd name="connsiteY4" fmla="*/ 24511 h 24510"/>
                      <a:gd name="connsiteX5" fmla="*/ 0 w 3556"/>
                      <a:gd name="connsiteY5" fmla="*/ 18288 h 24510"/>
                      <a:gd name="connsiteX6" fmla="*/ 508 w 3556"/>
                      <a:gd name="connsiteY6" fmla="*/ 12065 h 24510"/>
                      <a:gd name="connsiteX7" fmla="*/ 1016 w 3556"/>
                      <a:gd name="connsiteY7" fmla="*/ 9017 h 24510"/>
                      <a:gd name="connsiteX8" fmla="*/ 1651 w 3556"/>
                      <a:gd name="connsiteY8" fmla="*/ 5969 h 24510"/>
                      <a:gd name="connsiteX9" fmla="*/ 3556 w 3556"/>
                      <a:gd name="connsiteY9" fmla="*/ 0 h 24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56" h="24510">
                        <a:moveTo>
                          <a:pt x="3556" y="0"/>
                        </a:moveTo>
                        <a:cubicBezTo>
                          <a:pt x="3429" y="2032"/>
                          <a:pt x="3175" y="4191"/>
                          <a:pt x="2922" y="6223"/>
                        </a:cubicBezTo>
                        <a:lnTo>
                          <a:pt x="2160" y="12319"/>
                        </a:lnTo>
                        <a:lnTo>
                          <a:pt x="1270" y="18415"/>
                        </a:lnTo>
                        <a:cubicBezTo>
                          <a:pt x="1016" y="20447"/>
                          <a:pt x="763" y="22479"/>
                          <a:pt x="381" y="24511"/>
                        </a:cubicBezTo>
                        <a:cubicBezTo>
                          <a:pt x="0" y="22479"/>
                          <a:pt x="0" y="20320"/>
                          <a:pt x="0" y="18288"/>
                        </a:cubicBezTo>
                        <a:cubicBezTo>
                          <a:pt x="0" y="16256"/>
                          <a:pt x="254" y="14097"/>
                          <a:pt x="508" y="12065"/>
                        </a:cubicBezTo>
                        <a:cubicBezTo>
                          <a:pt x="636" y="11049"/>
                          <a:pt x="763" y="10033"/>
                          <a:pt x="1016" y="9017"/>
                        </a:cubicBezTo>
                        <a:cubicBezTo>
                          <a:pt x="1270" y="8001"/>
                          <a:pt x="1398" y="6985"/>
                          <a:pt x="1651" y="5969"/>
                        </a:cubicBezTo>
                        <a:cubicBezTo>
                          <a:pt x="2160" y="3937"/>
                          <a:pt x="2794" y="1905"/>
                          <a:pt x="3556" y="0"/>
                        </a:cubicBezTo>
                        <a:close/>
                      </a:path>
                    </a:pathLst>
                  </a:custGeom>
                  <a:solidFill>
                    <a:srgbClr val="000000"/>
                  </a:solidFill>
                  <a:ln w="0" cap="flat">
                    <a:noFill/>
                    <a:prstDash val="solid"/>
                    <a:miter/>
                  </a:ln>
                </p:spPr>
                <p:txBody>
                  <a:bodyPr rtlCol="0" anchor="ctr"/>
                  <a:lstStyle/>
                  <a:p>
                    <a:endParaRPr lang="nl-NL"/>
                  </a:p>
                </p:txBody>
              </p:sp>
              <p:sp>
                <p:nvSpPr>
                  <p:cNvPr id="170" name="Vrije vorm: vorm 169">
                    <a:extLst>
                      <a:ext uri="{FF2B5EF4-FFF2-40B4-BE49-F238E27FC236}">
                        <a16:creationId xmlns:a16="http://schemas.microsoft.com/office/drawing/2014/main" id="{6F8BFDAA-1922-8150-FF6C-58BD58234210}"/>
                      </a:ext>
                    </a:extLst>
                  </p:cNvPr>
                  <p:cNvSpPr/>
                  <p:nvPr/>
                </p:nvSpPr>
                <p:spPr>
                  <a:xfrm>
                    <a:off x="8996426" y="3325876"/>
                    <a:ext cx="1905" cy="24638"/>
                  </a:xfrm>
                  <a:custGeom>
                    <a:avLst/>
                    <a:gdLst>
                      <a:gd name="connsiteX0" fmla="*/ 1905 w 1905"/>
                      <a:gd name="connsiteY0" fmla="*/ 0 h 24638"/>
                      <a:gd name="connsiteX1" fmla="*/ 1905 w 1905"/>
                      <a:gd name="connsiteY1" fmla="*/ 6223 h 24638"/>
                      <a:gd name="connsiteX2" fmla="*/ 1905 w 1905"/>
                      <a:gd name="connsiteY2" fmla="*/ 12319 h 24638"/>
                      <a:gd name="connsiteX3" fmla="*/ 1651 w 1905"/>
                      <a:gd name="connsiteY3" fmla="*/ 18415 h 24638"/>
                      <a:gd name="connsiteX4" fmla="*/ 1397 w 1905"/>
                      <a:gd name="connsiteY4" fmla="*/ 24638 h 24638"/>
                      <a:gd name="connsiteX5" fmla="*/ 254 w 1905"/>
                      <a:gd name="connsiteY5" fmla="*/ 18542 h 24638"/>
                      <a:gd name="connsiteX6" fmla="*/ 0 w 1905"/>
                      <a:gd name="connsiteY6" fmla="*/ 12319 h 24638"/>
                      <a:gd name="connsiteX7" fmla="*/ 127 w 1905"/>
                      <a:gd name="connsiteY7" fmla="*/ 9144 h 24638"/>
                      <a:gd name="connsiteX8" fmla="*/ 508 w 1905"/>
                      <a:gd name="connsiteY8" fmla="*/ 6096 h 24638"/>
                      <a:gd name="connsiteX9" fmla="*/ 1778 w 1905"/>
                      <a:gd name="connsiteY9" fmla="*/ 0 h 2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5" h="24638">
                        <a:moveTo>
                          <a:pt x="1905" y="0"/>
                        </a:moveTo>
                        <a:cubicBezTo>
                          <a:pt x="1905" y="2032"/>
                          <a:pt x="1905" y="4191"/>
                          <a:pt x="1905" y="6223"/>
                        </a:cubicBezTo>
                        <a:lnTo>
                          <a:pt x="1905" y="12319"/>
                        </a:lnTo>
                        <a:cubicBezTo>
                          <a:pt x="1905" y="12319"/>
                          <a:pt x="1651" y="18415"/>
                          <a:pt x="1651" y="18415"/>
                        </a:cubicBezTo>
                        <a:cubicBezTo>
                          <a:pt x="1651" y="20447"/>
                          <a:pt x="1651" y="22479"/>
                          <a:pt x="1397" y="24638"/>
                        </a:cubicBezTo>
                        <a:cubicBezTo>
                          <a:pt x="889" y="22606"/>
                          <a:pt x="508" y="20574"/>
                          <a:pt x="254" y="18542"/>
                        </a:cubicBezTo>
                        <a:cubicBezTo>
                          <a:pt x="0" y="16510"/>
                          <a:pt x="0" y="14351"/>
                          <a:pt x="0" y="12319"/>
                        </a:cubicBezTo>
                        <a:cubicBezTo>
                          <a:pt x="0" y="11303"/>
                          <a:pt x="0" y="10287"/>
                          <a:pt x="127" y="9144"/>
                        </a:cubicBezTo>
                        <a:cubicBezTo>
                          <a:pt x="127" y="8128"/>
                          <a:pt x="254" y="7112"/>
                          <a:pt x="508" y="6096"/>
                        </a:cubicBezTo>
                        <a:cubicBezTo>
                          <a:pt x="762" y="4064"/>
                          <a:pt x="1143" y="2032"/>
                          <a:pt x="1778" y="0"/>
                        </a:cubicBezTo>
                        <a:close/>
                      </a:path>
                    </a:pathLst>
                  </a:custGeom>
                  <a:solidFill>
                    <a:srgbClr val="000000"/>
                  </a:solidFill>
                  <a:ln w="0" cap="flat">
                    <a:noFill/>
                    <a:prstDash val="solid"/>
                    <a:miter/>
                  </a:ln>
                </p:spPr>
                <p:txBody>
                  <a:bodyPr rtlCol="0" anchor="ctr"/>
                  <a:lstStyle/>
                  <a:p>
                    <a:endParaRPr lang="nl-NL"/>
                  </a:p>
                </p:txBody>
              </p:sp>
              <p:sp>
                <p:nvSpPr>
                  <p:cNvPr id="171" name="Vrije vorm: vorm 170">
                    <a:extLst>
                      <a:ext uri="{FF2B5EF4-FFF2-40B4-BE49-F238E27FC236}">
                        <a16:creationId xmlns:a16="http://schemas.microsoft.com/office/drawing/2014/main" id="{EE62C23A-42C4-C8E9-276B-0B8F8E3F66E3}"/>
                      </a:ext>
                    </a:extLst>
                  </p:cNvPr>
                  <p:cNvSpPr/>
                  <p:nvPr/>
                </p:nvSpPr>
                <p:spPr>
                  <a:xfrm>
                    <a:off x="9061704" y="3325876"/>
                    <a:ext cx="1446" cy="24638"/>
                  </a:xfrm>
                  <a:custGeom>
                    <a:avLst/>
                    <a:gdLst>
                      <a:gd name="connsiteX0" fmla="*/ 0 w 1446"/>
                      <a:gd name="connsiteY0" fmla="*/ 24638 h 24638"/>
                      <a:gd name="connsiteX1" fmla="*/ 0 w 1446"/>
                      <a:gd name="connsiteY1" fmla="*/ 18415 h 24638"/>
                      <a:gd name="connsiteX2" fmla="*/ 0 w 1446"/>
                      <a:gd name="connsiteY2" fmla="*/ 12319 h 24638"/>
                      <a:gd name="connsiteX3" fmla="*/ 0 w 1446"/>
                      <a:gd name="connsiteY3" fmla="*/ 6223 h 24638"/>
                      <a:gd name="connsiteX4" fmla="*/ 0 w 1446"/>
                      <a:gd name="connsiteY4" fmla="*/ 0 h 24638"/>
                      <a:gd name="connsiteX5" fmla="*/ 1143 w 1446"/>
                      <a:gd name="connsiteY5" fmla="*/ 6096 h 24638"/>
                      <a:gd name="connsiteX6" fmla="*/ 1397 w 1446"/>
                      <a:gd name="connsiteY6" fmla="*/ 12319 h 24638"/>
                      <a:gd name="connsiteX7" fmla="*/ 1397 w 1446"/>
                      <a:gd name="connsiteY7" fmla="*/ 15494 h 24638"/>
                      <a:gd name="connsiteX8" fmla="*/ 1143 w 1446"/>
                      <a:gd name="connsiteY8" fmla="*/ 18542 h 24638"/>
                      <a:gd name="connsiteX9" fmla="*/ 0 w 1446"/>
                      <a:gd name="connsiteY9" fmla="*/ 24638 h 2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6" h="24638">
                        <a:moveTo>
                          <a:pt x="0" y="24638"/>
                        </a:moveTo>
                        <a:cubicBezTo>
                          <a:pt x="0" y="22606"/>
                          <a:pt x="0" y="20447"/>
                          <a:pt x="0" y="18415"/>
                        </a:cubicBezTo>
                        <a:lnTo>
                          <a:pt x="0" y="12319"/>
                        </a:lnTo>
                        <a:cubicBezTo>
                          <a:pt x="0" y="12319"/>
                          <a:pt x="0" y="6223"/>
                          <a:pt x="0" y="6223"/>
                        </a:cubicBezTo>
                        <a:cubicBezTo>
                          <a:pt x="0" y="4191"/>
                          <a:pt x="0" y="2159"/>
                          <a:pt x="0" y="0"/>
                        </a:cubicBezTo>
                        <a:cubicBezTo>
                          <a:pt x="635" y="2032"/>
                          <a:pt x="889" y="4064"/>
                          <a:pt x="1143" y="6096"/>
                        </a:cubicBezTo>
                        <a:cubicBezTo>
                          <a:pt x="1397" y="8128"/>
                          <a:pt x="1524" y="10287"/>
                          <a:pt x="1397" y="12319"/>
                        </a:cubicBezTo>
                        <a:cubicBezTo>
                          <a:pt x="1397" y="13335"/>
                          <a:pt x="1397" y="14351"/>
                          <a:pt x="1397" y="15494"/>
                        </a:cubicBezTo>
                        <a:cubicBezTo>
                          <a:pt x="1397" y="16510"/>
                          <a:pt x="1270" y="17526"/>
                          <a:pt x="1143" y="18542"/>
                        </a:cubicBezTo>
                        <a:cubicBezTo>
                          <a:pt x="889" y="20574"/>
                          <a:pt x="508" y="22606"/>
                          <a:pt x="0" y="24638"/>
                        </a:cubicBezTo>
                        <a:close/>
                      </a:path>
                    </a:pathLst>
                  </a:custGeom>
                  <a:solidFill>
                    <a:srgbClr val="000000"/>
                  </a:solidFill>
                  <a:ln w="0" cap="flat">
                    <a:noFill/>
                    <a:prstDash val="solid"/>
                    <a:miter/>
                  </a:ln>
                </p:spPr>
                <p:txBody>
                  <a:bodyPr rtlCol="0" anchor="ctr"/>
                  <a:lstStyle/>
                  <a:p>
                    <a:endParaRPr lang="nl-NL"/>
                  </a:p>
                </p:txBody>
              </p:sp>
              <p:sp>
                <p:nvSpPr>
                  <p:cNvPr id="172" name="Vrije vorm: vorm 171">
                    <a:extLst>
                      <a:ext uri="{FF2B5EF4-FFF2-40B4-BE49-F238E27FC236}">
                        <a16:creationId xmlns:a16="http://schemas.microsoft.com/office/drawing/2014/main" id="{521A22FC-C53B-F99C-5974-4489C8C6FCCA}"/>
                      </a:ext>
                    </a:extLst>
                  </p:cNvPr>
                  <p:cNvSpPr/>
                  <p:nvPr/>
                </p:nvSpPr>
                <p:spPr>
                  <a:xfrm>
                    <a:off x="9054972" y="3322192"/>
                    <a:ext cx="3175" cy="24510"/>
                  </a:xfrm>
                  <a:custGeom>
                    <a:avLst/>
                    <a:gdLst>
                      <a:gd name="connsiteX0" fmla="*/ 2667 w 3175"/>
                      <a:gd name="connsiteY0" fmla="*/ 24511 h 24510"/>
                      <a:gd name="connsiteX1" fmla="*/ 1905 w 3175"/>
                      <a:gd name="connsiteY1" fmla="*/ 18415 h 24510"/>
                      <a:gd name="connsiteX2" fmla="*/ 1270 w 3175"/>
                      <a:gd name="connsiteY2" fmla="*/ 12319 h 24510"/>
                      <a:gd name="connsiteX3" fmla="*/ 635 w 3175"/>
                      <a:gd name="connsiteY3" fmla="*/ 6223 h 24510"/>
                      <a:gd name="connsiteX4" fmla="*/ 0 w 3175"/>
                      <a:gd name="connsiteY4" fmla="*/ 0 h 24510"/>
                      <a:gd name="connsiteX5" fmla="*/ 1905 w 3175"/>
                      <a:gd name="connsiteY5" fmla="*/ 5969 h 24510"/>
                      <a:gd name="connsiteX6" fmla="*/ 2921 w 3175"/>
                      <a:gd name="connsiteY6" fmla="*/ 12065 h 24510"/>
                      <a:gd name="connsiteX7" fmla="*/ 3175 w 3175"/>
                      <a:gd name="connsiteY7" fmla="*/ 15113 h 24510"/>
                      <a:gd name="connsiteX8" fmla="*/ 3175 w 3175"/>
                      <a:gd name="connsiteY8" fmla="*/ 18288 h 24510"/>
                      <a:gd name="connsiteX9" fmla="*/ 2667 w 3175"/>
                      <a:gd name="connsiteY9" fmla="*/ 24511 h 24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75" h="24510">
                        <a:moveTo>
                          <a:pt x="2667" y="24511"/>
                        </a:moveTo>
                        <a:cubicBezTo>
                          <a:pt x="2286" y="22479"/>
                          <a:pt x="2159" y="20447"/>
                          <a:pt x="1905" y="18415"/>
                        </a:cubicBezTo>
                        <a:lnTo>
                          <a:pt x="1270" y="12319"/>
                        </a:lnTo>
                        <a:lnTo>
                          <a:pt x="635" y="6223"/>
                        </a:lnTo>
                        <a:cubicBezTo>
                          <a:pt x="381" y="4191"/>
                          <a:pt x="254" y="2159"/>
                          <a:pt x="0" y="0"/>
                        </a:cubicBezTo>
                        <a:cubicBezTo>
                          <a:pt x="762" y="1905"/>
                          <a:pt x="1397" y="3937"/>
                          <a:pt x="1905" y="5969"/>
                        </a:cubicBezTo>
                        <a:cubicBezTo>
                          <a:pt x="2413" y="8001"/>
                          <a:pt x="2667" y="10033"/>
                          <a:pt x="2921" y="12065"/>
                        </a:cubicBezTo>
                        <a:cubicBezTo>
                          <a:pt x="2921" y="13081"/>
                          <a:pt x="3048" y="14097"/>
                          <a:pt x="3175" y="15113"/>
                        </a:cubicBezTo>
                        <a:cubicBezTo>
                          <a:pt x="3175" y="16129"/>
                          <a:pt x="3175" y="17145"/>
                          <a:pt x="3175" y="18288"/>
                        </a:cubicBezTo>
                        <a:cubicBezTo>
                          <a:pt x="3175" y="20320"/>
                          <a:pt x="3175" y="22479"/>
                          <a:pt x="2667" y="24511"/>
                        </a:cubicBezTo>
                        <a:close/>
                      </a:path>
                    </a:pathLst>
                  </a:custGeom>
                  <a:solidFill>
                    <a:srgbClr val="000000"/>
                  </a:solidFill>
                  <a:ln w="0" cap="flat">
                    <a:noFill/>
                    <a:prstDash val="solid"/>
                    <a:miter/>
                  </a:ln>
                </p:spPr>
                <p:txBody>
                  <a:bodyPr rtlCol="0" anchor="ctr"/>
                  <a:lstStyle/>
                  <a:p>
                    <a:endParaRPr lang="nl-NL"/>
                  </a:p>
                </p:txBody>
              </p:sp>
              <p:sp>
                <p:nvSpPr>
                  <p:cNvPr id="173" name="Vrije vorm: vorm 172">
                    <a:extLst>
                      <a:ext uri="{FF2B5EF4-FFF2-40B4-BE49-F238E27FC236}">
                        <a16:creationId xmlns:a16="http://schemas.microsoft.com/office/drawing/2014/main" id="{15E15793-93B5-400E-E42C-A83B05E926F9}"/>
                      </a:ext>
                    </a:extLst>
                  </p:cNvPr>
                  <p:cNvSpPr/>
                  <p:nvPr/>
                </p:nvSpPr>
                <p:spPr>
                  <a:xfrm>
                    <a:off x="9012808" y="3323844"/>
                    <a:ext cx="1905" cy="8382"/>
                  </a:xfrm>
                  <a:custGeom>
                    <a:avLst/>
                    <a:gdLst>
                      <a:gd name="connsiteX0" fmla="*/ 1651 w 1905"/>
                      <a:gd name="connsiteY0" fmla="*/ 0 h 8382"/>
                      <a:gd name="connsiteX1" fmla="*/ 0 w 1905"/>
                      <a:gd name="connsiteY1" fmla="*/ 8001 h 8382"/>
                      <a:gd name="connsiteX2" fmla="*/ 1905 w 1905"/>
                      <a:gd name="connsiteY2" fmla="*/ 8382 h 8382"/>
                      <a:gd name="connsiteX3" fmla="*/ 1651 w 1905"/>
                      <a:gd name="connsiteY3" fmla="*/ 0 h 8382"/>
                    </a:gdLst>
                    <a:ahLst/>
                    <a:cxnLst>
                      <a:cxn ang="0">
                        <a:pos x="connsiteX0" y="connsiteY0"/>
                      </a:cxn>
                      <a:cxn ang="0">
                        <a:pos x="connsiteX1" y="connsiteY1"/>
                      </a:cxn>
                      <a:cxn ang="0">
                        <a:pos x="connsiteX2" y="connsiteY2"/>
                      </a:cxn>
                      <a:cxn ang="0">
                        <a:pos x="connsiteX3" y="connsiteY3"/>
                      </a:cxn>
                    </a:cxnLst>
                    <a:rect l="l" t="t" r="r" b="b"/>
                    <a:pathLst>
                      <a:path w="1905" h="8382">
                        <a:moveTo>
                          <a:pt x="1651" y="0"/>
                        </a:moveTo>
                        <a:lnTo>
                          <a:pt x="0" y="8001"/>
                        </a:lnTo>
                        <a:lnTo>
                          <a:pt x="1905" y="8382"/>
                        </a:lnTo>
                        <a:lnTo>
                          <a:pt x="1651" y="0"/>
                        </a:lnTo>
                        <a:close/>
                      </a:path>
                    </a:pathLst>
                  </a:custGeom>
                  <a:solidFill>
                    <a:srgbClr val="000000"/>
                  </a:solidFill>
                  <a:ln w="0" cap="flat">
                    <a:noFill/>
                    <a:prstDash val="solid"/>
                    <a:miter/>
                  </a:ln>
                </p:spPr>
                <p:txBody>
                  <a:bodyPr rtlCol="0" anchor="ctr"/>
                  <a:lstStyle/>
                  <a:p>
                    <a:endParaRPr lang="nl-NL"/>
                  </a:p>
                </p:txBody>
              </p:sp>
              <p:sp>
                <p:nvSpPr>
                  <p:cNvPr id="174" name="Vrije vorm: vorm 173">
                    <a:extLst>
                      <a:ext uri="{FF2B5EF4-FFF2-40B4-BE49-F238E27FC236}">
                        <a16:creationId xmlns:a16="http://schemas.microsoft.com/office/drawing/2014/main" id="{65F15323-26A2-7D31-2924-9FF234A1B2A2}"/>
                      </a:ext>
                    </a:extLst>
                  </p:cNvPr>
                  <p:cNvSpPr/>
                  <p:nvPr/>
                </p:nvSpPr>
                <p:spPr>
                  <a:xfrm>
                    <a:off x="9021444" y="3321177"/>
                    <a:ext cx="2035" cy="12191"/>
                  </a:xfrm>
                  <a:custGeom>
                    <a:avLst/>
                    <a:gdLst>
                      <a:gd name="connsiteX0" fmla="*/ 762 w 2035"/>
                      <a:gd name="connsiteY0" fmla="*/ 127 h 12191"/>
                      <a:gd name="connsiteX1" fmla="*/ 0 w 2035"/>
                      <a:gd name="connsiteY1" fmla="*/ 11811 h 12191"/>
                      <a:gd name="connsiteX2" fmla="*/ 2032 w 2035"/>
                      <a:gd name="connsiteY2" fmla="*/ 12192 h 12191"/>
                      <a:gd name="connsiteX3" fmla="*/ 762 w 2035"/>
                      <a:gd name="connsiteY3" fmla="*/ 0 h 12191"/>
                    </a:gdLst>
                    <a:ahLst/>
                    <a:cxnLst>
                      <a:cxn ang="0">
                        <a:pos x="connsiteX0" y="connsiteY0"/>
                      </a:cxn>
                      <a:cxn ang="0">
                        <a:pos x="connsiteX1" y="connsiteY1"/>
                      </a:cxn>
                      <a:cxn ang="0">
                        <a:pos x="connsiteX2" y="connsiteY2"/>
                      </a:cxn>
                      <a:cxn ang="0">
                        <a:pos x="connsiteX3" y="connsiteY3"/>
                      </a:cxn>
                    </a:cxnLst>
                    <a:rect l="l" t="t" r="r" b="b"/>
                    <a:pathLst>
                      <a:path w="2035" h="12191">
                        <a:moveTo>
                          <a:pt x="762" y="127"/>
                        </a:moveTo>
                        <a:cubicBezTo>
                          <a:pt x="762" y="127"/>
                          <a:pt x="1398" y="6985"/>
                          <a:pt x="0" y="11811"/>
                        </a:cubicBezTo>
                        <a:lnTo>
                          <a:pt x="2032" y="12192"/>
                        </a:lnTo>
                        <a:cubicBezTo>
                          <a:pt x="2032" y="12192"/>
                          <a:pt x="2160" y="4064"/>
                          <a:pt x="762" y="0"/>
                        </a:cubicBezTo>
                        <a:close/>
                      </a:path>
                    </a:pathLst>
                  </a:custGeom>
                  <a:solidFill>
                    <a:srgbClr val="000000"/>
                  </a:solidFill>
                  <a:ln w="0" cap="flat">
                    <a:noFill/>
                    <a:prstDash val="solid"/>
                    <a:miter/>
                  </a:ln>
                </p:spPr>
                <p:txBody>
                  <a:bodyPr rtlCol="0" anchor="ctr"/>
                  <a:lstStyle/>
                  <a:p>
                    <a:endParaRPr lang="nl-NL"/>
                  </a:p>
                </p:txBody>
              </p:sp>
              <p:sp>
                <p:nvSpPr>
                  <p:cNvPr id="175" name="Vrije vorm: vorm 174">
                    <a:extLst>
                      <a:ext uri="{FF2B5EF4-FFF2-40B4-BE49-F238E27FC236}">
                        <a16:creationId xmlns:a16="http://schemas.microsoft.com/office/drawing/2014/main" id="{010B79C4-55B1-593D-CC71-585C562B7189}"/>
                      </a:ext>
                    </a:extLst>
                  </p:cNvPr>
                  <p:cNvSpPr/>
                  <p:nvPr/>
                </p:nvSpPr>
                <p:spPr>
                  <a:xfrm>
                    <a:off x="9031605" y="3322954"/>
                    <a:ext cx="1777" cy="10541"/>
                  </a:xfrm>
                  <a:custGeom>
                    <a:avLst/>
                    <a:gdLst>
                      <a:gd name="connsiteX0" fmla="*/ 0 w 1777"/>
                      <a:gd name="connsiteY0" fmla="*/ 0 h 10541"/>
                      <a:gd name="connsiteX1" fmla="*/ 0 w 1777"/>
                      <a:gd name="connsiteY1" fmla="*/ 10541 h 10541"/>
                      <a:gd name="connsiteX2" fmla="*/ 1777 w 1777"/>
                      <a:gd name="connsiteY2" fmla="*/ 10541 h 10541"/>
                      <a:gd name="connsiteX3" fmla="*/ 0 w 1777"/>
                      <a:gd name="connsiteY3" fmla="*/ 127 h 10541"/>
                    </a:gdLst>
                    <a:ahLst/>
                    <a:cxnLst>
                      <a:cxn ang="0">
                        <a:pos x="connsiteX0" y="connsiteY0"/>
                      </a:cxn>
                      <a:cxn ang="0">
                        <a:pos x="connsiteX1" y="connsiteY1"/>
                      </a:cxn>
                      <a:cxn ang="0">
                        <a:pos x="connsiteX2" y="connsiteY2"/>
                      </a:cxn>
                      <a:cxn ang="0">
                        <a:pos x="connsiteX3" y="connsiteY3"/>
                      </a:cxn>
                    </a:cxnLst>
                    <a:rect l="l" t="t" r="r" b="b"/>
                    <a:pathLst>
                      <a:path w="1777" h="10541">
                        <a:moveTo>
                          <a:pt x="0" y="0"/>
                        </a:moveTo>
                        <a:cubicBezTo>
                          <a:pt x="0" y="0"/>
                          <a:pt x="635" y="6604"/>
                          <a:pt x="0" y="10541"/>
                        </a:cubicBezTo>
                        <a:cubicBezTo>
                          <a:pt x="0" y="10541"/>
                          <a:pt x="762" y="10541"/>
                          <a:pt x="1777" y="10541"/>
                        </a:cubicBezTo>
                        <a:cubicBezTo>
                          <a:pt x="1777" y="10541"/>
                          <a:pt x="1015" y="2794"/>
                          <a:pt x="0" y="127"/>
                        </a:cubicBezTo>
                        <a:close/>
                      </a:path>
                    </a:pathLst>
                  </a:custGeom>
                  <a:solidFill>
                    <a:srgbClr val="000000"/>
                  </a:solidFill>
                  <a:ln w="0" cap="flat">
                    <a:noFill/>
                    <a:prstDash val="solid"/>
                    <a:miter/>
                  </a:ln>
                </p:spPr>
                <p:txBody>
                  <a:bodyPr rtlCol="0" anchor="ctr"/>
                  <a:lstStyle/>
                  <a:p>
                    <a:endParaRPr lang="nl-NL"/>
                  </a:p>
                </p:txBody>
              </p:sp>
              <p:sp>
                <p:nvSpPr>
                  <p:cNvPr id="176" name="Vrije vorm: vorm 175">
                    <a:extLst>
                      <a:ext uri="{FF2B5EF4-FFF2-40B4-BE49-F238E27FC236}">
                        <a16:creationId xmlns:a16="http://schemas.microsoft.com/office/drawing/2014/main" id="{B22F894F-5AD2-9CE0-F73D-A334C0B838CE}"/>
                      </a:ext>
                    </a:extLst>
                  </p:cNvPr>
                  <p:cNvSpPr/>
                  <p:nvPr/>
                </p:nvSpPr>
                <p:spPr>
                  <a:xfrm>
                    <a:off x="9041130" y="3321684"/>
                    <a:ext cx="3047" cy="9905"/>
                  </a:xfrm>
                  <a:custGeom>
                    <a:avLst/>
                    <a:gdLst>
                      <a:gd name="connsiteX0" fmla="*/ 0 w 3047"/>
                      <a:gd name="connsiteY0" fmla="*/ 0 h 9905"/>
                      <a:gd name="connsiteX1" fmla="*/ 1524 w 3047"/>
                      <a:gd name="connsiteY1" fmla="*/ 9906 h 9905"/>
                      <a:gd name="connsiteX2" fmla="*/ 3048 w 3047"/>
                      <a:gd name="connsiteY2" fmla="*/ 9398 h 9905"/>
                      <a:gd name="connsiteX3" fmla="*/ 126 w 3047"/>
                      <a:gd name="connsiteY3" fmla="*/ 0 h 9905"/>
                    </a:gdLst>
                    <a:ahLst/>
                    <a:cxnLst>
                      <a:cxn ang="0">
                        <a:pos x="connsiteX0" y="connsiteY0"/>
                      </a:cxn>
                      <a:cxn ang="0">
                        <a:pos x="connsiteX1" y="connsiteY1"/>
                      </a:cxn>
                      <a:cxn ang="0">
                        <a:pos x="connsiteX2" y="connsiteY2"/>
                      </a:cxn>
                      <a:cxn ang="0">
                        <a:pos x="connsiteX3" y="connsiteY3"/>
                      </a:cxn>
                    </a:cxnLst>
                    <a:rect l="l" t="t" r="r" b="b"/>
                    <a:pathLst>
                      <a:path w="3047" h="9905">
                        <a:moveTo>
                          <a:pt x="0" y="0"/>
                        </a:moveTo>
                        <a:cubicBezTo>
                          <a:pt x="0" y="0"/>
                          <a:pt x="2159" y="5461"/>
                          <a:pt x="1524" y="9906"/>
                        </a:cubicBezTo>
                        <a:lnTo>
                          <a:pt x="3048" y="9398"/>
                        </a:lnTo>
                        <a:cubicBezTo>
                          <a:pt x="3048" y="9398"/>
                          <a:pt x="2667" y="3810"/>
                          <a:pt x="126" y="0"/>
                        </a:cubicBezTo>
                        <a:close/>
                      </a:path>
                    </a:pathLst>
                  </a:custGeom>
                  <a:solidFill>
                    <a:srgbClr val="000000"/>
                  </a:solidFill>
                  <a:ln w="0" cap="flat">
                    <a:noFill/>
                    <a:prstDash val="solid"/>
                    <a:miter/>
                  </a:ln>
                </p:spPr>
                <p:txBody>
                  <a:bodyPr rtlCol="0" anchor="ctr"/>
                  <a:lstStyle/>
                  <a:p>
                    <a:endParaRPr lang="nl-NL"/>
                  </a:p>
                </p:txBody>
              </p:sp>
              <p:sp>
                <p:nvSpPr>
                  <p:cNvPr id="177" name="Vrije vorm: vorm 176">
                    <a:extLst>
                      <a:ext uri="{FF2B5EF4-FFF2-40B4-BE49-F238E27FC236}">
                        <a16:creationId xmlns:a16="http://schemas.microsoft.com/office/drawing/2014/main" id="{534AD94D-4B19-FF18-A5CF-0A65B4207382}"/>
                      </a:ext>
                    </a:extLst>
                  </p:cNvPr>
                  <p:cNvSpPr/>
                  <p:nvPr/>
                </p:nvSpPr>
                <p:spPr>
                  <a:xfrm>
                    <a:off x="8989821" y="3285997"/>
                    <a:ext cx="75453" cy="45720"/>
                  </a:xfrm>
                  <a:custGeom>
                    <a:avLst/>
                    <a:gdLst>
                      <a:gd name="connsiteX0" fmla="*/ 0 w 75453"/>
                      <a:gd name="connsiteY0" fmla="*/ 45720 h 45720"/>
                      <a:gd name="connsiteX1" fmla="*/ 39116 w 75453"/>
                      <a:gd name="connsiteY1" fmla="*/ 27432 h 45720"/>
                      <a:gd name="connsiteX2" fmla="*/ 75438 w 75453"/>
                      <a:gd name="connsiteY2" fmla="*/ 42164 h 45720"/>
                      <a:gd name="connsiteX3" fmla="*/ 38354 w 75453"/>
                      <a:gd name="connsiteY3" fmla="*/ 0 h 45720"/>
                      <a:gd name="connsiteX4" fmla="*/ 127 w 75453"/>
                      <a:gd name="connsiteY4" fmla="*/ 45593 h 45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53" h="45720">
                        <a:moveTo>
                          <a:pt x="0" y="45720"/>
                        </a:moveTo>
                        <a:cubicBezTo>
                          <a:pt x="0" y="45720"/>
                          <a:pt x="11685" y="27432"/>
                          <a:pt x="39116" y="27432"/>
                        </a:cubicBezTo>
                        <a:cubicBezTo>
                          <a:pt x="66548" y="27432"/>
                          <a:pt x="75438" y="42164"/>
                          <a:pt x="75438" y="42164"/>
                        </a:cubicBezTo>
                        <a:cubicBezTo>
                          <a:pt x="75438" y="42164"/>
                          <a:pt x="77343" y="0"/>
                          <a:pt x="38354" y="0"/>
                        </a:cubicBezTo>
                        <a:cubicBezTo>
                          <a:pt x="-635" y="0"/>
                          <a:pt x="127" y="45593"/>
                          <a:pt x="127" y="45593"/>
                        </a:cubicBezTo>
                        <a:close/>
                      </a:path>
                    </a:pathLst>
                  </a:custGeom>
                  <a:solidFill>
                    <a:srgbClr val="000000"/>
                  </a:solidFill>
                  <a:ln w="0" cap="flat">
                    <a:noFill/>
                    <a:prstDash val="solid"/>
                    <a:miter/>
                  </a:ln>
                </p:spPr>
                <p:txBody>
                  <a:bodyPr rtlCol="0" anchor="ctr"/>
                  <a:lstStyle/>
                  <a:p>
                    <a:endParaRPr lang="nl-NL"/>
                  </a:p>
                </p:txBody>
              </p:sp>
              <p:sp>
                <p:nvSpPr>
                  <p:cNvPr id="178" name="Vrije vorm: vorm 177">
                    <a:extLst>
                      <a:ext uri="{FF2B5EF4-FFF2-40B4-BE49-F238E27FC236}">
                        <a16:creationId xmlns:a16="http://schemas.microsoft.com/office/drawing/2014/main" id="{30C13E6A-BE80-3429-2737-1F29947F2086}"/>
                      </a:ext>
                    </a:extLst>
                  </p:cNvPr>
                  <p:cNvSpPr/>
                  <p:nvPr/>
                </p:nvSpPr>
                <p:spPr>
                  <a:xfrm>
                    <a:off x="8988737" y="3300984"/>
                    <a:ext cx="77898" cy="30733"/>
                  </a:xfrm>
                  <a:custGeom>
                    <a:avLst/>
                    <a:gdLst>
                      <a:gd name="connsiteX0" fmla="*/ 40201 w 77898"/>
                      <a:gd name="connsiteY0" fmla="*/ 127 h 30733"/>
                      <a:gd name="connsiteX1" fmla="*/ 2990 w 77898"/>
                      <a:gd name="connsiteY1" fmla="*/ 15875 h 30733"/>
                      <a:gd name="connsiteX2" fmla="*/ 1085 w 77898"/>
                      <a:gd name="connsiteY2" fmla="*/ 30734 h 30733"/>
                      <a:gd name="connsiteX3" fmla="*/ 40201 w 77898"/>
                      <a:gd name="connsiteY3" fmla="*/ 12446 h 30733"/>
                      <a:gd name="connsiteX4" fmla="*/ 76523 w 77898"/>
                      <a:gd name="connsiteY4" fmla="*/ 27178 h 30733"/>
                      <a:gd name="connsiteX5" fmla="*/ 74745 w 77898"/>
                      <a:gd name="connsiteY5" fmla="*/ 12573 h 30733"/>
                      <a:gd name="connsiteX6" fmla="*/ 40201 w 77898"/>
                      <a:gd name="connsiteY6" fmla="*/ 0 h 30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898" h="30733">
                        <a:moveTo>
                          <a:pt x="40201" y="127"/>
                        </a:moveTo>
                        <a:cubicBezTo>
                          <a:pt x="19119" y="127"/>
                          <a:pt x="6673" y="10414"/>
                          <a:pt x="2990" y="15875"/>
                        </a:cubicBezTo>
                        <a:cubicBezTo>
                          <a:pt x="-2344" y="24003"/>
                          <a:pt x="1085" y="30734"/>
                          <a:pt x="1085" y="30734"/>
                        </a:cubicBezTo>
                        <a:cubicBezTo>
                          <a:pt x="1085" y="30734"/>
                          <a:pt x="12769" y="12446"/>
                          <a:pt x="40201" y="12446"/>
                        </a:cubicBezTo>
                        <a:cubicBezTo>
                          <a:pt x="67633" y="12446"/>
                          <a:pt x="76523" y="27178"/>
                          <a:pt x="76523" y="27178"/>
                        </a:cubicBezTo>
                        <a:cubicBezTo>
                          <a:pt x="76523" y="27178"/>
                          <a:pt x="80587" y="19558"/>
                          <a:pt x="74745" y="12573"/>
                        </a:cubicBezTo>
                        <a:cubicBezTo>
                          <a:pt x="71316" y="8382"/>
                          <a:pt x="60902" y="0"/>
                          <a:pt x="40201" y="0"/>
                        </a:cubicBezTo>
                        <a:close/>
                      </a:path>
                    </a:pathLst>
                  </a:custGeom>
                  <a:solidFill>
                    <a:srgbClr val="000000"/>
                  </a:solidFill>
                  <a:ln w="0" cap="flat">
                    <a:noFill/>
                    <a:prstDash val="solid"/>
                    <a:miter/>
                  </a:ln>
                </p:spPr>
                <p:txBody>
                  <a:bodyPr rtlCol="0" anchor="ctr"/>
                  <a:lstStyle/>
                  <a:p>
                    <a:endParaRPr lang="nl-NL"/>
                  </a:p>
                </p:txBody>
              </p:sp>
            </p:grpSp>
          </p:grpSp>
          <p:sp>
            <p:nvSpPr>
              <p:cNvPr id="64" name="Vrije vorm: vorm 63">
                <a:extLst>
                  <a:ext uri="{FF2B5EF4-FFF2-40B4-BE49-F238E27FC236}">
                    <a16:creationId xmlns:a16="http://schemas.microsoft.com/office/drawing/2014/main" id="{8EB7A06C-FB1B-6E42-27C8-3F54A5D5C5AF}"/>
                  </a:ext>
                </a:extLst>
              </p:cNvPr>
              <p:cNvSpPr/>
              <p:nvPr/>
            </p:nvSpPr>
            <p:spPr>
              <a:xfrm>
                <a:off x="8953881" y="3268217"/>
                <a:ext cx="144271" cy="144272"/>
              </a:xfrm>
              <a:custGeom>
                <a:avLst/>
                <a:gdLst>
                  <a:gd name="connsiteX0" fmla="*/ 144272 w 144271"/>
                  <a:gd name="connsiteY0" fmla="*/ 72136 h 144272"/>
                  <a:gd name="connsiteX1" fmla="*/ 72136 w 144271"/>
                  <a:gd name="connsiteY1" fmla="*/ 144272 h 144272"/>
                  <a:gd name="connsiteX2" fmla="*/ 0 w 144271"/>
                  <a:gd name="connsiteY2" fmla="*/ 72136 h 144272"/>
                  <a:gd name="connsiteX3" fmla="*/ 72136 w 144271"/>
                  <a:gd name="connsiteY3" fmla="*/ 0 h 144272"/>
                  <a:gd name="connsiteX4" fmla="*/ 144272 w 144271"/>
                  <a:gd name="connsiteY4" fmla="*/ 72136 h 14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271" h="144272">
                    <a:moveTo>
                      <a:pt x="144272" y="72136"/>
                    </a:moveTo>
                    <a:cubicBezTo>
                      <a:pt x="144272" y="111975"/>
                      <a:pt x="111976" y="144272"/>
                      <a:pt x="72136" y="144272"/>
                    </a:cubicBezTo>
                    <a:cubicBezTo>
                      <a:pt x="32297" y="144272"/>
                      <a:pt x="0" y="111975"/>
                      <a:pt x="0" y="72136"/>
                    </a:cubicBezTo>
                    <a:cubicBezTo>
                      <a:pt x="0" y="32296"/>
                      <a:pt x="32297" y="0"/>
                      <a:pt x="72136" y="0"/>
                    </a:cubicBezTo>
                    <a:cubicBezTo>
                      <a:pt x="111976" y="0"/>
                      <a:pt x="144272" y="32296"/>
                      <a:pt x="144272" y="72136"/>
                    </a:cubicBezTo>
                    <a:close/>
                  </a:path>
                </a:pathLst>
              </a:custGeom>
              <a:solidFill>
                <a:srgbClr val="DC99CB"/>
              </a:solidFill>
              <a:ln w="0" cap="flat">
                <a:noFill/>
                <a:prstDash val="solid"/>
                <a:miter/>
              </a:ln>
            </p:spPr>
            <p:txBody>
              <a:bodyPr rtlCol="0" anchor="ctr"/>
              <a:lstStyle/>
              <a:p>
                <a:endParaRPr lang="nl-NL"/>
              </a:p>
            </p:txBody>
          </p:sp>
          <p:sp>
            <p:nvSpPr>
              <p:cNvPr id="65" name="Vrije vorm: vorm 64">
                <a:extLst>
                  <a:ext uri="{FF2B5EF4-FFF2-40B4-BE49-F238E27FC236}">
                    <a16:creationId xmlns:a16="http://schemas.microsoft.com/office/drawing/2014/main" id="{C5B334E7-5CB3-7187-178A-E736DB99C7B7}"/>
                  </a:ext>
                </a:extLst>
              </p:cNvPr>
              <p:cNvSpPr/>
              <p:nvPr/>
            </p:nvSpPr>
            <p:spPr>
              <a:xfrm>
                <a:off x="8951848" y="3266185"/>
                <a:ext cx="148335" cy="148335"/>
              </a:xfrm>
              <a:custGeom>
                <a:avLst/>
                <a:gdLst>
                  <a:gd name="connsiteX0" fmla="*/ 74168 w 148335"/>
                  <a:gd name="connsiteY0" fmla="*/ 4191 h 148335"/>
                  <a:gd name="connsiteX1" fmla="*/ 144272 w 148335"/>
                  <a:gd name="connsiteY1" fmla="*/ 74295 h 148335"/>
                  <a:gd name="connsiteX2" fmla="*/ 74168 w 148335"/>
                  <a:gd name="connsiteY2" fmla="*/ 144399 h 148335"/>
                  <a:gd name="connsiteX3" fmla="*/ 4064 w 148335"/>
                  <a:gd name="connsiteY3" fmla="*/ 74295 h 148335"/>
                  <a:gd name="connsiteX4" fmla="*/ 74168 w 148335"/>
                  <a:gd name="connsiteY4" fmla="*/ 4191 h 148335"/>
                  <a:gd name="connsiteX5" fmla="*/ 74168 w 148335"/>
                  <a:gd name="connsiteY5" fmla="*/ 0 h 148335"/>
                  <a:gd name="connsiteX6" fmla="*/ 0 w 148335"/>
                  <a:gd name="connsiteY6" fmla="*/ 74168 h 148335"/>
                  <a:gd name="connsiteX7" fmla="*/ 74168 w 148335"/>
                  <a:gd name="connsiteY7" fmla="*/ 148336 h 148335"/>
                  <a:gd name="connsiteX8" fmla="*/ 148336 w 148335"/>
                  <a:gd name="connsiteY8" fmla="*/ 74168 h 148335"/>
                  <a:gd name="connsiteX9" fmla="*/ 74168 w 148335"/>
                  <a:gd name="connsiteY9" fmla="*/ 0 h 148335"/>
                  <a:gd name="connsiteX10" fmla="*/ 74168 w 148335"/>
                  <a:gd name="connsiteY10" fmla="*/ 0 h 148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8335" h="148335">
                    <a:moveTo>
                      <a:pt x="74168" y="4191"/>
                    </a:moveTo>
                    <a:cubicBezTo>
                      <a:pt x="112903" y="4191"/>
                      <a:pt x="144272" y="35560"/>
                      <a:pt x="144272" y="74295"/>
                    </a:cubicBezTo>
                    <a:cubicBezTo>
                      <a:pt x="144272" y="113030"/>
                      <a:pt x="112903" y="144399"/>
                      <a:pt x="74168" y="144399"/>
                    </a:cubicBezTo>
                    <a:cubicBezTo>
                      <a:pt x="35433" y="144399"/>
                      <a:pt x="4064" y="113030"/>
                      <a:pt x="4064" y="74295"/>
                    </a:cubicBezTo>
                    <a:cubicBezTo>
                      <a:pt x="4064" y="35560"/>
                      <a:pt x="35433" y="4191"/>
                      <a:pt x="74168" y="4191"/>
                    </a:cubicBezTo>
                    <a:moveTo>
                      <a:pt x="74168" y="0"/>
                    </a:moveTo>
                    <a:cubicBezTo>
                      <a:pt x="33274" y="0"/>
                      <a:pt x="0" y="33274"/>
                      <a:pt x="0" y="74168"/>
                    </a:cubicBezTo>
                    <a:cubicBezTo>
                      <a:pt x="0" y="115062"/>
                      <a:pt x="33274" y="148336"/>
                      <a:pt x="74168" y="148336"/>
                    </a:cubicBezTo>
                    <a:cubicBezTo>
                      <a:pt x="115062" y="148336"/>
                      <a:pt x="148336" y="115062"/>
                      <a:pt x="148336" y="74168"/>
                    </a:cubicBezTo>
                    <a:cubicBezTo>
                      <a:pt x="148336" y="33274"/>
                      <a:pt x="115062" y="0"/>
                      <a:pt x="74168" y="0"/>
                    </a:cubicBezTo>
                    <a:lnTo>
                      <a:pt x="74168" y="0"/>
                    </a:lnTo>
                    <a:close/>
                  </a:path>
                </a:pathLst>
              </a:custGeom>
              <a:solidFill>
                <a:srgbClr val="FFFFFF"/>
              </a:solidFill>
              <a:ln w="0" cap="flat">
                <a:noFill/>
                <a:prstDash val="solid"/>
                <a:miter/>
              </a:ln>
            </p:spPr>
            <p:txBody>
              <a:bodyPr rtlCol="0" anchor="ctr"/>
              <a:lstStyle/>
              <a:p>
                <a:endParaRPr lang="nl-NL"/>
              </a:p>
            </p:txBody>
          </p:sp>
          <p:grpSp>
            <p:nvGrpSpPr>
              <p:cNvPr id="66" name="Graphic 290">
                <a:extLst>
                  <a:ext uri="{FF2B5EF4-FFF2-40B4-BE49-F238E27FC236}">
                    <a16:creationId xmlns:a16="http://schemas.microsoft.com/office/drawing/2014/main" id="{66BEC1A6-D149-84FB-0A44-98B2DB83581D}"/>
                  </a:ext>
                </a:extLst>
              </p:cNvPr>
              <p:cNvGrpSpPr/>
              <p:nvPr/>
            </p:nvGrpSpPr>
            <p:grpSpPr>
              <a:xfrm>
                <a:off x="8983218" y="3289765"/>
                <a:ext cx="150494" cy="151934"/>
                <a:chOff x="8983218" y="3289765"/>
                <a:chExt cx="150494" cy="151934"/>
              </a:xfrm>
            </p:grpSpPr>
            <p:sp>
              <p:nvSpPr>
                <p:cNvPr id="141" name="Vrije vorm: vorm 140">
                  <a:extLst>
                    <a:ext uri="{FF2B5EF4-FFF2-40B4-BE49-F238E27FC236}">
                      <a16:creationId xmlns:a16="http://schemas.microsoft.com/office/drawing/2014/main" id="{16E21D8D-9456-2F4D-9E0D-9EFDB4A152D9}"/>
                    </a:ext>
                  </a:extLst>
                </p:cNvPr>
                <p:cNvSpPr/>
                <p:nvPr/>
              </p:nvSpPr>
              <p:spPr>
                <a:xfrm>
                  <a:off x="9012681" y="3300603"/>
                  <a:ext cx="121031" cy="141096"/>
                </a:xfrm>
                <a:custGeom>
                  <a:avLst/>
                  <a:gdLst>
                    <a:gd name="connsiteX0" fmla="*/ 33655 w 121031"/>
                    <a:gd name="connsiteY0" fmla="*/ 0 h 141096"/>
                    <a:gd name="connsiteX1" fmla="*/ 121031 w 121031"/>
                    <a:gd name="connsiteY1" fmla="*/ 87503 h 141096"/>
                    <a:gd name="connsiteX2" fmla="*/ 32893 w 121031"/>
                    <a:gd name="connsiteY2" fmla="*/ 141097 h 141096"/>
                    <a:gd name="connsiteX3" fmla="*/ 0 w 121031"/>
                    <a:gd name="connsiteY3" fmla="*/ 108204 h 141096"/>
                    <a:gd name="connsiteX4" fmla="*/ 4191 w 121031"/>
                    <a:gd name="connsiteY4" fmla="*/ 71374 h 141096"/>
                    <a:gd name="connsiteX5" fmla="*/ 32258 w 121031"/>
                    <a:gd name="connsiteY5" fmla="*/ 12065 h 141096"/>
                    <a:gd name="connsiteX6" fmla="*/ 33655 w 121031"/>
                    <a:gd name="connsiteY6" fmla="*/ 0 h 14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31" h="141096">
                      <a:moveTo>
                        <a:pt x="33655" y="0"/>
                      </a:moveTo>
                      <a:lnTo>
                        <a:pt x="121031" y="87503"/>
                      </a:lnTo>
                      <a:lnTo>
                        <a:pt x="32893" y="141097"/>
                      </a:lnTo>
                      <a:lnTo>
                        <a:pt x="0" y="108204"/>
                      </a:lnTo>
                      <a:lnTo>
                        <a:pt x="4191" y="71374"/>
                      </a:lnTo>
                      <a:lnTo>
                        <a:pt x="32258" y="12065"/>
                      </a:lnTo>
                      <a:lnTo>
                        <a:pt x="33655" y="0"/>
                      </a:lnTo>
                      <a:close/>
                    </a:path>
                  </a:pathLst>
                </a:custGeom>
                <a:solidFill>
                  <a:srgbClr val="000000">
                    <a:alpha val="10000"/>
                  </a:srgbClr>
                </a:solidFill>
                <a:ln w="0" cap="flat">
                  <a:noFill/>
                  <a:prstDash val="solid"/>
                  <a:miter/>
                </a:ln>
              </p:spPr>
              <p:txBody>
                <a:bodyPr rtlCol="0" anchor="ctr"/>
                <a:lstStyle/>
                <a:p>
                  <a:endParaRPr lang="nl-NL"/>
                </a:p>
              </p:txBody>
            </p:sp>
            <p:sp>
              <p:nvSpPr>
                <p:cNvPr id="144" name="Vrije vorm: vorm 143">
                  <a:extLst>
                    <a:ext uri="{FF2B5EF4-FFF2-40B4-BE49-F238E27FC236}">
                      <a16:creationId xmlns:a16="http://schemas.microsoft.com/office/drawing/2014/main" id="{51D2B7EC-B562-2C69-9A55-562538264006}"/>
                    </a:ext>
                  </a:extLst>
                </p:cNvPr>
                <p:cNvSpPr/>
                <p:nvPr/>
              </p:nvSpPr>
              <p:spPr>
                <a:xfrm>
                  <a:off x="8983218" y="3377438"/>
                  <a:ext cx="84581" cy="38592"/>
                </a:xfrm>
                <a:custGeom>
                  <a:avLst/>
                  <a:gdLst>
                    <a:gd name="connsiteX0" fmla="*/ 82931 w 84581"/>
                    <a:gd name="connsiteY0" fmla="*/ 12954 h 38592"/>
                    <a:gd name="connsiteX1" fmla="*/ 55372 w 84581"/>
                    <a:gd name="connsiteY1" fmla="*/ 1143 h 38592"/>
                    <a:gd name="connsiteX2" fmla="*/ 51181 w 84581"/>
                    <a:gd name="connsiteY2" fmla="*/ 0 h 38592"/>
                    <a:gd name="connsiteX3" fmla="*/ 32893 w 84581"/>
                    <a:gd name="connsiteY3" fmla="*/ 0 h 38592"/>
                    <a:gd name="connsiteX4" fmla="*/ 29590 w 84581"/>
                    <a:gd name="connsiteY4" fmla="*/ 1143 h 38592"/>
                    <a:gd name="connsiteX5" fmla="*/ 1650 w 84581"/>
                    <a:gd name="connsiteY5" fmla="*/ 13208 h 38592"/>
                    <a:gd name="connsiteX6" fmla="*/ 0 w 84581"/>
                    <a:gd name="connsiteY6" fmla="*/ 32258 h 38592"/>
                    <a:gd name="connsiteX7" fmla="*/ 84582 w 84581"/>
                    <a:gd name="connsiteY7" fmla="*/ 32258 h 38592"/>
                    <a:gd name="connsiteX8" fmla="*/ 82931 w 84581"/>
                    <a:gd name="connsiteY8" fmla="*/ 13081 h 38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581" h="38592">
                      <a:moveTo>
                        <a:pt x="82931" y="12954"/>
                      </a:moveTo>
                      <a:cubicBezTo>
                        <a:pt x="81534" y="7747"/>
                        <a:pt x="61087" y="2540"/>
                        <a:pt x="55372" y="1143"/>
                      </a:cubicBezTo>
                      <a:cubicBezTo>
                        <a:pt x="52832" y="254"/>
                        <a:pt x="51181" y="0"/>
                        <a:pt x="51181" y="0"/>
                      </a:cubicBezTo>
                      <a:lnTo>
                        <a:pt x="32893" y="0"/>
                      </a:lnTo>
                      <a:cubicBezTo>
                        <a:pt x="32893" y="0"/>
                        <a:pt x="32003" y="508"/>
                        <a:pt x="29590" y="1143"/>
                      </a:cubicBezTo>
                      <a:cubicBezTo>
                        <a:pt x="24511" y="2413"/>
                        <a:pt x="3048" y="7874"/>
                        <a:pt x="1650" y="13208"/>
                      </a:cubicBezTo>
                      <a:cubicBezTo>
                        <a:pt x="381" y="17907"/>
                        <a:pt x="0" y="27686"/>
                        <a:pt x="0" y="32258"/>
                      </a:cubicBezTo>
                      <a:cubicBezTo>
                        <a:pt x="0" y="40767"/>
                        <a:pt x="84582" y="40640"/>
                        <a:pt x="84582" y="32258"/>
                      </a:cubicBezTo>
                      <a:cubicBezTo>
                        <a:pt x="84582" y="27686"/>
                        <a:pt x="84200" y="17780"/>
                        <a:pt x="82931" y="13081"/>
                      </a:cubicBezTo>
                      <a:close/>
                    </a:path>
                  </a:pathLst>
                </a:custGeom>
                <a:solidFill>
                  <a:srgbClr val="EE7B00"/>
                </a:solidFill>
                <a:ln w="0" cap="flat">
                  <a:noFill/>
                  <a:prstDash val="solid"/>
                  <a:miter/>
                </a:ln>
              </p:spPr>
              <p:txBody>
                <a:bodyPr rtlCol="0" anchor="ctr"/>
                <a:lstStyle/>
                <a:p>
                  <a:endParaRPr lang="nl-NL"/>
                </a:p>
              </p:txBody>
            </p:sp>
            <p:sp>
              <p:nvSpPr>
                <p:cNvPr id="145" name="Vrije vorm: vorm 144">
                  <a:extLst>
                    <a:ext uri="{FF2B5EF4-FFF2-40B4-BE49-F238E27FC236}">
                      <a16:creationId xmlns:a16="http://schemas.microsoft.com/office/drawing/2014/main" id="{9EA52C7D-14DB-AB88-157C-4CC132C690C5}"/>
                    </a:ext>
                  </a:extLst>
                </p:cNvPr>
                <p:cNvSpPr/>
                <p:nvPr/>
              </p:nvSpPr>
              <p:spPr>
                <a:xfrm>
                  <a:off x="9042073" y="3379581"/>
                  <a:ext cx="25853" cy="34305"/>
                </a:xfrm>
                <a:custGeom>
                  <a:avLst/>
                  <a:gdLst>
                    <a:gd name="connsiteX0" fmla="*/ 24075 w 25853"/>
                    <a:gd name="connsiteY0" fmla="*/ 10810 h 34305"/>
                    <a:gd name="connsiteX1" fmla="*/ 72 w 25853"/>
                    <a:gd name="connsiteY1" fmla="*/ 15 h 34305"/>
                    <a:gd name="connsiteX2" fmla="*/ 19376 w 25853"/>
                    <a:gd name="connsiteY2" fmla="*/ 11953 h 34305"/>
                    <a:gd name="connsiteX3" fmla="*/ 21028 w 25853"/>
                    <a:gd name="connsiteY3" fmla="*/ 31257 h 34305"/>
                    <a:gd name="connsiteX4" fmla="*/ 16583 w 25853"/>
                    <a:gd name="connsiteY4" fmla="*/ 34305 h 34305"/>
                    <a:gd name="connsiteX5" fmla="*/ 25854 w 25853"/>
                    <a:gd name="connsiteY5" fmla="*/ 30114 h 34305"/>
                    <a:gd name="connsiteX6" fmla="*/ 24203 w 25853"/>
                    <a:gd name="connsiteY6" fmla="*/ 10810 h 34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53" h="34305">
                      <a:moveTo>
                        <a:pt x="24075" y="10810"/>
                      </a:moveTo>
                      <a:cubicBezTo>
                        <a:pt x="22933" y="6365"/>
                        <a:pt x="7946" y="2047"/>
                        <a:pt x="72" y="15"/>
                      </a:cubicBezTo>
                      <a:cubicBezTo>
                        <a:pt x="-1325" y="-366"/>
                        <a:pt x="17980" y="6619"/>
                        <a:pt x="19376" y="11953"/>
                      </a:cubicBezTo>
                      <a:cubicBezTo>
                        <a:pt x="20646" y="16652"/>
                        <a:pt x="21028" y="26558"/>
                        <a:pt x="21028" y="31257"/>
                      </a:cubicBezTo>
                      <a:cubicBezTo>
                        <a:pt x="21028" y="32400"/>
                        <a:pt x="19376" y="33416"/>
                        <a:pt x="16583" y="34305"/>
                      </a:cubicBezTo>
                      <a:cubicBezTo>
                        <a:pt x="22297" y="33289"/>
                        <a:pt x="25854" y="31892"/>
                        <a:pt x="25854" y="30114"/>
                      </a:cubicBezTo>
                      <a:cubicBezTo>
                        <a:pt x="25854" y="25542"/>
                        <a:pt x="25472" y="15636"/>
                        <a:pt x="24203" y="10810"/>
                      </a:cubicBezTo>
                      <a:close/>
                    </a:path>
                  </a:pathLst>
                </a:custGeom>
                <a:solidFill>
                  <a:srgbClr val="E84E0F"/>
                </a:solidFill>
                <a:ln w="0" cap="flat">
                  <a:noFill/>
                  <a:prstDash val="solid"/>
                  <a:miter/>
                </a:ln>
              </p:spPr>
              <p:txBody>
                <a:bodyPr rtlCol="0" anchor="ctr"/>
                <a:lstStyle/>
                <a:p>
                  <a:endParaRPr lang="nl-NL"/>
                </a:p>
              </p:txBody>
            </p:sp>
            <p:sp>
              <p:nvSpPr>
                <p:cNvPr id="146" name="Vrije vorm: vorm 145">
                  <a:extLst>
                    <a:ext uri="{FF2B5EF4-FFF2-40B4-BE49-F238E27FC236}">
                      <a16:creationId xmlns:a16="http://schemas.microsoft.com/office/drawing/2014/main" id="{330F93A2-7360-3D43-F0A0-C90D6B300557}"/>
                    </a:ext>
                  </a:extLst>
                </p:cNvPr>
                <p:cNvSpPr/>
                <p:nvPr/>
              </p:nvSpPr>
              <p:spPr>
                <a:xfrm>
                  <a:off x="9008871" y="3377438"/>
                  <a:ext cx="34163" cy="11176"/>
                </a:xfrm>
                <a:custGeom>
                  <a:avLst/>
                  <a:gdLst>
                    <a:gd name="connsiteX0" fmla="*/ 18161 w 34163"/>
                    <a:gd name="connsiteY0" fmla="*/ 11176 h 11176"/>
                    <a:gd name="connsiteX1" fmla="*/ 34163 w 34163"/>
                    <a:gd name="connsiteY1" fmla="*/ 2286 h 11176"/>
                    <a:gd name="connsiteX2" fmla="*/ 29718 w 34163"/>
                    <a:gd name="connsiteY2" fmla="*/ 1143 h 11176"/>
                    <a:gd name="connsiteX3" fmla="*/ 27560 w 34163"/>
                    <a:gd name="connsiteY3" fmla="*/ 508 h 11176"/>
                    <a:gd name="connsiteX4" fmla="*/ 21717 w 34163"/>
                    <a:gd name="connsiteY4" fmla="*/ 0 h 11176"/>
                    <a:gd name="connsiteX5" fmla="*/ 11811 w 34163"/>
                    <a:gd name="connsiteY5" fmla="*/ 0 h 11176"/>
                    <a:gd name="connsiteX6" fmla="*/ 5969 w 34163"/>
                    <a:gd name="connsiteY6" fmla="*/ 508 h 11176"/>
                    <a:gd name="connsiteX7" fmla="*/ 3810 w 34163"/>
                    <a:gd name="connsiteY7" fmla="*/ 1143 h 11176"/>
                    <a:gd name="connsiteX8" fmla="*/ 0 w 34163"/>
                    <a:gd name="connsiteY8" fmla="*/ 2159 h 11176"/>
                    <a:gd name="connsiteX9" fmla="*/ 18161 w 34163"/>
                    <a:gd name="connsiteY9" fmla="*/ 11176 h 1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163" h="11176">
                      <a:moveTo>
                        <a:pt x="18161" y="11176"/>
                      </a:moveTo>
                      <a:cubicBezTo>
                        <a:pt x="29083" y="11176"/>
                        <a:pt x="32893" y="4953"/>
                        <a:pt x="34163" y="2286"/>
                      </a:cubicBezTo>
                      <a:cubicBezTo>
                        <a:pt x="32385" y="1778"/>
                        <a:pt x="30735" y="1397"/>
                        <a:pt x="29718" y="1143"/>
                      </a:cubicBezTo>
                      <a:cubicBezTo>
                        <a:pt x="28956" y="889"/>
                        <a:pt x="28194" y="635"/>
                        <a:pt x="27560" y="508"/>
                      </a:cubicBezTo>
                      <a:lnTo>
                        <a:pt x="21717" y="0"/>
                      </a:lnTo>
                      <a:lnTo>
                        <a:pt x="11811" y="0"/>
                      </a:lnTo>
                      <a:cubicBezTo>
                        <a:pt x="11811" y="0"/>
                        <a:pt x="5969" y="508"/>
                        <a:pt x="5969" y="508"/>
                      </a:cubicBezTo>
                      <a:cubicBezTo>
                        <a:pt x="5461" y="762"/>
                        <a:pt x="4699" y="889"/>
                        <a:pt x="3810" y="1143"/>
                      </a:cubicBezTo>
                      <a:cubicBezTo>
                        <a:pt x="2922" y="1397"/>
                        <a:pt x="1651" y="1651"/>
                        <a:pt x="0" y="2159"/>
                      </a:cubicBezTo>
                      <a:cubicBezTo>
                        <a:pt x="1143" y="4826"/>
                        <a:pt x="5335" y="11176"/>
                        <a:pt x="18161" y="11176"/>
                      </a:cubicBezTo>
                      <a:close/>
                    </a:path>
                  </a:pathLst>
                </a:custGeom>
                <a:solidFill>
                  <a:srgbClr val="E84E0F"/>
                </a:solidFill>
                <a:ln w="0" cap="flat">
                  <a:noFill/>
                  <a:prstDash val="solid"/>
                  <a:miter/>
                </a:ln>
              </p:spPr>
              <p:txBody>
                <a:bodyPr rtlCol="0" anchor="ctr"/>
                <a:lstStyle/>
                <a:p>
                  <a:endParaRPr lang="nl-NL"/>
                </a:p>
              </p:txBody>
            </p:sp>
            <p:sp>
              <p:nvSpPr>
                <p:cNvPr id="147" name="Vrije vorm: vorm 146">
                  <a:extLst>
                    <a:ext uri="{FF2B5EF4-FFF2-40B4-BE49-F238E27FC236}">
                      <a16:creationId xmlns:a16="http://schemas.microsoft.com/office/drawing/2014/main" id="{ABE65868-9194-DFE5-6AF1-C84B68BAD5DA}"/>
                    </a:ext>
                  </a:extLst>
                </p:cNvPr>
                <p:cNvSpPr/>
                <p:nvPr/>
              </p:nvSpPr>
              <p:spPr>
                <a:xfrm>
                  <a:off x="9012750" y="3367913"/>
                  <a:ext cx="26075" cy="17398"/>
                </a:xfrm>
                <a:custGeom>
                  <a:avLst/>
                  <a:gdLst>
                    <a:gd name="connsiteX0" fmla="*/ 25839 w 26075"/>
                    <a:gd name="connsiteY0" fmla="*/ 10668 h 17398"/>
                    <a:gd name="connsiteX1" fmla="*/ 22537 w 26075"/>
                    <a:gd name="connsiteY1" fmla="*/ 9652 h 17398"/>
                    <a:gd name="connsiteX2" fmla="*/ 21775 w 26075"/>
                    <a:gd name="connsiteY2" fmla="*/ 0 h 17398"/>
                    <a:gd name="connsiteX3" fmla="*/ 4884 w 26075"/>
                    <a:gd name="connsiteY3" fmla="*/ 0 h 17398"/>
                    <a:gd name="connsiteX4" fmla="*/ 3360 w 26075"/>
                    <a:gd name="connsiteY4" fmla="*/ 9779 h 17398"/>
                    <a:gd name="connsiteX5" fmla="*/ 3360 w 26075"/>
                    <a:gd name="connsiteY5" fmla="*/ 9779 h 17398"/>
                    <a:gd name="connsiteX6" fmla="*/ 58 w 26075"/>
                    <a:gd name="connsiteY6" fmla="*/ 10922 h 17398"/>
                    <a:gd name="connsiteX7" fmla="*/ 13901 w 26075"/>
                    <a:gd name="connsiteY7" fmla="*/ 17399 h 17398"/>
                    <a:gd name="connsiteX8" fmla="*/ 25967 w 26075"/>
                    <a:gd name="connsiteY8" fmla="*/ 10922 h 1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75" h="17398">
                      <a:moveTo>
                        <a:pt x="25839" y="10668"/>
                      </a:moveTo>
                      <a:cubicBezTo>
                        <a:pt x="24443" y="10160"/>
                        <a:pt x="23172" y="9779"/>
                        <a:pt x="22537" y="9652"/>
                      </a:cubicBezTo>
                      <a:cubicBezTo>
                        <a:pt x="19362" y="7112"/>
                        <a:pt x="21775" y="0"/>
                        <a:pt x="21775" y="0"/>
                      </a:cubicBezTo>
                      <a:cubicBezTo>
                        <a:pt x="21775" y="0"/>
                        <a:pt x="8440" y="0"/>
                        <a:pt x="4884" y="0"/>
                      </a:cubicBezTo>
                      <a:cubicBezTo>
                        <a:pt x="6789" y="5588"/>
                        <a:pt x="4503" y="8890"/>
                        <a:pt x="3360" y="9779"/>
                      </a:cubicBezTo>
                      <a:lnTo>
                        <a:pt x="3360" y="9779"/>
                      </a:lnTo>
                      <a:cubicBezTo>
                        <a:pt x="3360" y="9779"/>
                        <a:pt x="2471" y="10287"/>
                        <a:pt x="58" y="10922"/>
                      </a:cubicBezTo>
                      <a:cubicBezTo>
                        <a:pt x="-704" y="11049"/>
                        <a:pt x="6155" y="17399"/>
                        <a:pt x="13901" y="17399"/>
                      </a:cubicBezTo>
                      <a:cubicBezTo>
                        <a:pt x="22283" y="17399"/>
                        <a:pt x="26856" y="11049"/>
                        <a:pt x="25967" y="10922"/>
                      </a:cubicBezTo>
                      <a:close/>
                    </a:path>
                  </a:pathLst>
                </a:custGeom>
                <a:solidFill>
                  <a:srgbClr val="F2B879"/>
                </a:solidFill>
                <a:ln w="0" cap="flat">
                  <a:noFill/>
                  <a:prstDash val="solid"/>
                  <a:miter/>
                </a:ln>
              </p:spPr>
              <p:txBody>
                <a:bodyPr rtlCol="0" anchor="ctr"/>
                <a:lstStyle/>
                <a:p>
                  <a:endParaRPr lang="nl-NL"/>
                </a:p>
              </p:txBody>
            </p:sp>
            <p:sp>
              <p:nvSpPr>
                <p:cNvPr id="151" name="Vrije vorm: vorm 150">
                  <a:extLst>
                    <a:ext uri="{FF2B5EF4-FFF2-40B4-BE49-F238E27FC236}">
                      <a16:creationId xmlns:a16="http://schemas.microsoft.com/office/drawing/2014/main" id="{2A6B6842-E4B5-0401-53AE-69106178B626}"/>
                    </a:ext>
                  </a:extLst>
                </p:cNvPr>
                <p:cNvSpPr/>
                <p:nvPr/>
              </p:nvSpPr>
              <p:spPr>
                <a:xfrm>
                  <a:off x="9028525" y="3367913"/>
                  <a:ext cx="10160" cy="16255"/>
                </a:xfrm>
                <a:custGeom>
                  <a:avLst/>
                  <a:gdLst>
                    <a:gd name="connsiteX0" fmla="*/ 667 w 10160"/>
                    <a:gd name="connsiteY0" fmla="*/ 0 h 16255"/>
                    <a:gd name="connsiteX1" fmla="*/ 3333 w 10160"/>
                    <a:gd name="connsiteY1" fmla="*/ 16256 h 16255"/>
                    <a:gd name="connsiteX2" fmla="*/ 10065 w 10160"/>
                    <a:gd name="connsiteY2" fmla="*/ 10668 h 16255"/>
                    <a:gd name="connsiteX3" fmla="*/ 6763 w 10160"/>
                    <a:gd name="connsiteY3" fmla="*/ 9652 h 16255"/>
                    <a:gd name="connsiteX4" fmla="*/ 6001 w 10160"/>
                    <a:gd name="connsiteY4" fmla="*/ 0 h 16255"/>
                    <a:gd name="connsiteX5" fmla="*/ 793 w 10160"/>
                    <a:gd name="connsiteY5" fmla="*/ 0 h 16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60" h="16255">
                      <a:moveTo>
                        <a:pt x="667" y="0"/>
                      </a:moveTo>
                      <a:cubicBezTo>
                        <a:pt x="667" y="0"/>
                        <a:pt x="-2000" y="8763"/>
                        <a:pt x="3333" y="16256"/>
                      </a:cubicBezTo>
                      <a:cubicBezTo>
                        <a:pt x="8159" y="14478"/>
                        <a:pt x="10700" y="10795"/>
                        <a:pt x="10065" y="10668"/>
                      </a:cubicBezTo>
                      <a:cubicBezTo>
                        <a:pt x="8668" y="10160"/>
                        <a:pt x="7398" y="9779"/>
                        <a:pt x="6763" y="9652"/>
                      </a:cubicBezTo>
                      <a:cubicBezTo>
                        <a:pt x="3588" y="7112"/>
                        <a:pt x="6001" y="0"/>
                        <a:pt x="6001" y="0"/>
                      </a:cubicBezTo>
                      <a:lnTo>
                        <a:pt x="793" y="0"/>
                      </a:lnTo>
                      <a:close/>
                    </a:path>
                  </a:pathLst>
                </a:custGeom>
                <a:solidFill>
                  <a:srgbClr val="D39A62"/>
                </a:solidFill>
                <a:ln w="0" cap="flat">
                  <a:noFill/>
                  <a:prstDash val="solid"/>
                  <a:miter/>
                </a:ln>
              </p:spPr>
              <p:txBody>
                <a:bodyPr rtlCol="0" anchor="ctr"/>
                <a:lstStyle/>
                <a:p>
                  <a:endParaRPr lang="nl-NL"/>
                </a:p>
              </p:txBody>
            </p:sp>
            <p:sp>
              <p:nvSpPr>
                <p:cNvPr id="152" name="Vrije vorm: vorm 151">
                  <a:extLst>
                    <a:ext uri="{FF2B5EF4-FFF2-40B4-BE49-F238E27FC236}">
                      <a16:creationId xmlns:a16="http://schemas.microsoft.com/office/drawing/2014/main" id="{AD78ED03-248C-46F9-00B6-025124210A2B}"/>
                    </a:ext>
                  </a:extLst>
                </p:cNvPr>
                <p:cNvSpPr/>
                <p:nvPr/>
              </p:nvSpPr>
              <p:spPr>
                <a:xfrm>
                  <a:off x="8991981" y="3296920"/>
                  <a:ext cx="68325" cy="78232"/>
                </a:xfrm>
                <a:custGeom>
                  <a:avLst/>
                  <a:gdLst>
                    <a:gd name="connsiteX0" fmla="*/ 62992 w 68325"/>
                    <a:gd name="connsiteY0" fmla="*/ 41402 h 78232"/>
                    <a:gd name="connsiteX1" fmla="*/ 60833 w 68325"/>
                    <a:gd name="connsiteY1" fmla="*/ 41910 h 78232"/>
                    <a:gd name="connsiteX2" fmla="*/ 60833 w 68325"/>
                    <a:gd name="connsiteY2" fmla="*/ 26416 h 78232"/>
                    <a:gd name="connsiteX3" fmla="*/ 34036 w 68325"/>
                    <a:gd name="connsiteY3" fmla="*/ 0 h 78232"/>
                    <a:gd name="connsiteX4" fmla="*/ 33909 w 68325"/>
                    <a:gd name="connsiteY4" fmla="*/ 0 h 78232"/>
                    <a:gd name="connsiteX5" fmla="*/ 6476 w 68325"/>
                    <a:gd name="connsiteY5" fmla="*/ 26416 h 78232"/>
                    <a:gd name="connsiteX6" fmla="*/ 6476 w 68325"/>
                    <a:gd name="connsiteY6" fmla="*/ 41529 h 78232"/>
                    <a:gd name="connsiteX7" fmla="*/ 5587 w 68325"/>
                    <a:gd name="connsiteY7" fmla="*/ 41402 h 78232"/>
                    <a:gd name="connsiteX8" fmla="*/ 0 w 68325"/>
                    <a:gd name="connsiteY8" fmla="*/ 47117 h 78232"/>
                    <a:gd name="connsiteX9" fmla="*/ 5714 w 68325"/>
                    <a:gd name="connsiteY9" fmla="*/ 52832 h 78232"/>
                    <a:gd name="connsiteX10" fmla="*/ 6985 w 68325"/>
                    <a:gd name="connsiteY10" fmla="*/ 52578 h 78232"/>
                    <a:gd name="connsiteX11" fmla="*/ 19431 w 68325"/>
                    <a:gd name="connsiteY11" fmla="*/ 73152 h 78232"/>
                    <a:gd name="connsiteX12" fmla="*/ 33782 w 68325"/>
                    <a:gd name="connsiteY12" fmla="*/ 78232 h 78232"/>
                    <a:gd name="connsiteX13" fmla="*/ 33909 w 68325"/>
                    <a:gd name="connsiteY13" fmla="*/ 78232 h 78232"/>
                    <a:gd name="connsiteX14" fmla="*/ 48895 w 68325"/>
                    <a:gd name="connsiteY14" fmla="*/ 72644 h 78232"/>
                    <a:gd name="connsiteX15" fmla="*/ 60451 w 68325"/>
                    <a:gd name="connsiteY15" fmla="*/ 52070 h 78232"/>
                    <a:gd name="connsiteX16" fmla="*/ 62737 w 68325"/>
                    <a:gd name="connsiteY16" fmla="*/ 52578 h 78232"/>
                    <a:gd name="connsiteX17" fmla="*/ 68325 w 68325"/>
                    <a:gd name="connsiteY17" fmla="*/ 46990 h 78232"/>
                    <a:gd name="connsiteX18" fmla="*/ 62864 w 68325"/>
                    <a:gd name="connsiteY18" fmla="*/ 41402 h 7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325" h="78232">
                      <a:moveTo>
                        <a:pt x="62992" y="41402"/>
                      </a:moveTo>
                      <a:cubicBezTo>
                        <a:pt x="62230" y="41402"/>
                        <a:pt x="61722" y="41529"/>
                        <a:pt x="60833" y="41910"/>
                      </a:cubicBezTo>
                      <a:lnTo>
                        <a:pt x="60833" y="26416"/>
                      </a:lnTo>
                      <a:cubicBezTo>
                        <a:pt x="60833" y="11684"/>
                        <a:pt x="48768" y="0"/>
                        <a:pt x="34036" y="0"/>
                      </a:cubicBezTo>
                      <a:lnTo>
                        <a:pt x="33909" y="0"/>
                      </a:lnTo>
                      <a:cubicBezTo>
                        <a:pt x="19176" y="0"/>
                        <a:pt x="6476" y="11811"/>
                        <a:pt x="6476" y="26416"/>
                      </a:cubicBezTo>
                      <a:lnTo>
                        <a:pt x="6476" y="41529"/>
                      </a:lnTo>
                      <a:cubicBezTo>
                        <a:pt x="6476" y="41529"/>
                        <a:pt x="5969" y="41402"/>
                        <a:pt x="5587" y="41402"/>
                      </a:cubicBezTo>
                      <a:cubicBezTo>
                        <a:pt x="2412" y="41402"/>
                        <a:pt x="0" y="43942"/>
                        <a:pt x="0" y="47117"/>
                      </a:cubicBezTo>
                      <a:cubicBezTo>
                        <a:pt x="0" y="50292"/>
                        <a:pt x="2667" y="52832"/>
                        <a:pt x="5714" y="52832"/>
                      </a:cubicBezTo>
                      <a:cubicBezTo>
                        <a:pt x="6096" y="52832"/>
                        <a:pt x="6603" y="52705"/>
                        <a:pt x="6985" y="52578"/>
                      </a:cubicBezTo>
                      <a:cubicBezTo>
                        <a:pt x="7238" y="61087"/>
                        <a:pt x="12953" y="68453"/>
                        <a:pt x="19431" y="73152"/>
                      </a:cubicBezTo>
                      <a:cubicBezTo>
                        <a:pt x="23875" y="76454"/>
                        <a:pt x="27939" y="78232"/>
                        <a:pt x="33782" y="78232"/>
                      </a:cubicBezTo>
                      <a:lnTo>
                        <a:pt x="33909" y="78232"/>
                      </a:lnTo>
                      <a:cubicBezTo>
                        <a:pt x="40132" y="78232"/>
                        <a:pt x="44323" y="76200"/>
                        <a:pt x="48895" y="72644"/>
                      </a:cubicBezTo>
                      <a:cubicBezTo>
                        <a:pt x="54990" y="67818"/>
                        <a:pt x="60325" y="60452"/>
                        <a:pt x="60451" y="52070"/>
                      </a:cubicBezTo>
                      <a:cubicBezTo>
                        <a:pt x="61087" y="52324"/>
                        <a:pt x="61849" y="52578"/>
                        <a:pt x="62737" y="52578"/>
                      </a:cubicBezTo>
                      <a:cubicBezTo>
                        <a:pt x="65786" y="52578"/>
                        <a:pt x="68325" y="50165"/>
                        <a:pt x="68325" y="46990"/>
                      </a:cubicBezTo>
                      <a:cubicBezTo>
                        <a:pt x="68325" y="43815"/>
                        <a:pt x="65912" y="41402"/>
                        <a:pt x="62864" y="41402"/>
                      </a:cubicBezTo>
                      <a:close/>
                    </a:path>
                  </a:pathLst>
                </a:custGeom>
                <a:solidFill>
                  <a:srgbClr val="FFCB8A"/>
                </a:solidFill>
                <a:ln w="0" cap="flat">
                  <a:noFill/>
                  <a:prstDash val="solid"/>
                  <a:miter/>
                </a:ln>
              </p:spPr>
              <p:txBody>
                <a:bodyPr rtlCol="0" anchor="ctr"/>
                <a:lstStyle/>
                <a:p>
                  <a:endParaRPr lang="nl-NL"/>
                </a:p>
              </p:txBody>
            </p:sp>
            <p:sp>
              <p:nvSpPr>
                <p:cNvPr id="153" name="Vrije vorm: vorm 152">
                  <a:extLst>
                    <a:ext uri="{FF2B5EF4-FFF2-40B4-BE49-F238E27FC236}">
                      <a16:creationId xmlns:a16="http://schemas.microsoft.com/office/drawing/2014/main" id="{A6EBDE09-C92E-3524-7D9B-E8039F8DC29A}"/>
                    </a:ext>
                  </a:extLst>
                </p:cNvPr>
                <p:cNvSpPr/>
                <p:nvPr/>
              </p:nvSpPr>
              <p:spPr>
                <a:xfrm>
                  <a:off x="9020801" y="3296920"/>
                  <a:ext cx="39759" cy="74295"/>
                </a:xfrm>
                <a:custGeom>
                  <a:avLst/>
                  <a:gdLst>
                    <a:gd name="connsiteX0" fmla="*/ 34171 w 39759"/>
                    <a:gd name="connsiteY0" fmla="*/ 41402 h 74295"/>
                    <a:gd name="connsiteX1" fmla="*/ 32012 w 39759"/>
                    <a:gd name="connsiteY1" fmla="*/ 41910 h 74295"/>
                    <a:gd name="connsiteX2" fmla="*/ 32012 w 39759"/>
                    <a:gd name="connsiteY2" fmla="*/ 26416 h 74295"/>
                    <a:gd name="connsiteX3" fmla="*/ 5215 w 39759"/>
                    <a:gd name="connsiteY3" fmla="*/ 0 h 74295"/>
                    <a:gd name="connsiteX4" fmla="*/ 5088 w 39759"/>
                    <a:gd name="connsiteY4" fmla="*/ 0 h 74295"/>
                    <a:gd name="connsiteX5" fmla="*/ 8 w 39759"/>
                    <a:gd name="connsiteY5" fmla="*/ 508 h 74295"/>
                    <a:gd name="connsiteX6" fmla="*/ 7628 w 39759"/>
                    <a:gd name="connsiteY6" fmla="*/ 14605 h 74295"/>
                    <a:gd name="connsiteX7" fmla="*/ 18169 w 39759"/>
                    <a:gd name="connsiteY7" fmla="*/ 74295 h 74295"/>
                    <a:gd name="connsiteX8" fmla="*/ 31885 w 39759"/>
                    <a:gd name="connsiteY8" fmla="*/ 52197 h 74295"/>
                    <a:gd name="connsiteX9" fmla="*/ 34171 w 39759"/>
                    <a:gd name="connsiteY9" fmla="*/ 52705 h 74295"/>
                    <a:gd name="connsiteX10" fmla="*/ 39759 w 39759"/>
                    <a:gd name="connsiteY10" fmla="*/ 47117 h 74295"/>
                    <a:gd name="connsiteX11" fmla="*/ 34298 w 39759"/>
                    <a:gd name="connsiteY11" fmla="*/ 41529 h 74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759" h="74295">
                      <a:moveTo>
                        <a:pt x="34171" y="41402"/>
                      </a:moveTo>
                      <a:cubicBezTo>
                        <a:pt x="33409" y="41402"/>
                        <a:pt x="32901" y="41529"/>
                        <a:pt x="32012" y="41910"/>
                      </a:cubicBezTo>
                      <a:lnTo>
                        <a:pt x="32012" y="26416"/>
                      </a:lnTo>
                      <a:cubicBezTo>
                        <a:pt x="32012" y="11684"/>
                        <a:pt x="19947" y="0"/>
                        <a:pt x="5215" y="0"/>
                      </a:cubicBezTo>
                      <a:lnTo>
                        <a:pt x="5088" y="0"/>
                      </a:lnTo>
                      <a:cubicBezTo>
                        <a:pt x="3310" y="0"/>
                        <a:pt x="1659" y="254"/>
                        <a:pt x="8" y="508"/>
                      </a:cubicBezTo>
                      <a:cubicBezTo>
                        <a:pt x="-245" y="3556"/>
                        <a:pt x="5596" y="13335"/>
                        <a:pt x="7628" y="14605"/>
                      </a:cubicBezTo>
                      <a:cubicBezTo>
                        <a:pt x="35441" y="34290"/>
                        <a:pt x="23884" y="69342"/>
                        <a:pt x="18169" y="74295"/>
                      </a:cubicBezTo>
                      <a:cubicBezTo>
                        <a:pt x="25535" y="69596"/>
                        <a:pt x="31758" y="61468"/>
                        <a:pt x="31885" y="52197"/>
                      </a:cubicBezTo>
                      <a:cubicBezTo>
                        <a:pt x="32520" y="52451"/>
                        <a:pt x="33282" y="52705"/>
                        <a:pt x="34171" y="52705"/>
                      </a:cubicBezTo>
                      <a:cubicBezTo>
                        <a:pt x="37219" y="52705"/>
                        <a:pt x="39759" y="50165"/>
                        <a:pt x="39759" y="47117"/>
                      </a:cubicBezTo>
                      <a:cubicBezTo>
                        <a:pt x="39759" y="44069"/>
                        <a:pt x="37346" y="41529"/>
                        <a:pt x="34298" y="41529"/>
                      </a:cubicBezTo>
                      <a:close/>
                    </a:path>
                  </a:pathLst>
                </a:custGeom>
                <a:solidFill>
                  <a:srgbClr val="F2B879"/>
                </a:solidFill>
                <a:ln w="0" cap="flat">
                  <a:noFill/>
                  <a:prstDash val="solid"/>
                  <a:miter/>
                </a:ln>
              </p:spPr>
              <p:txBody>
                <a:bodyPr rtlCol="0" anchor="ctr"/>
                <a:lstStyle/>
                <a:p>
                  <a:endParaRPr lang="nl-NL"/>
                </a:p>
              </p:txBody>
            </p:sp>
            <p:sp>
              <p:nvSpPr>
                <p:cNvPr id="154" name="Vrije vorm: vorm 153">
                  <a:extLst>
                    <a:ext uri="{FF2B5EF4-FFF2-40B4-BE49-F238E27FC236}">
                      <a16:creationId xmlns:a16="http://schemas.microsoft.com/office/drawing/2014/main" id="{C5B7E421-AEA8-5AD8-88FB-879B0512DC32}"/>
                    </a:ext>
                  </a:extLst>
                </p:cNvPr>
                <p:cNvSpPr/>
                <p:nvPr/>
              </p:nvSpPr>
              <p:spPr>
                <a:xfrm>
                  <a:off x="8985757" y="3289765"/>
                  <a:ext cx="79185" cy="98938"/>
                </a:xfrm>
                <a:custGeom>
                  <a:avLst/>
                  <a:gdLst>
                    <a:gd name="connsiteX0" fmla="*/ 77724 w 79185"/>
                    <a:gd name="connsiteY0" fmla="*/ 34587 h 98938"/>
                    <a:gd name="connsiteX1" fmla="*/ 48133 w 79185"/>
                    <a:gd name="connsiteY1" fmla="*/ 1820 h 98938"/>
                    <a:gd name="connsiteX2" fmla="*/ 0 w 79185"/>
                    <a:gd name="connsiteY2" fmla="*/ 49319 h 98938"/>
                    <a:gd name="connsiteX3" fmla="*/ 5588 w 79185"/>
                    <a:gd name="connsiteY3" fmla="*/ 97706 h 98938"/>
                    <a:gd name="connsiteX4" fmla="*/ 27178 w 79185"/>
                    <a:gd name="connsiteY4" fmla="*/ 96689 h 98938"/>
                    <a:gd name="connsiteX5" fmla="*/ 14224 w 79185"/>
                    <a:gd name="connsiteY5" fmla="*/ 51097 h 98938"/>
                    <a:gd name="connsiteX6" fmla="*/ 53086 w 79185"/>
                    <a:gd name="connsiteY6" fmla="*/ 22141 h 98938"/>
                    <a:gd name="connsiteX7" fmla="*/ 56642 w 79185"/>
                    <a:gd name="connsiteY7" fmla="*/ 97325 h 98938"/>
                    <a:gd name="connsiteX8" fmla="*/ 71628 w 79185"/>
                    <a:gd name="connsiteY8" fmla="*/ 97832 h 98938"/>
                    <a:gd name="connsiteX9" fmla="*/ 77470 w 79185"/>
                    <a:gd name="connsiteY9" fmla="*/ 34841 h 98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185" h="98938">
                      <a:moveTo>
                        <a:pt x="77724" y="34587"/>
                      </a:moveTo>
                      <a:cubicBezTo>
                        <a:pt x="75819" y="13631"/>
                        <a:pt x="58293" y="-212"/>
                        <a:pt x="48133" y="1820"/>
                      </a:cubicBezTo>
                      <a:cubicBezTo>
                        <a:pt x="7620" y="-9482"/>
                        <a:pt x="0" y="34968"/>
                        <a:pt x="0" y="49319"/>
                      </a:cubicBezTo>
                      <a:cubicBezTo>
                        <a:pt x="0" y="63669"/>
                        <a:pt x="0" y="85132"/>
                        <a:pt x="5588" y="97706"/>
                      </a:cubicBezTo>
                      <a:cubicBezTo>
                        <a:pt x="13589" y="99864"/>
                        <a:pt x="22225" y="98975"/>
                        <a:pt x="27178" y="96689"/>
                      </a:cubicBezTo>
                      <a:cubicBezTo>
                        <a:pt x="25147" y="91356"/>
                        <a:pt x="10287" y="72051"/>
                        <a:pt x="14224" y="51097"/>
                      </a:cubicBezTo>
                      <a:cubicBezTo>
                        <a:pt x="22479" y="42588"/>
                        <a:pt x="46482" y="44493"/>
                        <a:pt x="53086" y="22141"/>
                      </a:cubicBezTo>
                      <a:cubicBezTo>
                        <a:pt x="58166" y="38905"/>
                        <a:pt x="77470" y="49826"/>
                        <a:pt x="56642" y="97325"/>
                      </a:cubicBezTo>
                      <a:cubicBezTo>
                        <a:pt x="59944" y="98975"/>
                        <a:pt x="66549" y="98594"/>
                        <a:pt x="71628" y="97832"/>
                      </a:cubicBezTo>
                      <a:cubicBezTo>
                        <a:pt x="78486" y="86149"/>
                        <a:pt x="81280" y="76624"/>
                        <a:pt x="77470" y="34841"/>
                      </a:cubicBezTo>
                      <a:close/>
                    </a:path>
                  </a:pathLst>
                </a:custGeom>
                <a:solidFill>
                  <a:srgbClr val="FFE77A"/>
                </a:solidFill>
                <a:ln w="0" cap="flat">
                  <a:noFill/>
                  <a:prstDash val="solid"/>
                  <a:miter/>
                </a:ln>
              </p:spPr>
              <p:txBody>
                <a:bodyPr rtlCol="0" anchor="ctr"/>
                <a:lstStyle/>
                <a:p>
                  <a:endParaRPr lang="nl-NL"/>
                </a:p>
              </p:txBody>
            </p:sp>
          </p:grpSp>
          <p:sp>
            <p:nvSpPr>
              <p:cNvPr id="67" name="Vrije vorm: vorm 66">
                <a:extLst>
                  <a:ext uri="{FF2B5EF4-FFF2-40B4-BE49-F238E27FC236}">
                    <a16:creationId xmlns:a16="http://schemas.microsoft.com/office/drawing/2014/main" id="{EE732994-3825-AC2C-4316-DDC57BF7362E}"/>
                  </a:ext>
                </a:extLst>
              </p:cNvPr>
              <p:cNvSpPr/>
              <p:nvPr/>
            </p:nvSpPr>
            <p:spPr>
              <a:xfrm>
                <a:off x="8725662" y="3220466"/>
                <a:ext cx="48133" cy="146938"/>
              </a:xfrm>
              <a:custGeom>
                <a:avLst/>
                <a:gdLst>
                  <a:gd name="connsiteX0" fmla="*/ 48133 w 48133"/>
                  <a:gd name="connsiteY0" fmla="*/ 0 h 146938"/>
                  <a:gd name="connsiteX1" fmla="*/ 0 w 48133"/>
                  <a:gd name="connsiteY1" fmla="*/ 146939 h 146938"/>
                </a:gdLst>
                <a:ahLst/>
                <a:cxnLst>
                  <a:cxn ang="0">
                    <a:pos x="connsiteX0" y="connsiteY0"/>
                  </a:cxn>
                  <a:cxn ang="0">
                    <a:pos x="connsiteX1" y="connsiteY1"/>
                  </a:cxn>
                </a:cxnLst>
                <a:rect l="l" t="t" r="r" b="b"/>
                <a:pathLst>
                  <a:path w="48133" h="146938">
                    <a:moveTo>
                      <a:pt x="48133" y="0"/>
                    </a:moveTo>
                    <a:lnTo>
                      <a:pt x="0" y="146939"/>
                    </a:lnTo>
                  </a:path>
                </a:pathLst>
              </a:custGeom>
              <a:ln w="4064" cap="flat">
                <a:solidFill>
                  <a:srgbClr val="A91480"/>
                </a:solidFill>
                <a:prstDash val="solid"/>
                <a:miter/>
              </a:ln>
            </p:spPr>
            <p:txBody>
              <a:bodyPr rtlCol="0" anchor="ctr"/>
              <a:lstStyle/>
              <a:p>
                <a:endParaRPr lang="nl-NL"/>
              </a:p>
            </p:txBody>
          </p:sp>
          <p:grpSp>
            <p:nvGrpSpPr>
              <p:cNvPr id="68" name="Graphic 290">
                <a:extLst>
                  <a:ext uri="{FF2B5EF4-FFF2-40B4-BE49-F238E27FC236}">
                    <a16:creationId xmlns:a16="http://schemas.microsoft.com/office/drawing/2014/main" id="{1FB3B403-16B2-0DE5-4015-A83BBEBD7916}"/>
                  </a:ext>
                </a:extLst>
              </p:cNvPr>
              <p:cNvGrpSpPr/>
              <p:nvPr/>
            </p:nvGrpSpPr>
            <p:grpSpPr>
              <a:xfrm>
                <a:off x="8743950" y="3073145"/>
                <a:ext cx="204978" cy="175386"/>
                <a:chOff x="8743950" y="3073145"/>
                <a:chExt cx="204978" cy="175386"/>
              </a:xfrm>
            </p:grpSpPr>
            <p:sp>
              <p:nvSpPr>
                <p:cNvPr id="109" name="Vrije vorm: vorm 108">
                  <a:extLst>
                    <a:ext uri="{FF2B5EF4-FFF2-40B4-BE49-F238E27FC236}">
                      <a16:creationId xmlns:a16="http://schemas.microsoft.com/office/drawing/2014/main" id="{429FF17A-591D-08F1-C517-1A7DA642A97B}"/>
                    </a:ext>
                  </a:extLst>
                </p:cNvPr>
                <p:cNvSpPr/>
                <p:nvPr/>
              </p:nvSpPr>
              <p:spPr>
                <a:xfrm>
                  <a:off x="8745982" y="3075178"/>
                  <a:ext cx="166623" cy="166624"/>
                </a:xfrm>
                <a:custGeom>
                  <a:avLst/>
                  <a:gdLst>
                    <a:gd name="connsiteX0" fmla="*/ 166624 w 166623"/>
                    <a:gd name="connsiteY0" fmla="*/ 83312 h 166624"/>
                    <a:gd name="connsiteX1" fmla="*/ 83312 w 166623"/>
                    <a:gd name="connsiteY1" fmla="*/ 166624 h 166624"/>
                    <a:gd name="connsiteX2" fmla="*/ 0 w 166623"/>
                    <a:gd name="connsiteY2" fmla="*/ 83312 h 166624"/>
                    <a:gd name="connsiteX3" fmla="*/ 83312 w 166623"/>
                    <a:gd name="connsiteY3" fmla="*/ 0 h 166624"/>
                    <a:gd name="connsiteX4" fmla="*/ 166624 w 166623"/>
                    <a:gd name="connsiteY4" fmla="*/ 83312 h 166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23" h="166624">
                      <a:moveTo>
                        <a:pt x="166624" y="83312"/>
                      </a:moveTo>
                      <a:cubicBezTo>
                        <a:pt x="166624" y="129324"/>
                        <a:pt x="129324" y="166624"/>
                        <a:pt x="83312" y="166624"/>
                      </a:cubicBezTo>
                      <a:cubicBezTo>
                        <a:pt x="37300" y="166624"/>
                        <a:pt x="0" y="129324"/>
                        <a:pt x="0" y="83312"/>
                      </a:cubicBezTo>
                      <a:cubicBezTo>
                        <a:pt x="0" y="37300"/>
                        <a:pt x="37300" y="0"/>
                        <a:pt x="83312" y="0"/>
                      </a:cubicBezTo>
                      <a:cubicBezTo>
                        <a:pt x="129324" y="0"/>
                        <a:pt x="166624" y="37300"/>
                        <a:pt x="166624" y="83312"/>
                      </a:cubicBezTo>
                      <a:close/>
                    </a:path>
                  </a:pathLst>
                </a:custGeom>
                <a:solidFill>
                  <a:srgbClr val="000000"/>
                </a:solidFill>
                <a:ln w="0" cap="flat">
                  <a:noFill/>
                  <a:prstDash val="solid"/>
                  <a:miter/>
                </a:ln>
              </p:spPr>
              <p:txBody>
                <a:bodyPr rtlCol="0" anchor="ctr"/>
                <a:lstStyle/>
                <a:p>
                  <a:endParaRPr lang="nl-NL"/>
                </a:p>
              </p:txBody>
            </p:sp>
            <p:sp>
              <p:nvSpPr>
                <p:cNvPr id="110" name="Vrije vorm: vorm 109">
                  <a:extLst>
                    <a:ext uri="{FF2B5EF4-FFF2-40B4-BE49-F238E27FC236}">
                      <a16:creationId xmlns:a16="http://schemas.microsoft.com/office/drawing/2014/main" id="{A5B5EE22-09DC-690C-539E-598ED6C4E532}"/>
                    </a:ext>
                  </a:extLst>
                </p:cNvPr>
                <p:cNvSpPr/>
                <p:nvPr/>
              </p:nvSpPr>
              <p:spPr>
                <a:xfrm>
                  <a:off x="8743950" y="3073145"/>
                  <a:ext cx="170688" cy="170688"/>
                </a:xfrm>
                <a:custGeom>
                  <a:avLst/>
                  <a:gdLst>
                    <a:gd name="connsiteX0" fmla="*/ 85344 w 170688"/>
                    <a:gd name="connsiteY0" fmla="*/ 4191 h 170688"/>
                    <a:gd name="connsiteX1" fmla="*/ 166497 w 170688"/>
                    <a:gd name="connsiteY1" fmla="*/ 85344 h 170688"/>
                    <a:gd name="connsiteX2" fmla="*/ 85344 w 170688"/>
                    <a:gd name="connsiteY2" fmla="*/ 166497 h 170688"/>
                    <a:gd name="connsiteX3" fmla="*/ 4191 w 170688"/>
                    <a:gd name="connsiteY3" fmla="*/ 85344 h 170688"/>
                    <a:gd name="connsiteX4" fmla="*/ 85344 w 170688"/>
                    <a:gd name="connsiteY4" fmla="*/ 4191 h 170688"/>
                    <a:gd name="connsiteX5" fmla="*/ 85344 w 170688"/>
                    <a:gd name="connsiteY5" fmla="*/ 0 h 170688"/>
                    <a:gd name="connsiteX6" fmla="*/ 0 w 170688"/>
                    <a:gd name="connsiteY6" fmla="*/ 85344 h 170688"/>
                    <a:gd name="connsiteX7" fmla="*/ 85344 w 170688"/>
                    <a:gd name="connsiteY7" fmla="*/ 170688 h 170688"/>
                    <a:gd name="connsiteX8" fmla="*/ 170688 w 170688"/>
                    <a:gd name="connsiteY8" fmla="*/ 85344 h 170688"/>
                    <a:gd name="connsiteX9" fmla="*/ 85344 w 170688"/>
                    <a:gd name="connsiteY9" fmla="*/ 0 h 170688"/>
                    <a:gd name="connsiteX10" fmla="*/ 85344 w 170688"/>
                    <a:gd name="connsiteY10" fmla="*/ 0 h 170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0688" h="170688">
                      <a:moveTo>
                        <a:pt x="85344" y="4191"/>
                      </a:moveTo>
                      <a:cubicBezTo>
                        <a:pt x="130175" y="4191"/>
                        <a:pt x="166497" y="40513"/>
                        <a:pt x="166497" y="85344"/>
                      </a:cubicBezTo>
                      <a:cubicBezTo>
                        <a:pt x="166497" y="130175"/>
                        <a:pt x="130175" y="166497"/>
                        <a:pt x="85344" y="166497"/>
                      </a:cubicBezTo>
                      <a:cubicBezTo>
                        <a:pt x="40513" y="166497"/>
                        <a:pt x="4191" y="130175"/>
                        <a:pt x="4191" y="85344"/>
                      </a:cubicBezTo>
                      <a:cubicBezTo>
                        <a:pt x="4191" y="40513"/>
                        <a:pt x="40513" y="4191"/>
                        <a:pt x="85344" y="4191"/>
                      </a:cubicBezTo>
                      <a:moveTo>
                        <a:pt x="85344" y="0"/>
                      </a:moveTo>
                      <a:cubicBezTo>
                        <a:pt x="38354" y="0"/>
                        <a:pt x="0" y="38227"/>
                        <a:pt x="0" y="85344"/>
                      </a:cubicBezTo>
                      <a:cubicBezTo>
                        <a:pt x="0" y="132461"/>
                        <a:pt x="38227" y="170688"/>
                        <a:pt x="85344" y="170688"/>
                      </a:cubicBezTo>
                      <a:cubicBezTo>
                        <a:pt x="132461" y="170688"/>
                        <a:pt x="170688" y="132461"/>
                        <a:pt x="170688" y="85344"/>
                      </a:cubicBezTo>
                      <a:cubicBezTo>
                        <a:pt x="170688" y="38227"/>
                        <a:pt x="132461" y="0"/>
                        <a:pt x="85344" y="0"/>
                      </a:cubicBezTo>
                      <a:lnTo>
                        <a:pt x="85344" y="0"/>
                      </a:lnTo>
                      <a:close/>
                    </a:path>
                  </a:pathLst>
                </a:custGeom>
                <a:solidFill>
                  <a:srgbClr val="000000"/>
                </a:solidFill>
                <a:ln w="0" cap="flat">
                  <a:noFill/>
                  <a:prstDash val="solid"/>
                  <a:miter/>
                </a:ln>
              </p:spPr>
              <p:txBody>
                <a:bodyPr rtlCol="0" anchor="ctr"/>
                <a:lstStyle/>
                <a:p>
                  <a:endParaRPr lang="nl-NL"/>
                </a:p>
              </p:txBody>
            </p:sp>
            <p:grpSp>
              <p:nvGrpSpPr>
                <p:cNvPr id="111" name="Graphic 290">
                  <a:extLst>
                    <a:ext uri="{FF2B5EF4-FFF2-40B4-BE49-F238E27FC236}">
                      <a16:creationId xmlns:a16="http://schemas.microsoft.com/office/drawing/2014/main" id="{8D08196D-1459-0814-7B36-BAC2E134F45A}"/>
                    </a:ext>
                  </a:extLst>
                </p:cNvPr>
                <p:cNvGrpSpPr/>
                <p:nvPr/>
              </p:nvGrpSpPr>
              <p:grpSpPr>
                <a:xfrm>
                  <a:off x="8779764" y="3102610"/>
                  <a:ext cx="169164" cy="145922"/>
                  <a:chOff x="8779764" y="3102610"/>
                  <a:chExt cx="169164" cy="145922"/>
                </a:xfrm>
              </p:grpSpPr>
              <p:sp>
                <p:nvSpPr>
                  <p:cNvPr id="112" name="Vrije vorm: vorm 111">
                    <a:extLst>
                      <a:ext uri="{FF2B5EF4-FFF2-40B4-BE49-F238E27FC236}">
                        <a16:creationId xmlns:a16="http://schemas.microsoft.com/office/drawing/2014/main" id="{69E567CD-E3BD-A1FC-061A-A7B9582CCE62}"/>
                      </a:ext>
                    </a:extLst>
                  </p:cNvPr>
                  <p:cNvSpPr/>
                  <p:nvPr/>
                </p:nvSpPr>
                <p:spPr>
                  <a:xfrm>
                    <a:off x="8827896" y="3118611"/>
                    <a:ext cx="121031" cy="129920"/>
                  </a:xfrm>
                  <a:custGeom>
                    <a:avLst/>
                    <a:gdLst>
                      <a:gd name="connsiteX0" fmla="*/ 44704 w 121031"/>
                      <a:gd name="connsiteY0" fmla="*/ 0 h 129920"/>
                      <a:gd name="connsiteX1" fmla="*/ 121031 w 121031"/>
                      <a:gd name="connsiteY1" fmla="*/ 76200 h 129920"/>
                      <a:gd name="connsiteX2" fmla="*/ 32893 w 121031"/>
                      <a:gd name="connsiteY2" fmla="*/ 129921 h 129920"/>
                      <a:gd name="connsiteX3" fmla="*/ 0 w 121031"/>
                      <a:gd name="connsiteY3" fmla="*/ 96901 h 129920"/>
                      <a:gd name="connsiteX4" fmla="*/ 2667 w 121031"/>
                      <a:gd name="connsiteY4" fmla="*/ 59055 h 129920"/>
                      <a:gd name="connsiteX5" fmla="*/ 32258 w 121031"/>
                      <a:gd name="connsiteY5" fmla="*/ 889 h 129920"/>
                      <a:gd name="connsiteX6" fmla="*/ 44704 w 121031"/>
                      <a:gd name="connsiteY6" fmla="*/ 0 h 12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31" h="129920">
                        <a:moveTo>
                          <a:pt x="44704" y="0"/>
                        </a:moveTo>
                        <a:lnTo>
                          <a:pt x="121031" y="76200"/>
                        </a:lnTo>
                        <a:lnTo>
                          <a:pt x="32893" y="129921"/>
                        </a:lnTo>
                        <a:lnTo>
                          <a:pt x="0" y="96901"/>
                        </a:lnTo>
                        <a:lnTo>
                          <a:pt x="2667" y="59055"/>
                        </a:lnTo>
                        <a:lnTo>
                          <a:pt x="32258" y="889"/>
                        </a:lnTo>
                        <a:lnTo>
                          <a:pt x="44704" y="0"/>
                        </a:lnTo>
                        <a:close/>
                      </a:path>
                    </a:pathLst>
                  </a:custGeom>
                  <a:solidFill>
                    <a:srgbClr val="000000">
                      <a:alpha val="10000"/>
                    </a:srgbClr>
                  </a:solidFill>
                  <a:ln w="0" cap="flat">
                    <a:noFill/>
                    <a:prstDash val="solid"/>
                    <a:miter/>
                  </a:ln>
                </p:spPr>
                <p:txBody>
                  <a:bodyPr rtlCol="0" anchor="ctr"/>
                  <a:lstStyle/>
                  <a:p>
                    <a:endParaRPr lang="nl-NL"/>
                  </a:p>
                </p:txBody>
              </p:sp>
              <p:sp>
                <p:nvSpPr>
                  <p:cNvPr id="113" name="Vrije vorm: vorm 112">
                    <a:extLst>
                      <a:ext uri="{FF2B5EF4-FFF2-40B4-BE49-F238E27FC236}">
                        <a16:creationId xmlns:a16="http://schemas.microsoft.com/office/drawing/2014/main" id="{B7DFE846-9865-21A5-9A67-74C70F257597}"/>
                      </a:ext>
                    </a:extLst>
                  </p:cNvPr>
                  <p:cNvSpPr/>
                  <p:nvPr/>
                </p:nvSpPr>
                <p:spPr>
                  <a:xfrm>
                    <a:off x="8779764" y="3201161"/>
                    <a:ext cx="98043" cy="44799"/>
                  </a:xfrm>
                  <a:custGeom>
                    <a:avLst/>
                    <a:gdLst>
                      <a:gd name="connsiteX0" fmla="*/ 96012 w 98043"/>
                      <a:gd name="connsiteY0" fmla="*/ 15240 h 44799"/>
                      <a:gd name="connsiteX1" fmla="*/ 64135 w 98043"/>
                      <a:gd name="connsiteY1" fmla="*/ 1397 h 44799"/>
                      <a:gd name="connsiteX2" fmla="*/ 59309 w 98043"/>
                      <a:gd name="connsiteY2" fmla="*/ 0 h 44799"/>
                      <a:gd name="connsiteX3" fmla="*/ 38100 w 98043"/>
                      <a:gd name="connsiteY3" fmla="*/ 0 h 44799"/>
                      <a:gd name="connsiteX4" fmla="*/ 34290 w 98043"/>
                      <a:gd name="connsiteY4" fmla="*/ 1397 h 44799"/>
                      <a:gd name="connsiteX5" fmla="*/ 1905 w 98043"/>
                      <a:gd name="connsiteY5" fmla="*/ 15367 h 44799"/>
                      <a:gd name="connsiteX6" fmla="*/ 0 w 98043"/>
                      <a:gd name="connsiteY6" fmla="*/ 37465 h 44799"/>
                      <a:gd name="connsiteX7" fmla="*/ 98044 w 98043"/>
                      <a:gd name="connsiteY7" fmla="*/ 37465 h 44799"/>
                      <a:gd name="connsiteX8" fmla="*/ 96139 w 98043"/>
                      <a:gd name="connsiteY8" fmla="*/ 15240 h 4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043" h="44799">
                        <a:moveTo>
                          <a:pt x="96012" y="15240"/>
                        </a:moveTo>
                        <a:cubicBezTo>
                          <a:pt x="94361" y="9144"/>
                          <a:pt x="70612" y="3048"/>
                          <a:pt x="64135" y="1397"/>
                        </a:cubicBezTo>
                        <a:cubicBezTo>
                          <a:pt x="61214" y="381"/>
                          <a:pt x="59309" y="0"/>
                          <a:pt x="59309" y="0"/>
                        </a:cubicBezTo>
                        <a:lnTo>
                          <a:pt x="38100" y="0"/>
                        </a:lnTo>
                        <a:cubicBezTo>
                          <a:pt x="38100" y="0"/>
                          <a:pt x="37084" y="762"/>
                          <a:pt x="34290" y="1397"/>
                        </a:cubicBezTo>
                        <a:cubicBezTo>
                          <a:pt x="28448" y="2921"/>
                          <a:pt x="3556" y="9144"/>
                          <a:pt x="1905" y="15367"/>
                        </a:cubicBezTo>
                        <a:cubicBezTo>
                          <a:pt x="508" y="20828"/>
                          <a:pt x="0" y="32131"/>
                          <a:pt x="0" y="37465"/>
                        </a:cubicBezTo>
                        <a:cubicBezTo>
                          <a:pt x="0" y="47244"/>
                          <a:pt x="98044" y="47244"/>
                          <a:pt x="98044" y="37465"/>
                        </a:cubicBezTo>
                        <a:cubicBezTo>
                          <a:pt x="98044" y="32131"/>
                          <a:pt x="97663" y="20701"/>
                          <a:pt x="96139" y="15240"/>
                        </a:cubicBezTo>
                        <a:close/>
                      </a:path>
                    </a:pathLst>
                  </a:custGeom>
                  <a:solidFill>
                    <a:srgbClr val="000000"/>
                  </a:solidFill>
                  <a:ln w="0" cap="flat">
                    <a:noFill/>
                    <a:prstDash val="solid"/>
                    <a:miter/>
                  </a:ln>
                </p:spPr>
                <p:txBody>
                  <a:bodyPr rtlCol="0" anchor="ctr"/>
                  <a:lstStyle/>
                  <a:p>
                    <a:endParaRPr lang="nl-NL"/>
                  </a:p>
                </p:txBody>
              </p:sp>
              <p:sp>
                <p:nvSpPr>
                  <p:cNvPr id="114" name="Vrije vorm: vorm 113">
                    <a:extLst>
                      <a:ext uri="{FF2B5EF4-FFF2-40B4-BE49-F238E27FC236}">
                        <a16:creationId xmlns:a16="http://schemas.microsoft.com/office/drawing/2014/main" id="{C9DE2868-FFC5-AFBB-500D-253FE9C74C60}"/>
                      </a:ext>
                    </a:extLst>
                  </p:cNvPr>
                  <p:cNvSpPr/>
                  <p:nvPr/>
                </p:nvSpPr>
                <p:spPr>
                  <a:xfrm>
                    <a:off x="8810370" y="3201289"/>
                    <a:ext cx="37592" cy="12953"/>
                  </a:xfrm>
                  <a:custGeom>
                    <a:avLst/>
                    <a:gdLst>
                      <a:gd name="connsiteX0" fmla="*/ 19558 w 37592"/>
                      <a:gd name="connsiteY0" fmla="*/ 12954 h 12953"/>
                      <a:gd name="connsiteX1" fmla="*/ 37592 w 37592"/>
                      <a:gd name="connsiteY1" fmla="*/ 2667 h 12953"/>
                      <a:gd name="connsiteX2" fmla="*/ 33528 w 37592"/>
                      <a:gd name="connsiteY2" fmla="*/ 1397 h 12953"/>
                      <a:gd name="connsiteX3" fmla="*/ 28702 w 37592"/>
                      <a:gd name="connsiteY3" fmla="*/ 0 h 12953"/>
                      <a:gd name="connsiteX4" fmla="*/ 7493 w 37592"/>
                      <a:gd name="connsiteY4" fmla="*/ 0 h 12953"/>
                      <a:gd name="connsiteX5" fmla="*/ 3683 w 37592"/>
                      <a:gd name="connsiteY5" fmla="*/ 1397 h 12953"/>
                      <a:gd name="connsiteX6" fmla="*/ 0 w 37592"/>
                      <a:gd name="connsiteY6" fmla="*/ 2413 h 12953"/>
                      <a:gd name="connsiteX7" fmla="*/ 19686 w 37592"/>
                      <a:gd name="connsiteY7" fmla="*/ 12954 h 1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592" h="12953">
                        <a:moveTo>
                          <a:pt x="19558" y="12954"/>
                        </a:moveTo>
                        <a:cubicBezTo>
                          <a:pt x="29211" y="12954"/>
                          <a:pt x="35561" y="6858"/>
                          <a:pt x="37592" y="2667"/>
                        </a:cubicBezTo>
                        <a:cubicBezTo>
                          <a:pt x="35941" y="2286"/>
                          <a:pt x="34544" y="1651"/>
                          <a:pt x="33528" y="1397"/>
                        </a:cubicBezTo>
                        <a:cubicBezTo>
                          <a:pt x="30607" y="381"/>
                          <a:pt x="28702" y="0"/>
                          <a:pt x="28702" y="0"/>
                        </a:cubicBezTo>
                        <a:lnTo>
                          <a:pt x="7493" y="0"/>
                        </a:lnTo>
                        <a:cubicBezTo>
                          <a:pt x="7493" y="0"/>
                          <a:pt x="6477" y="762"/>
                          <a:pt x="3683" y="1397"/>
                        </a:cubicBezTo>
                        <a:cubicBezTo>
                          <a:pt x="2794" y="1651"/>
                          <a:pt x="2413" y="1651"/>
                          <a:pt x="0" y="2413"/>
                        </a:cubicBezTo>
                        <a:cubicBezTo>
                          <a:pt x="4064" y="8509"/>
                          <a:pt x="10668" y="12954"/>
                          <a:pt x="19686" y="12954"/>
                        </a:cubicBezTo>
                        <a:close/>
                      </a:path>
                    </a:pathLst>
                  </a:custGeom>
                  <a:solidFill>
                    <a:srgbClr val="000000"/>
                  </a:solidFill>
                  <a:ln w="0" cap="flat">
                    <a:noFill/>
                    <a:prstDash val="solid"/>
                    <a:miter/>
                  </a:ln>
                </p:spPr>
                <p:txBody>
                  <a:bodyPr rtlCol="0" anchor="ctr"/>
                  <a:lstStyle/>
                  <a:p>
                    <a:endParaRPr lang="nl-NL"/>
                  </a:p>
                </p:txBody>
              </p:sp>
              <p:sp>
                <p:nvSpPr>
                  <p:cNvPr id="130" name="Vrije vorm: vorm 129">
                    <a:extLst>
                      <a:ext uri="{FF2B5EF4-FFF2-40B4-BE49-F238E27FC236}">
                        <a16:creationId xmlns:a16="http://schemas.microsoft.com/office/drawing/2014/main" id="{03CEC5B5-A5FD-DECA-58C5-D833C4AEFF1F}"/>
                      </a:ext>
                    </a:extLst>
                  </p:cNvPr>
                  <p:cNvSpPr/>
                  <p:nvPr/>
                </p:nvSpPr>
                <p:spPr>
                  <a:xfrm>
                    <a:off x="8847875" y="3203943"/>
                    <a:ext cx="29805" cy="39763"/>
                  </a:xfrm>
                  <a:custGeom>
                    <a:avLst/>
                    <a:gdLst>
                      <a:gd name="connsiteX0" fmla="*/ 27900 w 29805"/>
                      <a:gd name="connsiteY0" fmla="*/ 12459 h 39763"/>
                      <a:gd name="connsiteX1" fmla="*/ 87 w 29805"/>
                      <a:gd name="connsiteY1" fmla="*/ 13 h 39763"/>
                      <a:gd name="connsiteX2" fmla="*/ 22439 w 29805"/>
                      <a:gd name="connsiteY2" fmla="*/ 13856 h 39763"/>
                      <a:gd name="connsiteX3" fmla="*/ 24344 w 29805"/>
                      <a:gd name="connsiteY3" fmla="*/ 36208 h 39763"/>
                      <a:gd name="connsiteX4" fmla="*/ 19137 w 29805"/>
                      <a:gd name="connsiteY4" fmla="*/ 39764 h 39763"/>
                      <a:gd name="connsiteX5" fmla="*/ 29805 w 29805"/>
                      <a:gd name="connsiteY5" fmla="*/ 34938 h 39763"/>
                      <a:gd name="connsiteX6" fmla="*/ 27900 w 29805"/>
                      <a:gd name="connsiteY6" fmla="*/ 12586 h 39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05" h="39763">
                        <a:moveTo>
                          <a:pt x="27900" y="12459"/>
                        </a:moveTo>
                        <a:cubicBezTo>
                          <a:pt x="26503" y="7252"/>
                          <a:pt x="9231" y="2299"/>
                          <a:pt x="87" y="13"/>
                        </a:cubicBezTo>
                        <a:cubicBezTo>
                          <a:pt x="-1564" y="-368"/>
                          <a:pt x="20788" y="7760"/>
                          <a:pt x="22439" y="13856"/>
                        </a:cubicBezTo>
                        <a:cubicBezTo>
                          <a:pt x="23963" y="19317"/>
                          <a:pt x="24344" y="30874"/>
                          <a:pt x="24344" y="36208"/>
                        </a:cubicBezTo>
                        <a:cubicBezTo>
                          <a:pt x="24344" y="37605"/>
                          <a:pt x="22439" y="38748"/>
                          <a:pt x="19137" y="39764"/>
                        </a:cubicBezTo>
                        <a:cubicBezTo>
                          <a:pt x="25741" y="38621"/>
                          <a:pt x="29805" y="36970"/>
                          <a:pt x="29805" y="34938"/>
                        </a:cubicBezTo>
                        <a:cubicBezTo>
                          <a:pt x="29805" y="29604"/>
                          <a:pt x="29424" y="18174"/>
                          <a:pt x="27900" y="12586"/>
                        </a:cubicBezTo>
                        <a:close/>
                      </a:path>
                    </a:pathLst>
                  </a:custGeom>
                  <a:solidFill>
                    <a:srgbClr val="000000"/>
                  </a:solidFill>
                  <a:ln w="0" cap="flat">
                    <a:noFill/>
                    <a:prstDash val="solid"/>
                    <a:miter/>
                  </a:ln>
                </p:spPr>
                <p:txBody>
                  <a:bodyPr rtlCol="0" anchor="ctr"/>
                  <a:lstStyle/>
                  <a:p>
                    <a:endParaRPr lang="nl-NL"/>
                  </a:p>
                </p:txBody>
              </p:sp>
              <p:sp>
                <p:nvSpPr>
                  <p:cNvPr id="131" name="Vrije vorm: vorm 130">
                    <a:extLst>
                      <a:ext uri="{FF2B5EF4-FFF2-40B4-BE49-F238E27FC236}">
                        <a16:creationId xmlns:a16="http://schemas.microsoft.com/office/drawing/2014/main" id="{97677C98-7A49-7B4D-8661-60CDF89B2F38}"/>
                      </a:ext>
                    </a:extLst>
                  </p:cNvPr>
                  <p:cNvSpPr/>
                  <p:nvPr/>
                </p:nvSpPr>
                <p:spPr>
                  <a:xfrm>
                    <a:off x="8816847" y="3190113"/>
                    <a:ext cx="24130" cy="18033"/>
                  </a:xfrm>
                  <a:custGeom>
                    <a:avLst/>
                    <a:gdLst>
                      <a:gd name="connsiteX0" fmla="*/ 22098 w 24130"/>
                      <a:gd name="connsiteY0" fmla="*/ 127 h 18033"/>
                      <a:gd name="connsiteX1" fmla="*/ 24130 w 24130"/>
                      <a:gd name="connsiteY1" fmla="*/ 12065 h 18033"/>
                      <a:gd name="connsiteX2" fmla="*/ 12573 w 24130"/>
                      <a:gd name="connsiteY2" fmla="*/ 18034 h 18033"/>
                      <a:gd name="connsiteX3" fmla="*/ 0 w 24130"/>
                      <a:gd name="connsiteY3" fmla="*/ 11811 h 18033"/>
                      <a:gd name="connsiteX4" fmla="*/ 2413 w 24130"/>
                      <a:gd name="connsiteY4" fmla="*/ 0 h 18033"/>
                      <a:gd name="connsiteX5" fmla="*/ 21971 w 24130"/>
                      <a:gd name="connsiteY5" fmla="*/ 127 h 18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30" h="18033">
                        <a:moveTo>
                          <a:pt x="22098" y="127"/>
                        </a:moveTo>
                        <a:cubicBezTo>
                          <a:pt x="22098" y="127"/>
                          <a:pt x="18923" y="9906"/>
                          <a:pt x="24130" y="12065"/>
                        </a:cubicBezTo>
                        <a:cubicBezTo>
                          <a:pt x="24130" y="12065"/>
                          <a:pt x="19812" y="18034"/>
                          <a:pt x="12573" y="18034"/>
                        </a:cubicBezTo>
                        <a:cubicBezTo>
                          <a:pt x="5334" y="18034"/>
                          <a:pt x="0" y="11811"/>
                          <a:pt x="0" y="11811"/>
                        </a:cubicBezTo>
                        <a:cubicBezTo>
                          <a:pt x="0" y="11811"/>
                          <a:pt x="5461" y="8509"/>
                          <a:pt x="2413" y="0"/>
                        </a:cubicBezTo>
                        <a:cubicBezTo>
                          <a:pt x="6477" y="0"/>
                          <a:pt x="21971" y="127"/>
                          <a:pt x="21971" y="127"/>
                        </a:cubicBezTo>
                        <a:close/>
                      </a:path>
                    </a:pathLst>
                  </a:custGeom>
                  <a:solidFill>
                    <a:srgbClr val="000000"/>
                  </a:solidFill>
                  <a:ln w="0" cap="flat">
                    <a:noFill/>
                    <a:prstDash val="solid"/>
                    <a:miter/>
                  </a:ln>
                </p:spPr>
                <p:txBody>
                  <a:bodyPr rtlCol="0" anchor="ctr"/>
                  <a:lstStyle/>
                  <a:p>
                    <a:endParaRPr lang="nl-NL"/>
                  </a:p>
                </p:txBody>
              </p:sp>
              <p:sp>
                <p:nvSpPr>
                  <p:cNvPr id="132" name="Vrije vorm: vorm 131">
                    <a:extLst>
                      <a:ext uri="{FF2B5EF4-FFF2-40B4-BE49-F238E27FC236}">
                        <a16:creationId xmlns:a16="http://schemas.microsoft.com/office/drawing/2014/main" id="{12269392-697B-0F88-CAD2-25ED86AC3B91}"/>
                      </a:ext>
                    </a:extLst>
                  </p:cNvPr>
                  <p:cNvSpPr/>
                  <p:nvPr/>
                </p:nvSpPr>
                <p:spPr>
                  <a:xfrm>
                    <a:off x="8832035" y="3190239"/>
                    <a:ext cx="9070" cy="16891"/>
                  </a:xfrm>
                  <a:custGeom>
                    <a:avLst/>
                    <a:gdLst>
                      <a:gd name="connsiteX0" fmla="*/ 6911 w 9070"/>
                      <a:gd name="connsiteY0" fmla="*/ 0 h 16891"/>
                      <a:gd name="connsiteX1" fmla="*/ 942 w 9070"/>
                      <a:gd name="connsiteY1" fmla="*/ 0 h 16891"/>
                      <a:gd name="connsiteX2" fmla="*/ 2466 w 9070"/>
                      <a:gd name="connsiteY2" fmla="*/ 16891 h 16891"/>
                      <a:gd name="connsiteX3" fmla="*/ 9070 w 9070"/>
                      <a:gd name="connsiteY3" fmla="*/ 11938 h 16891"/>
                      <a:gd name="connsiteX4" fmla="*/ 7038 w 9070"/>
                      <a:gd name="connsiteY4" fmla="*/ 0 h 16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0" h="16891">
                        <a:moveTo>
                          <a:pt x="6911" y="0"/>
                        </a:moveTo>
                        <a:lnTo>
                          <a:pt x="942" y="0"/>
                        </a:lnTo>
                        <a:cubicBezTo>
                          <a:pt x="942" y="0"/>
                          <a:pt x="-1979" y="13081"/>
                          <a:pt x="2466" y="16891"/>
                        </a:cubicBezTo>
                        <a:cubicBezTo>
                          <a:pt x="6657" y="15240"/>
                          <a:pt x="9070" y="11938"/>
                          <a:pt x="9070" y="11938"/>
                        </a:cubicBezTo>
                        <a:cubicBezTo>
                          <a:pt x="3863" y="9779"/>
                          <a:pt x="7038" y="0"/>
                          <a:pt x="7038" y="0"/>
                        </a:cubicBezTo>
                        <a:close/>
                      </a:path>
                    </a:pathLst>
                  </a:custGeom>
                  <a:solidFill>
                    <a:srgbClr val="000000"/>
                  </a:solidFill>
                  <a:ln w="0" cap="flat">
                    <a:noFill/>
                    <a:prstDash val="solid"/>
                    <a:miter/>
                  </a:ln>
                </p:spPr>
                <p:txBody>
                  <a:bodyPr rtlCol="0" anchor="ctr"/>
                  <a:lstStyle/>
                  <a:p>
                    <a:endParaRPr lang="nl-NL"/>
                  </a:p>
                </p:txBody>
              </p:sp>
              <p:sp>
                <p:nvSpPr>
                  <p:cNvPr id="134" name="Vrije vorm: vorm 133">
                    <a:extLst>
                      <a:ext uri="{FF2B5EF4-FFF2-40B4-BE49-F238E27FC236}">
                        <a16:creationId xmlns:a16="http://schemas.microsoft.com/office/drawing/2014/main" id="{FCF01A0D-87B4-B811-C9A6-34E9477E446B}"/>
                      </a:ext>
                    </a:extLst>
                  </p:cNvPr>
                  <p:cNvSpPr/>
                  <p:nvPr/>
                </p:nvSpPr>
                <p:spPr>
                  <a:xfrm>
                    <a:off x="8790051" y="3108198"/>
                    <a:ext cx="79120" cy="90550"/>
                  </a:xfrm>
                  <a:custGeom>
                    <a:avLst/>
                    <a:gdLst>
                      <a:gd name="connsiteX0" fmla="*/ 72771 w 79120"/>
                      <a:gd name="connsiteY0" fmla="*/ 47879 h 90550"/>
                      <a:gd name="connsiteX1" fmla="*/ 70231 w 79120"/>
                      <a:gd name="connsiteY1" fmla="*/ 48387 h 90550"/>
                      <a:gd name="connsiteX2" fmla="*/ 70231 w 79120"/>
                      <a:gd name="connsiteY2" fmla="*/ 30353 h 90550"/>
                      <a:gd name="connsiteX3" fmla="*/ 39370 w 79120"/>
                      <a:gd name="connsiteY3" fmla="*/ 0 h 90550"/>
                      <a:gd name="connsiteX4" fmla="*/ 39116 w 79120"/>
                      <a:gd name="connsiteY4" fmla="*/ 0 h 90550"/>
                      <a:gd name="connsiteX5" fmla="*/ 7620 w 79120"/>
                      <a:gd name="connsiteY5" fmla="*/ 30353 h 90550"/>
                      <a:gd name="connsiteX6" fmla="*/ 7620 w 79120"/>
                      <a:gd name="connsiteY6" fmla="*/ 47879 h 90550"/>
                      <a:gd name="connsiteX7" fmla="*/ 6477 w 79120"/>
                      <a:gd name="connsiteY7" fmla="*/ 47625 h 90550"/>
                      <a:gd name="connsiteX8" fmla="*/ 0 w 79120"/>
                      <a:gd name="connsiteY8" fmla="*/ 54229 h 90550"/>
                      <a:gd name="connsiteX9" fmla="*/ 6604 w 79120"/>
                      <a:gd name="connsiteY9" fmla="*/ 60833 h 90550"/>
                      <a:gd name="connsiteX10" fmla="*/ 8001 w 79120"/>
                      <a:gd name="connsiteY10" fmla="*/ 60579 h 90550"/>
                      <a:gd name="connsiteX11" fmla="*/ 38989 w 79120"/>
                      <a:gd name="connsiteY11" fmla="*/ 90551 h 90550"/>
                      <a:gd name="connsiteX12" fmla="*/ 39243 w 79120"/>
                      <a:gd name="connsiteY12" fmla="*/ 90551 h 90550"/>
                      <a:gd name="connsiteX13" fmla="*/ 69977 w 79120"/>
                      <a:gd name="connsiteY13" fmla="*/ 60071 h 90550"/>
                      <a:gd name="connsiteX14" fmla="*/ 72644 w 79120"/>
                      <a:gd name="connsiteY14" fmla="*/ 60579 h 90550"/>
                      <a:gd name="connsiteX15" fmla="*/ 79121 w 79120"/>
                      <a:gd name="connsiteY15" fmla="*/ 54102 h 90550"/>
                      <a:gd name="connsiteX16" fmla="*/ 72644 w 79120"/>
                      <a:gd name="connsiteY16" fmla="*/ 47625 h 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120" h="90550">
                        <a:moveTo>
                          <a:pt x="72771" y="47879"/>
                        </a:moveTo>
                        <a:cubicBezTo>
                          <a:pt x="71882" y="47879"/>
                          <a:pt x="70993" y="48133"/>
                          <a:pt x="70231" y="48387"/>
                        </a:cubicBezTo>
                        <a:lnTo>
                          <a:pt x="70231" y="30353"/>
                        </a:lnTo>
                        <a:cubicBezTo>
                          <a:pt x="70231" y="13335"/>
                          <a:pt x="56388" y="0"/>
                          <a:pt x="39370" y="0"/>
                        </a:cubicBezTo>
                        <a:lnTo>
                          <a:pt x="39116" y="0"/>
                        </a:lnTo>
                        <a:cubicBezTo>
                          <a:pt x="22098" y="0"/>
                          <a:pt x="7620" y="13335"/>
                          <a:pt x="7620" y="30353"/>
                        </a:cubicBezTo>
                        <a:lnTo>
                          <a:pt x="7620" y="47879"/>
                        </a:lnTo>
                        <a:cubicBezTo>
                          <a:pt x="7620" y="47879"/>
                          <a:pt x="6985" y="47625"/>
                          <a:pt x="6477" y="47625"/>
                        </a:cubicBezTo>
                        <a:cubicBezTo>
                          <a:pt x="2794" y="47625"/>
                          <a:pt x="0" y="50546"/>
                          <a:pt x="0" y="54229"/>
                        </a:cubicBezTo>
                        <a:cubicBezTo>
                          <a:pt x="0" y="57912"/>
                          <a:pt x="3048" y="60833"/>
                          <a:pt x="6604" y="60833"/>
                        </a:cubicBezTo>
                        <a:cubicBezTo>
                          <a:pt x="7112" y="60833"/>
                          <a:pt x="7620" y="60706"/>
                          <a:pt x="8001" y="60579"/>
                        </a:cubicBezTo>
                        <a:cubicBezTo>
                          <a:pt x="8509" y="77216"/>
                          <a:pt x="22352" y="90551"/>
                          <a:pt x="38989" y="90551"/>
                        </a:cubicBezTo>
                        <a:lnTo>
                          <a:pt x="39243" y="90551"/>
                        </a:lnTo>
                        <a:cubicBezTo>
                          <a:pt x="56134" y="90551"/>
                          <a:pt x="69850" y="76962"/>
                          <a:pt x="69977" y="60071"/>
                        </a:cubicBezTo>
                        <a:cubicBezTo>
                          <a:pt x="70739" y="60452"/>
                          <a:pt x="71628" y="60579"/>
                          <a:pt x="72644" y="60579"/>
                        </a:cubicBezTo>
                        <a:cubicBezTo>
                          <a:pt x="76200" y="60579"/>
                          <a:pt x="79121" y="57658"/>
                          <a:pt x="79121" y="54102"/>
                        </a:cubicBezTo>
                        <a:cubicBezTo>
                          <a:pt x="79121" y="50546"/>
                          <a:pt x="76200" y="47625"/>
                          <a:pt x="72644" y="47625"/>
                        </a:cubicBezTo>
                        <a:close/>
                      </a:path>
                    </a:pathLst>
                  </a:custGeom>
                  <a:solidFill>
                    <a:srgbClr val="000000"/>
                  </a:solidFill>
                  <a:ln w="0" cap="flat">
                    <a:noFill/>
                    <a:prstDash val="solid"/>
                    <a:miter/>
                  </a:ln>
                </p:spPr>
                <p:txBody>
                  <a:bodyPr rtlCol="0" anchor="ctr"/>
                  <a:lstStyle/>
                  <a:p>
                    <a:endParaRPr lang="nl-NL"/>
                  </a:p>
                </p:txBody>
              </p:sp>
              <p:sp>
                <p:nvSpPr>
                  <p:cNvPr id="135" name="Vrije vorm: vorm 134">
                    <a:extLst>
                      <a:ext uri="{FF2B5EF4-FFF2-40B4-BE49-F238E27FC236}">
                        <a16:creationId xmlns:a16="http://schemas.microsoft.com/office/drawing/2014/main" id="{E6665962-F8C4-50EE-90A7-0D62BBBE1657}"/>
                      </a:ext>
                    </a:extLst>
                  </p:cNvPr>
                  <p:cNvSpPr/>
                  <p:nvPr/>
                </p:nvSpPr>
                <p:spPr>
                  <a:xfrm>
                    <a:off x="8810555" y="3108198"/>
                    <a:ext cx="58743" cy="86105"/>
                  </a:xfrm>
                  <a:custGeom>
                    <a:avLst/>
                    <a:gdLst>
                      <a:gd name="connsiteX0" fmla="*/ 52267 w 58743"/>
                      <a:gd name="connsiteY0" fmla="*/ 47879 h 86105"/>
                      <a:gd name="connsiteX1" fmla="*/ 49727 w 58743"/>
                      <a:gd name="connsiteY1" fmla="*/ 48387 h 86105"/>
                      <a:gd name="connsiteX2" fmla="*/ 49727 w 58743"/>
                      <a:gd name="connsiteY2" fmla="*/ 30353 h 86105"/>
                      <a:gd name="connsiteX3" fmla="*/ 18866 w 58743"/>
                      <a:gd name="connsiteY3" fmla="*/ 0 h 86105"/>
                      <a:gd name="connsiteX4" fmla="*/ 18612 w 58743"/>
                      <a:gd name="connsiteY4" fmla="*/ 0 h 86105"/>
                      <a:gd name="connsiteX5" fmla="*/ 12770 w 58743"/>
                      <a:gd name="connsiteY5" fmla="*/ 508 h 86105"/>
                      <a:gd name="connsiteX6" fmla="*/ 197 w 58743"/>
                      <a:gd name="connsiteY6" fmla="*/ 25019 h 86105"/>
                      <a:gd name="connsiteX7" fmla="*/ 41599 w 58743"/>
                      <a:gd name="connsiteY7" fmla="*/ 34290 h 86105"/>
                      <a:gd name="connsiteX8" fmla="*/ 45155 w 58743"/>
                      <a:gd name="connsiteY8" fmla="*/ 59182 h 86105"/>
                      <a:gd name="connsiteX9" fmla="*/ 35376 w 58743"/>
                      <a:gd name="connsiteY9" fmla="*/ 86106 h 86105"/>
                      <a:gd name="connsiteX10" fmla="*/ 49600 w 58743"/>
                      <a:gd name="connsiteY10" fmla="*/ 60452 h 86105"/>
                      <a:gd name="connsiteX11" fmla="*/ 52267 w 58743"/>
                      <a:gd name="connsiteY11" fmla="*/ 60960 h 86105"/>
                      <a:gd name="connsiteX12" fmla="*/ 58744 w 58743"/>
                      <a:gd name="connsiteY12" fmla="*/ 54483 h 86105"/>
                      <a:gd name="connsiteX13" fmla="*/ 52267 w 58743"/>
                      <a:gd name="connsiteY13" fmla="*/ 48006 h 8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743" h="86105">
                        <a:moveTo>
                          <a:pt x="52267" y="47879"/>
                        </a:moveTo>
                        <a:cubicBezTo>
                          <a:pt x="51378" y="47879"/>
                          <a:pt x="50489" y="48133"/>
                          <a:pt x="49727" y="48387"/>
                        </a:cubicBezTo>
                        <a:lnTo>
                          <a:pt x="49727" y="30353"/>
                        </a:lnTo>
                        <a:cubicBezTo>
                          <a:pt x="49727" y="13335"/>
                          <a:pt x="35884" y="0"/>
                          <a:pt x="18866" y="0"/>
                        </a:cubicBezTo>
                        <a:lnTo>
                          <a:pt x="18612" y="0"/>
                        </a:lnTo>
                        <a:cubicBezTo>
                          <a:pt x="16580" y="0"/>
                          <a:pt x="14675" y="0"/>
                          <a:pt x="12770" y="508"/>
                        </a:cubicBezTo>
                        <a:cubicBezTo>
                          <a:pt x="12516" y="3937"/>
                          <a:pt x="-1835" y="23114"/>
                          <a:pt x="197" y="25019"/>
                        </a:cubicBezTo>
                        <a:cubicBezTo>
                          <a:pt x="16072" y="39116"/>
                          <a:pt x="33217" y="34544"/>
                          <a:pt x="41599" y="34290"/>
                        </a:cubicBezTo>
                        <a:cubicBezTo>
                          <a:pt x="41599" y="34290"/>
                          <a:pt x="45155" y="48641"/>
                          <a:pt x="45155" y="59182"/>
                        </a:cubicBezTo>
                        <a:cubicBezTo>
                          <a:pt x="45155" y="70104"/>
                          <a:pt x="42107" y="80264"/>
                          <a:pt x="35376" y="86106"/>
                        </a:cubicBezTo>
                        <a:cubicBezTo>
                          <a:pt x="43885" y="80645"/>
                          <a:pt x="49473" y="71247"/>
                          <a:pt x="49600" y="60452"/>
                        </a:cubicBezTo>
                        <a:cubicBezTo>
                          <a:pt x="50362" y="60833"/>
                          <a:pt x="51251" y="60960"/>
                          <a:pt x="52267" y="60960"/>
                        </a:cubicBezTo>
                        <a:cubicBezTo>
                          <a:pt x="55823" y="60960"/>
                          <a:pt x="58744" y="58039"/>
                          <a:pt x="58744" y="54483"/>
                        </a:cubicBezTo>
                        <a:cubicBezTo>
                          <a:pt x="58744" y="50927"/>
                          <a:pt x="55823" y="48006"/>
                          <a:pt x="52267" y="48006"/>
                        </a:cubicBezTo>
                        <a:close/>
                      </a:path>
                    </a:pathLst>
                  </a:custGeom>
                  <a:solidFill>
                    <a:srgbClr val="000000"/>
                  </a:solidFill>
                  <a:ln w="0" cap="flat">
                    <a:noFill/>
                    <a:prstDash val="solid"/>
                    <a:miter/>
                  </a:ln>
                </p:spPr>
                <p:txBody>
                  <a:bodyPr rtlCol="0" anchor="ctr"/>
                  <a:lstStyle/>
                  <a:p>
                    <a:endParaRPr lang="nl-NL"/>
                  </a:p>
                </p:txBody>
              </p:sp>
              <p:sp>
                <p:nvSpPr>
                  <p:cNvPr id="136" name="Vrije vorm: vorm 135">
                    <a:extLst>
                      <a:ext uri="{FF2B5EF4-FFF2-40B4-BE49-F238E27FC236}">
                        <a16:creationId xmlns:a16="http://schemas.microsoft.com/office/drawing/2014/main" id="{F203015C-E94D-87C2-128F-F7EDB2FFE7A8}"/>
                      </a:ext>
                    </a:extLst>
                  </p:cNvPr>
                  <p:cNvSpPr/>
                  <p:nvPr/>
                </p:nvSpPr>
                <p:spPr>
                  <a:xfrm>
                    <a:off x="8793959" y="3103752"/>
                    <a:ext cx="78768" cy="54610"/>
                  </a:xfrm>
                  <a:custGeom>
                    <a:avLst/>
                    <a:gdLst>
                      <a:gd name="connsiteX0" fmla="*/ 9680 w 78768"/>
                      <a:gd name="connsiteY0" fmla="*/ 27432 h 54610"/>
                      <a:gd name="connsiteX1" fmla="*/ 62893 w 78768"/>
                      <a:gd name="connsiteY1" fmla="*/ 29083 h 54610"/>
                      <a:gd name="connsiteX2" fmla="*/ 66322 w 78768"/>
                      <a:gd name="connsiteY2" fmla="*/ 54610 h 54610"/>
                      <a:gd name="connsiteX3" fmla="*/ 70259 w 78768"/>
                      <a:gd name="connsiteY3" fmla="*/ 24638 h 54610"/>
                      <a:gd name="connsiteX4" fmla="*/ 78768 w 78768"/>
                      <a:gd name="connsiteY4" fmla="*/ 14732 h 54610"/>
                      <a:gd name="connsiteX5" fmla="*/ 39398 w 78768"/>
                      <a:gd name="connsiteY5" fmla="*/ 0 h 54610"/>
                      <a:gd name="connsiteX6" fmla="*/ 10061 w 78768"/>
                      <a:gd name="connsiteY6" fmla="*/ 10668 h 54610"/>
                      <a:gd name="connsiteX7" fmla="*/ 8156 w 78768"/>
                      <a:gd name="connsiteY7" fmla="*/ 5969 h 54610"/>
                      <a:gd name="connsiteX8" fmla="*/ 7013 w 78768"/>
                      <a:gd name="connsiteY8" fmla="*/ 12954 h 54610"/>
                      <a:gd name="connsiteX9" fmla="*/ 3965 w 78768"/>
                      <a:gd name="connsiteY9" fmla="*/ 11557 h 54610"/>
                      <a:gd name="connsiteX10" fmla="*/ 3965 w 78768"/>
                      <a:gd name="connsiteY10" fmla="*/ 15494 h 54610"/>
                      <a:gd name="connsiteX11" fmla="*/ 282 w 78768"/>
                      <a:gd name="connsiteY11" fmla="*/ 22352 h 54610"/>
                      <a:gd name="connsiteX12" fmla="*/ 282 w 78768"/>
                      <a:gd name="connsiteY12" fmla="*/ 29210 h 54610"/>
                      <a:gd name="connsiteX13" fmla="*/ 4219 w 78768"/>
                      <a:gd name="connsiteY13" fmla="*/ 54356 h 54610"/>
                      <a:gd name="connsiteX14" fmla="*/ 9807 w 78768"/>
                      <a:gd name="connsiteY14" fmla="*/ 27432 h 5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768" h="54610">
                        <a:moveTo>
                          <a:pt x="9680" y="27432"/>
                        </a:moveTo>
                        <a:cubicBezTo>
                          <a:pt x="9680" y="27432"/>
                          <a:pt x="36097" y="45466"/>
                          <a:pt x="62893" y="29083"/>
                        </a:cubicBezTo>
                        <a:lnTo>
                          <a:pt x="66322" y="54610"/>
                        </a:lnTo>
                        <a:lnTo>
                          <a:pt x="70259" y="24638"/>
                        </a:lnTo>
                        <a:cubicBezTo>
                          <a:pt x="70259" y="24638"/>
                          <a:pt x="76736" y="20320"/>
                          <a:pt x="78768" y="14732"/>
                        </a:cubicBezTo>
                        <a:cubicBezTo>
                          <a:pt x="63401" y="12065"/>
                          <a:pt x="59972" y="0"/>
                          <a:pt x="39398" y="0"/>
                        </a:cubicBezTo>
                        <a:cubicBezTo>
                          <a:pt x="20602" y="0"/>
                          <a:pt x="11204" y="9779"/>
                          <a:pt x="10061" y="10668"/>
                        </a:cubicBezTo>
                        <a:cubicBezTo>
                          <a:pt x="9299" y="11303"/>
                          <a:pt x="8537" y="10033"/>
                          <a:pt x="8156" y="5969"/>
                        </a:cubicBezTo>
                        <a:cubicBezTo>
                          <a:pt x="5489" y="10160"/>
                          <a:pt x="7013" y="12954"/>
                          <a:pt x="7013" y="12954"/>
                        </a:cubicBezTo>
                        <a:cubicBezTo>
                          <a:pt x="7013" y="12954"/>
                          <a:pt x="6124" y="12573"/>
                          <a:pt x="3965" y="11557"/>
                        </a:cubicBezTo>
                        <a:cubicBezTo>
                          <a:pt x="5489" y="13081"/>
                          <a:pt x="4854" y="14351"/>
                          <a:pt x="3965" y="15494"/>
                        </a:cubicBezTo>
                        <a:cubicBezTo>
                          <a:pt x="1934" y="17399"/>
                          <a:pt x="790" y="19685"/>
                          <a:pt x="282" y="22352"/>
                        </a:cubicBezTo>
                        <a:cubicBezTo>
                          <a:pt x="-353" y="25781"/>
                          <a:pt x="282" y="29210"/>
                          <a:pt x="282" y="29210"/>
                        </a:cubicBezTo>
                        <a:lnTo>
                          <a:pt x="4219" y="54356"/>
                        </a:lnTo>
                        <a:lnTo>
                          <a:pt x="9807" y="27432"/>
                        </a:lnTo>
                        <a:close/>
                      </a:path>
                    </a:pathLst>
                  </a:custGeom>
                  <a:solidFill>
                    <a:srgbClr val="000000"/>
                  </a:solidFill>
                  <a:ln w="0" cap="flat">
                    <a:noFill/>
                    <a:prstDash val="solid"/>
                    <a:miter/>
                  </a:ln>
                </p:spPr>
                <p:txBody>
                  <a:bodyPr rtlCol="0" anchor="ctr"/>
                  <a:lstStyle/>
                  <a:p>
                    <a:endParaRPr lang="nl-NL"/>
                  </a:p>
                </p:txBody>
              </p:sp>
              <p:sp>
                <p:nvSpPr>
                  <p:cNvPr id="137" name="Vrije vorm: vorm 136">
                    <a:extLst>
                      <a:ext uri="{FF2B5EF4-FFF2-40B4-BE49-F238E27FC236}">
                        <a16:creationId xmlns:a16="http://schemas.microsoft.com/office/drawing/2014/main" id="{01B66463-655D-36D9-2627-12E185D716DA}"/>
                      </a:ext>
                    </a:extLst>
                  </p:cNvPr>
                  <p:cNvSpPr/>
                  <p:nvPr/>
                </p:nvSpPr>
                <p:spPr>
                  <a:xfrm>
                    <a:off x="8803893" y="3102610"/>
                    <a:ext cx="68707" cy="18358"/>
                  </a:xfrm>
                  <a:custGeom>
                    <a:avLst/>
                    <a:gdLst>
                      <a:gd name="connsiteX0" fmla="*/ 68707 w 68707"/>
                      <a:gd name="connsiteY0" fmla="*/ 16002 h 18358"/>
                      <a:gd name="connsiteX1" fmla="*/ 29338 w 68707"/>
                      <a:gd name="connsiteY1" fmla="*/ 0 h 18358"/>
                      <a:gd name="connsiteX2" fmla="*/ 0 w 68707"/>
                      <a:gd name="connsiteY2" fmla="*/ 11938 h 18358"/>
                      <a:gd name="connsiteX3" fmla="*/ 25781 w 68707"/>
                      <a:gd name="connsiteY3" fmla="*/ 7239 h 18358"/>
                      <a:gd name="connsiteX4" fmla="*/ 68707 w 68707"/>
                      <a:gd name="connsiteY4" fmla="*/ 16002 h 18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707" h="18358">
                        <a:moveTo>
                          <a:pt x="68707" y="16002"/>
                        </a:moveTo>
                        <a:cubicBezTo>
                          <a:pt x="53340" y="13335"/>
                          <a:pt x="49912" y="0"/>
                          <a:pt x="29338" y="0"/>
                        </a:cubicBezTo>
                        <a:cubicBezTo>
                          <a:pt x="10541" y="0"/>
                          <a:pt x="1143" y="11049"/>
                          <a:pt x="0" y="11938"/>
                        </a:cubicBezTo>
                        <a:cubicBezTo>
                          <a:pt x="1016" y="11049"/>
                          <a:pt x="13970" y="7239"/>
                          <a:pt x="25781" y="7239"/>
                        </a:cubicBezTo>
                        <a:cubicBezTo>
                          <a:pt x="44831" y="7239"/>
                          <a:pt x="59310" y="24511"/>
                          <a:pt x="68707" y="16002"/>
                        </a:cubicBezTo>
                        <a:close/>
                      </a:path>
                    </a:pathLst>
                  </a:custGeom>
                  <a:solidFill>
                    <a:srgbClr val="000000"/>
                  </a:solidFill>
                  <a:ln w="0" cap="flat">
                    <a:noFill/>
                    <a:prstDash val="solid"/>
                    <a:miter/>
                  </a:ln>
                </p:spPr>
                <p:txBody>
                  <a:bodyPr rtlCol="0" anchor="ctr"/>
                  <a:lstStyle/>
                  <a:p>
                    <a:endParaRPr lang="nl-NL"/>
                  </a:p>
                </p:txBody>
              </p:sp>
              <p:sp>
                <p:nvSpPr>
                  <p:cNvPr id="138" name="Vrije vorm: vorm 137">
                    <a:extLst>
                      <a:ext uri="{FF2B5EF4-FFF2-40B4-BE49-F238E27FC236}">
                        <a16:creationId xmlns:a16="http://schemas.microsoft.com/office/drawing/2014/main" id="{D21E2CDB-1ABF-E326-0781-F97036E83843}"/>
                      </a:ext>
                    </a:extLst>
                  </p:cNvPr>
                  <p:cNvSpPr/>
                  <p:nvPr/>
                </p:nvSpPr>
                <p:spPr>
                  <a:xfrm>
                    <a:off x="8820531" y="3125851"/>
                    <a:ext cx="40639" cy="6794"/>
                  </a:xfrm>
                  <a:custGeom>
                    <a:avLst/>
                    <a:gdLst>
                      <a:gd name="connsiteX0" fmla="*/ 126 w 40639"/>
                      <a:gd name="connsiteY0" fmla="*/ 5080 h 6794"/>
                      <a:gd name="connsiteX1" fmla="*/ 1397 w 40639"/>
                      <a:gd name="connsiteY1" fmla="*/ 5080 h 6794"/>
                      <a:gd name="connsiteX2" fmla="*/ 2667 w 40639"/>
                      <a:gd name="connsiteY2" fmla="*/ 5080 h 6794"/>
                      <a:gd name="connsiteX3" fmla="*/ 5207 w 40639"/>
                      <a:gd name="connsiteY3" fmla="*/ 5207 h 6794"/>
                      <a:gd name="connsiteX4" fmla="*/ 10413 w 40639"/>
                      <a:gd name="connsiteY4" fmla="*/ 5334 h 6794"/>
                      <a:gd name="connsiteX5" fmla="*/ 20700 w 40639"/>
                      <a:gd name="connsiteY5" fmla="*/ 4953 h 6794"/>
                      <a:gd name="connsiteX6" fmla="*/ 30861 w 40639"/>
                      <a:gd name="connsiteY6" fmla="*/ 3429 h 6794"/>
                      <a:gd name="connsiteX7" fmla="*/ 40639 w 40639"/>
                      <a:gd name="connsiteY7" fmla="*/ 0 h 6794"/>
                      <a:gd name="connsiteX8" fmla="*/ 39624 w 40639"/>
                      <a:gd name="connsiteY8" fmla="*/ 762 h 6794"/>
                      <a:gd name="connsiteX9" fmla="*/ 38481 w 40639"/>
                      <a:gd name="connsiteY9" fmla="*/ 1524 h 6794"/>
                      <a:gd name="connsiteX10" fmla="*/ 36195 w 40639"/>
                      <a:gd name="connsiteY10" fmla="*/ 2794 h 6794"/>
                      <a:gd name="connsiteX11" fmla="*/ 31242 w 40639"/>
                      <a:gd name="connsiteY11" fmla="*/ 4699 h 6794"/>
                      <a:gd name="connsiteX12" fmla="*/ 20827 w 40639"/>
                      <a:gd name="connsiteY12" fmla="*/ 6604 h 6794"/>
                      <a:gd name="connsiteX13" fmla="*/ 10287 w 40639"/>
                      <a:gd name="connsiteY13" fmla="*/ 6604 h 6794"/>
                      <a:gd name="connsiteX14" fmla="*/ 5080 w 40639"/>
                      <a:gd name="connsiteY14" fmla="*/ 5969 h 6794"/>
                      <a:gd name="connsiteX15" fmla="*/ 2539 w 40639"/>
                      <a:gd name="connsiteY15" fmla="*/ 5461 h 6794"/>
                      <a:gd name="connsiteX16" fmla="*/ 1270 w 40639"/>
                      <a:gd name="connsiteY16" fmla="*/ 5207 h 6794"/>
                      <a:gd name="connsiteX17" fmla="*/ 0 w 40639"/>
                      <a:gd name="connsiteY17" fmla="*/ 4826 h 6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639" h="6794">
                        <a:moveTo>
                          <a:pt x="126" y="5080"/>
                        </a:moveTo>
                        <a:cubicBezTo>
                          <a:pt x="126" y="5080"/>
                          <a:pt x="1015" y="5080"/>
                          <a:pt x="1397" y="5080"/>
                        </a:cubicBezTo>
                        <a:cubicBezTo>
                          <a:pt x="1777" y="5080"/>
                          <a:pt x="2286" y="5080"/>
                          <a:pt x="2667" y="5080"/>
                        </a:cubicBezTo>
                        <a:cubicBezTo>
                          <a:pt x="3556" y="5080"/>
                          <a:pt x="4445" y="5080"/>
                          <a:pt x="5207" y="5207"/>
                        </a:cubicBezTo>
                        <a:cubicBezTo>
                          <a:pt x="6985" y="5207"/>
                          <a:pt x="8636" y="5334"/>
                          <a:pt x="10413" y="5334"/>
                        </a:cubicBezTo>
                        <a:cubicBezTo>
                          <a:pt x="13843" y="5334"/>
                          <a:pt x="17272" y="5334"/>
                          <a:pt x="20700" y="4953"/>
                        </a:cubicBezTo>
                        <a:cubicBezTo>
                          <a:pt x="24130" y="4699"/>
                          <a:pt x="27559" y="4191"/>
                          <a:pt x="30861" y="3429"/>
                        </a:cubicBezTo>
                        <a:cubicBezTo>
                          <a:pt x="34162" y="2667"/>
                          <a:pt x="37464" y="1524"/>
                          <a:pt x="40639" y="0"/>
                        </a:cubicBezTo>
                        <a:cubicBezTo>
                          <a:pt x="40259" y="254"/>
                          <a:pt x="39877" y="508"/>
                          <a:pt x="39624" y="762"/>
                        </a:cubicBezTo>
                        <a:cubicBezTo>
                          <a:pt x="39243" y="1016"/>
                          <a:pt x="38862" y="1270"/>
                          <a:pt x="38481" y="1524"/>
                        </a:cubicBezTo>
                        <a:cubicBezTo>
                          <a:pt x="37719" y="2032"/>
                          <a:pt x="36957" y="2413"/>
                          <a:pt x="36195" y="2794"/>
                        </a:cubicBezTo>
                        <a:cubicBezTo>
                          <a:pt x="34671" y="3556"/>
                          <a:pt x="33020" y="4191"/>
                          <a:pt x="31242" y="4699"/>
                        </a:cubicBezTo>
                        <a:cubicBezTo>
                          <a:pt x="27812" y="5715"/>
                          <a:pt x="24384" y="6350"/>
                          <a:pt x="20827" y="6604"/>
                        </a:cubicBezTo>
                        <a:cubicBezTo>
                          <a:pt x="17272" y="6858"/>
                          <a:pt x="13843" y="6858"/>
                          <a:pt x="10287" y="6604"/>
                        </a:cubicBezTo>
                        <a:cubicBezTo>
                          <a:pt x="8509" y="6477"/>
                          <a:pt x="6858" y="6223"/>
                          <a:pt x="5080" y="5969"/>
                        </a:cubicBezTo>
                        <a:cubicBezTo>
                          <a:pt x="4190" y="5842"/>
                          <a:pt x="3301" y="5715"/>
                          <a:pt x="2539" y="5461"/>
                        </a:cubicBezTo>
                        <a:cubicBezTo>
                          <a:pt x="2159" y="5461"/>
                          <a:pt x="1650" y="5207"/>
                          <a:pt x="1270" y="5207"/>
                        </a:cubicBezTo>
                        <a:cubicBezTo>
                          <a:pt x="888" y="5207"/>
                          <a:pt x="381" y="4953"/>
                          <a:pt x="0" y="4826"/>
                        </a:cubicBezTo>
                        <a:close/>
                      </a:path>
                    </a:pathLst>
                  </a:custGeom>
                  <a:solidFill>
                    <a:srgbClr val="000000"/>
                  </a:solidFill>
                  <a:ln w="0" cap="flat">
                    <a:noFill/>
                    <a:prstDash val="solid"/>
                    <a:miter/>
                  </a:ln>
                </p:spPr>
                <p:txBody>
                  <a:bodyPr rtlCol="0" anchor="ctr"/>
                  <a:lstStyle/>
                  <a:p>
                    <a:endParaRPr lang="nl-NL"/>
                  </a:p>
                </p:txBody>
              </p:sp>
              <p:sp>
                <p:nvSpPr>
                  <p:cNvPr id="140" name="Vrije vorm: vorm 139">
                    <a:extLst>
                      <a:ext uri="{FF2B5EF4-FFF2-40B4-BE49-F238E27FC236}">
                        <a16:creationId xmlns:a16="http://schemas.microsoft.com/office/drawing/2014/main" id="{EA31756D-7BFC-A2CF-1CF9-656294E0F30B}"/>
                      </a:ext>
                    </a:extLst>
                  </p:cNvPr>
                  <p:cNvSpPr/>
                  <p:nvPr/>
                </p:nvSpPr>
                <p:spPr>
                  <a:xfrm>
                    <a:off x="8836786" y="3122295"/>
                    <a:ext cx="30226" cy="3428"/>
                  </a:xfrm>
                  <a:custGeom>
                    <a:avLst/>
                    <a:gdLst>
                      <a:gd name="connsiteX0" fmla="*/ 0 w 30226"/>
                      <a:gd name="connsiteY0" fmla="*/ 508 h 3428"/>
                      <a:gd name="connsiteX1" fmla="*/ 7493 w 30226"/>
                      <a:gd name="connsiteY1" fmla="*/ 1905 h 3428"/>
                      <a:gd name="connsiteX2" fmla="*/ 15113 w 30226"/>
                      <a:gd name="connsiteY2" fmla="*/ 2286 h 3428"/>
                      <a:gd name="connsiteX3" fmla="*/ 22733 w 30226"/>
                      <a:gd name="connsiteY3" fmla="*/ 1651 h 3428"/>
                      <a:gd name="connsiteX4" fmla="*/ 30226 w 30226"/>
                      <a:gd name="connsiteY4" fmla="*/ 0 h 3428"/>
                      <a:gd name="connsiteX5" fmla="*/ 22860 w 30226"/>
                      <a:gd name="connsiteY5" fmla="*/ 2540 h 3428"/>
                      <a:gd name="connsiteX6" fmla="*/ 15113 w 30226"/>
                      <a:gd name="connsiteY6" fmla="*/ 3429 h 3428"/>
                      <a:gd name="connsiteX7" fmla="*/ 7366 w 30226"/>
                      <a:gd name="connsiteY7" fmla="*/ 2794 h 3428"/>
                      <a:gd name="connsiteX8" fmla="*/ 0 w 30226"/>
                      <a:gd name="connsiteY8" fmla="*/ 508 h 3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26" h="3428">
                        <a:moveTo>
                          <a:pt x="0" y="508"/>
                        </a:moveTo>
                        <a:cubicBezTo>
                          <a:pt x="2540" y="1143"/>
                          <a:pt x="5080" y="1651"/>
                          <a:pt x="7493" y="1905"/>
                        </a:cubicBezTo>
                        <a:cubicBezTo>
                          <a:pt x="10033" y="2159"/>
                          <a:pt x="12573" y="2286"/>
                          <a:pt x="15113" y="2286"/>
                        </a:cubicBezTo>
                        <a:cubicBezTo>
                          <a:pt x="17653" y="2286"/>
                          <a:pt x="20193" y="2032"/>
                          <a:pt x="22733" y="1651"/>
                        </a:cubicBezTo>
                        <a:cubicBezTo>
                          <a:pt x="25273" y="1270"/>
                          <a:pt x="27813" y="762"/>
                          <a:pt x="30226" y="0"/>
                        </a:cubicBezTo>
                        <a:cubicBezTo>
                          <a:pt x="27940" y="1143"/>
                          <a:pt x="25400" y="1905"/>
                          <a:pt x="22860" y="2540"/>
                        </a:cubicBezTo>
                        <a:cubicBezTo>
                          <a:pt x="20320" y="3048"/>
                          <a:pt x="17653" y="3302"/>
                          <a:pt x="15113" y="3429"/>
                        </a:cubicBezTo>
                        <a:cubicBezTo>
                          <a:pt x="12446" y="3429"/>
                          <a:pt x="9906" y="3302"/>
                          <a:pt x="7366" y="2794"/>
                        </a:cubicBezTo>
                        <a:cubicBezTo>
                          <a:pt x="4826" y="2286"/>
                          <a:pt x="2286" y="1524"/>
                          <a:pt x="0" y="508"/>
                        </a:cubicBezTo>
                        <a:close/>
                      </a:path>
                    </a:pathLst>
                  </a:custGeom>
                  <a:solidFill>
                    <a:srgbClr val="000000"/>
                  </a:solidFill>
                  <a:ln w="0" cap="flat">
                    <a:noFill/>
                    <a:prstDash val="solid"/>
                    <a:miter/>
                  </a:ln>
                </p:spPr>
                <p:txBody>
                  <a:bodyPr rtlCol="0" anchor="ctr"/>
                  <a:lstStyle/>
                  <a:p>
                    <a:endParaRPr lang="nl-NL"/>
                  </a:p>
                </p:txBody>
              </p:sp>
            </p:grpSp>
          </p:grpSp>
          <p:sp>
            <p:nvSpPr>
              <p:cNvPr id="69" name="Vrije vorm: vorm 68">
                <a:extLst>
                  <a:ext uri="{FF2B5EF4-FFF2-40B4-BE49-F238E27FC236}">
                    <a16:creationId xmlns:a16="http://schemas.microsoft.com/office/drawing/2014/main" id="{585DBB9F-753B-C951-7003-F9C3B7F429C1}"/>
                  </a:ext>
                </a:extLst>
              </p:cNvPr>
              <p:cNvSpPr/>
              <p:nvPr/>
            </p:nvSpPr>
            <p:spPr>
              <a:xfrm>
                <a:off x="8742680" y="3071876"/>
                <a:ext cx="166623" cy="166624"/>
              </a:xfrm>
              <a:custGeom>
                <a:avLst/>
                <a:gdLst>
                  <a:gd name="connsiteX0" fmla="*/ 166624 w 166623"/>
                  <a:gd name="connsiteY0" fmla="*/ 83312 h 166624"/>
                  <a:gd name="connsiteX1" fmla="*/ 83312 w 166623"/>
                  <a:gd name="connsiteY1" fmla="*/ 166624 h 166624"/>
                  <a:gd name="connsiteX2" fmla="*/ 0 w 166623"/>
                  <a:gd name="connsiteY2" fmla="*/ 83312 h 166624"/>
                  <a:gd name="connsiteX3" fmla="*/ 83312 w 166623"/>
                  <a:gd name="connsiteY3" fmla="*/ 0 h 166624"/>
                  <a:gd name="connsiteX4" fmla="*/ 166624 w 166623"/>
                  <a:gd name="connsiteY4" fmla="*/ 83312 h 166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23" h="166624">
                    <a:moveTo>
                      <a:pt x="166624" y="83312"/>
                    </a:moveTo>
                    <a:cubicBezTo>
                      <a:pt x="166624" y="129324"/>
                      <a:pt x="129324" y="166624"/>
                      <a:pt x="83312" y="166624"/>
                    </a:cubicBezTo>
                    <a:cubicBezTo>
                      <a:pt x="37300" y="166624"/>
                      <a:pt x="0" y="129324"/>
                      <a:pt x="0" y="83312"/>
                    </a:cubicBezTo>
                    <a:cubicBezTo>
                      <a:pt x="0" y="37300"/>
                      <a:pt x="37300" y="0"/>
                      <a:pt x="83312" y="0"/>
                    </a:cubicBezTo>
                    <a:cubicBezTo>
                      <a:pt x="129324" y="0"/>
                      <a:pt x="166624" y="37300"/>
                      <a:pt x="166624" y="83312"/>
                    </a:cubicBezTo>
                    <a:close/>
                  </a:path>
                </a:pathLst>
              </a:custGeom>
              <a:solidFill>
                <a:srgbClr val="EE7800"/>
              </a:solidFill>
              <a:ln w="0" cap="flat">
                <a:noFill/>
                <a:prstDash val="solid"/>
                <a:miter/>
              </a:ln>
            </p:spPr>
            <p:txBody>
              <a:bodyPr rtlCol="0" anchor="ctr"/>
              <a:lstStyle/>
              <a:p>
                <a:endParaRPr lang="nl-NL"/>
              </a:p>
            </p:txBody>
          </p:sp>
          <p:sp>
            <p:nvSpPr>
              <p:cNvPr id="70" name="Vrije vorm: vorm 69">
                <a:extLst>
                  <a:ext uri="{FF2B5EF4-FFF2-40B4-BE49-F238E27FC236}">
                    <a16:creationId xmlns:a16="http://schemas.microsoft.com/office/drawing/2014/main" id="{A303A329-D241-50DA-F5F3-460D73733D98}"/>
                  </a:ext>
                </a:extLst>
              </p:cNvPr>
              <p:cNvSpPr/>
              <p:nvPr/>
            </p:nvSpPr>
            <p:spPr>
              <a:xfrm>
                <a:off x="8740647" y="3069844"/>
                <a:ext cx="170688" cy="170688"/>
              </a:xfrm>
              <a:custGeom>
                <a:avLst/>
                <a:gdLst>
                  <a:gd name="connsiteX0" fmla="*/ 85344 w 170688"/>
                  <a:gd name="connsiteY0" fmla="*/ 4191 h 170688"/>
                  <a:gd name="connsiteX1" fmla="*/ 166497 w 170688"/>
                  <a:gd name="connsiteY1" fmla="*/ 85344 h 170688"/>
                  <a:gd name="connsiteX2" fmla="*/ 85344 w 170688"/>
                  <a:gd name="connsiteY2" fmla="*/ 166497 h 170688"/>
                  <a:gd name="connsiteX3" fmla="*/ 4191 w 170688"/>
                  <a:gd name="connsiteY3" fmla="*/ 85344 h 170688"/>
                  <a:gd name="connsiteX4" fmla="*/ 85344 w 170688"/>
                  <a:gd name="connsiteY4" fmla="*/ 4191 h 170688"/>
                  <a:gd name="connsiteX5" fmla="*/ 85344 w 170688"/>
                  <a:gd name="connsiteY5" fmla="*/ 0 h 170688"/>
                  <a:gd name="connsiteX6" fmla="*/ 0 w 170688"/>
                  <a:gd name="connsiteY6" fmla="*/ 85344 h 170688"/>
                  <a:gd name="connsiteX7" fmla="*/ 85344 w 170688"/>
                  <a:gd name="connsiteY7" fmla="*/ 170688 h 170688"/>
                  <a:gd name="connsiteX8" fmla="*/ 170688 w 170688"/>
                  <a:gd name="connsiteY8" fmla="*/ 85344 h 170688"/>
                  <a:gd name="connsiteX9" fmla="*/ 85344 w 170688"/>
                  <a:gd name="connsiteY9" fmla="*/ 0 h 170688"/>
                  <a:gd name="connsiteX10" fmla="*/ 85344 w 170688"/>
                  <a:gd name="connsiteY10" fmla="*/ 0 h 170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0688" h="170688">
                    <a:moveTo>
                      <a:pt x="85344" y="4191"/>
                    </a:moveTo>
                    <a:cubicBezTo>
                      <a:pt x="130175" y="4191"/>
                      <a:pt x="166497" y="40513"/>
                      <a:pt x="166497" y="85344"/>
                    </a:cubicBezTo>
                    <a:cubicBezTo>
                      <a:pt x="166497" y="130175"/>
                      <a:pt x="130175" y="166497"/>
                      <a:pt x="85344" y="166497"/>
                    </a:cubicBezTo>
                    <a:cubicBezTo>
                      <a:pt x="40513" y="166497"/>
                      <a:pt x="4191" y="130175"/>
                      <a:pt x="4191" y="85344"/>
                    </a:cubicBezTo>
                    <a:cubicBezTo>
                      <a:pt x="4191" y="40513"/>
                      <a:pt x="40513" y="4191"/>
                      <a:pt x="85344" y="4191"/>
                    </a:cubicBezTo>
                    <a:moveTo>
                      <a:pt x="85344" y="0"/>
                    </a:moveTo>
                    <a:cubicBezTo>
                      <a:pt x="38354" y="0"/>
                      <a:pt x="0" y="38227"/>
                      <a:pt x="0" y="85344"/>
                    </a:cubicBezTo>
                    <a:cubicBezTo>
                      <a:pt x="0" y="132461"/>
                      <a:pt x="38227" y="170688"/>
                      <a:pt x="85344" y="170688"/>
                    </a:cubicBezTo>
                    <a:cubicBezTo>
                      <a:pt x="132461" y="170688"/>
                      <a:pt x="170688" y="132461"/>
                      <a:pt x="170688" y="85344"/>
                    </a:cubicBezTo>
                    <a:cubicBezTo>
                      <a:pt x="170688" y="38227"/>
                      <a:pt x="132461" y="0"/>
                      <a:pt x="85344" y="0"/>
                    </a:cubicBezTo>
                    <a:lnTo>
                      <a:pt x="85344" y="0"/>
                    </a:lnTo>
                    <a:close/>
                  </a:path>
                </a:pathLst>
              </a:custGeom>
              <a:solidFill>
                <a:srgbClr val="FFFFFF"/>
              </a:solidFill>
              <a:ln w="0" cap="flat">
                <a:noFill/>
                <a:prstDash val="solid"/>
                <a:miter/>
              </a:ln>
            </p:spPr>
            <p:txBody>
              <a:bodyPr rtlCol="0" anchor="ctr"/>
              <a:lstStyle/>
              <a:p>
                <a:endParaRPr lang="nl-NL"/>
              </a:p>
            </p:txBody>
          </p:sp>
          <p:grpSp>
            <p:nvGrpSpPr>
              <p:cNvPr id="71" name="Graphic 290">
                <a:extLst>
                  <a:ext uri="{FF2B5EF4-FFF2-40B4-BE49-F238E27FC236}">
                    <a16:creationId xmlns:a16="http://schemas.microsoft.com/office/drawing/2014/main" id="{9D8704BB-B1E9-E688-41E2-D37239EC34D6}"/>
                  </a:ext>
                </a:extLst>
              </p:cNvPr>
              <p:cNvGrpSpPr/>
              <p:nvPr/>
            </p:nvGrpSpPr>
            <p:grpSpPr>
              <a:xfrm>
                <a:off x="8776461" y="3099307"/>
                <a:ext cx="169164" cy="145923"/>
                <a:chOff x="8776461" y="3099307"/>
                <a:chExt cx="169164" cy="145923"/>
              </a:xfrm>
            </p:grpSpPr>
            <p:sp>
              <p:nvSpPr>
                <p:cNvPr id="97" name="Vrije vorm: vorm 96">
                  <a:extLst>
                    <a:ext uri="{FF2B5EF4-FFF2-40B4-BE49-F238E27FC236}">
                      <a16:creationId xmlns:a16="http://schemas.microsoft.com/office/drawing/2014/main" id="{2C58B308-6B72-4D83-F438-70057A614B57}"/>
                    </a:ext>
                  </a:extLst>
                </p:cNvPr>
                <p:cNvSpPr/>
                <p:nvPr/>
              </p:nvSpPr>
              <p:spPr>
                <a:xfrm>
                  <a:off x="8824594" y="3115310"/>
                  <a:ext cx="121031" cy="129920"/>
                </a:xfrm>
                <a:custGeom>
                  <a:avLst/>
                  <a:gdLst>
                    <a:gd name="connsiteX0" fmla="*/ 44704 w 121031"/>
                    <a:gd name="connsiteY0" fmla="*/ 0 h 129920"/>
                    <a:gd name="connsiteX1" fmla="*/ 121031 w 121031"/>
                    <a:gd name="connsiteY1" fmla="*/ 76327 h 129920"/>
                    <a:gd name="connsiteX2" fmla="*/ 32893 w 121031"/>
                    <a:gd name="connsiteY2" fmla="*/ 129921 h 129920"/>
                    <a:gd name="connsiteX3" fmla="*/ 0 w 121031"/>
                    <a:gd name="connsiteY3" fmla="*/ 96901 h 129920"/>
                    <a:gd name="connsiteX4" fmla="*/ 2667 w 121031"/>
                    <a:gd name="connsiteY4" fmla="*/ 59055 h 129920"/>
                    <a:gd name="connsiteX5" fmla="*/ 32258 w 121031"/>
                    <a:gd name="connsiteY5" fmla="*/ 889 h 129920"/>
                    <a:gd name="connsiteX6" fmla="*/ 44704 w 121031"/>
                    <a:gd name="connsiteY6" fmla="*/ 0 h 12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31" h="129920">
                      <a:moveTo>
                        <a:pt x="44704" y="0"/>
                      </a:moveTo>
                      <a:lnTo>
                        <a:pt x="121031" y="76327"/>
                      </a:lnTo>
                      <a:lnTo>
                        <a:pt x="32893" y="129921"/>
                      </a:lnTo>
                      <a:lnTo>
                        <a:pt x="0" y="96901"/>
                      </a:lnTo>
                      <a:lnTo>
                        <a:pt x="2667" y="59055"/>
                      </a:lnTo>
                      <a:lnTo>
                        <a:pt x="32258" y="889"/>
                      </a:lnTo>
                      <a:lnTo>
                        <a:pt x="44704" y="0"/>
                      </a:lnTo>
                      <a:close/>
                    </a:path>
                  </a:pathLst>
                </a:custGeom>
                <a:solidFill>
                  <a:srgbClr val="000000">
                    <a:alpha val="10000"/>
                  </a:srgbClr>
                </a:solidFill>
                <a:ln w="0" cap="flat">
                  <a:noFill/>
                  <a:prstDash val="solid"/>
                  <a:miter/>
                </a:ln>
              </p:spPr>
              <p:txBody>
                <a:bodyPr rtlCol="0" anchor="ctr"/>
                <a:lstStyle/>
                <a:p>
                  <a:endParaRPr lang="nl-NL"/>
                </a:p>
              </p:txBody>
            </p:sp>
            <p:sp>
              <p:nvSpPr>
                <p:cNvPr id="98" name="Vrije vorm: vorm 97">
                  <a:extLst>
                    <a:ext uri="{FF2B5EF4-FFF2-40B4-BE49-F238E27FC236}">
                      <a16:creationId xmlns:a16="http://schemas.microsoft.com/office/drawing/2014/main" id="{1826BB10-7012-0188-191E-CF3462DFF8C6}"/>
                    </a:ext>
                  </a:extLst>
                </p:cNvPr>
                <p:cNvSpPr/>
                <p:nvPr/>
              </p:nvSpPr>
              <p:spPr>
                <a:xfrm>
                  <a:off x="8776461" y="3197986"/>
                  <a:ext cx="98044" cy="44799"/>
                </a:xfrm>
                <a:custGeom>
                  <a:avLst/>
                  <a:gdLst>
                    <a:gd name="connsiteX0" fmla="*/ 96012 w 98044"/>
                    <a:gd name="connsiteY0" fmla="*/ 15240 h 44799"/>
                    <a:gd name="connsiteX1" fmla="*/ 64135 w 98044"/>
                    <a:gd name="connsiteY1" fmla="*/ 1397 h 44799"/>
                    <a:gd name="connsiteX2" fmla="*/ 59309 w 98044"/>
                    <a:gd name="connsiteY2" fmla="*/ 0 h 44799"/>
                    <a:gd name="connsiteX3" fmla="*/ 38100 w 98044"/>
                    <a:gd name="connsiteY3" fmla="*/ 0 h 44799"/>
                    <a:gd name="connsiteX4" fmla="*/ 34290 w 98044"/>
                    <a:gd name="connsiteY4" fmla="*/ 1397 h 44799"/>
                    <a:gd name="connsiteX5" fmla="*/ 1905 w 98044"/>
                    <a:gd name="connsiteY5" fmla="*/ 15367 h 44799"/>
                    <a:gd name="connsiteX6" fmla="*/ 0 w 98044"/>
                    <a:gd name="connsiteY6" fmla="*/ 37465 h 44799"/>
                    <a:gd name="connsiteX7" fmla="*/ 98044 w 98044"/>
                    <a:gd name="connsiteY7" fmla="*/ 37465 h 44799"/>
                    <a:gd name="connsiteX8" fmla="*/ 96139 w 98044"/>
                    <a:gd name="connsiteY8" fmla="*/ 15240 h 4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044" h="44799">
                      <a:moveTo>
                        <a:pt x="96012" y="15240"/>
                      </a:moveTo>
                      <a:cubicBezTo>
                        <a:pt x="94361" y="9144"/>
                        <a:pt x="70612" y="3048"/>
                        <a:pt x="64135" y="1397"/>
                      </a:cubicBezTo>
                      <a:cubicBezTo>
                        <a:pt x="61214" y="381"/>
                        <a:pt x="59309" y="0"/>
                        <a:pt x="59309" y="0"/>
                      </a:cubicBezTo>
                      <a:lnTo>
                        <a:pt x="38100" y="0"/>
                      </a:lnTo>
                      <a:cubicBezTo>
                        <a:pt x="38100" y="0"/>
                        <a:pt x="37084" y="762"/>
                        <a:pt x="34290" y="1397"/>
                      </a:cubicBezTo>
                      <a:cubicBezTo>
                        <a:pt x="28448" y="2921"/>
                        <a:pt x="3556" y="9144"/>
                        <a:pt x="1905" y="15367"/>
                      </a:cubicBezTo>
                      <a:cubicBezTo>
                        <a:pt x="508" y="20828"/>
                        <a:pt x="0" y="32131"/>
                        <a:pt x="0" y="37465"/>
                      </a:cubicBezTo>
                      <a:cubicBezTo>
                        <a:pt x="0" y="47244"/>
                        <a:pt x="98044" y="47244"/>
                        <a:pt x="98044" y="37465"/>
                      </a:cubicBezTo>
                      <a:cubicBezTo>
                        <a:pt x="98044" y="32131"/>
                        <a:pt x="97663" y="20701"/>
                        <a:pt x="96139" y="15240"/>
                      </a:cubicBezTo>
                      <a:close/>
                    </a:path>
                  </a:pathLst>
                </a:custGeom>
                <a:solidFill>
                  <a:srgbClr val="A8007D"/>
                </a:solidFill>
                <a:ln w="0" cap="flat">
                  <a:noFill/>
                  <a:prstDash val="solid"/>
                  <a:miter/>
                </a:ln>
              </p:spPr>
              <p:txBody>
                <a:bodyPr rtlCol="0" anchor="ctr"/>
                <a:lstStyle/>
                <a:p>
                  <a:endParaRPr lang="nl-NL"/>
                </a:p>
              </p:txBody>
            </p:sp>
            <p:sp>
              <p:nvSpPr>
                <p:cNvPr id="99" name="Vrije vorm: vorm 98">
                  <a:extLst>
                    <a:ext uri="{FF2B5EF4-FFF2-40B4-BE49-F238E27FC236}">
                      <a16:creationId xmlns:a16="http://schemas.microsoft.com/office/drawing/2014/main" id="{F9EB5B24-C03A-A963-8EBE-41F8A9487E17}"/>
                    </a:ext>
                  </a:extLst>
                </p:cNvPr>
                <p:cNvSpPr/>
                <p:nvPr/>
              </p:nvSpPr>
              <p:spPr>
                <a:xfrm>
                  <a:off x="8807068" y="3197986"/>
                  <a:ext cx="37592" cy="12954"/>
                </a:xfrm>
                <a:custGeom>
                  <a:avLst/>
                  <a:gdLst>
                    <a:gd name="connsiteX0" fmla="*/ 19558 w 37592"/>
                    <a:gd name="connsiteY0" fmla="*/ 12954 h 12954"/>
                    <a:gd name="connsiteX1" fmla="*/ 37592 w 37592"/>
                    <a:gd name="connsiteY1" fmla="*/ 2667 h 12954"/>
                    <a:gd name="connsiteX2" fmla="*/ 33528 w 37592"/>
                    <a:gd name="connsiteY2" fmla="*/ 1397 h 12954"/>
                    <a:gd name="connsiteX3" fmla="*/ 28702 w 37592"/>
                    <a:gd name="connsiteY3" fmla="*/ 0 h 12954"/>
                    <a:gd name="connsiteX4" fmla="*/ 7493 w 37592"/>
                    <a:gd name="connsiteY4" fmla="*/ 0 h 12954"/>
                    <a:gd name="connsiteX5" fmla="*/ 3683 w 37592"/>
                    <a:gd name="connsiteY5" fmla="*/ 1397 h 12954"/>
                    <a:gd name="connsiteX6" fmla="*/ 0 w 37592"/>
                    <a:gd name="connsiteY6" fmla="*/ 2413 h 12954"/>
                    <a:gd name="connsiteX7" fmla="*/ 19686 w 37592"/>
                    <a:gd name="connsiteY7" fmla="*/ 12954 h 12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592" h="12954">
                      <a:moveTo>
                        <a:pt x="19558" y="12954"/>
                      </a:moveTo>
                      <a:cubicBezTo>
                        <a:pt x="29211" y="12954"/>
                        <a:pt x="35561" y="6858"/>
                        <a:pt x="37592" y="2667"/>
                      </a:cubicBezTo>
                      <a:cubicBezTo>
                        <a:pt x="35941" y="2286"/>
                        <a:pt x="34544" y="1651"/>
                        <a:pt x="33528" y="1397"/>
                      </a:cubicBezTo>
                      <a:cubicBezTo>
                        <a:pt x="30607" y="381"/>
                        <a:pt x="28702" y="0"/>
                        <a:pt x="28702" y="0"/>
                      </a:cubicBezTo>
                      <a:lnTo>
                        <a:pt x="7493" y="0"/>
                      </a:lnTo>
                      <a:cubicBezTo>
                        <a:pt x="7493" y="0"/>
                        <a:pt x="6477" y="762"/>
                        <a:pt x="3683" y="1397"/>
                      </a:cubicBezTo>
                      <a:cubicBezTo>
                        <a:pt x="2794" y="1651"/>
                        <a:pt x="2413" y="1651"/>
                        <a:pt x="0" y="2413"/>
                      </a:cubicBezTo>
                      <a:cubicBezTo>
                        <a:pt x="4064" y="8509"/>
                        <a:pt x="10668" y="12954"/>
                        <a:pt x="19686" y="12954"/>
                      </a:cubicBezTo>
                      <a:close/>
                    </a:path>
                  </a:pathLst>
                </a:custGeom>
                <a:solidFill>
                  <a:srgbClr val="DC99CB"/>
                </a:solidFill>
                <a:ln w="0" cap="flat">
                  <a:noFill/>
                  <a:prstDash val="solid"/>
                  <a:miter/>
                </a:ln>
              </p:spPr>
              <p:txBody>
                <a:bodyPr rtlCol="0" anchor="ctr"/>
                <a:lstStyle/>
                <a:p>
                  <a:endParaRPr lang="nl-NL"/>
                </a:p>
              </p:txBody>
            </p:sp>
            <p:sp>
              <p:nvSpPr>
                <p:cNvPr id="100" name="Vrije vorm: vorm 99">
                  <a:extLst>
                    <a:ext uri="{FF2B5EF4-FFF2-40B4-BE49-F238E27FC236}">
                      <a16:creationId xmlns:a16="http://schemas.microsoft.com/office/drawing/2014/main" id="{AAC5540B-F8B8-D333-260D-8110E570151B}"/>
                    </a:ext>
                  </a:extLst>
                </p:cNvPr>
                <p:cNvSpPr/>
                <p:nvPr/>
              </p:nvSpPr>
              <p:spPr>
                <a:xfrm>
                  <a:off x="8844573" y="3200768"/>
                  <a:ext cx="29805" cy="39763"/>
                </a:xfrm>
                <a:custGeom>
                  <a:avLst/>
                  <a:gdLst>
                    <a:gd name="connsiteX0" fmla="*/ 27900 w 29805"/>
                    <a:gd name="connsiteY0" fmla="*/ 12459 h 39763"/>
                    <a:gd name="connsiteX1" fmla="*/ 87 w 29805"/>
                    <a:gd name="connsiteY1" fmla="*/ 13 h 39763"/>
                    <a:gd name="connsiteX2" fmla="*/ 22439 w 29805"/>
                    <a:gd name="connsiteY2" fmla="*/ 13856 h 39763"/>
                    <a:gd name="connsiteX3" fmla="*/ 24345 w 29805"/>
                    <a:gd name="connsiteY3" fmla="*/ 36208 h 39763"/>
                    <a:gd name="connsiteX4" fmla="*/ 19137 w 29805"/>
                    <a:gd name="connsiteY4" fmla="*/ 39764 h 39763"/>
                    <a:gd name="connsiteX5" fmla="*/ 29805 w 29805"/>
                    <a:gd name="connsiteY5" fmla="*/ 34938 h 39763"/>
                    <a:gd name="connsiteX6" fmla="*/ 27900 w 29805"/>
                    <a:gd name="connsiteY6" fmla="*/ 12586 h 39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05" h="39763">
                      <a:moveTo>
                        <a:pt x="27900" y="12459"/>
                      </a:moveTo>
                      <a:cubicBezTo>
                        <a:pt x="26503" y="7252"/>
                        <a:pt x="9231" y="2299"/>
                        <a:pt x="87" y="13"/>
                      </a:cubicBezTo>
                      <a:cubicBezTo>
                        <a:pt x="-1564" y="-368"/>
                        <a:pt x="20788" y="7760"/>
                        <a:pt x="22439" y="13856"/>
                      </a:cubicBezTo>
                      <a:cubicBezTo>
                        <a:pt x="23963" y="19317"/>
                        <a:pt x="24345" y="30874"/>
                        <a:pt x="24345" y="36208"/>
                      </a:cubicBezTo>
                      <a:cubicBezTo>
                        <a:pt x="24345" y="37605"/>
                        <a:pt x="22439" y="38748"/>
                        <a:pt x="19137" y="39764"/>
                      </a:cubicBezTo>
                      <a:cubicBezTo>
                        <a:pt x="25741" y="38621"/>
                        <a:pt x="29805" y="36970"/>
                        <a:pt x="29805" y="34938"/>
                      </a:cubicBezTo>
                      <a:cubicBezTo>
                        <a:pt x="29805" y="29604"/>
                        <a:pt x="29424" y="18174"/>
                        <a:pt x="27900" y="12586"/>
                      </a:cubicBezTo>
                      <a:close/>
                    </a:path>
                  </a:pathLst>
                </a:custGeom>
                <a:solidFill>
                  <a:srgbClr val="DC99CB"/>
                </a:solidFill>
                <a:ln w="0" cap="flat">
                  <a:noFill/>
                  <a:prstDash val="solid"/>
                  <a:miter/>
                </a:ln>
              </p:spPr>
              <p:txBody>
                <a:bodyPr rtlCol="0" anchor="ctr"/>
                <a:lstStyle/>
                <a:p>
                  <a:endParaRPr lang="nl-NL"/>
                </a:p>
              </p:txBody>
            </p:sp>
            <p:sp>
              <p:nvSpPr>
                <p:cNvPr id="101" name="Vrije vorm: vorm 100">
                  <a:extLst>
                    <a:ext uri="{FF2B5EF4-FFF2-40B4-BE49-F238E27FC236}">
                      <a16:creationId xmlns:a16="http://schemas.microsoft.com/office/drawing/2014/main" id="{439BE097-EFBA-1D7F-4DD5-192808375D53}"/>
                    </a:ext>
                  </a:extLst>
                </p:cNvPr>
                <p:cNvSpPr/>
                <p:nvPr/>
              </p:nvSpPr>
              <p:spPr>
                <a:xfrm>
                  <a:off x="8813672" y="3186810"/>
                  <a:ext cx="24130" cy="18034"/>
                </a:xfrm>
                <a:custGeom>
                  <a:avLst/>
                  <a:gdLst>
                    <a:gd name="connsiteX0" fmla="*/ 22098 w 24130"/>
                    <a:gd name="connsiteY0" fmla="*/ 127 h 18034"/>
                    <a:gd name="connsiteX1" fmla="*/ 24130 w 24130"/>
                    <a:gd name="connsiteY1" fmla="*/ 12065 h 18034"/>
                    <a:gd name="connsiteX2" fmla="*/ 12573 w 24130"/>
                    <a:gd name="connsiteY2" fmla="*/ 18034 h 18034"/>
                    <a:gd name="connsiteX3" fmla="*/ 0 w 24130"/>
                    <a:gd name="connsiteY3" fmla="*/ 11811 h 18034"/>
                    <a:gd name="connsiteX4" fmla="*/ 2413 w 24130"/>
                    <a:gd name="connsiteY4" fmla="*/ 0 h 18034"/>
                    <a:gd name="connsiteX5" fmla="*/ 21971 w 24130"/>
                    <a:gd name="connsiteY5" fmla="*/ 127 h 1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30" h="18034">
                      <a:moveTo>
                        <a:pt x="22098" y="127"/>
                      </a:moveTo>
                      <a:cubicBezTo>
                        <a:pt x="22098" y="127"/>
                        <a:pt x="18923" y="9906"/>
                        <a:pt x="24130" y="12065"/>
                      </a:cubicBezTo>
                      <a:cubicBezTo>
                        <a:pt x="24130" y="12065"/>
                        <a:pt x="19812" y="18034"/>
                        <a:pt x="12573" y="18034"/>
                      </a:cubicBezTo>
                      <a:cubicBezTo>
                        <a:pt x="5334" y="18034"/>
                        <a:pt x="0" y="11811"/>
                        <a:pt x="0" y="11811"/>
                      </a:cubicBezTo>
                      <a:cubicBezTo>
                        <a:pt x="0" y="11811"/>
                        <a:pt x="5461" y="8509"/>
                        <a:pt x="2413" y="0"/>
                      </a:cubicBezTo>
                      <a:cubicBezTo>
                        <a:pt x="6477" y="0"/>
                        <a:pt x="21971" y="127"/>
                        <a:pt x="21971" y="127"/>
                      </a:cubicBezTo>
                      <a:close/>
                    </a:path>
                  </a:pathLst>
                </a:custGeom>
                <a:solidFill>
                  <a:srgbClr val="F2B879"/>
                </a:solidFill>
                <a:ln w="0" cap="flat">
                  <a:noFill/>
                  <a:prstDash val="solid"/>
                  <a:miter/>
                </a:ln>
              </p:spPr>
              <p:txBody>
                <a:bodyPr rtlCol="0" anchor="ctr"/>
                <a:lstStyle/>
                <a:p>
                  <a:endParaRPr lang="nl-NL"/>
                </a:p>
              </p:txBody>
            </p:sp>
            <p:sp>
              <p:nvSpPr>
                <p:cNvPr id="102" name="Vrije vorm: vorm 101">
                  <a:extLst>
                    <a:ext uri="{FF2B5EF4-FFF2-40B4-BE49-F238E27FC236}">
                      <a16:creationId xmlns:a16="http://schemas.microsoft.com/office/drawing/2014/main" id="{A3D09055-BE62-78BB-21D5-54AA793CA694}"/>
                    </a:ext>
                  </a:extLst>
                </p:cNvPr>
                <p:cNvSpPr/>
                <p:nvPr/>
              </p:nvSpPr>
              <p:spPr>
                <a:xfrm>
                  <a:off x="8828860" y="3186938"/>
                  <a:ext cx="9070" cy="16891"/>
                </a:xfrm>
                <a:custGeom>
                  <a:avLst/>
                  <a:gdLst>
                    <a:gd name="connsiteX0" fmla="*/ 6911 w 9070"/>
                    <a:gd name="connsiteY0" fmla="*/ 0 h 16891"/>
                    <a:gd name="connsiteX1" fmla="*/ 942 w 9070"/>
                    <a:gd name="connsiteY1" fmla="*/ 0 h 16891"/>
                    <a:gd name="connsiteX2" fmla="*/ 2466 w 9070"/>
                    <a:gd name="connsiteY2" fmla="*/ 16891 h 16891"/>
                    <a:gd name="connsiteX3" fmla="*/ 9070 w 9070"/>
                    <a:gd name="connsiteY3" fmla="*/ 11938 h 16891"/>
                    <a:gd name="connsiteX4" fmla="*/ 7038 w 9070"/>
                    <a:gd name="connsiteY4" fmla="*/ 0 h 16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0" h="16891">
                      <a:moveTo>
                        <a:pt x="6911" y="0"/>
                      </a:moveTo>
                      <a:lnTo>
                        <a:pt x="942" y="0"/>
                      </a:lnTo>
                      <a:cubicBezTo>
                        <a:pt x="942" y="0"/>
                        <a:pt x="-1979" y="13081"/>
                        <a:pt x="2466" y="16891"/>
                      </a:cubicBezTo>
                      <a:cubicBezTo>
                        <a:pt x="6657" y="15240"/>
                        <a:pt x="9070" y="11938"/>
                        <a:pt x="9070" y="11938"/>
                      </a:cubicBezTo>
                      <a:cubicBezTo>
                        <a:pt x="3863" y="9779"/>
                        <a:pt x="7038" y="0"/>
                        <a:pt x="7038" y="0"/>
                      </a:cubicBezTo>
                      <a:close/>
                    </a:path>
                  </a:pathLst>
                </a:custGeom>
                <a:solidFill>
                  <a:srgbClr val="E5AB70"/>
                </a:solidFill>
                <a:ln w="0" cap="flat">
                  <a:noFill/>
                  <a:prstDash val="solid"/>
                  <a:miter/>
                </a:ln>
              </p:spPr>
              <p:txBody>
                <a:bodyPr rtlCol="0" anchor="ctr"/>
                <a:lstStyle/>
                <a:p>
                  <a:endParaRPr lang="nl-NL"/>
                </a:p>
              </p:txBody>
            </p:sp>
            <p:sp>
              <p:nvSpPr>
                <p:cNvPr id="103" name="Vrije vorm: vorm 102">
                  <a:extLst>
                    <a:ext uri="{FF2B5EF4-FFF2-40B4-BE49-F238E27FC236}">
                      <a16:creationId xmlns:a16="http://schemas.microsoft.com/office/drawing/2014/main" id="{DFDD1AE6-83FB-4E35-A504-CD5592C986F6}"/>
                    </a:ext>
                  </a:extLst>
                </p:cNvPr>
                <p:cNvSpPr/>
                <p:nvPr/>
              </p:nvSpPr>
              <p:spPr>
                <a:xfrm>
                  <a:off x="8786748" y="3104895"/>
                  <a:ext cx="79120" cy="90551"/>
                </a:xfrm>
                <a:custGeom>
                  <a:avLst/>
                  <a:gdLst>
                    <a:gd name="connsiteX0" fmla="*/ 72771 w 79120"/>
                    <a:gd name="connsiteY0" fmla="*/ 47879 h 90551"/>
                    <a:gd name="connsiteX1" fmla="*/ 70231 w 79120"/>
                    <a:gd name="connsiteY1" fmla="*/ 48387 h 90551"/>
                    <a:gd name="connsiteX2" fmla="*/ 70231 w 79120"/>
                    <a:gd name="connsiteY2" fmla="*/ 30353 h 90551"/>
                    <a:gd name="connsiteX3" fmla="*/ 39370 w 79120"/>
                    <a:gd name="connsiteY3" fmla="*/ 0 h 90551"/>
                    <a:gd name="connsiteX4" fmla="*/ 39116 w 79120"/>
                    <a:gd name="connsiteY4" fmla="*/ 0 h 90551"/>
                    <a:gd name="connsiteX5" fmla="*/ 7620 w 79120"/>
                    <a:gd name="connsiteY5" fmla="*/ 30353 h 90551"/>
                    <a:gd name="connsiteX6" fmla="*/ 7620 w 79120"/>
                    <a:gd name="connsiteY6" fmla="*/ 47879 h 90551"/>
                    <a:gd name="connsiteX7" fmla="*/ 6477 w 79120"/>
                    <a:gd name="connsiteY7" fmla="*/ 47625 h 90551"/>
                    <a:gd name="connsiteX8" fmla="*/ 0 w 79120"/>
                    <a:gd name="connsiteY8" fmla="*/ 54229 h 90551"/>
                    <a:gd name="connsiteX9" fmla="*/ 6604 w 79120"/>
                    <a:gd name="connsiteY9" fmla="*/ 60833 h 90551"/>
                    <a:gd name="connsiteX10" fmla="*/ 8001 w 79120"/>
                    <a:gd name="connsiteY10" fmla="*/ 60579 h 90551"/>
                    <a:gd name="connsiteX11" fmla="*/ 38989 w 79120"/>
                    <a:gd name="connsiteY11" fmla="*/ 90551 h 90551"/>
                    <a:gd name="connsiteX12" fmla="*/ 39243 w 79120"/>
                    <a:gd name="connsiteY12" fmla="*/ 90551 h 90551"/>
                    <a:gd name="connsiteX13" fmla="*/ 69977 w 79120"/>
                    <a:gd name="connsiteY13" fmla="*/ 60071 h 90551"/>
                    <a:gd name="connsiteX14" fmla="*/ 72644 w 79120"/>
                    <a:gd name="connsiteY14" fmla="*/ 60579 h 90551"/>
                    <a:gd name="connsiteX15" fmla="*/ 79121 w 79120"/>
                    <a:gd name="connsiteY15" fmla="*/ 54102 h 90551"/>
                    <a:gd name="connsiteX16" fmla="*/ 72644 w 79120"/>
                    <a:gd name="connsiteY16" fmla="*/ 47625 h 9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120" h="90551">
                      <a:moveTo>
                        <a:pt x="72771" y="47879"/>
                      </a:moveTo>
                      <a:cubicBezTo>
                        <a:pt x="71882" y="47879"/>
                        <a:pt x="70993" y="48133"/>
                        <a:pt x="70231" y="48387"/>
                      </a:cubicBezTo>
                      <a:lnTo>
                        <a:pt x="70231" y="30353"/>
                      </a:lnTo>
                      <a:cubicBezTo>
                        <a:pt x="70231" y="13335"/>
                        <a:pt x="56388" y="0"/>
                        <a:pt x="39370" y="0"/>
                      </a:cubicBezTo>
                      <a:lnTo>
                        <a:pt x="39116" y="0"/>
                      </a:lnTo>
                      <a:cubicBezTo>
                        <a:pt x="22098" y="0"/>
                        <a:pt x="7620" y="13335"/>
                        <a:pt x="7620" y="30353"/>
                      </a:cubicBezTo>
                      <a:lnTo>
                        <a:pt x="7620" y="47879"/>
                      </a:lnTo>
                      <a:cubicBezTo>
                        <a:pt x="7620" y="47879"/>
                        <a:pt x="6985" y="47625"/>
                        <a:pt x="6477" y="47625"/>
                      </a:cubicBezTo>
                      <a:cubicBezTo>
                        <a:pt x="2794" y="47625"/>
                        <a:pt x="0" y="50546"/>
                        <a:pt x="0" y="54229"/>
                      </a:cubicBezTo>
                      <a:cubicBezTo>
                        <a:pt x="0" y="57912"/>
                        <a:pt x="3048" y="60833"/>
                        <a:pt x="6604" y="60833"/>
                      </a:cubicBezTo>
                      <a:cubicBezTo>
                        <a:pt x="7112" y="60833"/>
                        <a:pt x="7620" y="60706"/>
                        <a:pt x="8001" y="60579"/>
                      </a:cubicBezTo>
                      <a:cubicBezTo>
                        <a:pt x="8509" y="77216"/>
                        <a:pt x="22352" y="90551"/>
                        <a:pt x="38989" y="90551"/>
                      </a:cubicBezTo>
                      <a:lnTo>
                        <a:pt x="39243" y="90551"/>
                      </a:lnTo>
                      <a:cubicBezTo>
                        <a:pt x="56134" y="90551"/>
                        <a:pt x="69850" y="76962"/>
                        <a:pt x="69977" y="60071"/>
                      </a:cubicBezTo>
                      <a:cubicBezTo>
                        <a:pt x="70739" y="60452"/>
                        <a:pt x="71628" y="60579"/>
                        <a:pt x="72644" y="60579"/>
                      </a:cubicBezTo>
                      <a:cubicBezTo>
                        <a:pt x="76200" y="60579"/>
                        <a:pt x="79121" y="57658"/>
                        <a:pt x="79121" y="54102"/>
                      </a:cubicBezTo>
                      <a:cubicBezTo>
                        <a:pt x="79121" y="50546"/>
                        <a:pt x="76200" y="47625"/>
                        <a:pt x="72644" y="47625"/>
                      </a:cubicBezTo>
                      <a:close/>
                    </a:path>
                  </a:pathLst>
                </a:custGeom>
                <a:solidFill>
                  <a:srgbClr val="FFCB8A"/>
                </a:solidFill>
                <a:ln w="0" cap="flat">
                  <a:noFill/>
                  <a:prstDash val="solid"/>
                  <a:miter/>
                </a:ln>
              </p:spPr>
              <p:txBody>
                <a:bodyPr rtlCol="0" anchor="ctr"/>
                <a:lstStyle/>
                <a:p>
                  <a:endParaRPr lang="nl-NL"/>
                </a:p>
              </p:txBody>
            </p:sp>
            <p:sp>
              <p:nvSpPr>
                <p:cNvPr id="104" name="Vrije vorm: vorm 103">
                  <a:extLst>
                    <a:ext uri="{FF2B5EF4-FFF2-40B4-BE49-F238E27FC236}">
                      <a16:creationId xmlns:a16="http://schemas.microsoft.com/office/drawing/2014/main" id="{FCD99971-4E24-BD72-1A52-1D8394ADFD56}"/>
                    </a:ext>
                  </a:extLst>
                </p:cNvPr>
                <p:cNvSpPr/>
                <p:nvPr/>
              </p:nvSpPr>
              <p:spPr>
                <a:xfrm>
                  <a:off x="8807253" y="3104895"/>
                  <a:ext cx="58743" cy="86105"/>
                </a:xfrm>
                <a:custGeom>
                  <a:avLst/>
                  <a:gdLst>
                    <a:gd name="connsiteX0" fmla="*/ 52267 w 58743"/>
                    <a:gd name="connsiteY0" fmla="*/ 47879 h 86105"/>
                    <a:gd name="connsiteX1" fmla="*/ 49727 w 58743"/>
                    <a:gd name="connsiteY1" fmla="*/ 48387 h 86105"/>
                    <a:gd name="connsiteX2" fmla="*/ 49727 w 58743"/>
                    <a:gd name="connsiteY2" fmla="*/ 30353 h 86105"/>
                    <a:gd name="connsiteX3" fmla="*/ 18866 w 58743"/>
                    <a:gd name="connsiteY3" fmla="*/ 0 h 86105"/>
                    <a:gd name="connsiteX4" fmla="*/ 18612 w 58743"/>
                    <a:gd name="connsiteY4" fmla="*/ 0 h 86105"/>
                    <a:gd name="connsiteX5" fmla="*/ 12770 w 58743"/>
                    <a:gd name="connsiteY5" fmla="*/ 508 h 86105"/>
                    <a:gd name="connsiteX6" fmla="*/ 197 w 58743"/>
                    <a:gd name="connsiteY6" fmla="*/ 25019 h 86105"/>
                    <a:gd name="connsiteX7" fmla="*/ 41599 w 58743"/>
                    <a:gd name="connsiteY7" fmla="*/ 34290 h 86105"/>
                    <a:gd name="connsiteX8" fmla="*/ 45155 w 58743"/>
                    <a:gd name="connsiteY8" fmla="*/ 59182 h 86105"/>
                    <a:gd name="connsiteX9" fmla="*/ 35376 w 58743"/>
                    <a:gd name="connsiteY9" fmla="*/ 86106 h 86105"/>
                    <a:gd name="connsiteX10" fmla="*/ 49600 w 58743"/>
                    <a:gd name="connsiteY10" fmla="*/ 60452 h 86105"/>
                    <a:gd name="connsiteX11" fmla="*/ 52267 w 58743"/>
                    <a:gd name="connsiteY11" fmla="*/ 60960 h 86105"/>
                    <a:gd name="connsiteX12" fmla="*/ 58744 w 58743"/>
                    <a:gd name="connsiteY12" fmla="*/ 54483 h 86105"/>
                    <a:gd name="connsiteX13" fmla="*/ 52267 w 58743"/>
                    <a:gd name="connsiteY13" fmla="*/ 48006 h 8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743" h="86105">
                      <a:moveTo>
                        <a:pt x="52267" y="47879"/>
                      </a:moveTo>
                      <a:cubicBezTo>
                        <a:pt x="51378" y="47879"/>
                        <a:pt x="50489" y="48133"/>
                        <a:pt x="49727" y="48387"/>
                      </a:cubicBezTo>
                      <a:lnTo>
                        <a:pt x="49727" y="30353"/>
                      </a:lnTo>
                      <a:cubicBezTo>
                        <a:pt x="49727" y="13335"/>
                        <a:pt x="35884" y="0"/>
                        <a:pt x="18866" y="0"/>
                      </a:cubicBezTo>
                      <a:lnTo>
                        <a:pt x="18612" y="0"/>
                      </a:lnTo>
                      <a:cubicBezTo>
                        <a:pt x="16580" y="0"/>
                        <a:pt x="14675" y="0"/>
                        <a:pt x="12770" y="508"/>
                      </a:cubicBezTo>
                      <a:cubicBezTo>
                        <a:pt x="12516" y="3937"/>
                        <a:pt x="-1835" y="23114"/>
                        <a:pt x="197" y="25019"/>
                      </a:cubicBezTo>
                      <a:cubicBezTo>
                        <a:pt x="16072" y="39116"/>
                        <a:pt x="33217" y="34544"/>
                        <a:pt x="41599" y="34290"/>
                      </a:cubicBezTo>
                      <a:cubicBezTo>
                        <a:pt x="41599" y="34290"/>
                        <a:pt x="45155" y="48641"/>
                        <a:pt x="45155" y="59182"/>
                      </a:cubicBezTo>
                      <a:cubicBezTo>
                        <a:pt x="45155" y="70104"/>
                        <a:pt x="42107" y="80264"/>
                        <a:pt x="35376" y="86106"/>
                      </a:cubicBezTo>
                      <a:cubicBezTo>
                        <a:pt x="43885" y="80645"/>
                        <a:pt x="49473" y="71247"/>
                        <a:pt x="49600" y="60452"/>
                      </a:cubicBezTo>
                      <a:cubicBezTo>
                        <a:pt x="50362" y="60833"/>
                        <a:pt x="51251" y="60960"/>
                        <a:pt x="52267" y="60960"/>
                      </a:cubicBezTo>
                      <a:cubicBezTo>
                        <a:pt x="55823" y="60960"/>
                        <a:pt x="58744" y="58039"/>
                        <a:pt x="58744" y="54483"/>
                      </a:cubicBezTo>
                      <a:cubicBezTo>
                        <a:pt x="58744" y="50927"/>
                        <a:pt x="55823" y="48006"/>
                        <a:pt x="52267" y="48006"/>
                      </a:cubicBezTo>
                      <a:close/>
                    </a:path>
                  </a:pathLst>
                </a:custGeom>
                <a:solidFill>
                  <a:srgbClr val="F2B879"/>
                </a:solidFill>
                <a:ln w="0" cap="flat">
                  <a:noFill/>
                  <a:prstDash val="solid"/>
                  <a:miter/>
                </a:ln>
              </p:spPr>
              <p:txBody>
                <a:bodyPr rtlCol="0" anchor="ctr"/>
                <a:lstStyle/>
                <a:p>
                  <a:endParaRPr lang="nl-NL"/>
                </a:p>
              </p:txBody>
            </p:sp>
            <p:sp>
              <p:nvSpPr>
                <p:cNvPr id="105" name="Vrije vorm: vorm 104">
                  <a:extLst>
                    <a:ext uri="{FF2B5EF4-FFF2-40B4-BE49-F238E27FC236}">
                      <a16:creationId xmlns:a16="http://schemas.microsoft.com/office/drawing/2014/main" id="{D85DF2DA-9F45-7762-52BF-7DE197E61D11}"/>
                    </a:ext>
                  </a:extLst>
                </p:cNvPr>
                <p:cNvSpPr/>
                <p:nvPr/>
              </p:nvSpPr>
              <p:spPr>
                <a:xfrm>
                  <a:off x="8790658" y="3100451"/>
                  <a:ext cx="78768" cy="54609"/>
                </a:xfrm>
                <a:custGeom>
                  <a:avLst/>
                  <a:gdLst>
                    <a:gd name="connsiteX0" fmla="*/ 9680 w 78768"/>
                    <a:gd name="connsiteY0" fmla="*/ 27432 h 54609"/>
                    <a:gd name="connsiteX1" fmla="*/ 62893 w 78768"/>
                    <a:gd name="connsiteY1" fmla="*/ 29083 h 54609"/>
                    <a:gd name="connsiteX2" fmla="*/ 66322 w 78768"/>
                    <a:gd name="connsiteY2" fmla="*/ 54610 h 54609"/>
                    <a:gd name="connsiteX3" fmla="*/ 70259 w 78768"/>
                    <a:gd name="connsiteY3" fmla="*/ 24638 h 54609"/>
                    <a:gd name="connsiteX4" fmla="*/ 78768 w 78768"/>
                    <a:gd name="connsiteY4" fmla="*/ 14732 h 54609"/>
                    <a:gd name="connsiteX5" fmla="*/ 39398 w 78768"/>
                    <a:gd name="connsiteY5" fmla="*/ 0 h 54609"/>
                    <a:gd name="connsiteX6" fmla="*/ 10061 w 78768"/>
                    <a:gd name="connsiteY6" fmla="*/ 10668 h 54609"/>
                    <a:gd name="connsiteX7" fmla="*/ 8156 w 78768"/>
                    <a:gd name="connsiteY7" fmla="*/ 5969 h 54609"/>
                    <a:gd name="connsiteX8" fmla="*/ 7013 w 78768"/>
                    <a:gd name="connsiteY8" fmla="*/ 12954 h 54609"/>
                    <a:gd name="connsiteX9" fmla="*/ 3965 w 78768"/>
                    <a:gd name="connsiteY9" fmla="*/ 11557 h 54609"/>
                    <a:gd name="connsiteX10" fmla="*/ 3965 w 78768"/>
                    <a:gd name="connsiteY10" fmla="*/ 15494 h 54609"/>
                    <a:gd name="connsiteX11" fmla="*/ 282 w 78768"/>
                    <a:gd name="connsiteY11" fmla="*/ 22352 h 54609"/>
                    <a:gd name="connsiteX12" fmla="*/ 282 w 78768"/>
                    <a:gd name="connsiteY12" fmla="*/ 29210 h 54609"/>
                    <a:gd name="connsiteX13" fmla="*/ 4219 w 78768"/>
                    <a:gd name="connsiteY13" fmla="*/ 54356 h 54609"/>
                    <a:gd name="connsiteX14" fmla="*/ 9807 w 78768"/>
                    <a:gd name="connsiteY14" fmla="*/ 27432 h 54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768" h="54609">
                      <a:moveTo>
                        <a:pt x="9680" y="27432"/>
                      </a:moveTo>
                      <a:cubicBezTo>
                        <a:pt x="9680" y="27432"/>
                        <a:pt x="36096" y="45466"/>
                        <a:pt x="62893" y="29083"/>
                      </a:cubicBezTo>
                      <a:lnTo>
                        <a:pt x="66322" y="54610"/>
                      </a:lnTo>
                      <a:lnTo>
                        <a:pt x="70259" y="24638"/>
                      </a:lnTo>
                      <a:cubicBezTo>
                        <a:pt x="70259" y="24638"/>
                        <a:pt x="76736" y="20320"/>
                        <a:pt x="78768" y="14732"/>
                      </a:cubicBezTo>
                      <a:cubicBezTo>
                        <a:pt x="63401" y="12065"/>
                        <a:pt x="59972" y="0"/>
                        <a:pt x="39398" y="0"/>
                      </a:cubicBezTo>
                      <a:cubicBezTo>
                        <a:pt x="20602" y="0"/>
                        <a:pt x="11204" y="9779"/>
                        <a:pt x="10061" y="10668"/>
                      </a:cubicBezTo>
                      <a:cubicBezTo>
                        <a:pt x="9299" y="11303"/>
                        <a:pt x="8537" y="10033"/>
                        <a:pt x="8156" y="5969"/>
                      </a:cubicBezTo>
                      <a:cubicBezTo>
                        <a:pt x="5489" y="10160"/>
                        <a:pt x="7013" y="12954"/>
                        <a:pt x="7013" y="12954"/>
                      </a:cubicBezTo>
                      <a:cubicBezTo>
                        <a:pt x="7013" y="12954"/>
                        <a:pt x="6124" y="12573"/>
                        <a:pt x="3965" y="11557"/>
                      </a:cubicBezTo>
                      <a:cubicBezTo>
                        <a:pt x="5489" y="13081"/>
                        <a:pt x="4854" y="14351"/>
                        <a:pt x="3965" y="15494"/>
                      </a:cubicBezTo>
                      <a:cubicBezTo>
                        <a:pt x="1933" y="17399"/>
                        <a:pt x="790" y="19685"/>
                        <a:pt x="282" y="22352"/>
                      </a:cubicBezTo>
                      <a:cubicBezTo>
                        <a:pt x="-353" y="25781"/>
                        <a:pt x="282" y="29210"/>
                        <a:pt x="282" y="29210"/>
                      </a:cubicBezTo>
                      <a:lnTo>
                        <a:pt x="4219" y="54356"/>
                      </a:lnTo>
                      <a:lnTo>
                        <a:pt x="9807" y="27432"/>
                      </a:lnTo>
                      <a:close/>
                    </a:path>
                  </a:pathLst>
                </a:custGeom>
                <a:solidFill>
                  <a:srgbClr val="563011"/>
                </a:solidFill>
                <a:ln w="0" cap="flat">
                  <a:noFill/>
                  <a:prstDash val="solid"/>
                  <a:miter/>
                </a:ln>
              </p:spPr>
              <p:txBody>
                <a:bodyPr rtlCol="0" anchor="ctr"/>
                <a:lstStyle/>
                <a:p>
                  <a:endParaRPr lang="nl-NL"/>
                </a:p>
              </p:txBody>
            </p:sp>
            <p:sp>
              <p:nvSpPr>
                <p:cNvPr id="106" name="Vrije vorm: vorm 105">
                  <a:extLst>
                    <a:ext uri="{FF2B5EF4-FFF2-40B4-BE49-F238E27FC236}">
                      <a16:creationId xmlns:a16="http://schemas.microsoft.com/office/drawing/2014/main" id="{E220D9CF-E595-B46F-765D-8F46219445EF}"/>
                    </a:ext>
                  </a:extLst>
                </p:cNvPr>
                <p:cNvSpPr/>
                <p:nvPr/>
              </p:nvSpPr>
              <p:spPr>
                <a:xfrm>
                  <a:off x="8800592" y="3099307"/>
                  <a:ext cx="68706" cy="18358"/>
                </a:xfrm>
                <a:custGeom>
                  <a:avLst/>
                  <a:gdLst>
                    <a:gd name="connsiteX0" fmla="*/ 68707 w 68706"/>
                    <a:gd name="connsiteY0" fmla="*/ 16002 h 18358"/>
                    <a:gd name="connsiteX1" fmla="*/ 29337 w 68706"/>
                    <a:gd name="connsiteY1" fmla="*/ 0 h 18358"/>
                    <a:gd name="connsiteX2" fmla="*/ 0 w 68706"/>
                    <a:gd name="connsiteY2" fmla="*/ 11938 h 18358"/>
                    <a:gd name="connsiteX3" fmla="*/ 25781 w 68706"/>
                    <a:gd name="connsiteY3" fmla="*/ 7239 h 18358"/>
                    <a:gd name="connsiteX4" fmla="*/ 68707 w 68706"/>
                    <a:gd name="connsiteY4" fmla="*/ 16002 h 18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706" h="18358">
                      <a:moveTo>
                        <a:pt x="68707" y="16002"/>
                      </a:moveTo>
                      <a:cubicBezTo>
                        <a:pt x="53339" y="13335"/>
                        <a:pt x="49911" y="0"/>
                        <a:pt x="29337" y="0"/>
                      </a:cubicBezTo>
                      <a:cubicBezTo>
                        <a:pt x="10540" y="0"/>
                        <a:pt x="1143" y="11049"/>
                        <a:pt x="0" y="11938"/>
                      </a:cubicBezTo>
                      <a:cubicBezTo>
                        <a:pt x="1015" y="11049"/>
                        <a:pt x="13970" y="7239"/>
                        <a:pt x="25781" y="7239"/>
                      </a:cubicBezTo>
                      <a:cubicBezTo>
                        <a:pt x="44831" y="7239"/>
                        <a:pt x="59309" y="24511"/>
                        <a:pt x="68707" y="16002"/>
                      </a:cubicBezTo>
                      <a:close/>
                    </a:path>
                  </a:pathLst>
                </a:custGeom>
                <a:solidFill>
                  <a:srgbClr val="683916"/>
                </a:solidFill>
                <a:ln w="0" cap="flat">
                  <a:noFill/>
                  <a:prstDash val="solid"/>
                  <a:miter/>
                </a:ln>
              </p:spPr>
              <p:txBody>
                <a:bodyPr rtlCol="0" anchor="ctr"/>
                <a:lstStyle/>
                <a:p>
                  <a:endParaRPr lang="nl-NL"/>
                </a:p>
              </p:txBody>
            </p:sp>
            <p:sp>
              <p:nvSpPr>
                <p:cNvPr id="107" name="Vrije vorm: vorm 106">
                  <a:extLst>
                    <a:ext uri="{FF2B5EF4-FFF2-40B4-BE49-F238E27FC236}">
                      <a16:creationId xmlns:a16="http://schemas.microsoft.com/office/drawing/2014/main" id="{AD832ECF-1824-E276-E19B-F3F791E89A72}"/>
                    </a:ext>
                  </a:extLst>
                </p:cNvPr>
                <p:cNvSpPr/>
                <p:nvPr/>
              </p:nvSpPr>
              <p:spPr>
                <a:xfrm>
                  <a:off x="8817229" y="3122548"/>
                  <a:ext cx="40639" cy="6794"/>
                </a:xfrm>
                <a:custGeom>
                  <a:avLst/>
                  <a:gdLst>
                    <a:gd name="connsiteX0" fmla="*/ 127 w 40639"/>
                    <a:gd name="connsiteY0" fmla="*/ 5080 h 6794"/>
                    <a:gd name="connsiteX1" fmla="*/ 1397 w 40639"/>
                    <a:gd name="connsiteY1" fmla="*/ 5080 h 6794"/>
                    <a:gd name="connsiteX2" fmla="*/ 2667 w 40639"/>
                    <a:gd name="connsiteY2" fmla="*/ 5080 h 6794"/>
                    <a:gd name="connsiteX3" fmla="*/ 5207 w 40639"/>
                    <a:gd name="connsiteY3" fmla="*/ 5207 h 6794"/>
                    <a:gd name="connsiteX4" fmla="*/ 10414 w 40639"/>
                    <a:gd name="connsiteY4" fmla="*/ 5334 h 6794"/>
                    <a:gd name="connsiteX5" fmla="*/ 20701 w 40639"/>
                    <a:gd name="connsiteY5" fmla="*/ 4953 h 6794"/>
                    <a:gd name="connsiteX6" fmla="*/ 30861 w 40639"/>
                    <a:gd name="connsiteY6" fmla="*/ 3429 h 6794"/>
                    <a:gd name="connsiteX7" fmla="*/ 40639 w 40639"/>
                    <a:gd name="connsiteY7" fmla="*/ 0 h 6794"/>
                    <a:gd name="connsiteX8" fmla="*/ 39624 w 40639"/>
                    <a:gd name="connsiteY8" fmla="*/ 762 h 6794"/>
                    <a:gd name="connsiteX9" fmla="*/ 38481 w 40639"/>
                    <a:gd name="connsiteY9" fmla="*/ 1524 h 6794"/>
                    <a:gd name="connsiteX10" fmla="*/ 36195 w 40639"/>
                    <a:gd name="connsiteY10" fmla="*/ 2794 h 6794"/>
                    <a:gd name="connsiteX11" fmla="*/ 31242 w 40639"/>
                    <a:gd name="connsiteY11" fmla="*/ 4699 h 6794"/>
                    <a:gd name="connsiteX12" fmla="*/ 20827 w 40639"/>
                    <a:gd name="connsiteY12" fmla="*/ 6604 h 6794"/>
                    <a:gd name="connsiteX13" fmla="*/ 10287 w 40639"/>
                    <a:gd name="connsiteY13" fmla="*/ 6604 h 6794"/>
                    <a:gd name="connsiteX14" fmla="*/ 5080 w 40639"/>
                    <a:gd name="connsiteY14" fmla="*/ 5969 h 6794"/>
                    <a:gd name="connsiteX15" fmla="*/ 2539 w 40639"/>
                    <a:gd name="connsiteY15" fmla="*/ 5461 h 6794"/>
                    <a:gd name="connsiteX16" fmla="*/ 1270 w 40639"/>
                    <a:gd name="connsiteY16" fmla="*/ 5207 h 6794"/>
                    <a:gd name="connsiteX17" fmla="*/ 0 w 40639"/>
                    <a:gd name="connsiteY17" fmla="*/ 4826 h 6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639" h="6794">
                      <a:moveTo>
                        <a:pt x="127" y="5080"/>
                      </a:moveTo>
                      <a:cubicBezTo>
                        <a:pt x="127" y="5080"/>
                        <a:pt x="1015" y="5080"/>
                        <a:pt x="1397" y="5080"/>
                      </a:cubicBezTo>
                      <a:cubicBezTo>
                        <a:pt x="1777" y="5080"/>
                        <a:pt x="2286" y="5080"/>
                        <a:pt x="2667" y="5080"/>
                      </a:cubicBezTo>
                      <a:cubicBezTo>
                        <a:pt x="3556" y="5080"/>
                        <a:pt x="4445" y="5080"/>
                        <a:pt x="5207" y="5207"/>
                      </a:cubicBezTo>
                      <a:cubicBezTo>
                        <a:pt x="6985" y="5207"/>
                        <a:pt x="8636" y="5334"/>
                        <a:pt x="10414" y="5334"/>
                      </a:cubicBezTo>
                      <a:cubicBezTo>
                        <a:pt x="13843" y="5334"/>
                        <a:pt x="17272" y="5334"/>
                        <a:pt x="20701" y="4953"/>
                      </a:cubicBezTo>
                      <a:cubicBezTo>
                        <a:pt x="24130" y="4699"/>
                        <a:pt x="27559" y="4191"/>
                        <a:pt x="30861" y="3429"/>
                      </a:cubicBezTo>
                      <a:cubicBezTo>
                        <a:pt x="34163" y="2667"/>
                        <a:pt x="37464" y="1524"/>
                        <a:pt x="40639" y="0"/>
                      </a:cubicBezTo>
                      <a:cubicBezTo>
                        <a:pt x="40259" y="254"/>
                        <a:pt x="39877" y="508"/>
                        <a:pt x="39624" y="762"/>
                      </a:cubicBezTo>
                      <a:cubicBezTo>
                        <a:pt x="39243" y="1016"/>
                        <a:pt x="38862" y="1270"/>
                        <a:pt x="38481" y="1524"/>
                      </a:cubicBezTo>
                      <a:cubicBezTo>
                        <a:pt x="37719" y="2032"/>
                        <a:pt x="36957" y="2413"/>
                        <a:pt x="36195" y="2794"/>
                      </a:cubicBezTo>
                      <a:cubicBezTo>
                        <a:pt x="34671" y="3556"/>
                        <a:pt x="33020" y="4191"/>
                        <a:pt x="31242" y="4699"/>
                      </a:cubicBezTo>
                      <a:cubicBezTo>
                        <a:pt x="27813" y="5715"/>
                        <a:pt x="24384" y="6350"/>
                        <a:pt x="20827" y="6604"/>
                      </a:cubicBezTo>
                      <a:cubicBezTo>
                        <a:pt x="17272" y="6858"/>
                        <a:pt x="13843" y="6858"/>
                        <a:pt x="10287" y="6604"/>
                      </a:cubicBezTo>
                      <a:cubicBezTo>
                        <a:pt x="8509" y="6477"/>
                        <a:pt x="6858" y="6223"/>
                        <a:pt x="5080" y="5969"/>
                      </a:cubicBezTo>
                      <a:cubicBezTo>
                        <a:pt x="4190" y="5842"/>
                        <a:pt x="3302" y="5715"/>
                        <a:pt x="2539" y="5461"/>
                      </a:cubicBezTo>
                      <a:cubicBezTo>
                        <a:pt x="2159" y="5461"/>
                        <a:pt x="1651" y="5207"/>
                        <a:pt x="1270" y="5207"/>
                      </a:cubicBezTo>
                      <a:cubicBezTo>
                        <a:pt x="889" y="5207"/>
                        <a:pt x="381" y="4953"/>
                        <a:pt x="0" y="4826"/>
                      </a:cubicBezTo>
                      <a:close/>
                    </a:path>
                  </a:pathLst>
                </a:custGeom>
                <a:solidFill>
                  <a:srgbClr val="47240B"/>
                </a:solidFill>
                <a:ln w="0" cap="flat">
                  <a:noFill/>
                  <a:prstDash val="solid"/>
                  <a:miter/>
                </a:ln>
              </p:spPr>
              <p:txBody>
                <a:bodyPr rtlCol="0" anchor="ctr"/>
                <a:lstStyle/>
                <a:p>
                  <a:endParaRPr lang="nl-NL"/>
                </a:p>
              </p:txBody>
            </p:sp>
            <p:sp>
              <p:nvSpPr>
                <p:cNvPr id="108" name="Vrije vorm: vorm 107">
                  <a:extLst>
                    <a:ext uri="{FF2B5EF4-FFF2-40B4-BE49-F238E27FC236}">
                      <a16:creationId xmlns:a16="http://schemas.microsoft.com/office/drawing/2014/main" id="{F7D79A94-5ED9-2651-ACDF-BCE35CA51701}"/>
                    </a:ext>
                  </a:extLst>
                </p:cNvPr>
                <p:cNvSpPr/>
                <p:nvPr/>
              </p:nvSpPr>
              <p:spPr>
                <a:xfrm>
                  <a:off x="8833484" y="3119120"/>
                  <a:ext cx="30226" cy="3428"/>
                </a:xfrm>
                <a:custGeom>
                  <a:avLst/>
                  <a:gdLst>
                    <a:gd name="connsiteX0" fmla="*/ 0 w 30226"/>
                    <a:gd name="connsiteY0" fmla="*/ 508 h 3428"/>
                    <a:gd name="connsiteX1" fmla="*/ 7493 w 30226"/>
                    <a:gd name="connsiteY1" fmla="*/ 1905 h 3428"/>
                    <a:gd name="connsiteX2" fmla="*/ 15113 w 30226"/>
                    <a:gd name="connsiteY2" fmla="*/ 2286 h 3428"/>
                    <a:gd name="connsiteX3" fmla="*/ 22733 w 30226"/>
                    <a:gd name="connsiteY3" fmla="*/ 1651 h 3428"/>
                    <a:gd name="connsiteX4" fmla="*/ 30226 w 30226"/>
                    <a:gd name="connsiteY4" fmla="*/ 0 h 3428"/>
                    <a:gd name="connsiteX5" fmla="*/ 22860 w 30226"/>
                    <a:gd name="connsiteY5" fmla="*/ 2540 h 3428"/>
                    <a:gd name="connsiteX6" fmla="*/ 15113 w 30226"/>
                    <a:gd name="connsiteY6" fmla="*/ 3429 h 3428"/>
                    <a:gd name="connsiteX7" fmla="*/ 7366 w 30226"/>
                    <a:gd name="connsiteY7" fmla="*/ 2794 h 3428"/>
                    <a:gd name="connsiteX8" fmla="*/ 0 w 30226"/>
                    <a:gd name="connsiteY8" fmla="*/ 508 h 3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26" h="3428">
                      <a:moveTo>
                        <a:pt x="0" y="508"/>
                      </a:moveTo>
                      <a:cubicBezTo>
                        <a:pt x="2540" y="1143"/>
                        <a:pt x="5080" y="1651"/>
                        <a:pt x="7493" y="1905"/>
                      </a:cubicBezTo>
                      <a:cubicBezTo>
                        <a:pt x="10033" y="2159"/>
                        <a:pt x="12573" y="2286"/>
                        <a:pt x="15113" y="2286"/>
                      </a:cubicBezTo>
                      <a:cubicBezTo>
                        <a:pt x="17653" y="2286"/>
                        <a:pt x="20193" y="2032"/>
                        <a:pt x="22733" y="1651"/>
                      </a:cubicBezTo>
                      <a:cubicBezTo>
                        <a:pt x="25273" y="1270"/>
                        <a:pt x="27813" y="762"/>
                        <a:pt x="30226" y="0"/>
                      </a:cubicBezTo>
                      <a:cubicBezTo>
                        <a:pt x="27940" y="1143"/>
                        <a:pt x="25400" y="1905"/>
                        <a:pt x="22860" y="2540"/>
                      </a:cubicBezTo>
                      <a:cubicBezTo>
                        <a:pt x="20320" y="3048"/>
                        <a:pt x="17653" y="3302"/>
                        <a:pt x="15113" y="3429"/>
                      </a:cubicBezTo>
                      <a:cubicBezTo>
                        <a:pt x="12447" y="3429"/>
                        <a:pt x="9906" y="3302"/>
                        <a:pt x="7366" y="2794"/>
                      </a:cubicBezTo>
                      <a:cubicBezTo>
                        <a:pt x="4826" y="2286"/>
                        <a:pt x="2286" y="1524"/>
                        <a:pt x="0" y="508"/>
                      </a:cubicBezTo>
                      <a:close/>
                    </a:path>
                  </a:pathLst>
                </a:custGeom>
                <a:solidFill>
                  <a:srgbClr val="47240B"/>
                </a:solidFill>
                <a:ln w="0" cap="flat">
                  <a:noFill/>
                  <a:prstDash val="solid"/>
                  <a:miter/>
                </a:ln>
              </p:spPr>
              <p:txBody>
                <a:bodyPr rtlCol="0" anchor="ctr"/>
                <a:lstStyle/>
                <a:p>
                  <a:endParaRPr lang="nl-NL"/>
                </a:p>
              </p:txBody>
            </p:sp>
          </p:grpSp>
          <p:grpSp>
            <p:nvGrpSpPr>
              <p:cNvPr id="72" name="Graphic 290">
                <a:extLst>
                  <a:ext uri="{FF2B5EF4-FFF2-40B4-BE49-F238E27FC236}">
                    <a16:creationId xmlns:a16="http://schemas.microsoft.com/office/drawing/2014/main" id="{227751FE-F1BD-5AFB-1B22-8F79AF44DBFD}"/>
                  </a:ext>
                </a:extLst>
              </p:cNvPr>
              <p:cNvGrpSpPr/>
              <p:nvPr/>
            </p:nvGrpSpPr>
            <p:grpSpPr>
              <a:xfrm>
                <a:off x="8613902" y="3283839"/>
                <a:ext cx="200025" cy="178561"/>
                <a:chOff x="8613902" y="3283839"/>
                <a:chExt cx="200025" cy="178561"/>
              </a:xfrm>
            </p:grpSpPr>
            <p:sp>
              <p:nvSpPr>
                <p:cNvPr id="84" name="Vrije vorm: vorm 83">
                  <a:extLst>
                    <a:ext uri="{FF2B5EF4-FFF2-40B4-BE49-F238E27FC236}">
                      <a16:creationId xmlns:a16="http://schemas.microsoft.com/office/drawing/2014/main" id="{3B3976E1-DBB5-B8ED-8EA2-65D1657BDCFD}"/>
                    </a:ext>
                  </a:extLst>
                </p:cNvPr>
                <p:cNvSpPr/>
                <p:nvPr/>
              </p:nvSpPr>
              <p:spPr>
                <a:xfrm>
                  <a:off x="8615934" y="3285743"/>
                  <a:ext cx="166623" cy="166624"/>
                </a:xfrm>
                <a:custGeom>
                  <a:avLst/>
                  <a:gdLst>
                    <a:gd name="connsiteX0" fmla="*/ 166624 w 166623"/>
                    <a:gd name="connsiteY0" fmla="*/ 83312 h 166624"/>
                    <a:gd name="connsiteX1" fmla="*/ 83312 w 166623"/>
                    <a:gd name="connsiteY1" fmla="*/ 166624 h 166624"/>
                    <a:gd name="connsiteX2" fmla="*/ 0 w 166623"/>
                    <a:gd name="connsiteY2" fmla="*/ 83312 h 166624"/>
                    <a:gd name="connsiteX3" fmla="*/ 83312 w 166623"/>
                    <a:gd name="connsiteY3" fmla="*/ 0 h 166624"/>
                    <a:gd name="connsiteX4" fmla="*/ 166624 w 166623"/>
                    <a:gd name="connsiteY4" fmla="*/ 83312 h 166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23" h="166624">
                      <a:moveTo>
                        <a:pt x="166624" y="83312"/>
                      </a:moveTo>
                      <a:cubicBezTo>
                        <a:pt x="166624" y="129324"/>
                        <a:pt x="129324" y="166624"/>
                        <a:pt x="83312" y="166624"/>
                      </a:cubicBezTo>
                      <a:cubicBezTo>
                        <a:pt x="37300" y="166624"/>
                        <a:pt x="0" y="129324"/>
                        <a:pt x="0" y="83312"/>
                      </a:cubicBezTo>
                      <a:cubicBezTo>
                        <a:pt x="0" y="37300"/>
                        <a:pt x="37300" y="0"/>
                        <a:pt x="83312" y="0"/>
                      </a:cubicBezTo>
                      <a:cubicBezTo>
                        <a:pt x="129324" y="0"/>
                        <a:pt x="166624" y="37300"/>
                        <a:pt x="166624" y="83312"/>
                      </a:cubicBezTo>
                      <a:close/>
                    </a:path>
                  </a:pathLst>
                </a:custGeom>
                <a:solidFill>
                  <a:srgbClr val="000000"/>
                </a:solidFill>
                <a:ln w="0" cap="flat">
                  <a:noFill/>
                  <a:prstDash val="solid"/>
                  <a:miter/>
                </a:ln>
              </p:spPr>
              <p:txBody>
                <a:bodyPr rtlCol="0" anchor="ctr"/>
                <a:lstStyle/>
                <a:p>
                  <a:endParaRPr lang="nl-NL"/>
                </a:p>
              </p:txBody>
            </p:sp>
            <p:sp>
              <p:nvSpPr>
                <p:cNvPr id="85" name="Vrije vorm: vorm 84">
                  <a:extLst>
                    <a:ext uri="{FF2B5EF4-FFF2-40B4-BE49-F238E27FC236}">
                      <a16:creationId xmlns:a16="http://schemas.microsoft.com/office/drawing/2014/main" id="{75AE5ADC-2AA9-59D3-BCC2-99989A605B7F}"/>
                    </a:ext>
                  </a:extLst>
                </p:cNvPr>
                <p:cNvSpPr/>
                <p:nvPr/>
              </p:nvSpPr>
              <p:spPr>
                <a:xfrm>
                  <a:off x="8613902" y="3283839"/>
                  <a:ext cx="170688" cy="170688"/>
                </a:xfrm>
                <a:custGeom>
                  <a:avLst/>
                  <a:gdLst>
                    <a:gd name="connsiteX0" fmla="*/ 85344 w 170688"/>
                    <a:gd name="connsiteY0" fmla="*/ 4064 h 170688"/>
                    <a:gd name="connsiteX1" fmla="*/ 166497 w 170688"/>
                    <a:gd name="connsiteY1" fmla="*/ 85217 h 170688"/>
                    <a:gd name="connsiteX2" fmla="*/ 85344 w 170688"/>
                    <a:gd name="connsiteY2" fmla="*/ 166370 h 170688"/>
                    <a:gd name="connsiteX3" fmla="*/ 4191 w 170688"/>
                    <a:gd name="connsiteY3" fmla="*/ 85217 h 170688"/>
                    <a:gd name="connsiteX4" fmla="*/ 85344 w 170688"/>
                    <a:gd name="connsiteY4" fmla="*/ 4064 h 170688"/>
                    <a:gd name="connsiteX5" fmla="*/ 85344 w 170688"/>
                    <a:gd name="connsiteY5" fmla="*/ 0 h 170688"/>
                    <a:gd name="connsiteX6" fmla="*/ 0 w 170688"/>
                    <a:gd name="connsiteY6" fmla="*/ 85344 h 170688"/>
                    <a:gd name="connsiteX7" fmla="*/ 85344 w 170688"/>
                    <a:gd name="connsiteY7" fmla="*/ 170688 h 170688"/>
                    <a:gd name="connsiteX8" fmla="*/ 170688 w 170688"/>
                    <a:gd name="connsiteY8" fmla="*/ 85344 h 170688"/>
                    <a:gd name="connsiteX9" fmla="*/ 85344 w 170688"/>
                    <a:gd name="connsiteY9" fmla="*/ 0 h 170688"/>
                    <a:gd name="connsiteX10" fmla="*/ 85344 w 170688"/>
                    <a:gd name="connsiteY10" fmla="*/ 0 h 170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0688" h="170688">
                      <a:moveTo>
                        <a:pt x="85344" y="4064"/>
                      </a:moveTo>
                      <a:cubicBezTo>
                        <a:pt x="130175" y="4064"/>
                        <a:pt x="166497" y="40386"/>
                        <a:pt x="166497" y="85217"/>
                      </a:cubicBezTo>
                      <a:cubicBezTo>
                        <a:pt x="166497" y="130048"/>
                        <a:pt x="130175" y="166370"/>
                        <a:pt x="85344" y="166370"/>
                      </a:cubicBezTo>
                      <a:cubicBezTo>
                        <a:pt x="40513" y="166370"/>
                        <a:pt x="4191" y="130048"/>
                        <a:pt x="4191" y="85217"/>
                      </a:cubicBezTo>
                      <a:cubicBezTo>
                        <a:pt x="4191" y="40386"/>
                        <a:pt x="40513" y="4064"/>
                        <a:pt x="85344" y="4064"/>
                      </a:cubicBezTo>
                      <a:moveTo>
                        <a:pt x="85344" y="0"/>
                      </a:moveTo>
                      <a:cubicBezTo>
                        <a:pt x="38354" y="0"/>
                        <a:pt x="0" y="38227"/>
                        <a:pt x="0" y="85344"/>
                      </a:cubicBezTo>
                      <a:cubicBezTo>
                        <a:pt x="0" y="132461"/>
                        <a:pt x="38227" y="170688"/>
                        <a:pt x="85344" y="170688"/>
                      </a:cubicBezTo>
                      <a:cubicBezTo>
                        <a:pt x="132461" y="170688"/>
                        <a:pt x="170688" y="132461"/>
                        <a:pt x="170688" y="85344"/>
                      </a:cubicBezTo>
                      <a:cubicBezTo>
                        <a:pt x="170688" y="38227"/>
                        <a:pt x="132461" y="0"/>
                        <a:pt x="85344" y="0"/>
                      </a:cubicBezTo>
                      <a:lnTo>
                        <a:pt x="85344" y="0"/>
                      </a:lnTo>
                      <a:close/>
                    </a:path>
                  </a:pathLst>
                </a:custGeom>
                <a:solidFill>
                  <a:srgbClr val="000000"/>
                </a:solidFill>
                <a:ln w="0" cap="flat">
                  <a:noFill/>
                  <a:prstDash val="solid"/>
                  <a:miter/>
                </a:ln>
              </p:spPr>
              <p:txBody>
                <a:bodyPr rtlCol="0" anchor="ctr"/>
                <a:lstStyle/>
                <a:p>
                  <a:endParaRPr lang="nl-NL"/>
                </a:p>
              </p:txBody>
            </p:sp>
            <p:grpSp>
              <p:nvGrpSpPr>
                <p:cNvPr id="86" name="Graphic 290">
                  <a:extLst>
                    <a:ext uri="{FF2B5EF4-FFF2-40B4-BE49-F238E27FC236}">
                      <a16:creationId xmlns:a16="http://schemas.microsoft.com/office/drawing/2014/main" id="{411BD1F3-F19F-CD1C-5D19-127038D7978F}"/>
                    </a:ext>
                  </a:extLst>
                </p:cNvPr>
                <p:cNvGrpSpPr/>
                <p:nvPr/>
              </p:nvGrpSpPr>
              <p:grpSpPr>
                <a:xfrm>
                  <a:off x="8649716" y="3311525"/>
                  <a:ext cx="164210" cy="150876"/>
                  <a:chOff x="8649716" y="3311525"/>
                  <a:chExt cx="164210" cy="150876"/>
                </a:xfrm>
              </p:grpSpPr>
              <p:sp>
                <p:nvSpPr>
                  <p:cNvPr id="87" name="Vrije vorm: vorm 86">
                    <a:extLst>
                      <a:ext uri="{FF2B5EF4-FFF2-40B4-BE49-F238E27FC236}">
                        <a16:creationId xmlns:a16="http://schemas.microsoft.com/office/drawing/2014/main" id="{B7398AF8-1D20-B85A-2C0F-A801C7F00BFC}"/>
                      </a:ext>
                    </a:extLst>
                  </p:cNvPr>
                  <p:cNvSpPr/>
                  <p:nvPr/>
                </p:nvSpPr>
                <p:spPr>
                  <a:xfrm>
                    <a:off x="8692895" y="3321303"/>
                    <a:ext cx="121031" cy="141097"/>
                  </a:xfrm>
                  <a:custGeom>
                    <a:avLst/>
                    <a:gdLst>
                      <a:gd name="connsiteX0" fmla="*/ 33655 w 121031"/>
                      <a:gd name="connsiteY0" fmla="*/ 0 h 141097"/>
                      <a:gd name="connsiteX1" fmla="*/ 121031 w 121031"/>
                      <a:gd name="connsiteY1" fmla="*/ 87503 h 141097"/>
                      <a:gd name="connsiteX2" fmla="*/ 32893 w 121031"/>
                      <a:gd name="connsiteY2" fmla="*/ 141097 h 141097"/>
                      <a:gd name="connsiteX3" fmla="*/ 0 w 121031"/>
                      <a:gd name="connsiteY3" fmla="*/ 108204 h 141097"/>
                      <a:gd name="connsiteX4" fmla="*/ 2667 w 121031"/>
                      <a:gd name="connsiteY4" fmla="*/ 70231 h 141097"/>
                      <a:gd name="connsiteX5" fmla="*/ 32258 w 121031"/>
                      <a:gd name="connsiteY5" fmla="*/ 12065 h 141097"/>
                      <a:gd name="connsiteX6" fmla="*/ 33655 w 121031"/>
                      <a:gd name="connsiteY6" fmla="*/ 0 h 141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31" h="141097">
                        <a:moveTo>
                          <a:pt x="33655" y="0"/>
                        </a:moveTo>
                        <a:lnTo>
                          <a:pt x="121031" y="87503"/>
                        </a:lnTo>
                        <a:lnTo>
                          <a:pt x="32893" y="141097"/>
                        </a:lnTo>
                        <a:lnTo>
                          <a:pt x="0" y="108204"/>
                        </a:lnTo>
                        <a:lnTo>
                          <a:pt x="2667" y="70231"/>
                        </a:lnTo>
                        <a:lnTo>
                          <a:pt x="32258" y="12065"/>
                        </a:lnTo>
                        <a:lnTo>
                          <a:pt x="33655" y="0"/>
                        </a:lnTo>
                        <a:close/>
                      </a:path>
                    </a:pathLst>
                  </a:custGeom>
                  <a:solidFill>
                    <a:srgbClr val="000000">
                      <a:alpha val="10000"/>
                    </a:srgbClr>
                  </a:solidFill>
                  <a:ln w="0" cap="flat">
                    <a:noFill/>
                    <a:prstDash val="solid"/>
                    <a:miter/>
                  </a:ln>
                </p:spPr>
                <p:txBody>
                  <a:bodyPr rtlCol="0" anchor="ctr"/>
                  <a:lstStyle/>
                  <a:p>
                    <a:endParaRPr lang="nl-NL"/>
                  </a:p>
                </p:txBody>
              </p:sp>
              <p:sp>
                <p:nvSpPr>
                  <p:cNvPr id="88" name="Vrije vorm: vorm 87">
                    <a:extLst>
                      <a:ext uri="{FF2B5EF4-FFF2-40B4-BE49-F238E27FC236}">
                        <a16:creationId xmlns:a16="http://schemas.microsoft.com/office/drawing/2014/main" id="{3F3E07CB-E926-67AA-9E73-E2AE9564DD6A}"/>
                      </a:ext>
                    </a:extLst>
                  </p:cNvPr>
                  <p:cNvSpPr/>
                  <p:nvPr/>
                </p:nvSpPr>
                <p:spPr>
                  <a:xfrm>
                    <a:off x="8649716" y="3411854"/>
                    <a:ext cx="98043" cy="44799"/>
                  </a:xfrm>
                  <a:custGeom>
                    <a:avLst/>
                    <a:gdLst>
                      <a:gd name="connsiteX0" fmla="*/ 96012 w 98043"/>
                      <a:gd name="connsiteY0" fmla="*/ 15240 h 44799"/>
                      <a:gd name="connsiteX1" fmla="*/ 64135 w 98043"/>
                      <a:gd name="connsiteY1" fmla="*/ 1397 h 44799"/>
                      <a:gd name="connsiteX2" fmla="*/ 59309 w 98043"/>
                      <a:gd name="connsiteY2" fmla="*/ 0 h 44799"/>
                      <a:gd name="connsiteX3" fmla="*/ 38100 w 98043"/>
                      <a:gd name="connsiteY3" fmla="*/ 0 h 44799"/>
                      <a:gd name="connsiteX4" fmla="*/ 34290 w 98043"/>
                      <a:gd name="connsiteY4" fmla="*/ 1397 h 44799"/>
                      <a:gd name="connsiteX5" fmla="*/ 1905 w 98043"/>
                      <a:gd name="connsiteY5" fmla="*/ 15367 h 44799"/>
                      <a:gd name="connsiteX6" fmla="*/ 0 w 98043"/>
                      <a:gd name="connsiteY6" fmla="*/ 37465 h 44799"/>
                      <a:gd name="connsiteX7" fmla="*/ 98044 w 98043"/>
                      <a:gd name="connsiteY7" fmla="*/ 37465 h 44799"/>
                      <a:gd name="connsiteX8" fmla="*/ 96139 w 98043"/>
                      <a:gd name="connsiteY8" fmla="*/ 15240 h 4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043" h="44799">
                        <a:moveTo>
                          <a:pt x="96012" y="15240"/>
                        </a:moveTo>
                        <a:cubicBezTo>
                          <a:pt x="94361" y="9144"/>
                          <a:pt x="70612" y="3048"/>
                          <a:pt x="64135" y="1397"/>
                        </a:cubicBezTo>
                        <a:cubicBezTo>
                          <a:pt x="61214" y="381"/>
                          <a:pt x="59309" y="0"/>
                          <a:pt x="59309" y="0"/>
                        </a:cubicBezTo>
                        <a:lnTo>
                          <a:pt x="38100" y="0"/>
                        </a:lnTo>
                        <a:cubicBezTo>
                          <a:pt x="38100" y="0"/>
                          <a:pt x="37084" y="762"/>
                          <a:pt x="34290" y="1397"/>
                        </a:cubicBezTo>
                        <a:cubicBezTo>
                          <a:pt x="28448" y="2921"/>
                          <a:pt x="3556" y="9144"/>
                          <a:pt x="1905" y="15367"/>
                        </a:cubicBezTo>
                        <a:cubicBezTo>
                          <a:pt x="508" y="20828"/>
                          <a:pt x="0" y="32131"/>
                          <a:pt x="0" y="37465"/>
                        </a:cubicBezTo>
                        <a:cubicBezTo>
                          <a:pt x="0" y="47244"/>
                          <a:pt x="98044" y="47244"/>
                          <a:pt x="98044" y="37465"/>
                        </a:cubicBezTo>
                        <a:cubicBezTo>
                          <a:pt x="98044" y="32131"/>
                          <a:pt x="97663" y="20701"/>
                          <a:pt x="96139" y="15240"/>
                        </a:cubicBezTo>
                        <a:close/>
                      </a:path>
                    </a:pathLst>
                  </a:custGeom>
                  <a:solidFill>
                    <a:srgbClr val="000000"/>
                  </a:solidFill>
                  <a:ln w="0" cap="flat">
                    <a:noFill/>
                    <a:prstDash val="solid"/>
                    <a:miter/>
                  </a:ln>
                </p:spPr>
                <p:txBody>
                  <a:bodyPr rtlCol="0" anchor="ctr"/>
                  <a:lstStyle/>
                  <a:p>
                    <a:endParaRPr lang="nl-NL"/>
                  </a:p>
                </p:txBody>
              </p:sp>
              <p:sp>
                <p:nvSpPr>
                  <p:cNvPr id="89" name="Vrije vorm: vorm 88">
                    <a:extLst>
                      <a:ext uri="{FF2B5EF4-FFF2-40B4-BE49-F238E27FC236}">
                        <a16:creationId xmlns:a16="http://schemas.microsoft.com/office/drawing/2014/main" id="{A2296D49-8C13-FF70-F98C-3D54BF3FBB63}"/>
                      </a:ext>
                    </a:extLst>
                  </p:cNvPr>
                  <p:cNvSpPr/>
                  <p:nvPr/>
                </p:nvSpPr>
                <p:spPr>
                  <a:xfrm>
                    <a:off x="8717828" y="3414636"/>
                    <a:ext cx="29804" cy="39763"/>
                  </a:xfrm>
                  <a:custGeom>
                    <a:avLst/>
                    <a:gdLst>
                      <a:gd name="connsiteX0" fmla="*/ 27900 w 29804"/>
                      <a:gd name="connsiteY0" fmla="*/ 12459 h 39763"/>
                      <a:gd name="connsiteX1" fmla="*/ 87 w 29804"/>
                      <a:gd name="connsiteY1" fmla="*/ 13 h 39763"/>
                      <a:gd name="connsiteX2" fmla="*/ 22439 w 29804"/>
                      <a:gd name="connsiteY2" fmla="*/ 13856 h 39763"/>
                      <a:gd name="connsiteX3" fmla="*/ 24344 w 29804"/>
                      <a:gd name="connsiteY3" fmla="*/ 36208 h 39763"/>
                      <a:gd name="connsiteX4" fmla="*/ 19137 w 29804"/>
                      <a:gd name="connsiteY4" fmla="*/ 39764 h 39763"/>
                      <a:gd name="connsiteX5" fmla="*/ 29805 w 29804"/>
                      <a:gd name="connsiteY5" fmla="*/ 34938 h 39763"/>
                      <a:gd name="connsiteX6" fmla="*/ 27900 w 29804"/>
                      <a:gd name="connsiteY6" fmla="*/ 12586 h 39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04" h="39763">
                        <a:moveTo>
                          <a:pt x="27900" y="12459"/>
                        </a:moveTo>
                        <a:cubicBezTo>
                          <a:pt x="26503" y="7252"/>
                          <a:pt x="9231" y="2299"/>
                          <a:pt x="87" y="13"/>
                        </a:cubicBezTo>
                        <a:cubicBezTo>
                          <a:pt x="-1564" y="-368"/>
                          <a:pt x="20788" y="7760"/>
                          <a:pt x="22439" y="13856"/>
                        </a:cubicBezTo>
                        <a:cubicBezTo>
                          <a:pt x="23963" y="19317"/>
                          <a:pt x="24344" y="30874"/>
                          <a:pt x="24344" y="36208"/>
                        </a:cubicBezTo>
                        <a:cubicBezTo>
                          <a:pt x="24344" y="37605"/>
                          <a:pt x="22439" y="38748"/>
                          <a:pt x="19137" y="39764"/>
                        </a:cubicBezTo>
                        <a:cubicBezTo>
                          <a:pt x="25741" y="38621"/>
                          <a:pt x="29805" y="36970"/>
                          <a:pt x="29805" y="34938"/>
                        </a:cubicBezTo>
                        <a:cubicBezTo>
                          <a:pt x="29805" y="29604"/>
                          <a:pt x="29424" y="18174"/>
                          <a:pt x="27900" y="12586"/>
                        </a:cubicBezTo>
                        <a:close/>
                      </a:path>
                    </a:pathLst>
                  </a:custGeom>
                  <a:solidFill>
                    <a:srgbClr val="000000"/>
                  </a:solidFill>
                  <a:ln w="0" cap="flat">
                    <a:noFill/>
                    <a:prstDash val="solid"/>
                    <a:miter/>
                  </a:ln>
                </p:spPr>
                <p:txBody>
                  <a:bodyPr rtlCol="0" anchor="ctr"/>
                  <a:lstStyle/>
                  <a:p>
                    <a:endParaRPr lang="nl-NL"/>
                  </a:p>
                </p:txBody>
              </p:sp>
              <p:sp>
                <p:nvSpPr>
                  <p:cNvPr id="90" name="Vrije vorm: vorm 89">
                    <a:extLst>
                      <a:ext uri="{FF2B5EF4-FFF2-40B4-BE49-F238E27FC236}">
                        <a16:creationId xmlns:a16="http://schemas.microsoft.com/office/drawing/2014/main" id="{D793022A-7142-63A9-A845-8A03068411F5}"/>
                      </a:ext>
                    </a:extLst>
                  </p:cNvPr>
                  <p:cNvSpPr/>
                  <p:nvPr/>
                </p:nvSpPr>
                <p:spPr>
                  <a:xfrm>
                    <a:off x="8680068" y="3400678"/>
                    <a:ext cx="37719" cy="24130"/>
                  </a:xfrm>
                  <a:custGeom>
                    <a:avLst/>
                    <a:gdLst>
                      <a:gd name="connsiteX0" fmla="*/ 33655 w 37719"/>
                      <a:gd name="connsiteY0" fmla="*/ 12573 h 24130"/>
                      <a:gd name="connsiteX1" fmla="*/ 29718 w 37719"/>
                      <a:gd name="connsiteY1" fmla="*/ 11430 h 24130"/>
                      <a:gd name="connsiteX2" fmla="*/ 28829 w 37719"/>
                      <a:gd name="connsiteY2" fmla="*/ 127 h 24130"/>
                      <a:gd name="connsiteX3" fmla="*/ 9272 w 37719"/>
                      <a:gd name="connsiteY3" fmla="*/ 0 h 24130"/>
                      <a:gd name="connsiteX4" fmla="*/ 7493 w 37719"/>
                      <a:gd name="connsiteY4" fmla="*/ 11176 h 24130"/>
                      <a:gd name="connsiteX5" fmla="*/ 7493 w 37719"/>
                      <a:gd name="connsiteY5" fmla="*/ 11176 h 24130"/>
                      <a:gd name="connsiteX6" fmla="*/ 3683 w 37719"/>
                      <a:gd name="connsiteY6" fmla="*/ 12573 h 24130"/>
                      <a:gd name="connsiteX7" fmla="*/ 0 w 37719"/>
                      <a:gd name="connsiteY7" fmla="*/ 13589 h 24130"/>
                      <a:gd name="connsiteX8" fmla="*/ 19686 w 37719"/>
                      <a:gd name="connsiteY8" fmla="*/ 24130 h 24130"/>
                      <a:gd name="connsiteX9" fmla="*/ 37719 w 37719"/>
                      <a:gd name="connsiteY9" fmla="*/ 13843 h 24130"/>
                      <a:gd name="connsiteX10" fmla="*/ 33655 w 37719"/>
                      <a:gd name="connsiteY10" fmla="*/ 12573 h 2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719" h="24130">
                        <a:moveTo>
                          <a:pt x="33655" y="12573"/>
                        </a:moveTo>
                        <a:cubicBezTo>
                          <a:pt x="32004" y="11938"/>
                          <a:pt x="30607" y="11557"/>
                          <a:pt x="29718" y="11430"/>
                        </a:cubicBezTo>
                        <a:cubicBezTo>
                          <a:pt x="26163" y="8382"/>
                          <a:pt x="28829" y="127"/>
                          <a:pt x="28829" y="127"/>
                        </a:cubicBezTo>
                        <a:cubicBezTo>
                          <a:pt x="28829" y="127"/>
                          <a:pt x="13336" y="0"/>
                          <a:pt x="9272" y="0"/>
                        </a:cubicBezTo>
                        <a:cubicBezTo>
                          <a:pt x="11557" y="6477"/>
                          <a:pt x="8890" y="10414"/>
                          <a:pt x="7493" y="11176"/>
                        </a:cubicBezTo>
                        <a:lnTo>
                          <a:pt x="7493" y="11176"/>
                        </a:lnTo>
                        <a:cubicBezTo>
                          <a:pt x="7493" y="11176"/>
                          <a:pt x="6477" y="11811"/>
                          <a:pt x="3683" y="12573"/>
                        </a:cubicBezTo>
                        <a:cubicBezTo>
                          <a:pt x="2794" y="12827"/>
                          <a:pt x="2413" y="12954"/>
                          <a:pt x="0" y="13589"/>
                        </a:cubicBezTo>
                        <a:cubicBezTo>
                          <a:pt x="4064" y="19685"/>
                          <a:pt x="10668" y="24130"/>
                          <a:pt x="19686" y="24130"/>
                        </a:cubicBezTo>
                        <a:cubicBezTo>
                          <a:pt x="29338" y="24130"/>
                          <a:pt x="35688" y="18034"/>
                          <a:pt x="37719" y="13843"/>
                        </a:cubicBezTo>
                        <a:cubicBezTo>
                          <a:pt x="36068" y="13462"/>
                          <a:pt x="34672" y="12827"/>
                          <a:pt x="33655" y="12573"/>
                        </a:cubicBezTo>
                        <a:close/>
                      </a:path>
                    </a:pathLst>
                  </a:custGeom>
                  <a:solidFill>
                    <a:srgbClr val="000000"/>
                  </a:solidFill>
                  <a:ln w="0" cap="flat">
                    <a:noFill/>
                    <a:prstDash val="solid"/>
                    <a:miter/>
                  </a:ln>
                </p:spPr>
                <p:txBody>
                  <a:bodyPr rtlCol="0" anchor="ctr"/>
                  <a:lstStyle/>
                  <a:p>
                    <a:endParaRPr lang="nl-NL"/>
                  </a:p>
                </p:txBody>
              </p:sp>
              <p:sp>
                <p:nvSpPr>
                  <p:cNvPr id="91" name="Vrije vorm: vorm 90">
                    <a:extLst>
                      <a:ext uri="{FF2B5EF4-FFF2-40B4-BE49-F238E27FC236}">
                        <a16:creationId xmlns:a16="http://schemas.microsoft.com/office/drawing/2014/main" id="{62405D82-9FA8-E682-C9E0-6B215D29ABC6}"/>
                      </a:ext>
                    </a:extLst>
                  </p:cNvPr>
                  <p:cNvSpPr/>
                  <p:nvPr/>
                </p:nvSpPr>
                <p:spPr>
                  <a:xfrm>
                    <a:off x="8702797" y="3400805"/>
                    <a:ext cx="14990" cy="21590"/>
                  </a:xfrm>
                  <a:custGeom>
                    <a:avLst/>
                    <a:gdLst>
                      <a:gd name="connsiteX0" fmla="*/ 132 w 14990"/>
                      <a:gd name="connsiteY0" fmla="*/ 127 h 21590"/>
                      <a:gd name="connsiteX1" fmla="*/ 6862 w 14990"/>
                      <a:gd name="connsiteY1" fmla="*/ 21590 h 21590"/>
                      <a:gd name="connsiteX2" fmla="*/ 14991 w 14990"/>
                      <a:gd name="connsiteY2" fmla="*/ 13716 h 21590"/>
                      <a:gd name="connsiteX3" fmla="*/ 10927 w 14990"/>
                      <a:gd name="connsiteY3" fmla="*/ 12446 h 21590"/>
                      <a:gd name="connsiteX4" fmla="*/ 6990 w 14990"/>
                      <a:gd name="connsiteY4" fmla="*/ 11303 h 21590"/>
                      <a:gd name="connsiteX5" fmla="*/ 6101 w 14990"/>
                      <a:gd name="connsiteY5" fmla="*/ 0 h 21590"/>
                      <a:gd name="connsiteX6" fmla="*/ 132 w 14990"/>
                      <a:gd name="connsiteY6" fmla="*/ 0 h 21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90" h="21590">
                        <a:moveTo>
                          <a:pt x="132" y="127"/>
                        </a:moveTo>
                        <a:cubicBezTo>
                          <a:pt x="132" y="127"/>
                          <a:pt x="-1519" y="14986"/>
                          <a:pt x="6862" y="21590"/>
                        </a:cubicBezTo>
                        <a:cubicBezTo>
                          <a:pt x="10927" y="19431"/>
                          <a:pt x="13721" y="16256"/>
                          <a:pt x="14991" y="13716"/>
                        </a:cubicBezTo>
                        <a:cubicBezTo>
                          <a:pt x="13340" y="13335"/>
                          <a:pt x="11943" y="12700"/>
                          <a:pt x="10927" y="12446"/>
                        </a:cubicBezTo>
                        <a:cubicBezTo>
                          <a:pt x="9276" y="11811"/>
                          <a:pt x="7879" y="11430"/>
                          <a:pt x="6990" y="11303"/>
                        </a:cubicBezTo>
                        <a:cubicBezTo>
                          <a:pt x="3434" y="8255"/>
                          <a:pt x="6101" y="0"/>
                          <a:pt x="6101" y="0"/>
                        </a:cubicBezTo>
                        <a:lnTo>
                          <a:pt x="132" y="0"/>
                        </a:lnTo>
                        <a:close/>
                      </a:path>
                    </a:pathLst>
                  </a:custGeom>
                  <a:solidFill>
                    <a:srgbClr val="000000"/>
                  </a:solidFill>
                  <a:ln w="0" cap="flat">
                    <a:noFill/>
                    <a:prstDash val="solid"/>
                    <a:miter/>
                  </a:ln>
                </p:spPr>
                <p:txBody>
                  <a:bodyPr rtlCol="0" anchor="ctr"/>
                  <a:lstStyle/>
                  <a:p>
                    <a:endParaRPr lang="nl-NL"/>
                  </a:p>
                </p:txBody>
              </p:sp>
              <p:sp>
                <p:nvSpPr>
                  <p:cNvPr id="92" name="Vrije vorm: vorm 91">
                    <a:extLst>
                      <a:ext uri="{FF2B5EF4-FFF2-40B4-BE49-F238E27FC236}">
                        <a16:creationId xmlns:a16="http://schemas.microsoft.com/office/drawing/2014/main" id="{7A940F29-2268-CF5F-145F-AC12B1E94084}"/>
                      </a:ext>
                    </a:extLst>
                  </p:cNvPr>
                  <p:cNvSpPr/>
                  <p:nvPr/>
                </p:nvSpPr>
                <p:spPr>
                  <a:xfrm>
                    <a:off x="8660003" y="3318764"/>
                    <a:ext cx="79120" cy="90551"/>
                  </a:xfrm>
                  <a:custGeom>
                    <a:avLst/>
                    <a:gdLst>
                      <a:gd name="connsiteX0" fmla="*/ 72771 w 79120"/>
                      <a:gd name="connsiteY0" fmla="*/ 47879 h 90551"/>
                      <a:gd name="connsiteX1" fmla="*/ 70231 w 79120"/>
                      <a:gd name="connsiteY1" fmla="*/ 48387 h 90551"/>
                      <a:gd name="connsiteX2" fmla="*/ 70231 w 79120"/>
                      <a:gd name="connsiteY2" fmla="*/ 30353 h 90551"/>
                      <a:gd name="connsiteX3" fmla="*/ 39370 w 79120"/>
                      <a:gd name="connsiteY3" fmla="*/ 0 h 90551"/>
                      <a:gd name="connsiteX4" fmla="*/ 39115 w 79120"/>
                      <a:gd name="connsiteY4" fmla="*/ 0 h 90551"/>
                      <a:gd name="connsiteX5" fmla="*/ 7620 w 79120"/>
                      <a:gd name="connsiteY5" fmla="*/ 30353 h 90551"/>
                      <a:gd name="connsiteX6" fmla="*/ 7620 w 79120"/>
                      <a:gd name="connsiteY6" fmla="*/ 47879 h 90551"/>
                      <a:gd name="connsiteX7" fmla="*/ 6477 w 79120"/>
                      <a:gd name="connsiteY7" fmla="*/ 47625 h 90551"/>
                      <a:gd name="connsiteX8" fmla="*/ 0 w 79120"/>
                      <a:gd name="connsiteY8" fmla="*/ 54229 h 90551"/>
                      <a:gd name="connsiteX9" fmla="*/ 6603 w 79120"/>
                      <a:gd name="connsiteY9" fmla="*/ 60833 h 90551"/>
                      <a:gd name="connsiteX10" fmla="*/ 8001 w 79120"/>
                      <a:gd name="connsiteY10" fmla="*/ 60579 h 90551"/>
                      <a:gd name="connsiteX11" fmla="*/ 38989 w 79120"/>
                      <a:gd name="connsiteY11" fmla="*/ 90551 h 90551"/>
                      <a:gd name="connsiteX12" fmla="*/ 39243 w 79120"/>
                      <a:gd name="connsiteY12" fmla="*/ 90551 h 90551"/>
                      <a:gd name="connsiteX13" fmla="*/ 69977 w 79120"/>
                      <a:gd name="connsiteY13" fmla="*/ 60071 h 90551"/>
                      <a:gd name="connsiteX14" fmla="*/ 72644 w 79120"/>
                      <a:gd name="connsiteY14" fmla="*/ 60579 h 90551"/>
                      <a:gd name="connsiteX15" fmla="*/ 79121 w 79120"/>
                      <a:gd name="connsiteY15" fmla="*/ 54102 h 90551"/>
                      <a:gd name="connsiteX16" fmla="*/ 72644 w 79120"/>
                      <a:gd name="connsiteY16" fmla="*/ 47625 h 9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120" h="90551">
                        <a:moveTo>
                          <a:pt x="72771" y="47879"/>
                        </a:moveTo>
                        <a:cubicBezTo>
                          <a:pt x="71882" y="47879"/>
                          <a:pt x="70993" y="48133"/>
                          <a:pt x="70231" y="48387"/>
                        </a:cubicBezTo>
                        <a:lnTo>
                          <a:pt x="70231" y="30353"/>
                        </a:lnTo>
                        <a:cubicBezTo>
                          <a:pt x="70231" y="13335"/>
                          <a:pt x="56388" y="0"/>
                          <a:pt x="39370" y="0"/>
                        </a:cubicBezTo>
                        <a:lnTo>
                          <a:pt x="39115" y="0"/>
                        </a:lnTo>
                        <a:cubicBezTo>
                          <a:pt x="22098" y="0"/>
                          <a:pt x="7620" y="13335"/>
                          <a:pt x="7620" y="30353"/>
                        </a:cubicBezTo>
                        <a:lnTo>
                          <a:pt x="7620" y="47879"/>
                        </a:lnTo>
                        <a:cubicBezTo>
                          <a:pt x="7620" y="47879"/>
                          <a:pt x="6985" y="47625"/>
                          <a:pt x="6477" y="47625"/>
                        </a:cubicBezTo>
                        <a:cubicBezTo>
                          <a:pt x="2794" y="47625"/>
                          <a:pt x="0" y="50546"/>
                          <a:pt x="0" y="54229"/>
                        </a:cubicBezTo>
                        <a:cubicBezTo>
                          <a:pt x="0" y="57912"/>
                          <a:pt x="3048" y="60833"/>
                          <a:pt x="6603" y="60833"/>
                        </a:cubicBezTo>
                        <a:cubicBezTo>
                          <a:pt x="7112" y="60833"/>
                          <a:pt x="7620" y="60706"/>
                          <a:pt x="8001" y="60579"/>
                        </a:cubicBezTo>
                        <a:cubicBezTo>
                          <a:pt x="8509" y="77216"/>
                          <a:pt x="22352" y="90551"/>
                          <a:pt x="38989" y="90551"/>
                        </a:cubicBezTo>
                        <a:lnTo>
                          <a:pt x="39243" y="90551"/>
                        </a:lnTo>
                        <a:cubicBezTo>
                          <a:pt x="56134" y="90551"/>
                          <a:pt x="69850" y="76962"/>
                          <a:pt x="69977" y="60071"/>
                        </a:cubicBezTo>
                        <a:cubicBezTo>
                          <a:pt x="70739" y="60452"/>
                          <a:pt x="71628" y="60579"/>
                          <a:pt x="72644" y="60579"/>
                        </a:cubicBezTo>
                        <a:cubicBezTo>
                          <a:pt x="76200" y="60579"/>
                          <a:pt x="79121" y="57658"/>
                          <a:pt x="79121" y="54102"/>
                        </a:cubicBezTo>
                        <a:cubicBezTo>
                          <a:pt x="79121" y="50546"/>
                          <a:pt x="76200" y="47625"/>
                          <a:pt x="72644" y="47625"/>
                        </a:cubicBezTo>
                        <a:close/>
                      </a:path>
                    </a:pathLst>
                  </a:custGeom>
                  <a:solidFill>
                    <a:srgbClr val="000000"/>
                  </a:solidFill>
                  <a:ln w="0" cap="flat">
                    <a:noFill/>
                    <a:prstDash val="solid"/>
                    <a:miter/>
                  </a:ln>
                </p:spPr>
                <p:txBody>
                  <a:bodyPr rtlCol="0" anchor="ctr"/>
                  <a:lstStyle/>
                  <a:p>
                    <a:endParaRPr lang="nl-NL"/>
                  </a:p>
                </p:txBody>
              </p:sp>
              <p:sp>
                <p:nvSpPr>
                  <p:cNvPr id="93" name="Vrije vorm: vorm 92">
                    <a:extLst>
                      <a:ext uri="{FF2B5EF4-FFF2-40B4-BE49-F238E27FC236}">
                        <a16:creationId xmlns:a16="http://schemas.microsoft.com/office/drawing/2014/main" id="{12A86B5F-DC6A-74BB-75E9-E980FDA241FE}"/>
                      </a:ext>
                    </a:extLst>
                  </p:cNvPr>
                  <p:cNvSpPr/>
                  <p:nvPr/>
                </p:nvSpPr>
                <p:spPr>
                  <a:xfrm>
                    <a:off x="8680437" y="3318764"/>
                    <a:ext cx="58813" cy="86105"/>
                  </a:xfrm>
                  <a:custGeom>
                    <a:avLst/>
                    <a:gdLst>
                      <a:gd name="connsiteX0" fmla="*/ 52337 w 58813"/>
                      <a:gd name="connsiteY0" fmla="*/ 47879 h 86105"/>
                      <a:gd name="connsiteX1" fmla="*/ 49797 w 58813"/>
                      <a:gd name="connsiteY1" fmla="*/ 48387 h 86105"/>
                      <a:gd name="connsiteX2" fmla="*/ 49797 w 58813"/>
                      <a:gd name="connsiteY2" fmla="*/ 30353 h 86105"/>
                      <a:gd name="connsiteX3" fmla="*/ 18936 w 58813"/>
                      <a:gd name="connsiteY3" fmla="*/ 0 h 86105"/>
                      <a:gd name="connsiteX4" fmla="*/ 18681 w 58813"/>
                      <a:gd name="connsiteY4" fmla="*/ 0 h 86105"/>
                      <a:gd name="connsiteX5" fmla="*/ 12840 w 58813"/>
                      <a:gd name="connsiteY5" fmla="*/ 508 h 86105"/>
                      <a:gd name="connsiteX6" fmla="*/ 267 w 58813"/>
                      <a:gd name="connsiteY6" fmla="*/ 25019 h 86105"/>
                      <a:gd name="connsiteX7" fmla="*/ 41161 w 58813"/>
                      <a:gd name="connsiteY7" fmla="*/ 32004 h 86105"/>
                      <a:gd name="connsiteX8" fmla="*/ 45225 w 58813"/>
                      <a:gd name="connsiteY8" fmla="*/ 59182 h 86105"/>
                      <a:gd name="connsiteX9" fmla="*/ 35445 w 58813"/>
                      <a:gd name="connsiteY9" fmla="*/ 86106 h 86105"/>
                      <a:gd name="connsiteX10" fmla="*/ 49669 w 58813"/>
                      <a:gd name="connsiteY10" fmla="*/ 60452 h 86105"/>
                      <a:gd name="connsiteX11" fmla="*/ 52337 w 58813"/>
                      <a:gd name="connsiteY11" fmla="*/ 60960 h 86105"/>
                      <a:gd name="connsiteX12" fmla="*/ 58814 w 58813"/>
                      <a:gd name="connsiteY12" fmla="*/ 54483 h 86105"/>
                      <a:gd name="connsiteX13" fmla="*/ 52337 w 58813"/>
                      <a:gd name="connsiteY13" fmla="*/ 48006 h 8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813" h="86105">
                        <a:moveTo>
                          <a:pt x="52337" y="47879"/>
                        </a:moveTo>
                        <a:cubicBezTo>
                          <a:pt x="51448" y="47879"/>
                          <a:pt x="50558" y="48133"/>
                          <a:pt x="49797" y="48387"/>
                        </a:cubicBezTo>
                        <a:lnTo>
                          <a:pt x="49797" y="30353"/>
                        </a:lnTo>
                        <a:cubicBezTo>
                          <a:pt x="49797" y="13335"/>
                          <a:pt x="35954" y="0"/>
                          <a:pt x="18936" y="0"/>
                        </a:cubicBezTo>
                        <a:lnTo>
                          <a:pt x="18681" y="0"/>
                        </a:lnTo>
                        <a:cubicBezTo>
                          <a:pt x="16650" y="0"/>
                          <a:pt x="14744" y="0"/>
                          <a:pt x="12840" y="508"/>
                        </a:cubicBezTo>
                        <a:cubicBezTo>
                          <a:pt x="12586" y="3937"/>
                          <a:pt x="-2146" y="23749"/>
                          <a:pt x="267" y="25019"/>
                        </a:cubicBezTo>
                        <a:cubicBezTo>
                          <a:pt x="18808" y="34544"/>
                          <a:pt x="32779" y="32258"/>
                          <a:pt x="41161" y="32004"/>
                        </a:cubicBezTo>
                        <a:cubicBezTo>
                          <a:pt x="41161" y="32004"/>
                          <a:pt x="45225" y="48514"/>
                          <a:pt x="45225" y="59182"/>
                        </a:cubicBezTo>
                        <a:cubicBezTo>
                          <a:pt x="45225" y="70104"/>
                          <a:pt x="42177" y="80264"/>
                          <a:pt x="35445" y="86106"/>
                        </a:cubicBezTo>
                        <a:cubicBezTo>
                          <a:pt x="43955" y="80645"/>
                          <a:pt x="49543" y="71247"/>
                          <a:pt x="49669" y="60452"/>
                        </a:cubicBezTo>
                        <a:cubicBezTo>
                          <a:pt x="50431" y="60833"/>
                          <a:pt x="51320" y="60960"/>
                          <a:pt x="52337" y="60960"/>
                        </a:cubicBezTo>
                        <a:cubicBezTo>
                          <a:pt x="55893" y="60960"/>
                          <a:pt x="58814" y="58039"/>
                          <a:pt x="58814" y="54483"/>
                        </a:cubicBezTo>
                        <a:cubicBezTo>
                          <a:pt x="58814" y="50927"/>
                          <a:pt x="55893" y="48006"/>
                          <a:pt x="52337" y="48006"/>
                        </a:cubicBezTo>
                        <a:close/>
                      </a:path>
                    </a:pathLst>
                  </a:custGeom>
                  <a:solidFill>
                    <a:srgbClr val="000000"/>
                  </a:solidFill>
                  <a:ln w="0" cap="flat">
                    <a:noFill/>
                    <a:prstDash val="solid"/>
                    <a:miter/>
                  </a:ln>
                </p:spPr>
                <p:txBody>
                  <a:bodyPr rtlCol="0" anchor="ctr"/>
                  <a:lstStyle/>
                  <a:p>
                    <a:endParaRPr lang="nl-NL"/>
                  </a:p>
                </p:txBody>
              </p:sp>
              <p:sp>
                <p:nvSpPr>
                  <p:cNvPr id="94" name="Vrije vorm: vorm 93">
                    <a:extLst>
                      <a:ext uri="{FF2B5EF4-FFF2-40B4-BE49-F238E27FC236}">
                        <a16:creationId xmlns:a16="http://schemas.microsoft.com/office/drawing/2014/main" id="{82D93D7A-6D74-7A1C-4C9D-4950FAE74F87}"/>
                      </a:ext>
                    </a:extLst>
                  </p:cNvPr>
                  <p:cNvSpPr/>
                  <p:nvPr/>
                </p:nvSpPr>
                <p:spPr>
                  <a:xfrm>
                    <a:off x="8661781" y="3311525"/>
                    <a:ext cx="72682" cy="57277"/>
                  </a:xfrm>
                  <a:custGeom>
                    <a:avLst/>
                    <a:gdLst>
                      <a:gd name="connsiteX0" fmla="*/ 35560 w 72682"/>
                      <a:gd name="connsiteY0" fmla="*/ 254 h 57277"/>
                      <a:gd name="connsiteX1" fmla="*/ 0 w 72682"/>
                      <a:gd name="connsiteY1" fmla="*/ 21336 h 57277"/>
                      <a:gd name="connsiteX2" fmla="*/ 1650 w 72682"/>
                      <a:gd name="connsiteY2" fmla="*/ 26543 h 57277"/>
                      <a:gd name="connsiteX3" fmla="*/ 6223 w 72682"/>
                      <a:gd name="connsiteY3" fmla="*/ 57150 h 57277"/>
                      <a:gd name="connsiteX4" fmla="*/ 11430 w 72682"/>
                      <a:gd name="connsiteY4" fmla="*/ 32258 h 57277"/>
                      <a:gd name="connsiteX5" fmla="*/ 63500 w 72682"/>
                      <a:gd name="connsiteY5" fmla="*/ 32512 h 57277"/>
                      <a:gd name="connsiteX6" fmla="*/ 68580 w 72682"/>
                      <a:gd name="connsiteY6" fmla="*/ 57277 h 57277"/>
                      <a:gd name="connsiteX7" fmla="*/ 35813 w 72682"/>
                      <a:gd name="connsiteY7" fmla="*/ 0 h 57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682" h="57277">
                        <a:moveTo>
                          <a:pt x="35560" y="254"/>
                        </a:moveTo>
                        <a:cubicBezTo>
                          <a:pt x="19938" y="254"/>
                          <a:pt x="0" y="8636"/>
                          <a:pt x="0" y="21336"/>
                        </a:cubicBezTo>
                        <a:cubicBezTo>
                          <a:pt x="0" y="23495"/>
                          <a:pt x="762" y="25273"/>
                          <a:pt x="1650" y="26543"/>
                        </a:cubicBezTo>
                        <a:cubicBezTo>
                          <a:pt x="2539" y="27813"/>
                          <a:pt x="6223" y="57150"/>
                          <a:pt x="6223" y="57150"/>
                        </a:cubicBezTo>
                        <a:cubicBezTo>
                          <a:pt x="6223" y="57150"/>
                          <a:pt x="10160" y="31877"/>
                          <a:pt x="11430" y="32258"/>
                        </a:cubicBezTo>
                        <a:cubicBezTo>
                          <a:pt x="27939" y="37592"/>
                          <a:pt x="56387" y="36068"/>
                          <a:pt x="63500" y="32512"/>
                        </a:cubicBezTo>
                        <a:cubicBezTo>
                          <a:pt x="66421" y="31115"/>
                          <a:pt x="66294" y="43688"/>
                          <a:pt x="68580" y="57277"/>
                        </a:cubicBezTo>
                        <a:cubicBezTo>
                          <a:pt x="80137" y="14732"/>
                          <a:pt x="66675" y="0"/>
                          <a:pt x="35813" y="0"/>
                        </a:cubicBezTo>
                        <a:close/>
                      </a:path>
                    </a:pathLst>
                  </a:custGeom>
                  <a:solidFill>
                    <a:srgbClr val="000000"/>
                  </a:solidFill>
                  <a:ln w="0" cap="flat">
                    <a:noFill/>
                    <a:prstDash val="solid"/>
                    <a:miter/>
                  </a:ln>
                </p:spPr>
                <p:txBody>
                  <a:bodyPr rtlCol="0" anchor="ctr"/>
                  <a:lstStyle/>
                  <a:p>
                    <a:endParaRPr lang="nl-NL"/>
                  </a:p>
                </p:txBody>
              </p:sp>
              <p:sp>
                <p:nvSpPr>
                  <p:cNvPr id="95" name="Vrije vorm: vorm 94">
                    <a:extLst>
                      <a:ext uri="{FF2B5EF4-FFF2-40B4-BE49-F238E27FC236}">
                        <a16:creationId xmlns:a16="http://schemas.microsoft.com/office/drawing/2014/main" id="{76F990C3-B890-720C-CBB8-53578C39E9DA}"/>
                      </a:ext>
                    </a:extLst>
                  </p:cNvPr>
                  <p:cNvSpPr/>
                  <p:nvPr/>
                </p:nvSpPr>
                <p:spPr>
                  <a:xfrm>
                    <a:off x="8664702" y="3311778"/>
                    <a:ext cx="69595" cy="28955"/>
                  </a:xfrm>
                  <a:custGeom>
                    <a:avLst/>
                    <a:gdLst>
                      <a:gd name="connsiteX0" fmla="*/ 28575 w 69595"/>
                      <a:gd name="connsiteY0" fmla="*/ 4064 h 28955"/>
                      <a:gd name="connsiteX1" fmla="*/ 69596 w 69595"/>
                      <a:gd name="connsiteY1" fmla="*/ 28956 h 28955"/>
                      <a:gd name="connsiteX2" fmla="*/ 32766 w 69595"/>
                      <a:gd name="connsiteY2" fmla="*/ 0 h 28955"/>
                      <a:gd name="connsiteX3" fmla="*/ 0 w 69595"/>
                      <a:gd name="connsiteY3" fmla="*/ 13081 h 28955"/>
                      <a:gd name="connsiteX4" fmla="*/ 28575 w 69595"/>
                      <a:gd name="connsiteY4" fmla="*/ 4191 h 28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95" h="28955">
                        <a:moveTo>
                          <a:pt x="28575" y="4064"/>
                        </a:moveTo>
                        <a:cubicBezTo>
                          <a:pt x="48895" y="4064"/>
                          <a:pt x="64516" y="11684"/>
                          <a:pt x="69596" y="28956"/>
                        </a:cubicBezTo>
                        <a:cubicBezTo>
                          <a:pt x="68707" y="8001"/>
                          <a:pt x="55499" y="0"/>
                          <a:pt x="32766" y="0"/>
                        </a:cubicBezTo>
                        <a:cubicBezTo>
                          <a:pt x="20828" y="0"/>
                          <a:pt x="6096" y="4953"/>
                          <a:pt x="0" y="13081"/>
                        </a:cubicBezTo>
                        <a:cubicBezTo>
                          <a:pt x="7239" y="7493"/>
                          <a:pt x="18796" y="4191"/>
                          <a:pt x="28575" y="4191"/>
                        </a:cubicBezTo>
                        <a:close/>
                      </a:path>
                    </a:pathLst>
                  </a:custGeom>
                  <a:solidFill>
                    <a:srgbClr val="000000"/>
                  </a:solidFill>
                  <a:ln w="0" cap="flat">
                    <a:noFill/>
                    <a:prstDash val="solid"/>
                    <a:miter/>
                  </a:ln>
                </p:spPr>
                <p:txBody>
                  <a:bodyPr rtlCol="0" anchor="ctr"/>
                  <a:lstStyle/>
                  <a:p>
                    <a:endParaRPr lang="nl-NL"/>
                  </a:p>
                </p:txBody>
              </p:sp>
              <p:sp>
                <p:nvSpPr>
                  <p:cNvPr id="96" name="Vrije vorm: vorm 95">
                    <a:extLst>
                      <a:ext uri="{FF2B5EF4-FFF2-40B4-BE49-F238E27FC236}">
                        <a16:creationId xmlns:a16="http://schemas.microsoft.com/office/drawing/2014/main" id="{FF13DF46-CD83-CDBE-8F6D-D2421134F85E}"/>
                      </a:ext>
                    </a:extLst>
                  </p:cNvPr>
                  <p:cNvSpPr/>
                  <p:nvPr/>
                </p:nvSpPr>
                <p:spPr>
                  <a:xfrm>
                    <a:off x="8663808" y="3326111"/>
                    <a:ext cx="41406" cy="18814"/>
                  </a:xfrm>
                  <a:custGeom>
                    <a:avLst/>
                    <a:gdLst>
                      <a:gd name="connsiteX0" fmla="*/ 41407 w 41406"/>
                      <a:gd name="connsiteY0" fmla="*/ 18688 h 18814"/>
                      <a:gd name="connsiteX1" fmla="*/ 1910 w 41406"/>
                      <a:gd name="connsiteY1" fmla="*/ 11576 h 18814"/>
                      <a:gd name="connsiteX2" fmla="*/ 1910 w 41406"/>
                      <a:gd name="connsiteY2" fmla="*/ 2051 h 18814"/>
                      <a:gd name="connsiteX3" fmla="*/ 10419 w 41406"/>
                      <a:gd name="connsiteY3" fmla="*/ 1797 h 18814"/>
                      <a:gd name="connsiteX4" fmla="*/ 6355 w 41406"/>
                      <a:gd name="connsiteY4" fmla="*/ 8401 h 18814"/>
                      <a:gd name="connsiteX5" fmla="*/ 7625 w 41406"/>
                      <a:gd name="connsiteY5" fmla="*/ 2686 h 18814"/>
                      <a:gd name="connsiteX6" fmla="*/ 2798 w 41406"/>
                      <a:gd name="connsiteY6" fmla="*/ 7131 h 18814"/>
                      <a:gd name="connsiteX7" fmla="*/ 9022 w 41406"/>
                      <a:gd name="connsiteY7" fmla="*/ 12846 h 18814"/>
                      <a:gd name="connsiteX8" fmla="*/ 41407 w 41406"/>
                      <a:gd name="connsiteY8" fmla="*/ 18815 h 18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406" h="18814">
                        <a:moveTo>
                          <a:pt x="41407" y="18688"/>
                        </a:moveTo>
                        <a:cubicBezTo>
                          <a:pt x="41407" y="18688"/>
                          <a:pt x="7752" y="19831"/>
                          <a:pt x="1910" y="11576"/>
                        </a:cubicBezTo>
                        <a:cubicBezTo>
                          <a:pt x="-377" y="8782"/>
                          <a:pt x="-884" y="5099"/>
                          <a:pt x="1910" y="2051"/>
                        </a:cubicBezTo>
                        <a:cubicBezTo>
                          <a:pt x="4704" y="-235"/>
                          <a:pt x="7498" y="-997"/>
                          <a:pt x="10419" y="1797"/>
                        </a:cubicBezTo>
                        <a:cubicBezTo>
                          <a:pt x="12705" y="4591"/>
                          <a:pt x="10038" y="9671"/>
                          <a:pt x="6355" y="8401"/>
                        </a:cubicBezTo>
                        <a:cubicBezTo>
                          <a:pt x="3434" y="7131"/>
                          <a:pt x="5466" y="3448"/>
                          <a:pt x="7625" y="2686"/>
                        </a:cubicBezTo>
                        <a:cubicBezTo>
                          <a:pt x="4704" y="2051"/>
                          <a:pt x="1910" y="4337"/>
                          <a:pt x="2798" y="7131"/>
                        </a:cubicBezTo>
                        <a:cubicBezTo>
                          <a:pt x="3560" y="9925"/>
                          <a:pt x="5973" y="11830"/>
                          <a:pt x="9022" y="12846"/>
                        </a:cubicBezTo>
                        <a:cubicBezTo>
                          <a:pt x="12323" y="13989"/>
                          <a:pt x="18801" y="16783"/>
                          <a:pt x="41407" y="18815"/>
                        </a:cubicBezTo>
                        <a:close/>
                      </a:path>
                    </a:pathLst>
                  </a:custGeom>
                  <a:solidFill>
                    <a:srgbClr val="000000"/>
                  </a:solidFill>
                  <a:ln w="0" cap="flat">
                    <a:noFill/>
                    <a:prstDash val="solid"/>
                    <a:miter/>
                  </a:ln>
                </p:spPr>
                <p:txBody>
                  <a:bodyPr rtlCol="0" anchor="ctr"/>
                  <a:lstStyle/>
                  <a:p>
                    <a:endParaRPr lang="nl-NL"/>
                  </a:p>
                </p:txBody>
              </p:sp>
            </p:grpSp>
          </p:grpSp>
          <p:sp>
            <p:nvSpPr>
              <p:cNvPr id="73" name="Vrije vorm: vorm 72">
                <a:extLst>
                  <a:ext uri="{FF2B5EF4-FFF2-40B4-BE49-F238E27FC236}">
                    <a16:creationId xmlns:a16="http://schemas.microsoft.com/office/drawing/2014/main" id="{E2C577D4-4E1D-E665-228B-457E52E35B24}"/>
                  </a:ext>
                </a:extLst>
              </p:cNvPr>
              <p:cNvSpPr/>
              <p:nvPr/>
            </p:nvSpPr>
            <p:spPr>
              <a:xfrm>
                <a:off x="8612632" y="3282441"/>
                <a:ext cx="166623" cy="166624"/>
              </a:xfrm>
              <a:custGeom>
                <a:avLst/>
                <a:gdLst>
                  <a:gd name="connsiteX0" fmla="*/ 166624 w 166623"/>
                  <a:gd name="connsiteY0" fmla="*/ 83312 h 166624"/>
                  <a:gd name="connsiteX1" fmla="*/ 83312 w 166623"/>
                  <a:gd name="connsiteY1" fmla="*/ 166624 h 166624"/>
                  <a:gd name="connsiteX2" fmla="*/ 0 w 166623"/>
                  <a:gd name="connsiteY2" fmla="*/ 83312 h 166624"/>
                  <a:gd name="connsiteX3" fmla="*/ 83312 w 166623"/>
                  <a:gd name="connsiteY3" fmla="*/ 0 h 166624"/>
                  <a:gd name="connsiteX4" fmla="*/ 166624 w 166623"/>
                  <a:gd name="connsiteY4" fmla="*/ 83312 h 166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23" h="166624">
                    <a:moveTo>
                      <a:pt x="166624" y="83312"/>
                    </a:moveTo>
                    <a:cubicBezTo>
                      <a:pt x="166624" y="129324"/>
                      <a:pt x="129324" y="166624"/>
                      <a:pt x="83312" y="166624"/>
                    </a:cubicBezTo>
                    <a:cubicBezTo>
                      <a:pt x="37300" y="166624"/>
                      <a:pt x="0" y="129324"/>
                      <a:pt x="0" y="83312"/>
                    </a:cubicBezTo>
                    <a:cubicBezTo>
                      <a:pt x="0" y="37300"/>
                      <a:pt x="37300" y="0"/>
                      <a:pt x="83312" y="0"/>
                    </a:cubicBezTo>
                    <a:cubicBezTo>
                      <a:pt x="129324" y="0"/>
                      <a:pt x="166624" y="37300"/>
                      <a:pt x="166624" y="83312"/>
                    </a:cubicBezTo>
                    <a:close/>
                  </a:path>
                </a:pathLst>
              </a:custGeom>
              <a:solidFill>
                <a:srgbClr val="A91480"/>
              </a:solidFill>
              <a:ln w="0" cap="flat">
                <a:noFill/>
                <a:prstDash val="solid"/>
                <a:miter/>
              </a:ln>
            </p:spPr>
            <p:txBody>
              <a:bodyPr rtlCol="0" anchor="ctr"/>
              <a:lstStyle/>
              <a:p>
                <a:endParaRPr lang="nl-NL"/>
              </a:p>
            </p:txBody>
          </p:sp>
          <p:sp>
            <p:nvSpPr>
              <p:cNvPr id="74" name="Vrije vorm: vorm 73">
                <a:extLst>
                  <a:ext uri="{FF2B5EF4-FFF2-40B4-BE49-F238E27FC236}">
                    <a16:creationId xmlns:a16="http://schemas.microsoft.com/office/drawing/2014/main" id="{B28105BA-1B27-3C18-2011-C725312A2F0E}"/>
                  </a:ext>
                </a:extLst>
              </p:cNvPr>
              <p:cNvSpPr/>
              <p:nvPr/>
            </p:nvSpPr>
            <p:spPr>
              <a:xfrm>
                <a:off x="8610600" y="3280536"/>
                <a:ext cx="170688" cy="170688"/>
              </a:xfrm>
              <a:custGeom>
                <a:avLst/>
                <a:gdLst>
                  <a:gd name="connsiteX0" fmla="*/ 85344 w 170688"/>
                  <a:gd name="connsiteY0" fmla="*/ 4064 h 170688"/>
                  <a:gd name="connsiteX1" fmla="*/ 166497 w 170688"/>
                  <a:gd name="connsiteY1" fmla="*/ 85217 h 170688"/>
                  <a:gd name="connsiteX2" fmla="*/ 85344 w 170688"/>
                  <a:gd name="connsiteY2" fmla="*/ 166370 h 170688"/>
                  <a:gd name="connsiteX3" fmla="*/ 4191 w 170688"/>
                  <a:gd name="connsiteY3" fmla="*/ 85217 h 170688"/>
                  <a:gd name="connsiteX4" fmla="*/ 85344 w 170688"/>
                  <a:gd name="connsiteY4" fmla="*/ 4064 h 170688"/>
                  <a:gd name="connsiteX5" fmla="*/ 85344 w 170688"/>
                  <a:gd name="connsiteY5" fmla="*/ 0 h 170688"/>
                  <a:gd name="connsiteX6" fmla="*/ 0 w 170688"/>
                  <a:gd name="connsiteY6" fmla="*/ 85344 h 170688"/>
                  <a:gd name="connsiteX7" fmla="*/ 85344 w 170688"/>
                  <a:gd name="connsiteY7" fmla="*/ 170688 h 170688"/>
                  <a:gd name="connsiteX8" fmla="*/ 170688 w 170688"/>
                  <a:gd name="connsiteY8" fmla="*/ 85344 h 170688"/>
                  <a:gd name="connsiteX9" fmla="*/ 85344 w 170688"/>
                  <a:gd name="connsiteY9" fmla="*/ 0 h 170688"/>
                  <a:gd name="connsiteX10" fmla="*/ 85344 w 170688"/>
                  <a:gd name="connsiteY10" fmla="*/ 0 h 170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0688" h="170688">
                    <a:moveTo>
                      <a:pt x="85344" y="4064"/>
                    </a:moveTo>
                    <a:cubicBezTo>
                      <a:pt x="130175" y="4064"/>
                      <a:pt x="166497" y="40386"/>
                      <a:pt x="166497" y="85217"/>
                    </a:cubicBezTo>
                    <a:cubicBezTo>
                      <a:pt x="166497" y="130048"/>
                      <a:pt x="130175" y="166370"/>
                      <a:pt x="85344" y="166370"/>
                    </a:cubicBezTo>
                    <a:cubicBezTo>
                      <a:pt x="40513" y="166370"/>
                      <a:pt x="4191" y="130048"/>
                      <a:pt x="4191" y="85217"/>
                    </a:cubicBezTo>
                    <a:cubicBezTo>
                      <a:pt x="4191" y="40386"/>
                      <a:pt x="40513" y="4064"/>
                      <a:pt x="85344" y="4064"/>
                    </a:cubicBezTo>
                    <a:moveTo>
                      <a:pt x="85344" y="0"/>
                    </a:moveTo>
                    <a:cubicBezTo>
                      <a:pt x="38354" y="0"/>
                      <a:pt x="0" y="38227"/>
                      <a:pt x="0" y="85344"/>
                    </a:cubicBezTo>
                    <a:cubicBezTo>
                      <a:pt x="0" y="132461"/>
                      <a:pt x="38227" y="170688"/>
                      <a:pt x="85344" y="170688"/>
                    </a:cubicBezTo>
                    <a:cubicBezTo>
                      <a:pt x="132461" y="170688"/>
                      <a:pt x="170688" y="132461"/>
                      <a:pt x="170688" y="85344"/>
                    </a:cubicBezTo>
                    <a:cubicBezTo>
                      <a:pt x="170688" y="38227"/>
                      <a:pt x="132461" y="0"/>
                      <a:pt x="85344" y="0"/>
                    </a:cubicBezTo>
                    <a:lnTo>
                      <a:pt x="85344" y="0"/>
                    </a:lnTo>
                    <a:close/>
                  </a:path>
                </a:pathLst>
              </a:custGeom>
              <a:solidFill>
                <a:srgbClr val="FFFFFF"/>
              </a:solidFill>
              <a:ln w="0" cap="flat">
                <a:noFill/>
                <a:prstDash val="solid"/>
                <a:miter/>
              </a:ln>
            </p:spPr>
            <p:txBody>
              <a:bodyPr rtlCol="0" anchor="ctr"/>
              <a:lstStyle/>
              <a:p>
                <a:endParaRPr lang="nl-NL"/>
              </a:p>
            </p:txBody>
          </p:sp>
          <p:grpSp>
            <p:nvGrpSpPr>
              <p:cNvPr id="75" name="Graphic 290">
                <a:extLst>
                  <a:ext uri="{FF2B5EF4-FFF2-40B4-BE49-F238E27FC236}">
                    <a16:creationId xmlns:a16="http://schemas.microsoft.com/office/drawing/2014/main" id="{7D6B7590-C0A3-15EB-7CEE-C82413AD8294}"/>
                  </a:ext>
                </a:extLst>
              </p:cNvPr>
              <p:cNvGrpSpPr/>
              <p:nvPr/>
            </p:nvGrpSpPr>
            <p:grpSpPr>
              <a:xfrm>
                <a:off x="8646414" y="3308222"/>
                <a:ext cx="164210" cy="150876"/>
                <a:chOff x="8646414" y="3308222"/>
                <a:chExt cx="164210" cy="150876"/>
              </a:xfrm>
            </p:grpSpPr>
            <p:sp>
              <p:nvSpPr>
                <p:cNvPr id="76" name="Vrije vorm: vorm 75">
                  <a:extLst>
                    <a:ext uri="{FF2B5EF4-FFF2-40B4-BE49-F238E27FC236}">
                      <a16:creationId xmlns:a16="http://schemas.microsoft.com/office/drawing/2014/main" id="{9B67F543-DB3B-6EDE-47D0-9865DA590A7F}"/>
                    </a:ext>
                  </a:extLst>
                </p:cNvPr>
                <p:cNvSpPr/>
                <p:nvPr/>
              </p:nvSpPr>
              <p:spPr>
                <a:xfrm>
                  <a:off x="8689593" y="3318002"/>
                  <a:ext cx="121031" cy="141096"/>
                </a:xfrm>
                <a:custGeom>
                  <a:avLst/>
                  <a:gdLst>
                    <a:gd name="connsiteX0" fmla="*/ 33655 w 121031"/>
                    <a:gd name="connsiteY0" fmla="*/ 0 h 141096"/>
                    <a:gd name="connsiteX1" fmla="*/ 121031 w 121031"/>
                    <a:gd name="connsiteY1" fmla="*/ 87503 h 141096"/>
                    <a:gd name="connsiteX2" fmla="*/ 32893 w 121031"/>
                    <a:gd name="connsiteY2" fmla="*/ 141097 h 141096"/>
                    <a:gd name="connsiteX3" fmla="*/ 0 w 121031"/>
                    <a:gd name="connsiteY3" fmla="*/ 108204 h 141096"/>
                    <a:gd name="connsiteX4" fmla="*/ 2667 w 121031"/>
                    <a:gd name="connsiteY4" fmla="*/ 70358 h 141096"/>
                    <a:gd name="connsiteX5" fmla="*/ 32258 w 121031"/>
                    <a:gd name="connsiteY5" fmla="*/ 12192 h 141096"/>
                    <a:gd name="connsiteX6" fmla="*/ 33655 w 121031"/>
                    <a:gd name="connsiteY6" fmla="*/ 0 h 14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31" h="141096">
                      <a:moveTo>
                        <a:pt x="33655" y="0"/>
                      </a:moveTo>
                      <a:lnTo>
                        <a:pt x="121031" y="87503"/>
                      </a:lnTo>
                      <a:lnTo>
                        <a:pt x="32893" y="141097"/>
                      </a:lnTo>
                      <a:lnTo>
                        <a:pt x="0" y="108204"/>
                      </a:lnTo>
                      <a:lnTo>
                        <a:pt x="2667" y="70358"/>
                      </a:lnTo>
                      <a:lnTo>
                        <a:pt x="32258" y="12192"/>
                      </a:lnTo>
                      <a:lnTo>
                        <a:pt x="33655" y="0"/>
                      </a:lnTo>
                      <a:close/>
                    </a:path>
                  </a:pathLst>
                </a:custGeom>
                <a:solidFill>
                  <a:srgbClr val="000000">
                    <a:alpha val="10000"/>
                  </a:srgbClr>
                </a:solidFill>
                <a:ln w="0" cap="flat">
                  <a:noFill/>
                  <a:prstDash val="solid"/>
                  <a:miter/>
                </a:ln>
              </p:spPr>
              <p:txBody>
                <a:bodyPr rtlCol="0" anchor="ctr"/>
                <a:lstStyle/>
                <a:p>
                  <a:endParaRPr lang="nl-NL"/>
                </a:p>
              </p:txBody>
            </p:sp>
            <p:sp>
              <p:nvSpPr>
                <p:cNvPr id="77" name="Vrije vorm: vorm 76">
                  <a:extLst>
                    <a:ext uri="{FF2B5EF4-FFF2-40B4-BE49-F238E27FC236}">
                      <a16:creationId xmlns:a16="http://schemas.microsoft.com/office/drawing/2014/main" id="{23110127-BB37-7617-D2F1-1915828C64D4}"/>
                    </a:ext>
                  </a:extLst>
                </p:cNvPr>
                <p:cNvSpPr/>
                <p:nvPr/>
              </p:nvSpPr>
              <p:spPr>
                <a:xfrm>
                  <a:off x="8646414" y="3408553"/>
                  <a:ext cx="98043" cy="44798"/>
                </a:xfrm>
                <a:custGeom>
                  <a:avLst/>
                  <a:gdLst>
                    <a:gd name="connsiteX0" fmla="*/ 96012 w 98043"/>
                    <a:gd name="connsiteY0" fmla="*/ 15240 h 44798"/>
                    <a:gd name="connsiteX1" fmla="*/ 64135 w 98043"/>
                    <a:gd name="connsiteY1" fmla="*/ 1397 h 44798"/>
                    <a:gd name="connsiteX2" fmla="*/ 59309 w 98043"/>
                    <a:gd name="connsiteY2" fmla="*/ 0 h 44798"/>
                    <a:gd name="connsiteX3" fmla="*/ 38100 w 98043"/>
                    <a:gd name="connsiteY3" fmla="*/ 0 h 44798"/>
                    <a:gd name="connsiteX4" fmla="*/ 34290 w 98043"/>
                    <a:gd name="connsiteY4" fmla="*/ 1397 h 44798"/>
                    <a:gd name="connsiteX5" fmla="*/ 1905 w 98043"/>
                    <a:gd name="connsiteY5" fmla="*/ 15367 h 44798"/>
                    <a:gd name="connsiteX6" fmla="*/ 0 w 98043"/>
                    <a:gd name="connsiteY6" fmla="*/ 37465 h 44798"/>
                    <a:gd name="connsiteX7" fmla="*/ 98044 w 98043"/>
                    <a:gd name="connsiteY7" fmla="*/ 37465 h 44798"/>
                    <a:gd name="connsiteX8" fmla="*/ 96139 w 98043"/>
                    <a:gd name="connsiteY8" fmla="*/ 15240 h 44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043" h="44798">
                      <a:moveTo>
                        <a:pt x="96012" y="15240"/>
                      </a:moveTo>
                      <a:cubicBezTo>
                        <a:pt x="94361" y="9144"/>
                        <a:pt x="70612" y="3048"/>
                        <a:pt x="64135" y="1397"/>
                      </a:cubicBezTo>
                      <a:cubicBezTo>
                        <a:pt x="61214" y="381"/>
                        <a:pt x="59309" y="0"/>
                        <a:pt x="59309" y="0"/>
                      </a:cubicBezTo>
                      <a:lnTo>
                        <a:pt x="38100" y="0"/>
                      </a:lnTo>
                      <a:cubicBezTo>
                        <a:pt x="38100" y="0"/>
                        <a:pt x="37084" y="762"/>
                        <a:pt x="34290" y="1397"/>
                      </a:cubicBezTo>
                      <a:cubicBezTo>
                        <a:pt x="28448" y="2921"/>
                        <a:pt x="3556" y="9144"/>
                        <a:pt x="1905" y="15367"/>
                      </a:cubicBezTo>
                      <a:cubicBezTo>
                        <a:pt x="508" y="20828"/>
                        <a:pt x="0" y="32131"/>
                        <a:pt x="0" y="37465"/>
                      </a:cubicBezTo>
                      <a:cubicBezTo>
                        <a:pt x="0" y="47244"/>
                        <a:pt x="98044" y="47244"/>
                        <a:pt x="98044" y="37465"/>
                      </a:cubicBezTo>
                      <a:cubicBezTo>
                        <a:pt x="98044" y="32131"/>
                        <a:pt x="97663" y="20701"/>
                        <a:pt x="96139" y="15240"/>
                      </a:cubicBezTo>
                      <a:close/>
                    </a:path>
                  </a:pathLst>
                </a:custGeom>
                <a:solidFill>
                  <a:srgbClr val="DC99CB"/>
                </a:solidFill>
                <a:ln w="0" cap="flat">
                  <a:noFill/>
                  <a:prstDash val="solid"/>
                  <a:miter/>
                </a:ln>
              </p:spPr>
              <p:txBody>
                <a:bodyPr rtlCol="0" anchor="ctr"/>
                <a:lstStyle/>
                <a:p>
                  <a:endParaRPr lang="nl-NL"/>
                </a:p>
              </p:txBody>
            </p:sp>
            <p:sp>
              <p:nvSpPr>
                <p:cNvPr id="78" name="Vrije vorm: vorm 77">
                  <a:extLst>
                    <a:ext uri="{FF2B5EF4-FFF2-40B4-BE49-F238E27FC236}">
                      <a16:creationId xmlns:a16="http://schemas.microsoft.com/office/drawing/2014/main" id="{2C953A54-A52A-8219-0C5C-21B3DFB0BEFF}"/>
                    </a:ext>
                  </a:extLst>
                </p:cNvPr>
                <p:cNvSpPr/>
                <p:nvPr/>
              </p:nvSpPr>
              <p:spPr>
                <a:xfrm>
                  <a:off x="8714525" y="3411333"/>
                  <a:ext cx="29805" cy="39763"/>
                </a:xfrm>
                <a:custGeom>
                  <a:avLst/>
                  <a:gdLst>
                    <a:gd name="connsiteX0" fmla="*/ 27900 w 29805"/>
                    <a:gd name="connsiteY0" fmla="*/ 12459 h 39763"/>
                    <a:gd name="connsiteX1" fmla="*/ 87 w 29805"/>
                    <a:gd name="connsiteY1" fmla="*/ 13 h 39763"/>
                    <a:gd name="connsiteX2" fmla="*/ 22439 w 29805"/>
                    <a:gd name="connsiteY2" fmla="*/ 13856 h 39763"/>
                    <a:gd name="connsiteX3" fmla="*/ 24344 w 29805"/>
                    <a:gd name="connsiteY3" fmla="*/ 36208 h 39763"/>
                    <a:gd name="connsiteX4" fmla="*/ 19137 w 29805"/>
                    <a:gd name="connsiteY4" fmla="*/ 39764 h 39763"/>
                    <a:gd name="connsiteX5" fmla="*/ 29805 w 29805"/>
                    <a:gd name="connsiteY5" fmla="*/ 34938 h 39763"/>
                    <a:gd name="connsiteX6" fmla="*/ 27900 w 29805"/>
                    <a:gd name="connsiteY6" fmla="*/ 12586 h 39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05" h="39763">
                      <a:moveTo>
                        <a:pt x="27900" y="12459"/>
                      </a:moveTo>
                      <a:cubicBezTo>
                        <a:pt x="26503" y="7252"/>
                        <a:pt x="9231" y="2299"/>
                        <a:pt x="87" y="13"/>
                      </a:cubicBezTo>
                      <a:cubicBezTo>
                        <a:pt x="-1564" y="-368"/>
                        <a:pt x="20788" y="7760"/>
                        <a:pt x="22439" y="13856"/>
                      </a:cubicBezTo>
                      <a:cubicBezTo>
                        <a:pt x="23963" y="19317"/>
                        <a:pt x="24344" y="30874"/>
                        <a:pt x="24344" y="36208"/>
                      </a:cubicBezTo>
                      <a:cubicBezTo>
                        <a:pt x="24344" y="37605"/>
                        <a:pt x="22439" y="38748"/>
                        <a:pt x="19137" y="39764"/>
                      </a:cubicBezTo>
                      <a:cubicBezTo>
                        <a:pt x="25741" y="38621"/>
                        <a:pt x="29805" y="36970"/>
                        <a:pt x="29805" y="34938"/>
                      </a:cubicBezTo>
                      <a:cubicBezTo>
                        <a:pt x="29805" y="29604"/>
                        <a:pt x="29424" y="18174"/>
                        <a:pt x="27900" y="12586"/>
                      </a:cubicBezTo>
                      <a:close/>
                    </a:path>
                  </a:pathLst>
                </a:custGeom>
                <a:solidFill>
                  <a:srgbClr val="A91480"/>
                </a:solidFill>
                <a:ln w="0" cap="flat">
                  <a:noFill/>
                  <a:prstDash val="solid"/>
                  <a:miter/>
                </a:ln>
              </p:spPr>
              <p:txBody>
                <a:bodyPr rtlCol="0" anchor="ctr"/>
                <a:lstStyle/>
                <a:p>
                  <a:endParaRPr lang="nl-NL"/>
                </a:p>
              </p:txBody>
            </p:sp>
            <p:sp>
              <p:nvSpPr>
                <p:cNvPr id="79" name="Vrije vorm: vorm 78">
                  <a:extLst>
                    <a:ext uri="{FF2B5EF4-FFF2-40B4-BE49-F238E27FC236}">
                      <a16:creationId xmlns:a16="http://schemas.microsoft.com/office/drawing/2014/main" id="{4B3F7C35-A110-CE3F-707F-237C3A6E1207}"/>
                    </a:ext>
                  </a:extLst>
                </p:cNvPr>
                <p:cNvSpPr/>
                <p:nvPr/>
              </p:nvSpPr>
              <p:spPr>
                <a:xfrm>
                  <a:off x="8676893" y="3397377"/>
                  <a:ext cx="37719" cy="24129"/>
                </a:xfrm>
                <a:custGeom>
                  <a:avLst/>
                  <a:gdLst>
                    <a:gd name="connsiteX0" fmla="*/ 33655 w 37719"/>
                    <a:gd name="connsiteY0" fmla="*/ 12573 h 24129"/>
                    <a:gd name="connsiteX1" fmla="*/ 29718 w 37719"/>
                    <a:gd name="connsiteY1" fmla="*/ 11430 h 24129"/>
                    <a:gd name="connsiteX2" fmla="*/ 28829 w 37719"/>
                    <a:gd name="connsiteY2" fmla="*/ 127 h 24129"/>
                    <a:gd name="connsiteX3" fmla="*/ 9272 w 37719"/>
                    <a:gd name="connsiteY3" fmla="*/ 0 h 24129"/>
                    <a:gd name="connsiteX4" fmla="*/ 7493 w 37719"/>
                    <a:gd name="connsiteY4" fmla="*/ 11176 h 24129"/>
                    <a:gd name="connsiteX5" fmla="*/ 7493 w 37719"/>
                    <a:gd name="connsiteY5" fmla="*/ 11176 h 24129"/>
                    <a:gd name="connsiteX6" fmla="*/ 3683 w 37719"/>
                    <a:gd name="connsiteY6" fmla="*/ 12573 h 24129"/>
                    <a:gd name="connsiteX7" fmla="*/ 0 w 37719"/>
                    <a:gd name="connsiteY7" fmla="*/ 13589 h 24129"/>
                    <a:gd name="connsiteX8" fmla="*/ 19686 w 37719"/>
                    <a:gd name="connsiteY8" fmla="*/ 24130 h 24129"/>
                    <a:gd name="connsiteX9" fmla="*/ 37719 w 37719"/>
                    <a:gd name="connsiteY9" fmla="*/ 13843 h 24129"/>
                    <a:gd name="connsiteX10" fmla="*/ 33655 w 37719"/>
                    <a:gd name="connsiteY10" fmla="*/ 12573 h 24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719" h="24129">
                      <a:moveTo>
                        <a:pt x="33655" y="12573"/>
                      </a:moveTo>
                      <a:cubicBezTo>
                        <a:pt x="32004" y="11938"/>
                        <a:pt x="30607" y="11557"/>
                        <a:pt x="29718" y="11430"/>
                      </a:cubicBezTo>
                      <a:cubicBezTo>
                        <a:pt x="26163" y="8382"/>
                        <a:pt x="28829" y="127"/>
                        <a:pt x="28829" y="127"/>
                      </a:cubicBezTo>
                      <a:cubicBezTo>
                        <a:pt x="28829" y="127"/>
                        <a:pt x="13336" y="0"/>
                        <a:pt x="9272" y="0"/>
                      </a:cubicBezTo>
                      <a:cubicBezTo>
                        <a:pt x="11557" y="6477"/>
                        <a:pt x="8890" y="10414"/>
                        <a:pt x="7493" y="11176"/>
                      </a:cubicBezTo>
                      <a:lnTo>
                        <a:pt x="7493" y="11176"/>
                      </a:lnTo>
                      <a:cubicBezTo>
                        <a:pt x="7493" y="11176"/>
                        <a:pt x="6477" y="11811"/>
                        <a:pt x="3683" y="12573"/>
                      </a:cubicBezTo>
                      <a:cubicBezTo>
                        <a:pt x="2794" y="12827"/>
                        <a:pt x="2413" y="12954"/>
                        <a:pt x="0" y="13589"/>
                      </a:cubicBezTo>
                      <a:cubicBezTo>
                        <a:pt x="4064" y="19685"/>
                        <a:pt x="10668" y="24130"/>
                        <a:pt x="19686" y="24130"/>
                      </a:cubicBezTo>
                      <a:cubicBezTo>
                        <a:pt x="29338" y="24130"/>
                        <a:pt x="35688" y="18034"/>
                        <a:pt x="37719" y="13843"/>
                      </a:cubicBezTo>
                      <a:cubicBezTo>
                        <a:pt x="36068" y="13462"/>
                        <a:pt x="34672" y="12827"/>
                        <a:pt x="33655" y="12573"/>
                      </a:cubicBezTo>
                      <a:close/>
                    </a:path>
                  </a:pathLst>
                </a:custGeom>
                <a:solidFill>
                  <a:srgbClr val="99593D"/>
                </a:solidFill>
                <a:ln w="0" cap="flat">
                  <a:noFill/>
                  <a:prstDash val="solid"/>
                  <a:miter/>
                </a:ln>
              </p:spPr>
              <p:txBody>
                <a:bodyPr rtlCol="0" anchor="ctr"/>
                <a:lstStyle/>
                <a:p>
                  <a:endParaRPr lang="nl-NL"/>
                </a:p>
              </p:txBody>
            </p:sp>
            <p:sp>
              <p:nvSpPr>
                <p:cNvPr id="80" name="Vrije vorm: vorm 79">
                  <a:extLst>
                    <a:ext uri="{FF2B5EF4-FFF2-40B4-BE49-F238E27FC236}">
                      <a16:creationId xmlns:a16="http://schemas.microsoft.com/office/drawing/2014/main" id="{92609019-A18D-CBD2-3AC7-C54E329B8484}"/>
                    </a:ext>
                  </a:extLst>
                </p:cNvPr>
                <p:cNvSpPr/>
                <p:nvPr/>
              </p:nvSpPr>
              <p:spPr>
                <a:xfrm>
                  <a:off x="8699495" y="3397503"/>
                  <a:ext cx="14990" cy="21590"/>
                </a:xfrm>
                <a:custGeom>
                  <a:avLst/>
                  <a:gdLst>
                    <a:gd name="connsiteX0" fmla="*/ 132 w 14990"/>
                    <a:gd name="connsiteY0" fmla="*/ 127 h 21590"/>
                    <a:gd name="connsiteX1" fmla="*/ 6862 w 14990"/>
                    <a:gd name="connsiteY1" fmla="*/ 21590 h 21590"/>
                    <a:gd name="connsiteX2" fmla="*/ 14991 w 14990"/>
                    <a:gd name="connsiteY2" fmla="*/ 13716 h 21590"/>
                    <a:gd name="connsiteX3" fmla="*/ 10927 w 14990"/>
                    <a:gd name="connsiteY3" fmla="*/ 12446 h 21590"/>
                    <a:gd name="connsiteX4" fmla="*/ 6990 w 14990"/>
                    <a:gd name="connsiteY4" fmla="*/ 11303 h 21590"/>
                    <a:gd name="connsiteX5" fmla="*/ 6101 w 14990"/>
                    <a:gd name="connsiteY5" fmla="*/ 0 h 21590"/>
                    <a:gd name="connsiteX6" fmla="*/ 132 w 14990"/>
                    <a:gd name="connsiteY6" fmla="*/ 0 h 21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90" h="21590">
                      <a:moveTo>
                        <a:pt x="132" y="127"/>
                      </a:moveTo>
                      <a:cubicBezTo>
                        <a:pt x="132" y="127"/>
                        <a:pt x="-1519" y="14986"/>
                        <a:pt x="6862" y="21590"/>
                      </a:cubicBezTo>
                      <a:cubicBezTo>
                        <a:pt x="10927" y="19431"/>
                        <a:pt x="13721" y="16256"/>
                        <a:pt x="14991" y="13716"/>
                      </a:cubicBezTo>
                      <a:cubicBezTo>
                        <a:pt x="13340" y="13335"/>
                        <a:pt x="11943" y="12700"/>
                        <a:pt x="10927" y="12446"/>
                      </a:cubicBezTo>
                      <a:cubicBezTo>
                        <a:pt x="9276" y="11811"/>
                        <a:pt x="7879" y="11430"/>
                        <a:pt x="6990" y="11303"/>
                      </a:cubicBezTo>
                      <a:cubicBezTo>
                        <a:pt x="3434" y="8255"/>
                        <a:pt x="6101" y="0"/>
                        <a:pt x="6101" y="0"/>
                      </a:cubicBezTo>
                      <a:lnTo>
                        <a:pt x="132" y="0"/>
                      </a:lnTo>
                      <a:close/>
                    </a:path>
                  </a:pathLst>
                </a:custGeom>
                <a:solidFill>
                  <a:srgbClr val="8C4D37"/>
                </a:solidFill>
                <a:ln w="0" cap="flat">
                  <a:noFill/>
                  <a:prstDash val="solid"/>
                  <a:miter/>
                </a:ln>
              </p:spPr>
              <p:txBody>
                <a:bodyPr rtlCol="0" anchor="ctr"/>
                <a:lstStyle/>
                <a:p>
                  <a:endParaRPr lang="nl-NL"/>
                </a:p>
              </p:txBody>
            </p:sp>
            <p:sp>
              <p:nvSpPr>
                <p:cNvPr id="81" name="Vrije vorm: vorm 80">
                  <a:extLst>
                    <a:ext uri="{FF2B5EF4-FFF2-40B4-BE49-F238E27FC236}">
                      <a16:creationId xmlns:a16="http://schemas.microsoft.com/office/drawing/2014/main" id="{BBCE50FE-7703-5A91-8641-2FC8B5D19DCB}"/>
                    </a:ext>
                  </a:extLst>
                </p:cNvPr>
                <p:cNvSpPr/>
                <p:nvPr/>
              </p:nvSpPr>
              <p:spPr>
                <a:xfrm>
                  <a:off x="8656701" y="3315461"/>
                  <a:ext cx="79120" cy="90551"/>
                </a:xfrm>
                <a:custGeom>
                  <a:avLst/>
                  <a:gdLst>
                    <a:gd name="connsiteX0" fmla="*/ 72771 w 79120"/>
                    <a:gd name="connsiteY0" fmla="*/ 47879 h 90551"/>
                    <a:gd name="connsiteX1" fmla="*/ 70231 w 79120"/>
                    <a:gd name="connsiteY1" fmla="*/ 48387 h 90551"/>
                    <a:gd name="connsiteX2" fmla="*/ 70231 w 79120"/>
                    <a:gd name="connsiteY2" fmla="*/ 30353 h 90551"/>
                    <a:gd name="connsiteX3" fmla="*/ 39370 w 79120"/>
                    <a:gd name="connsiteY3" fmla="*/ 0 h 90551"/>
                    <a:gd name="connsiteX4" fmla="*/ 39116 w 79120"/>
                    <a:gd name="connsiteY4" fmla="*/ 0 h 90551"/>
                    <a:gd name="connsiteX5" fmla="*/ 7620 w 79120"/>
                    <a:gd name="connsiteY5" fmla="*/ 30353 h 90551"/>
                    <a:gd name="connsiteX6" fmla="*/ 7620 w 79120"/>
                    <a:gd name="connsiteY6" fmla="*/ 47879 h 90551"/>
                    <a:gd name="connsiteX7" fmla="*/ 6477 w 79120"/>
                    <a:gd name="connsiteY7" fmla="*/ 47625 h 90551"/>
                    <a:gd name="connsiteX8" fmla="*/ 0 w 79120"/>
                    <a:gd name="connsiteY8" fmla="*/ 54229 h 90551"/>
                    <a:gd name="connsiteX9" fmla="*/ 6604 w 79120"/>
                    <a:gd name="connsiteY9" fmla="*/ 60833 h 90551"/>
                    <a:gd name="connsiteX10" fmla="*/ 8001 w 79120"/>
                    <a:gd name="connsiteY10" fmla="*/ 60579 h 90551"/>
                    <a:gd name="connsiteX11" fmla="*/ 38989 w 79120"/>
                    <a:gd name="connsiteY11" fmla="*/ 90551 h 90551"/>
                    <a:gd name="connsiteX12" fmla="*/ 39243 w 79120"/>
                    <a:gd name="connsiteY12" fmla="*/ 90551 h 90551"/>
                    <a:gd name="connsiteX13" fmla="*/ 69977 w 79120"/>
                    <a:gd name="connsiteY13" fmla="*/ 60071 h 90551"/>
                    <a:gd name="connsiteX14" fmla="*/ 72644 w 79120"/>
                    <a:gd name="connsiteY14" fmla="*/ 60579 h 90551"/>
                    <a:gd name="connsiteX15" fmla="*/ 79121 w 79120"/>
                    <a:gd name="connsiteY15" fmla="*/ 54102 h 90551"/>
                    <a:gd name="connsiteX16" fmla="*/ 72644 w 79120"/>
                    <a:gd name="connsiteY16" fmla="*/ 47625 h 9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120" h="90551">
                      <a:moveTo>
                        <a:pt x="72771" y="47879"/>
                      </a:moveTo>
                      <a:cubicBezTo>
                        <a:pt x="71882" y="47879"/>
                        <a:pt x="70993" y="48133"/>
                        <a:pt x="70231" y="48387"/>
                      </a:cubicBezTo>
                      <a:lnTo>
                        <a:pt x="70231" y="30353"/>
                      </a:lnTo>
                      <a:cubicBezTo>
                        <a:pt x="70231" y="13335"/>
                        <a:pt x="56388" y="0"/>
                        <a:pt x="39370" y="0"/>
                      </a:cubicBezTo>
                      <a:lnTo>
                        <a:pt x="39116" y="0"/>
                      </a:lnTo>
                      <a:cubicBezTo>
                        <a:pt x="22098" y="0"/>
                        <a:pt x="7620" y="13335"/>
                        <a:pt x="7620" y="30353"/>
                      </a:cubicBezTo>
                      <a:lnTo>
                        <a:pt x="7620" y="47879"/>
                      </a:lnTo>
                      <a:cubicBezTo>
                        <a:pt x="7620" y="47879"/>
                        <a:pt x="6985" y="47625"/>
                        <a:pt x="6477" y="47625"/>
                      </a:cubicBezTo>
                      <a:cubicBezTo>
                        <a:pt x="2794" y="47625"/>
                        <a:pt x="0" y="50546"/>
                        <a:pt x="0" y="54229"/>
                      </a:cubicBezTo>
                      <a:cubicBezTo>
                        <a:pt x="0" y="57912"/>
                        <a:pt x="3048" y="60833"/>
                        <a:pt x="6604" y="60833"/>
                      </a:cubicBezTo>
                      <a:cubicBezTo>
                        <a:pt x="7112" y="60833"/>
                        <a:pt x="7620" y="60706"/>
                        <a:pt x="8001" y="60579"/>
                      </a:cubicBezTo>
                      <a:cubicBezTo>
                        <a:pt x="8509" y="77216"/>
                        <a:pt x="22352" y="90551"/>
                        <a:pt x="38989" y="90551"/>
                      </a:cubicBezTo>
                      <a:lnTo>
                        <a:pt x="39243" y="90551"/>
                      </a:lnTo>
                      <a:cubicBezTo>
                        <a:pt x="56134" y="90551"/>
                        <a:pt x="69850" y="76962"/>
                        <a:pt x="69977" y="60071"/>
                      </a:cubicBezTo>
                      <a:cubicBezTo>
                        <a:pt x="70739" y="60452"/>
                        <a:pt x="71628" y="60579"/>
                        <a:pt x="72644" y="60579"/>
                      </a:cubicBezTo>
                      <a:cubicBezTo>
                        <a:pt x="76200" y="60579"/>
                        <a:pt x="79121" y="57658"/>
                        <a:pt x="79121" y="54102"/>
                      </a:cubicBezTo>
                      <a:cubicBezTo>
                        <a:pt x="79121" y="50546"/>
                        <a:pt x="76200" y="47625"/>
                        <a:pt x="72644" y="47625"/>
                      </a:cubicBezTo>
                      <a:close/>
                    </a:path>
                  </a:pathLst>
                </a:custGeom>
                <a:solidFill>
                  <a:srgbClr val="AF6C49"/>
                </a:solidFill>
                <a:ln w="0" cap="flat">
                  <a:noFill/>
                  <a:prstDash val="solid"/>
                  <a:miter/>
                </a:ln>
              </p:spPr>
              <p:txBody>
                <a:bodyPr rtlCol="0" anchor="ctr"/>
                <a:lstStyle/>
                <a:p>
                  <a:endParaRPr lang="nl-NL"/>
                </a:p>
              </p:txBody>
            </p:sp>
            <p:sp>
              <p:nvSpPr>
                <p:cNvPr id="82" name="Vrije vorm: vorm 81">
                  <a:extLst>
                    <a:ext uri="{FF2B5EF4-FFF2-40B4-BE49-F238E27FC236}">
                      <a16:creationId xmlns:a16="http://schemas.microsoft.com/office/drawing/2014/main" id="{C44725B4-74B1-1A9A-1936-35549FBFC4CD}"/>
                    </a:ext>
                  </a:extLst>
                </p:cNvPr>
                <p:cNvSpPr/>
                <p:nvPr/>
              </p:nvSpPr>
              <p:spPr>
                <a:xfrm>
                  <a:off x="8677135" y="3315461"/>
                  <a:ext cx="58813" cy="86105"/>
                </a:xfrm>
                <a:custGeom>
                  <a:avLst/>
                  <a:gdLst>
                    <a:gd name="connsiteX0" fmla="*/ 52337 w 58813"/>
                    <a:gd name="connsiteY0" fmla="*/ 47879 h 86105"/>
                    <a:gd name="connsiteX1" fmla="*/ 49797 w 58813"/>
                    <a:gd name="connsiteY1" fmla="*/ 48387 h 86105"/>
                    <a:gd name="connsiteX2" fmla="*/ 49797 w 58813"/>
                    <a:gd name="connsiteY2" fmla="*/ 30353 h 86105"/>
                    <a:gd name="connsiteX3" fmla="*/ 18936 w 58813"/>
                    <a:gd name="connsiteY3" fmla="*/ 0 h 86105"/>
                    <a:gd name="connsiteX4" fmla="*/ 18682 w 58813"/>
                    <a:gd name="connsiteY4" fmla="*/ 0 h 86105"/>
                    <a:gd name="connsiteX5" fmla="*/ 12840 w 58813"/>
                    <a:gd name="connsiteY5" fmla="*/ 508 h 86105"/>
                    <a:gd name="connsiteX6" fmla="*/ 267 w 58813"/>
                    <a:gd name="connsiteY6" fmla="*/ 25019 h 86105"/>
                    <a:gd name="connsiteX7" fmla="*/ 41161 w 58813"/>
                    <a:gd name="connsiteY7" fmla="*/ 32004 h 86105"/>
                    <a:gd name="connsiteX8" fmla="*/ 45225 w 58813"/>
                    <a:gd name="connsiteY8" fmla="*/ 59182 h 86105"/>
                    <a:gd name="connsiteX9" fmla="*/ 35446 w 58813"/>
                    <a:gd name="connsiteY9" fmla="*/ 86106 h 86105"/>
                    <a:gd name="connsiteX10" fmla="*/ 49670 w 58813"/>
                    <a:gd name="connsiteY10" fmla="*/ 60452 h 86105"/>
                    <a:gd name="connsiteX11" fmla="*/ 52337 w 58813"/>
                    <a:gd name="connsiteY11" fmla="*/ 60960 h 86105"/>
                    <a:gd name="connsiteX12" fmla="*/ 58814 w 58813"/>
                    <a:gd name="connsiteY12" fmla="*/ 54483 h 86105"/>
                    <a:gd name="connsiteX13" fmla="*/ 52337 w 58813"/>
                    <a:gd name="connsiteY13" fmla="*/ 48006 h 8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813" h="86105">
                      <a:moveTo>
                        <a:pt x="52337" y="47879"/>
                      </a:moveTo>
                      <a:cubicBezTo>
                        <a:pt x="51448" y="47879"/>
                        <a:pt x="50558" y="48133"/>
                        <a:pt x="49797" y="48387"/>
                      </a:cubicBezTo>
                      <a:lnTo>
                        <a:pt x="49797" y="30353"/>
                      </a:lnTo>
                      <a:cubicBezTo>
                        <a:pt x="49797" y="13335"/>
                        <a:pt x="35954" y="0"/>
                        <a:pt x="18936" y="0"/>
                      </a:cubicBezTo>
                      <a:lnTo>
                        <a:pt x="18682" y="0"/>
                      </a:lnTo>
                      <a:cubicBezTo>
                        <a:pt x="16650" y="0"/>
                        <a:pt x="14745" y="0"/>
                        <a:pt x="12840" y="508"/>
                      </a:cubicBezTo>
                      <a:cubicBezTo>
                        <a:pt x="12586" y="3937"/>
                        <a:pt x="-2146" y="23749"/>
                        <a:pt x="267" y="25019"/>
                      </a:cubicBezTo>
                      <a:cubicBezTo>
                        <a:pt x="18808" y="34544"/>
                        <a:pt x="32779" y="32258"/>
                        <a:pt x="41161" y="32004"/>
                      </a:cubicBezTo>
                      <a:cubicBezTo>
                        <a:pt x="41161" y="32004"/>
                        <a:pt x="45225" y="48514"/>
                        <a:pt x="45225" y="59182"/>
                      </a:cubicBezTo>
                      <a:cubicBezTo>
                        <a:pt x="45225" y="70104"/>
                        <a:pt x="42177" y="80264"/>
                        <a:pt x="35446" y="86106"/>
                      </a:cubicBezTo>
                      <a:cubicBezTo>
                        <a:pt x="43955" y="80645"/>
                        <a:pt x="49543" y="71247"/>
                        <a:pt x="49670" y="60452"/>
                      </a:cubicBezTo>
                      <a:cubicBezTo>
                        <a:pt x="50432" y="60833"/>
                        <a:pt x="51321" y="60960"/>
                        <a:pt x="52337" y="60960"/>
                      </a:cubicBezTo>
                      <a:cubicBezTo>
                        <a:pt x="55893" y="60960"/>
                        <a:pt x="58814" y="58039"/>
                        <a:pt x="58814" y="54483"/>
                      </a:cubicBezTo>
                      <a:cubicBezTo>
                        <a:pt x="58814" y="50927"/>
                        <a:pt x="55893" y="48006"/>
                        <a:pt x="52337" y="48006"/>
                      </a:cubicBezTo>
                      <a:close/>
                    </a:path>
                  </a:pathLst>
                </a:custGeom>
                <a:solidFill>
                  <a:srgbClr val="99593D"/>
                </a:solidFill>
                <a:ln w="0" cap="flat">
                  <a:noFill/>
                  <a:prstDash val="solid"/>
                  <a:miter/>
                </a:ln>
              </p:spPr>
              <p:txBody>
                <a:bodyPr rtlCol="0" anchor="ctr"/>
                <a:lstStyle/>
                <a:p>
                  <a:endParaRPr lang="nl-NL"/>
                </a:p>
              </p:txBody>
            </p:sp>
            <p:sp>
              <p:nvSpPr>
                <p:cNvPr id="83" name="Vrije vorm: vorm 82">
                  <a:extLst>
                    <a:ext uri="{FF2B5EF4-FFF2-40B4-BE49-F238E27FC236}">
                      <a16:creationId xmlns:a16="http://schemas.microsoft.com/office/drawing/2014/main" id="{0CB0FCAB-A8D2-DB47-C426-2C2D6F1D5856}"/>
                    </a:ext>
                  </a:extLst>
                </p:cNvPr>
                <p:cNvSpPr/>
                <p:nvPr/>
              </p:nvSpPr>
              <p:spPr>
                <a:xfrm>
                  <a:off x="8658479" y="3308222"/>
                  <a:ext cx="72682" cy="57277"/>
                </a:xfrm>
                <a:custGeom>
                  <a:avLst/>
                  <a:gdLst>
                    <a:gd name="connsiteX0" fmla="*/ 35560 w 72682"/>
                    <a:gd name="connsiteY0" fmla="*/ 254 h 57277"/>
                    <a:gd name="connsiteX1" fmla="*/ 0 w 72682"/>
                    <a:gd name="connsiteY1" fmla="*/ 21336 h 57277"/>
                    <a:gd name="connsiteX2" fmla="*/ 1651 w 72682"/>
                    <a:gd name="connsiteY2" fmla="*/ 26543 h 57277"/>
                    <a:gd name="connsiteX3" fmla="*/ 6223 w 72682"/>
                    <a:gd name="connsiteY3" fmla="*/ 57150 h 57277"/>
                    <a:gd name="connsiteX4" fmla="*/ 11430 w 72682"/>
                    <a:gd name="connsiteY4" fmla="*/ 32258 h 57277"/>
                    <a:gd name="connsiteX5" fmla="*/ 63500 w 72682"/>
                    <a:gd name="connsiteY5" fmla="*/ 32512 h 57277"/>
                    <a:gd name="connsiteX6" fmla="*/ 68580 w 72682"/>
                    <a:gd name="connsiteY6" fmla="*/ 57277 h 57277"/>
                    <a:gd name="connsiteX7" fmla="*/ 35814 w 72682"/>
                    <a:gd name="connsiteY7" fmla="*/ 0 h 57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682" h="57277">
                      <a:moveTo>
                        <a:pt x="35560" y="254"/>
                      </a:moveTo>
                      <a:cubicBezTo>
                        <a:pt x="19939" y="254"/>
                        <a:pt x="0" y="8636"/>
                        <a:pt x="0" y="21336"/>
                      </a:cubicBezTo>
                      <a:cubicBezTo>
                        <a:pt x="0" y="23495"/>
                        <a:pt x="762" y="25273"/>
                        <a:pt x="1651" y="26543"/>
                      </a:cubicBezTo>
                      <a:cubicBezTo>
                        <a:pt x="2539" y="27813"/>
                        <a:pt x="6223" y="57150"/>
                        <a:pt x="6223" y="57150"/>
                      </a:cubicBezTo>
                      <a:cubicBezTo>
                        <a:pt x="6223" y="57150"/>
                        <a:pt x="10160" y="31877"/>
                        <a:pt x="11430" y="32258"/>
                      </a:cubicBezTo>
                      <a:cubicBezTo>
                        <a:pt x="27939" y="37592"/>
                        <a:pt x="56388" y="36068"/>
                        <a:pt x="63500" y="32512"/>
                      </a:cubicBezTo>
                      <a:cubicBezTo>
                        <a:pt x="66421" y="31115"/>
                        <a:pt x="66294" y="43688"/>
                        <a:pt x="68580" y="57277"/>
                      </a:cubicBezTo>
                      <a:cubicBezTo>
                        <a:pt x="80137" y="14732"/>
                        <a:pt x="66675" y="0"/>
                        <a:pt x="35814" y="0"/>
                      </a:cubicBezTo>
                      <a:close/>
                    </a:path>
                  </a:pathLst>
                </a:custGeom>
                <a:solidFill>
                  <a:srgbClr val="E6E6E6"/>
                </a:solidFill>
                <a:ln w="0" cap="flat">
                  <a:noFill/>
                  <a:prstDash val="solid"/>
                  <a:miter/>
                </a:ln>
              </p:spPr>
              <p:txBody>
                <a:bodyPr rtlCol="0" anchor="ctr"/>
                <a:lstStyle/>
                <a:p>
                  <a:endParaRPr lang="nl-NL"/>
                </a:p>
              </p:txBody>
            </p:sp>
          </p:grpSp>
        </p:grpSp>
      </p:grpSp>
      <p:grpSp>
        <p:nvGrpSpPr>
          <p:cNvPr id="187" name="Groep 186">
            <a:extLst>
              <a:ext uri="{FF2B5EF4-FFF2-40B4-BE49-F238E27FC236}">
                <a16:creationId xmlns:a16="http://schemas.microsoft.com/office/drawing/2014/main" id="{2DC2693B-5972-A127-59DB-CEEE2F272611}"/>
              </a:ext>
            </a:extLst>
          </p:cNvPr>
          <p:cNvGrpSpPr/>
          <p:nvPr/>
        </p:nvGrpSpPr>
        <p:grpSpPr>
          <a:xfrm>
            <a:off x="4928309" y="512709"/>
            <a:ext cx="2335382" cy="1311481"/>
            <a:chOff x="4928309" y="512709"/>
            <a:chExt cx="2335382" cy="1311481"/>
          </a:xfrm>
        </p:grpSpPr>
        <p:sp>
          <p:nvSpPr>
            <p:cNvPr id="169" name="Vrije vorm: vorm 168">
              <a:extLst>
                <a:ext uri="{FF2B5EF4-FFF2-40B4-BE49-F238E27FC236}">
                  <a16:creationId xmlns:a16="http://schemas.microsoft.com/office/drawing/2014/main" id="{3286EC0B-CDE6-6F87-E947-FB2003F34938}"/>
                </a:ext>
              </a:extLst>
            </p:cNvPr>
            <p:cNvSpPr/>
            <p:nvPr/>
          </p:nvSpPr>
          <p:spPr>
            <a:xfrm>
              <a:off x="4928309" y="512709"/>
              <a:ext cx="2335382" cy="1311481"/>
            </a:xfrm>
            <a:custGeom>
              <a:avLst/>
              <a:gdLst>
                <a:gd name="connsiteX0" fmla="*/ 2209084 w 2335382"/>
                <a:gd name="connsiteY0" fmla="*/ 0 h 1311481"/>
                <a:gd name="connsiteX1" fmla="*/ 2335383 w 2335382"/>
                <a:gd name="connsiteY1" fmla="*/ 126298 h 1311481"/>
                <a:gd name="connsiteX2" fmla="*/ 2335383 w 2335382"/>
                <a:gd name="connsiteY2" fmla="*/ 1185184 h 1311481"/>
                <a:gd name="connsiteX3" fmla="*/ 2209084 w 2335382"/>
                <a:gd name="connsiteY3" fmla="*/ 1311482 h 1311481"/>
                <a:gd name="connsiteX4" fmla="*/ 126298 w 2335382"/>
                <a:gd name="connsiteY4" fmla="*/ 1311482 h 1311481"/>
                <a:gd name="connsiteX5" fmla="*/ 0 w 2335382"/>
                <a:gd name="connsiteY5" fmla="*/ 1185184 h 1311481"/>
                <a:gd name="connsiteX6" fmla="*/ 0 w 2335382"/>
                <a:gd name="connsiteY6" fmla="*/ 126298 h 1311481"/>
                <a:gd name="connsiteX7" fmla="*/ 126298 w 2335382"/>
                <a:gd name="connsiteY7" fmla="*/ 0 h 1311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5382" h="1311481">
                  <a:moveTo>
                    <a:pt x="2209084" y="0"/>
                  </a:moveTo>
                  <a:cubicBezTo>
                    <a:pt x="2278837" y="0"/>
                    <a:pt x="2335383" y="56546"/>
                    <a:pt x="2335383" y="126298"/>
                  </a:cubicBezTo>
                  <a:lnTo>
                    <a:pt x="2335383" y="1185184"/>
                  </a:lnTo>
                  <a:cubicBezTo>
                    <a:pt x="2335383" y="1254937"/>
                    <a:pt x="2278837" y="1311482"/>
                    <a:pt x="2209084" y="1311482"/>
                  </a:cubicBezTo>
                  <a:lnTo>
                    <a:pt x="126298" y="1311482"/>
                  </a:lnTo>
                  <a:cubicBezTo>
                    <a:pt x="56545" y="1311482"/>
                    <a:pt x="0" y="1254937"/>
                    <a:pt x="0" y="1185184"/>
                  </a:cubicBezTo>
                  <a:lnTo>
                    <a:pt x="0" y="126298"/>
                  </a:lnTo>
                  <a:cubicBezTo>
                    <a:pt x="0" y="56546"/>
                    <a:pt x="56545" y="0"/>
                    <a:pt x="126298" y="0"/>
                  </a:cubicBezTo>
                  <a:close/>
                </a:path>
              </a:pathLst>
            </a:custGeom>
            <a:solidFill>
              <a:srgbClr val="FFFFFF"/>
            </a:solidFill>
            <a:ln w="0" cap="flat">
              <a:noFill/>
              <a:prstDash val="solid"/>
              <a:miter/>
            </a:ln>
            <a:effectLst>
              <a:outerShdw blurRad="190500" algn="ctr" rotWithShape="0">
                <a:prstClr val="black">
                  <a:alpha val="15000"/>
                </a:prstClr>
              </a:outerShdw>
            </a:effectLst>
          </p:spPr>
          <p:txBody>
            <a:bodyPr lIns="288000" tIns="540000" rIns="288000" rtlCol="0" anchor="t"/>
            <a:lstStyle/>
            <a:p>
              <a:pPr algn="ctr"/>
              <a:endParaRPr lang="nl-NL" sz="1000" dirty="0">
                <a:latin typeface="Calibri" panose="020F0502020204030204" pitchFamily="34" charset="0"/>
              </a:endParaRPr>
            </a:p>
            <a:p>
              <a:pPr algn="ctr"/>
              <a:r>
                <a:rPr lang="nl-NL" sz="1000" dirty="0">
                  <a:latin typeface="Calibri" panose="020F0502020204030204" pitchFamily="34" charset="0"/>
                </a:rPr>
                <a:t>Wij richten ons op wat mensen </a:t>
              </a:r>
            </a:p>
            <a:p>
              <a:pPr algn="ctr"/>
              <a:r>
                <a:rPr lang="nl-NL" sz="1000" dirty="0">
                  <a:latin typeface="Calibri" panose="020F0502020204030204" pitchFamily="34" charset="0"/>
                </a:rPr>
                <a:t>zelf willen en kunnen.</a:t>
              </a:r>
            </a:p>
          </p:txBody>
        </p:sp>
        <p:grpSp>
          <p:nvGrpSpPr>
            <p:cNvPr id="179" name="Groep 178">
              <a:extLst>
                <a:ext uri="{FF2B5EF4-FFF2-40B4-BE49-F238E27FC236}">
                  <a16:creationId xmlns:a16="http://schemas.microsoft.com/office/drawing/2014/main" id="{ACB08D36-6D7D-0BC0-FA36-3954FFA39322}"/>
                </a:ext>
              </a:extLst>
            </p:cNvPr>
            <p:cNvGrpSpPr/>
            <p:nvPr/>
          </p:nvGrpSpPr>
          <p:grpSpPr>
            <a:xfrm>
              <a:off x="5943208" y="636092"/>
              <a:ext cx="305589" cy="363247"/>
              <a:chOff x="5872099" y="822579"/>
              <a:chExt cx="305589" cy="363247"/>
            </a:xfrm>
          </p:grpSpPr>
          <p:sp>
            <p:nvSpPr>
              <p:cNvPr id="180" name="Vrije vorm: vorm 179">
                <a:extLst>
                  <a:ext uri="{FF2B5EF4-FFF2-40B4-BE49-F238E27FC236}">
                    <a16:creationId xmlns:a16="http://schemas.microsoft.com/office/drawing/2014/main" id="{D56D1C7E-70FB-C07D-E0A2-8626A1F29254}"/>
                  </a:ext>
                </a:extLst>
              </p:cNvPr>
              <p:cNvSpPr/>
              <p:nvPr/>
            </p:nvSpPr>
            <p:spPr>
              <a:xfrm rot="19411200">
                <a:off x="6088562" y="1000430"/>
                <a:ext cx="24510" cy="181355"/>
              </a:xfrm>
              <a:custGeom>
                <a:avLst/>
                <a:gdLst>
                  <a:gd name="connsiteX0" fmla="*/ 0 w 24510"/>
                  <a:gd name="connsiteY0" fmla="*/ 0 h 181355"/>
                  <a:gd name="connsiteX1" fmla="*/ 24511 w 24510"/>
                  <a:gd name="connsiteY1" fmla="*/ 0 h 181355"/>
                  <a:gd name="connsiteX2" fmla="*/ 24511 w 24510"/>
                  <a:gd name="connsiteY2" fmla="*/ 181356 h 181355"/>
                  <a:gd name="connsiteX3" fmla="*/ 0 w 24510"/>
                  <a:gd name="connsiteY3" fmla="*/ 181356 h 181355"/>
                </a:gdLst>
                <a:ahLst/>
                <a:cxnLst>
                  <a:cxn ang="0">
                    <a:pos x="connsiteX0" y="connsiteY0"/>
                  </a:cxn>
                  <a:cxn ang="0">
                    <a:pos x="connsiteX1" y="connsiteY1"/>
                  </a:cxn>
                  <a:cxn ang="0">
                    <a:pos x="connsiteX2" y="connsiteY2"/>
                  </a:cxn>
                  <a:cxn ang="0">
                    <a:pos x="connsiteX3" y="connsiteY3"/>
                  </a:cxn>
                </a:cxnLst>
                <a:rect l="l" t="t" r="r" b="b"/>
                <a:pathLst>
                  <a:path w="24510" h="181355">
                    <a:moveTo>
                      <a:pt x="0" y="0"/>
                    </a:moveTo>
                    <a:lnTo>
                      <a:pt x="24511" y="0"/>
                    </a:lnTo>
                    <a:lnTo>
                      <a:pt x="24511" y="181356"/>
                    </a:lnTo>
                    <a:lnTo>
                      <a:pt x="0" y="181356"/>
                    </a:lnTo>
                    <a:close/>
                  </a:path>
                </a:pathLst>
              </a:custGeom>
              <a:solidFill>
                <a:srgbClr val="A8007D"/>
              </a:solidFill>
              <a:ln w="0" cap="flat">
                <a:noFill/>
                <a:prstDash val="solid"/>
                <a:miter/>
              </a:ln>
            </p:spPr>
            <p:txBody>
              <a:bodyPr rtlCol="0" anchor="ctr"/>
              <a:lstStyle/>
              <a:p>
                <a:endParaRPr lang="nl-NL"/>
              </a:p>
            </p:txBody>
          </p:sp>
          <p:sp>
            <p:nvSpPr>
              <p:cNvPr id="181" name="Vrije vorm: vorm 180">
                <a:extLst>
                  <a:ext uri="{FF2B5EF4-FFF2-40B4-BE49-F238E27FC236}">
                    <a16:creationId xmlns:a16="http://schemas.microsoft.com/office/drawing/2014/main" id="{4C9D526C-5314-D847-139B-5A35798C2775}"/>
                  </a:ext>
                </a:extLst>
              </p:cNvPr>
              <p:cNvSpPr/>
              <p:nvPr/>
            </p:nvSpPr>
            <p:spPr>
              <a:xfrm>
                <a:off x="6059396" y="1044420"/>
                <a:ext cx="118292" cy="141406"/>
              </a:xfrm>
              <a:custGeom>
                <a:avLst/>
                <a:gdLst>
                  <a:gd name="connsiteX0" fmla="*/ 114963 w 118292"/>
                  <a:gd name="connsiteY0" fmla="*/ 124488 h 141406"/>
                  <a:gd name="connsiteX1" fmla="*/ 106962 w 118292"/>
                  <a:gd name="connsiteY1" fmla="*/ 130330 h 141406"/>
                  <a:gd name="connsiteX2" fmla="*/ 94262 w 118292"/>
                  <a:gd name="connsiteY2" fmla="*/ 139728 h 141406"/>
                  <a:gd name="connsiteX3" fmla="*/ 82324 w 118292"/>
                  <a:gd name="connsiteY3" fmla="*/ 137950 h 141406"/>
                  <a:gd name="connsiteX4" fmla="*/ 1679 w 118292"/>
                  <a:gd name="connsiteY4" fmla="*/ 28857 h 141406"/>
                  <a:gd name="connsiteX5" fmla="*/ 3457 w 118292"/>
                  <a:gd name="connsiteY5" fmla="*/ 16919 h 141406"/>
                  <a:gd name="connsiteX6" fmla="*/ 21110 w 118292"/>
                  <a:gd name="connsiteY6" fmla="*/ 3838 h 141406"/>
                  <a:gd name="connsiteX7" fmla="*/ 24031 w 118292"/>
                  <a:gd name="connsiteY7" fmla="*/ 1679 h 141406"/>
                  <a:gd name="connsiteX8" fmla="*/ 35969 w 118292"/>
                  <a:gd name="connsiteY8" fmla="*/ 3457 h 141406"/>
                  <a:gd name="connsiteX9" fmla="*/ 116613 w 118292"/>
                  <a:gd name="connsiteY9" fmla="*/ 112550 h 141406"/>
                  <a:gd name="connsiteX10" fmla="*/ 114836 w 118292"/>
                  <a:gd name="connsiteY10" fmla="*/ 124488 h 14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292" h="141406">
                    <a:moveTo>
                      <a:pt x="114963" y="124488"/>
                    </a:moveTo>
                    <a:lnTo>
                      <a:pt x="106962" y="130330"/>
                    </a:lnTo>
                    <a:lnTo>
                      <a:pt x="94262" y="139728"/>
                    </a:lnTo>
                    <a:cubicBezTo>
                      <a:pt x="90452" y="142522"/>
                      <a:pt x="85118" y="141760"/>
                      <a:pt x="82324" y="137950"/>
                    </a:cubicBezTo>
                    <a:lnTo>
                      <a:pt x="1679" y="28857"/>
                    </a:lnTo>
                    <a:cubicBezTo>
                      <a:pt x="-1115" y="25047"/>
                      <a:pt x="-353" y="19713"/>
                      <a:pt x="3457" y="16919"/>
                    </a:cubicBezTo>
                    <a:lnTo>
                      <a:pt x="21110" y="3838"/>
                    </a:lnTo>
                    <a:lnTo>
                      <a:pt x="24031" y="1679"/>
                    </a:lnTo>
                    <a:cubicBezTo>
                      <a:pt x="27841" y="-1115"/>
                      <a:pt x="33175" y="-353"/>
                      <a:pt x="35969" y="3457"/>
                    </a:cubicBezTo>
                    <a:lnTo>
                      <a:pt x="116613" y="112550"/>
                    </a:lnTo>
                    <a:cubicBezTo>
                      <a:pt x="119408" y="116360"/>
                      <a:pt x="118646" y="121694"/>
                      <a:pt x="114836" y="124488"/>
                    </a:cubicBezTo>
                    <a:close/>
                  </a:path>
                </a:pathLst>
              </a:custGeom>
              <a:solidFill>
                <a:srgbClr val="E84E0F"/>
              </a:solidFill>
              <a:ln w="0" cap="flat">
                <a:noFill/>
                <a:prstDash val="solid"/>
                <a:miter/>
              </a:ln>
            </p:spPr>
            <p:txBody>
              <a:bodyPr rtlCol="0" anchor="ctr"/>
              <a:lstStyle/>
              <a:p>
                <a:endParaRPr lang="nl-NL"/>
              </a:p>
            </p:txBody>
          </p:sp>
          <p:sp>
            <p:nvSpPr>
              <p:cNvPr id="182" name="Vrije vorm: vorm 181">
                <a:extLst>
                  <a:ext uri="{FF2B5EF4-FFF2-40B4-BE49-F238E27FC236}">
                    <a16:creationId xmlns:a16="http://schemas.microsoft.com/office/drawing/2014/main" id="{30D63223-BD30-1573-C63C-589A90888470}"/>
                  </a:ext>
                </a:extLst>
              </p:cNvPr>
              <p:cNvSpPr/>
              <p:nvPr/>
            </p:nvSpPr>
            <p:spPr>
              <a:xfrm>
                <a:off x="6080505" y="1044420"/>
                <a:ext cx="97182" cy="130329"/>
              </a:xfrm>
              <a:custGeom>
                <a:avLst/>
                <a:gdLst>
                  <a:gd name="connsiteX0" fmla="*/ 93853 w 97182"/>
                  <a:gd name="connsiteY0" fmla="*/ 124488 h 130329"/>
                  <a:gd name="connsiteX1" fmla="*/ 85852 w 97182"/>
                  <a:gd name="connsiteY1" fmla="*/ 130330 h 130329"/>
                  <a:gd name="connsiteX2" fmla="*/ 66548 w 97182"/>
                  <a:gd name="connsiteY2" fmla="*/ 91849 h 130329"/>
                  <a:gd name="connsiteX3" fmla="*/ 28194 w 97182"/>
                  <a:gd name="connsiteY3" fmla="*/ 35969 h 130329"/>
                  <a:gd name="connsiteX4" fmla="*/ 1524 w 97182"/>
                  <a:gd name="connsiteY4" fmla="*/ 4727 h 130329"/>
                  <a:gd name="connsiteX5" fmla="*/ 0 w 97182"/>
                  <a:gd name="connsiteY5" fmla="*/ 3838 h 130329"/>
                  <a:gd name="connsiteX6" fmla="*/ 2921 w 97182"/>
                  <a:gd name="connsiteY6" fmla="*/ 1679 h 130329"/>
                  <a:gd name="connsiteX7" fmla="*/ 14859 w 97182"/>
                  <a:gd name="connsiteY7" fmla="*/ 3457 h 130329"/>
                  <a:gd name="connsiteX8" fmla="*/ 95504 w 97182"/>
                  <a:gd name="connsiteY8" fmla="*/ 112550 h 130329"/>
                  <a:gd name="connsiteX9" fmla="*/ 93726 w 97182"/>
                  <a:gd name="connsiteY9" fmla="*/ 124488 h 13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182" h="130329">
                    <a:moveTo>
                      <a:pt x="93853" y="124488"/>
                    </a:moveTo>
                    <a:cubicBezTo>
                      <a:pt x="93853" y="124488"/>
                      <a:pt x="85852" y="130330"/>
                      <a:pt x="85852" y="130330"/>
                    </a:cubicBezTo>
                    <a:cubicBezTo>
                      <a:pt x="83312" y="115471"/>
                      <a:pt x="74803" y="104168"/>
                      <a:pt x="66548" y="91849"/>
                    </a:cubicBezTo>
                    <a:cubicBezTo>
                      <a:pt x="53975" y="73053"/>
                      <a:pt x="41021" y="54511"/>
                      <a:pt x="28194" y="35969"/>
                    </a:cubicBezTo>
                    <a:cubicBezTo>
                      <a:pt x="20574" y="24920"/>
                      <a:pt x="12700" y="12474"/>
                      <a:pt x="1524" y="4727"/>
                    </a:cubicBezTo>
                    <a:cubicBezTo>
                      <a:pt x="1016" y="4346"/>
                      <a:pt x="508" y="4092"/>
                      <a:pt x="0" y="3838"/>
                    </a:cubicBezTo>
                    <a:lnTo>
                      <a:pt x="2921" y="1679"/>
                    </a:lnTo>
                    <a:cubicBezTo>
                      <a:pt x="6731" y="-1115"/>
                      <a:pt x="12065" y="-353"/>
                      <a:pt x="14859" y="3457"/>
                    </a:cubicBezTo>
                    <a:lnTo>
                      <a:pt x="95504" y="112550"/>
                    </a:lnTo>
                    <a:cubicBezTo>
                      <a:pt x="98298" y="116360"/>
                      <a:pt x="97536" y="121694"/>
                      <a:pt x="93726" y="124488"/>
                    </a:cubicBezTo>
                    <a:close/>
                  </a:path>
                </a:pathLst>
              </a:custGeom>
              <a:solidFill>
                <a:srgbClr val="EE7B00"/>
              </a:solidFill>
              <a:ln w="0" cap="flat">
                <a:noFill/>
                <a:prstDash val="solid"/>
                <a:miter/>
              </a:ln>
            </p:spPr>
            <p:txBody>
              <a:bodyPr rtlCol="0" anchor="ctr"/>
              <a:lstStyle/>
              <a:p>
                <a:endParaRPr lang="nl-NL"/>
              </a:p>
            </p:txBody>
          </p:sp>
          <p:sp>
            <p:nvSpPr>
              <p:cNvPr id="183" name="Vrije vorm: vorm 182">
                <a:extLst>
                  <a:ext uri="{FF2B5EF4-FFF2-40B4-BE49-F238E27FC236}">
                    <a16:creationId xmlns:a16="http://schemas.microsoft.com/office/drawing/2014/main" id="{59693E77-4594-7951-62CF-188C1BA59B8C}"/>
                  </a:ext>
                </a:extLst>
              </p:cNvPr>
              <p:cNvSpPr/>
              <p:nvPr/>
            </p:nvSpPr>
            <p:spPr>
              <a:xfrm>
                <a:off x="5872099" y="822579"/>
                <a:ext cx="231648" cy="231648"/>
              </a:xfrm>
              <a:custGeom>
                <a:avLst/>
                <a:gdLst>
                  <a:gd name="connsiteX0" fmla="*/ 231648 w 231648"/>
                  <a:gd name="connsiteY0" fmla="*/ 115824 h 231648"/>
                  <a:gd name="connsiteX1" fmla="*/ 115824 w 231648"/>
                  <a:gd name="connsiteY1" fmla="*/ 231648 h 231648"/>
                  <a:gd name="connsiteX2" fmla="*/ 0 w 231648"/>
                  <a:gd name="connsiteY2" fmla="*/ 115824 h 231648"/>
                  <a:gd name="connsiteX3" fmla="*/ 115824 w 231648"/>
                  <a:gd name="connsiteY3" fmla="*/ 0 h 231648"/>
                  <a:gd name="connsiteX4" fmla="*/ 231648 w 231648"/>
                  <a:gd name="connsiteY4" fmla="*/ 115824 h 231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648" h="231648">
                    <a:moveTo>
                      <a:pt x="231648" y="115824"/>
                    </a:moveTo>
                    <a:cubicBezTo>
                      <a:pt x="231648" y="179792"/>
                      <a:pt x="179792" y="231648"/>
                      <a:pt x="115824" y="231648"/>
                    </a:cubicBezTo>
                    <a:cubicBezTo>
                      <a:pt x="51856" y="231648"/>
                      <a:pt x="0" y="179792"/>
                      <a:pt x="0" y="115824"/>
                    </a:cubicBezTo>
                    <a:cubicBezTo>
                      <a:pt x="0" y="51856"/>
                      <a:pt x="51856" y="0"/>
                      <a:pt x="115824" y="0"/>
                    </a:cubicBezTo>
                    <a:cubicBezTo>
                      <a:pt x="179792" y="0"/>
                      <a:pt x="231648" y="51856"/>
                      <a:pt x="231648" y="115824"/>
                    </a:cubicBezTo>
                    <a:close/>
                  </a:path>
                </a:pathLst>
              </a:custGeom>
              <a:solidFill>
                <a:srgbClr val="A8007D"/>
              </a:solidFill>
              <a:ln w="0" cap="flat">
                <a:noFill/>
                <a:prstDash val="solid"/>
                <a:miter/>
              </a:ln>
            </p:spPr>
            <p:txBody>
              <a:bodyPr rtlCol="0" anchor="ctr"/>
              <a:lstStyle/>
              <a:p>
                <a:endParaRPr lang="nl-NL"/>
              </a:p>
            </p:txBody>
          </p:sp>
          <p:sp>
            <p:nvSpPr>
              <p:cNvPr id="184" name="Vrije vorm: vorm 183">
                <a:extLst>
                  <a:ext uri="{FF2B5EF4-FFF2-40B4-BE49-F238E27FC236}">
                    <a16:creationId xmlns:a16="http://schemas.microsoft.com/office/drawing/2014/main" id="{B2398164-AD11-69F5-DD20-6F2342616784}"/>
                  </a:ext>
                </a:extLst>
              </p:cNvPr>
              <p:cNvSpPr/>
              <p:nvPr/>
            </p:nvSpPr>
            <p:spPr>
              <a:xfrm>
                <a:off x="5890514" y="840994"/>
                <a:ext cx="194818" cy="194818"/>
              </a:xfrm>
              <a:custGeom>
                <a:avLst/>
                <a:gdLst>
                  <a:gd name="connsiteX0" fmla="*/ 194818 w 194818"/>
                  <a:gd name="connsiteY0" fmla="*/ 97409 h 194818"/>
                  <a:gd name="connsiteX1" fmla="*/ 97409 w 194818"/>
                  <a:gd name="connsiteY1" fmla="*/ 194818 h 194818"/>
                  <a:gd name="connsiteX2" fmla="*/ 0 w 194818"/>
                  <a:gd name="connsiteY2" fmla="*/ 97409 h 194818"/>
                  <a:gd name="connsiteX3" fmla="*/ 97409 w 194818"/>
                  <a:gd name="connsiteY3" fmla="*/ 0 h 194818"/>
                  <a:gd name="connsiteX4" fmla="*/ 194818 w 194818"/>
                  <a:gd name="connsiteY4" fmla="*/ 97409 h 194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818" h="194818">
                    <a:moveTo>
                      <a:pt x="194818" y="97409"/>
                    </a:moveTo>
                    <a:cubicBezTo>
                      <a:pt x="194818" y="151206"/>
                      <a:pt x="151206" y="194818"/>
                      <a:pt x="97409" y="194818"/>
                    </a:cubicBezTo>
                    <a:cubicBezTo>
                      <a:pt x="43611" y="194818"/>
                      <a:pt x="0" y="151206"/>
                      <a:pt x="0" y="97409"/>
                    </a:cubicBezTo>
                    <a:cubicBezTo>
                      <a:pt x="0" y="43612"/>
                      <a:pt x="43611" y="0"/>
                      <a:pt x="97409" y="0"/>
                    </a:cubicBezTo>
                    <a:cubicBezTo>
                      <a:pt x="151206" y="0"/>
                      <a:pt x="194818" y="43612"/>
                      <a:pt x="194818" y="97409"/>
                    </a:cubicBezTo>
                    <a:close/>
                  </a:path>
                </a:pathLst>
              </a:custGeom>
              <a:solidFill>
                <a:srgbClr val="DC99CB"/>
              </a:solidFill>
              <a:ln w="0" cap="flat">
                <a:noFill/>
                <a:prstDash val="solid"/>
                <a:miter/>
              </a:ln>
            </p:spPr>
            <p:txBody>
              <a:bodyPr rtlCol="0" anchor="ctr"/>
              <a:lstStyle/>
              <a:p>
                <a:endParaRPr lang="nl-NL"/>
              </a:p>
            </p:txBody>
          </p:sp>
          <p:sp>
            <p:nvSpPr>
              <p:cNvPr id="185" name="Vrije vorm: vorm 184">
                <a:extLst>
                  <a:ext uri="{FF2B5EF4-FFF2-40B4-BE49-F238E27FC236}">
                    <a16:creationId xmlns:a16="http://schemas.microsoft.com/office/drawing/2014/main" id="{56E2D8A7-94CC-1B1A-C3AC-4704A0E4C05F}"/>
                  </a:ext>
                </a:extLst>
              </p:cNvPr>
              <p:cNvSpPr/>
              <p:nvPr/>
            </p:nvSpPr>
            <p:spPr>
              <a:xfrm>
                <a:off x="5922144" y="981697"/>
                <a:ext cx="114855" cy="42393"/>
              </a:xfrm>
              <a:custGeom>
                <a:avLst/>
                <a:gdLst>
                  <a:gd name="connsiteX0" fmla="*/ 113911 w 114855"/>
                  <a:gd name="connsiteY0" fmla="*/ 21856 h 42393"/>
                  <a:gd name="connsiteX1" fmla="*/ 53078 w 114855"/>
                  <a:gd name="connsiteY1" fmla="*/ 41541 h 42393"/>
                  <a:gd name="connsiteX2" fmla="*/ 373 w 114855"/>
                  <a:gd name="connsiteY2" fmla="*/ 5092 h 42393"/>
                  <a:gd name="connsiteX3" fmla="*/ 5834 w 114855"/>
                  <a:gd name="connsiteY3" fmla="*/ 774 h 42393"/>
                  <a:gd name="connsiteX4" fmla="*/ 17264 w 114855"/>
                  <a:gd name="connsiteY4" fmla="*/ 10045 h 42393"/>
                  <a:gd name="connsiteX5" fmla="*/ 55491 w 114855"/>
                  <a:gd name="connsiteY5" fmla="*/ 25793 h 42393"/>
                  <a:gd name="connsiteX6" fmla="*/ 110355 w 114855"/>
                  <a:gd name="connsiteY6" fmla="*/ 16776 h 42393"/>
                  <a:gd name="connsiteX7" fmla="*/ 114038 w 114855"/>
                  <a:gd name="connsiteY7" fmla="*/ 21729 h 42393"/>
                  <a:gd name="connsiteX8" fmla="*/ 114038 w 114855"/>
                  <a:gd name="connsiteY8" fmla="*/ 21729 h 42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855" h="42393">
                    <a:moveTo>
                      <a:pt x="113911" y="21856"/>
                    </a:moveTo>
                    <a:cubicBezTo>
                      <a:pt x="98925" y="37985"/>
                      <a:pt x="74795" y="44970"/>
                      <a:pt x="53078" y="41541"/>
                    </a:cubicBezTo>
                    <a:cubicBezTo>
                      <a:pt x="31234" y="38493"/>
                      <a:pt x="10152" y="24904"/>
                      <a:pt x="373" y="5092"/>
                    </a:cubicBezTo>
                    <a:cubicBezTo>
                      <a:pt x="-1278" y="1663"/>
                      <a:pt x="2913" y="-1512"/>
                      <a:pt x="5834" y="774"/>
                    </a:cubicBezTo>
                    <a:cubicBezTo>
                      <a:pt x="9517" y="3949"/>
                      <a:pt x="13327" y="7251"/>
                      <a:pt x="17264" y="10045"/>
                    </a:cubicBezTo>
                    <a:cubicBezTo>
                      <a:pt x="28567" y="18174"/>
                      <a:pt x="41648" y="23635"/>
                      <a:pt x="55491" y="25793"/>
                    </a:cubicBezTo>
                    <a:cubicBezTo>
                      <a:pt x="74287" y="28714"/>
                      <a:pt x="93210" y="24904"/>
                      <a:pt x="110355" y="16776"/>
                    </a:cubicBezTo>
                    <a:cubicBezTo>
                      <a:pt x="113403" y="15379"/>
                      <a:pt x="116324" y="19189"/>
                      <a:pt x="114038" y="21729"/>
                    </a:cubicBezTo>
                    <a:lnTo>
                      <a:pt x="114038" y="21729"/>
                    </a:lnTo>
                    <a:close/>
                  </a:path>
                </a:pathLst>
              </a:custGeom>
              <a:solidFill>
                <a:srgbClr val="F8FBFF"/>
              </a:solidFill>
              <a:ln w="0" cap="flat">
                <a:noFill/>
                <a:prstDash val="solid"/>
                <a:miter/>
              </a:ln>
            </p:spPr>
            <p:txBody>
              <a:bodyPr rtlCol="0" anchor="ctr"/>
              <a:lstStyle/>
              <a:p>
                <a:endParaRPr lang="nl-NL"/>
              </a:p>
            </p:txBody>
          </p:sp>
          <p:sp>
            <p:nvSpPr>
              <p:cNvPr id="186" name="Vrije vorm: vorm 185">
                <a:extLst>
                  <a:ext uri="{FF2B5EF4-FFF2-40B4-BE49-F238E27FC236}">
                    <a16:creationId xmlns:a16="http://schemas.microsoft.com/office/drawing/2014/main" id="{DF194EAF-1673-BAB3-E6DC-92E1D1A83156}"/>
                  </a:ext>
                </a:extLst>
              </p:cNvPr>
              <p:cNvSpPr/>
              <p:nvPr/>
            </p:nvSpPr>
            <p:spPr>
              <a:xfrm>
                <a:off x="5948208" y="852225"/>
                <a:ext cx="105124" cy="42330"/>
              </a:xfrm>
              <a:custGeom>
                <a:avLst/>
                <a:gdLst>
                  <a:gd name="connsiteX0" fmla="*/ 725 w 105124"/>
                  <a:gd name="connsiteY0" fmla="*/ 15692 h 42330"/>
                  <a:gd name="connsiteX1" fmla="*/ 27395 w 105124"/>
                  <a:gd name="connsiteY1" fmla="*/ 1849 h 42330"/>
                  <a:gd name="connsiteX2" fmla="*/ 103341 w 105124"/>
                  <a:gd name="connsiteY2" fmla="*/ 34615 h 42330"/>
                  <a:gd name="connsiteX3" fmla="*/ 104865 w 105124"/>
                  <a:gd name="connsiteY3" fmla="*/ 38044 h 42330"/>
                  <a:gd name="connsiteX4" fmla="*/ 100039 w 105124"/>
                  <a:gd name="connsiteY4" fmla="*/ 41600 h 42330"/>
                  <a:gd name="connsiteX5" fmla="*/ 86450 w 105124"/>
                  <a:gd name="connsiteY5" fmla="*/ 31821 h 42330"/>
                  <a:gd name="connsiteX6" fmla="*/ 54573 w 105124"/>
                  <a:gd name="connsiteY6" fmla="*/ 18486 h 42330"/>
                  <a:gd name="connsiteX7" fmla="*/ 23204 w 105124"/>
                  <a:gd name="connsiteY7" fmla="*/ 16708 h 42330"/>
                  <a:gd name="connsiteX8" fmla="*/ 16727 w 105124"/>
                  <a:gd name="connsiteY8" fmla="*/ 17597 h 42330"/>
                  <a:gd name="connsiteX9" fmla="*/ 3392 w 105124"/>
                  <a:gd name="connsiteY9" fmla="*/ 20264 h 42330"/>
                  <a:gd name="connsiteX10" fmla="*/ 852 w 105124"/>
                  <a:gd name="connsiteY10" fmla="*/ 15692 h 42330"/>
                  <a:gd name="connsiteX11" fmla="*/ 852 w 105124"/>
                  <a:gd name="connsiteY11" fmla="*/ 15692 h 42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124" h="42330">
                    <a:moveTo>
                      <a:pt x="725" y="15692"/>
                    </a:moveTo>
                    <a:cubicBezTo>
                      <a:pt x="8091" y="8707"/>
                      <a:pt x="17616" y="4262"/>
                      <a:pt x="27395" y="1849"/>
                    </a:cubicBezTo>
                    <a:cubicBezTo>
                      <a:pt x="56097" y="-5136"/>
                      <a:pt x="89498" y="8072"/>
                      <a:pt x="103341" y="34615"/>
                    </a:cubicBezTo>
                    <a:cubicBezTo>
                      <a:pt x="103849" y="35758"/>
                      <a:pt x="104484" y="36901"/>
                      <a:pt x="104865" y="38044"/>
                    </a:cubicBezTo>
                    <a:cubicBezTo>
                      <a:pt x="106135" y="41092"/>
                      <a:pt x="102452" y="43632"/>
                      <a:pt x="100039" y="41600"/>
                    </a:cubicBezTo>
                    <a:cubicBezTo>
                      <a:pt x="95594" y="38171"/>
                      <a:pt x="91149" y="34742"/>
                      <a:pt x="86450" y="31821"/>
                    </a:cubicBezTo>
                    <a:cubicBezTo>
                      <a:pt x="76671" y="25598"/>
                      <a:pt x="65749" y="21026"/>
                      <a:pt x="54573" y="18486"/>
                    </a:cubicBezTo>
                    <a:cubicBezTo>
                      <a:pt x="44413" y="16200"/>
                      <a:pt x="33618" y="15692"/>
                      <a:pt x="23204" y="16708"/>
                    </a:cubicBezTo>
                    <a:cubicBezTo>
                      <a:pt x="21553" y="16835"/>
                      <a:pt x="18378" y="17343"/>
                      <a:pt x="16727" y="17597"/>
                    </a:cubicBezTo>
                    <a:cubicBezTo>
                      <a:pt x="12282" y="18232"/>
                      <a:pt x="7837" y="19248"/>
                      <a:pt x="3392" y="20264"/>
                    </a:cubicBezTo>
                    <a:cubicBezTo>
                      <a:pt x="725" y="20899"/>
                      <a:pt x="-1180" y="17597"/>
                      <a:pt x="852" y="15692"/>
                    </a:cubicBezTo>
                    <a:lnTo>
                      <a:pt x="852" y="15692"/>
                    </a:lnTo>
                    <a:close/>
                  </a:path>
                </a:pathLst>
              </a:custGeom>
              <a:solidFill>
                <a:srgbClr val="F8FBFF"/>
              </a:solidFill>
              <a:ln w="0" cap="flat">
                <a:noFill/>
                <a:prstDash val="solid"/>
                <a:miter/>
              </a:ln>
            </p:spPr>
            <p:txBody>
              <a:bodyPr rtlCol="0" anchor="ctr"/>
              <a:lstStyle/>
              <a:p>
                <a:endParaRPr lang="nl-NL"/>
              </a:p>
            </p:txBody>
          </p:sp>
        </p:grpSp>
      </p:grpSp>
      <p:sp>
        <p:nvSpPr>
          <p:cNvPr id="14" name="!! Cirkel">
            <a:extLst>
              <a:ext uri="{FF2B5EF4-FFF2-40B4-BE49-F238E27FC236}">
                <a16:creationId xmlns:a16="http://schemas.microsoft.com/office/drawing/2014/main" id="{BA8A5FC1-378D-CE75-FF1A-C9868533A1AA}"/>
              </a:ext>
            </a:extLst>
          </p:cNvPr>
          <p:cNvSpPr/>
          <p:nvPr/>
        </p:nvSpPr>
        <p:spPr>
          <a:xfrm>
            <a:off x="4846657" y="2179657"/>
            <a:ext cx="2498686" cy="2498686"/>
          </a:xfrm>
          <a:custGeom>
            <a:avLst/>
            <a:gdLst>
              <a:gd name="connsiteX0" fmla="*/ 2498687 w 2498686"/>
              <a:gd name="connsiteY0" fmla="*/ 1249343 h 2498686"/>
              <a:gd name="connsiteX1" fmla="*/ 1249343 w 2498686"/>
              <a:gd name="connsiteY1" fmla="*/ 2498687 h 2498686"/>
              <a:gd name="connsiteX2" fmla="*/ 0 w 2498686"/>
              <a:gd name="connsiteY2" fmla="*/ 1249343 h 2498686"/>
              <a:gd name="connsiteX3" fmla="*/ 1249343 w 2498686"/>
              <a:gd name="connsiteY3" fmla="*/ 0 h 2498686"/>
              <a:gd name="connsiteX4" fmla="*/ 2498687 w 2498686"/>
              <a:gd name="connsiteY4" fmla="*/ 1249343 h 2498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8686" h="2498686">
                <a:moveTo>
                  <a:pt x="2498687" y="1249343"/>
                </a:moveTo>
                <a:cubicBezTo>
                  <a:pt x="2498687" y="1939337"/>
                  <a:pt x="1939337" y="2498687"/>
                  <a:pt x="1249343" y="2498687"/>
                </a:cubicBezTo>
                <a:cubicBezTo>
                  <a:pt x="559350" y="2498687"/>
                  <a:pt x="0" y="1939337"/>
                  <a:pt x="0" y="1249343"/>
                </a:cubicBezTo>
                <a:cubicBezTo>
                  <a:pt x="0" y="559350"/>
                  <a:pt x="559350" y="0"/>
                  <a:pt x="1249343" y="0"/>
                </a:cubicBezTo>
                <a:cubicBezTo>
                  <a:pt x="1939336" y="0"/>
                  <a:pt x="2498687" y="559350"/>
                  <a:pt x="2498687" y="1249343"/>
                </a:cubicBezTo>
                <a:close/>
              </a:path>
            </a:pathLst>
          </a:custGeom>
          <a:solidFill>
            <a:srgbClr val="FFFFFF"/>
          </a:solidFill>
          <a:ln w="0" cap="flat">
            <a:noFill/>
            <a:prstDash val="solid"/>
            <a:miter/>
          </a:ln>
          <a:effectLst>
            <a:outerShdw blurRad="190500" algn="ctr" rotWithShape="0">
              <a:prstClr val="black">
                <a:alpha val="15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l-NL"/>
          </a:p>
        </p:txBody>
      </p:sp>
      <p:sp>
        <p:nvSpPr>
          <p:cNvPr id="142" name="Tekstvak 141">
            <a:extLst>
              <a:ext uri="{FF2B5EF4-FFF2-40B4-BE49-F238E27FC236}">
                <a16:creationId xmlns:a16="http://schemas.microsoft.com/office/drawing/2014/main" id="{0034CC0A-5179-FA07-C68C-79F0A311AAE7}"/>
              </a:ext>
            </a:extLst>
          </p:cNvPr>
          <p:cNvSpPr txBox="1"/>
          <p:nvPr/>
        </p:nvSpPr>
        <p:spPr>
          <a:xfrm>
            <a:off x="5277943" y="2853204"/>
            <a:ext cx="1636114" cy="307777"/>
          </a:xfrm>
          <a:prstGeom prst="rect">
            <a:avLst/>
          </a:prstGeom>
          <a:noFill/>
        </p:spPr>
        <p:txBody>
          <a:bodyPr wrap="square" lIns="0" tIns="0" rIns="0" bIns="0" rtlCol="0">
            <a:spAutoFit/>
          </a:bodyPr>
          <a:lstStyle/>
          <a:p>
            <a:pPr algn="ctr">
              <a:lnSpc>
                <a:spcPts val="1200"/>
              </a:lnSpc>
            </a:pPr>
            <a:r>
              <a:rPr lang="nl-NL" sz="1000" b="1" dirty="0">
                <a:latin typeface="Calibri" panose="020F0502020204030204" pitchFamily="34" charset="0"/>
              </a:rPr>
              <a:t>Wat maakt</a:t>
            </a:r>
            <a:br>
              <a:rPr lang="nl-NL" sz="1000" b="1" dirty="0">
                <a:latin typeface="Calibri" panose="020F0502020204030204" pitchFamily="34" charset="0"/>
              </a:rPr>
            </a:br>
            <a:r>
              <a:rPr lang="nl-NL" sz="1000" b="1" dirty="0">
                <a:latin typeface="Calibri" panose="020F0502020204030204" pitchFamily="34" charset="0"/>
              </a:rPr>
              <a:t>sociaal werk uniek?</a:t>
            </a:r>
          </a:p>
        </p:txBody>
      </p:sp>
      <p:sp>
        <p:nvSpPr>
          <p:cNvPr id="143" name="Tekstvak 142">
            <a:extLst>
              <a:ext uri="{FF2B5EF4-FFF2-40B4-BE49-F238E27FC236}">
                <a16:creationId xmlns:a16="http://schemas.microsoft.com/office/drawing/2014/main" id="{97BE2FCA-E946-9192-FEF6-14CF1709D794}"/>
              </a:ext>
            </a:extLst>
          </p:cNvPr>
          <p:cNvSpPr txBox="1"/>
          <p:nvPr/>
        </p:nvSpPr>
        <p:spPr>
          <a:xfrm>
            <a:off x="4998575" y="3577010"/>
            <a:ext cx="2194850" cy="487313"/>
          </a:xfrm>
          <a:prstGeom prst="rect">
            <a:avLst/>
          </a:prstGeom>
          <a:noFill/>
        </p:spPr>
        <p:txBody>
          <a:bodyPr wrap="square" lIns="0" tIns="0" rIns="0" bIns="0" rtlCol="0" anchor="b">
            <a:spAutoFit/>
          </a:bodyPr>
          <a:lstStyle/>
          <a:p>
            <a:pPr algn="ctr">
              <a:lnSpc>
                <a:spcPts val="1900"/>
              </a:lnSpc>
            </a:pPr>
            <a:r>
              <a:rPr lang="nl-NL" b="1" dirty="0">
                <a:solidFill>
                  <a:srgbClr val="EF7900"/>
                </a:solidFill>
                <a:latin typeface="Calibri" panose="020F0502020204030204" pitchFamily="34" charset="0"/>
              </a:rPr>
              <a:t>Wij zien </a:t>
            </a:r>
          </a:p>
          <a:p>
            <a:pPr algn="ctr">
              <a:lnSpc>
                <a:spcPts val="1900"/>
              </a:lnSpc>
            </a:pPr>
            <a:r>
              <a:rPr lang="nl-NL" b="1" dirty="0">
                <a:solidFill>
                  <a:srgbClr val="EF7900"/>
                </a:solidFill>
                <a:latin typeface="Calibri" panose="020F0502020204030204" pitchFamily="34" charset="0"/>
              </a:rPr>
              <a:t>mensen</a:t>
            </a:r>
          </a:p>
        </p:txBody>
      </p:sp>
    </p:spTree>
    <p:extLst>
      <p:ext uri="{BB962C8B-B14F-4D97-AF65-F5344CB8AC3E}">
        <p14:creationId xmlns:p14="http://schemas.microsoft.com/office/powerpoint/2010/main" val="27497016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fade">
                                      <p:cBhvr>
                                        <p:cTn id="7" dur="500"/>
                                        <p:tgtEl>
                                          <p:spTgt spid="14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3"/>
                                        </p:tgtEl>
                                        <p:attrNameLst>
                                          <p:attrName>style.visibility</p:attrName>
                                        </p:attrNameLst>
                                      </p:cBhvr>
                                      <p:to>
                                        <p:strVal val="visible"/>
                                      </p:to>
                                    </p:set>
                                    <p:animEffect transition="in" filter="fade">
                                      <p:cBhvr>
                                        <p:cTn id="10" dur="500"/>
                                        <p:tgtEl>
                                          <p:spTgt spid="143"/>
                                        </p:tgtEl>
                                      </p:cBhvr>
                                    </p:animEffect>
                                  </p:childTnLst>
                                </p:cTn>
                              </p:par>
                              <p:par>
                                <p:cTn id="11" presetID="10" presetClass="entr" presetSubtype="0" fill="hold" nodeType="withEffect">
                                  <p:stCondLst>
                                    <p:cond delay="750"/>
                                  </p:stCondLst>
                                  <p:childTnLst>
                                    <p:set>
                                      <p:cBhvr>
                                        <p:cTn id="12" dur="1" fill="hold">
                                          <p:stCondLst>
                                            <p:cond delay="0"/>
                                          </p:stCondLst>
                                        </p:cTn>
                                        <p:tgtEl>
                                          <p:spTgt spid="188"/>
                                        </p:tgtEl>
                                        <p:attrNameLst>
                                          <p:attrName>style.visibility</p:attrName>
                                        </p:attrNameLst>
                                      </p:cBhvr>
                                      <p:to>
                                        <p:strVal val="visible"/>
                                      </p:to>
                                    </p:set>
                                    <p:animEffect transition="in" filter="fade">
                                      <p:cBhvr>
                                        <p:cTn id="13" dur="650"/>
                                        <p:tgtEl>
                                          <p:spTgt spid="188"/>
                                        </p:tgtEl>
                                      </p:cBhvr>
                                    </p:animEffect>
                                  </p:childTnLst>
                                </p:cTn>
                              </p:par>
                              <p:par>
                                <p:cTn id="14" presetID="22" presetClass="entr" presetSubtype="2" fill="hold" nodeType="withEffect">
                                  <p:stCondLst>
                                    <p:cond delay="1000"/>
                                  </p:stCondLst>
                                  <p:childTnLst>
                                    <p:set>
                                      <p:cBhvr>
                                        <p:cTn id="15" dur="1" fill="hold">
                                          <p:stCondLst>
                                            <p:cond delay="0"/>
                                          </p:stCondLst>
                                        </p:cTn>
                                        <p:tgtEl>
                                          <p:spTgt spid="150"/>
                                        </p:tgtEl>
                                        <p:attrNameLst>
                                          <p:attrName>style.visibility</p:attrName>
                                        </p:attrNameLst>
                                      </p:cBhvr>
                                      <p:to>
                                        <p:strVal val="visible"/>
                                      </p:to>
                                    </p:set>
                                    <p:animEffect transition="in" filter="wipe(right)">
                                      <p:cBhvr>
                                        <p:cTn id="16" dur="500"/>
                                        <p:tgtEl>
                                          <p:spTgt spid="150"/>
                                        </p:tgtEl>
                                      </p:cBhvr>
                                    </p:animEffect>
                                  </p:childTnLst>
                                </p:cTn>
                              </p:par>
                              <p:par>
                                <p:cTn id="17" presetID="10" presetClass="entr" presetSubtype="0" fill="hold" nodeType="withEffect">
                                  <p:stCondLst>
                                    <p:cond delay="1250"/>
                                  </p:stCondLst>
                                  <p:childTnLst>
                                    <p:set>
                                      <p:cBhvr>
                                        <p:cTn id="18" dur="1" fill="hold">
                                          <p:stCondLst>
                                            <p:cond delay="0"/>
                                          </p:stCondLst>
                                        </p:cTn>
                                        <p:tgtEl>
                                          <p:spTgt spid="187"/>
                                        </p:tgtEl>
                                        <p:attrNameLst>
                                          <p:attrName>style.visibility</p:attrName>
                                        </p:attrNameLst>
                                      </p:cBhvr>
                                      <p:to>
                                        <p:strVal val="visible"/>
                                      </p:to>
                                    </p:set>
                                    <p:animEffect transition="in" filter="fade">
                                      <p:cBhvr>
                                        <p:cTn id="19" dur="650"/>
                                        <p:tgtEl>
                                          <p:spTgt spid="187"/>
                                        </p:tgtEl>
                                      </p:cBhvr>
                                    </p:animEffect>
                                  </p:childTnLst>
                                </p:cTn>
                              </p:par>
                              <p:par>
                                <p:cTn id="20" presetID="22" presetClass="entr" presetSubtype="4" fill="hold" nodeType="withEffect">
                                  <p:stCondLst>
                                    <p:cond delay="1500"/>
                                  </p:stCondLst>
                                  <p:childTnLst>
                                    <p:set>
                                      <p:cBhvr>
                                        <p:cTn id="21" dur="1" fill="hold">
                                          <p:stCondLst>
                                            <p:cond delay="0"/>
                                          </p:stCondLst>
                                        </p:cTn>
                                        <p:tgtEl>
                                          <p:spTgt spid="155"/>
                                        </p:tgtEl>
                                        <p:attrNameLst>
                                          <p:attrName>style.visibility</p:attrName>
                                        </p:attrNameLst>
                                      </p:cBhvr>
                                      <p:to>
                                        <p:strVal val="visible"/>
                                      </p:to>
                                    </p:set>
                                    <p:animEffect transition="in" filter="wipe(down)">
                                      <p:cBhvr>
                                        <p:cTn id="22" dur="500"/>
                                        <p:tgtEl>
                                          <p:spTgt spid="155"/>
                                        </p:tgtEl>
                                      </p:cBhvr>
                                    </p:animEffect>
                                  </p:childTnLst>
                                </p:cTn>
                              </p:par>
                              <p:par>
                                <p:cTn id="23" presetID="10" presetClass="entr" presetSubtype="0" fill="hold" nodeType="withEffect">
                                  <p:stCondLst>
                                    <p:cond delay="1750"/>
                                  </p:stCondLst>
                                  <p:childTnLst>
                                    <p:set>
                                      <p:cBhvr>
                                        <p:cTn id="24" dur="1" fill="hold">
                                          <p:stCondLst>
                                            <p:cond delay="0"/>
                                          </p:stCondLst>
                                        </p:cTn>
                                        <p:tgtEl>
                                          <p:spTgt spid="189"/>
                                        </p:tgtEl>
                                        <p:attrNameLst>
                                          <p:attrName>style.visibility</p:attrName>
                                        </p:attrNameLst>
                                      </p:cBhvr>
                                      <p:to>
                                        <p:strVal val="visible"/>
                                      </p:to>
                                    </p:set>
                                    <p:animEffect transition="in" filter="fade">
                                      <p:cBhvr>
                                        <p:cTn id="25" dur="650"/>
                                        <p:tgtEl>
                                          <p:spTgt spid="189"/>
                                        </p:tgtEl>
                                      </p:cBhvr>
                                    </p:animEffect>
                                  </p:childTnLst>
                                </p:cTn>
                              </p:par>
                              <p:par>
                                <p:cTn id="26" presetID="22" presetClass="entr" presetSubtype="8" fill="hold" nodeType="withEffect">
                                  <p:stCondLst>
                                    <p:cond delay="2000"/>
                                  </p:stCondLst>
                                  <p:childTnLst>
                                    <p:set>
                                      <p:cBhvr>
                                        <p:cTn id="27" dur="1" fill="hold">
                                          <p:stCondLst>
                                            <p:cond delay="0"/>
                                          </p:stCondLst>
                                        </p:cTn>
                                        <p:tgtEl>
                                          <p:spTgt spid="149"/>
                                        </p:tgtEl>
                                        <p:attrNameLst>
                                          <p:attrName>style.visibility</p:attrName>
                                        </p:attrNameLst>
                                      </p:cBhvr>
                                      <p:to>
                                        <p:strVal val="visible"/>
                                      </p:to>
                                    </p:set>
                                    <p:animEffect transition="in" filter="wipe(left)">
                                      <p:cBhvr>
                                        <p:cTn id="28"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p:bldP spid="14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1">
            <a:extLst>
              <a:ext uri="{FF2B5EF4-FFF2-40B4-BE49-F238E27FC236}">
                <a16:creationId xmlns:a16="http://schemas.microsoft.com/office/drawing/2014/main" id="{721AC824-3375-FDE4-7B1C-AF7FF99E978A}"/>
              </a:ext>
            </a:extLst>
          </p:cNvPr>
          <p:cNvGrpSpPr/>
          <p:nvPr/>
        </p:nvGrpSpPr>
        <p:grpSpPr>
          <a:xfrm>
            <a:off x="5340318" y="2673318"/>
            <a:ext cx="1511366" cy="1511366"/>
            <a:chOff x="2975210" y="490795"/>
            <a:chExt cx="6064593" cy="6064593"/>
          </a:xfrm>
        </p:grpSpPr>
        <p:sp>
          <p:nvSpPr>
            <p:cNvPr id="3" name="Vrije vorm: vorm 2">
              <a:extLst>
                <a:ext uri="{FF2B5EF4-FFF2-40B4-BE49-F238E27FC236}">
                  <a16:creationId xmlns:a16="http://schemas.microsoft.com/office/drawing/2014/main" id="{03C2D714-20F2-1DF4-A5B1-D1C8EE386663}"/>
                </a:ext>
              </a:extLst>
            </p:cNvPr>
            <p:cNvSpPr/>
            <p:nvPr/>
          </p:nvSpPr>
          <p:spPr>
            <a:xfrm>
              <a:off x="2975210" y="490795"/>
              <a:ext cx="6064593" cy="6064593"/>
            </a:xfrm>
            <a:custGeom>
              <a:avLst/>
              <a:gdLst>
                <a:gd name="connsiteX0" fmla="*/ 6064594 w 6064593"/>
                <a:gd name="connsiteY0" fmla="*/ 3032297 h 6064593"/>
                <a:gd name="connsiteX1" fmla="*/ 3032297 w 6064593"/>
                <a:gd name="connsiteY1" fmla="*/ 6064595 h 6064593"/>
                <a:gd name="connsiteX2" fmla="*/ 0 w 6064593"/>
                <a:gd name="connsiteY2" fmla="*/ 3032298 h 6064593"/>
                <a:gd name="connsiteX3" fmla="*/ 3032297 w 6064593"/>
                <a:gd name="connsiteY3" fmla="*/ 1 h 6064593"/>
                <a:gd name="connsiteX4" fmla="*/ 6064594 w 6064593"/>
                <a:gd name="connsiteY4" fmla="*/ 3032297 h 6064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4593" h="6064593">
                  <a:moveTo>
                    <a:pt x="6064594" y="3032297"/>
                  </a:moveTo>
                  <a:cubicBezTo>
                    <a:pt x="6064594" y="4706989"/>
                    <a:pt x="4706989" y="6064595"/>
                    <a:pt x="3032297" y="6064595"/>
                  </a:cubicBezTo>
                  <a:cubicBezTo>
                    <a:pt x="1357606" y="6064595"/>
                    <a:pt x="0" y="4706989"/>
                    <a:pt x="0" y="3032298"/>
                  </a:cubicBezTo>
                  <a:cubicBezTo>
                    <a:pt x="0" y="1357606"/>
                    <a:pt x="1357606" y="1"/>
                    <a:pt x="3032297" y="1"/>
                  </a:cubicBezTo>
                  <a:cubicBezTo>
                    <a:pt x="4706989" y="1"/>
                    <a:pt x="6064594" y="1357606"/>
                    <a:pt x="6064594" y="3032297"/>
                  </a:cubicBezTo>
                  <a:close/>
                </a:path>
              </a:pathLst>
            </a:custGeom>
            <a:solidFill>
              <a:srgbClr val="FDEBCC"/>
            </a:solidFill>
            <a:ln w="0" cap="flat">
              <a:noFill/>
              <a:prstDash val="solid"/>
              <a:miter/>
            </a:ln>
            <a:effectLst>
              <a:outerShdw blurRad="254000" algn="ctr" rotWithShape="0">
                <a:prstClr val="black">
                  <a:alpha val="20000"/>
                </a:prstClr>
              </a:outerShdw>
            </a:effectLst>
          </p:spPr>
          <p:txBody>
            <a:bodyPr rtlCol="0" anchor="ctr"/>
            <a:lstStyle/>
            <a:p>
              <a:endParaRPr lang="nl-NL"/>
            </a:p>
          </p:txBody>
        </p:sp>
        <p:sp>
          <p:nvSpPr>
            <p:cNvPr id="4" name="Vrije vorm: vorm 3">
              <a:extLst>
                <a:ext uri="{FF2B5EF4-FFF2-40B4-BE49-F238E27FC236}">
                  <a16:creationId xmlns:a16="http://schemas.microsoft.com/office/drawing/2014/main" id="{CDBC9F14-7AA3-0B8F-9B37-18176454A8B4}"/>
                </a:ext>
              </a:extLst>
            </p:cNvPr>
            <p:cNvSpPr/>
            <p:nvPr/>
          </p:nvSpPr>
          <p:spPr>
            <a:xfrm>
              <a:off x="3191432" y="707017"/>
              <a:ext cx="5632148" cy="5632148"/>
            </a:xfrm>
            <a:custGeom>
              <a:avLst/>
              <a:gdLst>
                <a:gd name="connsiteX0" fmla="*/ 5632149 w 5632148"/>
                <a:gd name="connsiteY0" fmla="*/ 2816074 h 5632148"/>
                <a:gd name="connsiteX1" fmla="*/ 2816074 w 5632148"/>
                <a:gd name="connsiteY1" fmla="*/ 5632149 h 5632148"/>
                <a:gd name="connsiteX2" fmla="*/ 0 w 5632148"/>
                <a:gd name="connsiteY2" fmla="*/ 2816074 h 5632148"/>
                <a:gd name="connsiteX3" fmla="*/ 2816074 w 5632148"/>
                <a:gd name="connsiteY3" fmla="*/ 0 h 5632148"/>
                <a:gd name="connsiteX4" fmla="*/ 5632149 w 5632148"/>
                <a:gd name="connsiteY4" fmla="*/ 2816074 h 5632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2148" h="5632148">
                  <a:moveTo>
                    <a:pt x="5632149" y="2816074"/>
                  </a:moveTo>
                  <a:cubicBezTo>
                    <a:pt x="5632149" y="4371350"/>
                    <a:pt x="4371349" y="5632149"/>
                    <a:pt x="2816074" y="5632149"/>
                  </a:cubicBezTo>
                  <a:cubicBezTo>
                    <a:pt x="1260799" y="5632149"/>
                    <a:pt x="0" y="4371350"/>
                    <a:pt x="0" y="2816074"/>
                  </a:cubicBezTo>
                  <a:cubicBezTo>
                    <a:pt x="0" y="1260800"/>
                    <a:pt x="1260799" y="0"/>
                    <a:pt x="2816074" y="0"/>
                  </a:cubicBezTo>
                  <a:cubicBezTo>
                    <a:pt x="4371349" y="0"/>
                    <a:pt x="5632149" y="1260800"/>
                    <a:pt x="5632149" y="2816074"/>
                  </a:cubicBezTo>
                  <a:close/>
                </a:path>
              </a:pathLst>
            </a:custGeom>
            <a:solidFill>
              <a:srgbClr val="FFFFFF"/>
            </a:solidFill>
            <a:ln w="0" cap="flat">
              <a:noFill/>
              <a:prstDash val="solid"/>
              <a:miter/>
            </a:ln>
            <a:effectLst>
              <a:outerShdw blurRad="190500" algn="ctr" rotWithShape="0">
                <a:prstClr val="black">
                  <a:alpha val="15000"/>
                </a:prstClr>
              </a:outerShdw>
            </a:effectLst>
          </p:spPr>
          <p:txBody>
            <a:bodyPr rtlCol="0" anchor="ctr"/>
            <a:lstStyle/>
            <a:p>
              <a:endParaRPr lang="nl-NL"/>
            </a:p>
          </p:txBody>
        </p:sp>
        <p:sp>
          <p:nvSpPr>
            <p:cNvPr id="5" name="Vrije vorm: vorm 4">
              <a:extLst>
                <a:ext uri="{FF2B5EF4-FFF2-40B4-BE49-F238E27FC236}">
                  <a16:creationId xmlns:a16="http://schemas.microsoft.com/office/drawing/2014/main" id="{C1180061-4C7D-DB52-C990-FAC8F3B07136}"/>
                </a:ext>
              </a:extLst>
            </p:cNvPr>
            <p:cNvSpPr/>
            <p:nvPr/>
          </p:nvSpPr>
          <p:spPr>
            <a:xfrm>
              <a:off x="3372923" y="888508"/>
              <a:ext cx="5269166" cy="5269166"/>
            </a:xfrm>
            <a:custGeom>
              <a:avLst/>
              <a:gdLst>
                <a:gd name="connsiteX0" fmla="*/ 5269167 w 5269166"/>
                <a:gd name="connsiteY0" fmla="*/ 2634584 h 5269166"/>
                <a:gd name="connsiteX1" fmla="*/ 2634584 w 5269166"/>
                <a:gd name="connsiteY1" fmla="*/ 5269167 h 5269166"/>
                <a:gd name="connsiteX2" fmla="*/ 0 w 5269166"/>
                <a:gd name="connsiteY2" fmla="*/ 2634584 h 5269166"/>
                <a:gd name="connsiteX3" fmla="*/ 2634584 w 5269166"/>
                <a:gd name="connsiteY3" fmla="*/ 0 h 5269166"/>
                <a:gd name="connsiteX4" fmla="*/ 5269167 w 5269166"/>
                <a:gd name="connsiteY4" fmla="*/ 2634584 h 5269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9166" h="5269166">
                  <a:moveTo>
                    <a:pt x="5269167" y="2634584"/>
                  </a:moveTo>
                  <a:cubicBezTo>
                    <a:pt x="5269167" y="4089624"/>
                    <a:pt x="4089624" y="5269167"/>
                    <a:pt x="2634584" y="5269167"/>
                  </a:cubicBezTo>
                  <a:cubicBezTo>
                    <a:pt x="1179543" y="5269167"/>
                    <a:pt x="0" y="4089624"/>
                    <a:pt x="0" y="2634584"/>
                  </a:cubicBezTo>
                  <a:cubicBezTo>
                    <a:pt x="0" y="1179543"/>
                    <a:pt x="1179543" y="0"/>
                    <a:pt x="2634584" y="0"/>
                  </a:cubicBezTo>
                  <a:cubicBezTo>
                    <a:pt x="4089624" y="0"/>
                    <a:pt x="5269167" y="1179543"/>
                    <a:pt x="5269167" y="2634584"/>
                  </a:cubicBezTo>
                  <a:close/>
                </a:path>
              </a:pathLst>
            </a:custGeom>
            <a:solidFill>
              <a:srgbClr val="F59C00"/>
            </a:solidFill>
            <a:ln w="0" cap="flat">
              <a:noFill/>
              <a:prstDash val="solid"/>
              <a:miter/>
            </a:ln>
            <a:effectLst>
              <a:outerShdw blurRad="190500" algn="ctr" rotWithShape="0">
                <a:prstClr val="black">
                  <a:alpha val="15000"/>
                </a:prstClr>
              </a:outerShdw>
            </a:effectLst>
          </p:spPr>
          <p:txBody>
            <a:bodyPr rtlCol="0" anchor="ctr"/>
            <a:lstStyle/>
            <a:p>
              <a:endParaRPr lang="nl-NL"/>
            </a:p>
          </p:txBody>
        </p:sp>
      </p:grpSp>
      <p:grpSp>
        <p:nvGrpSpPr>
          <p:cNvPr id="6" name="Groep 5">
            <a:extLst>
              <a:ext uri="{FF2B5EF4-FFF2-40B4-BE49-F238E27FC236}">
                <a16:creationId xmlns:a16="http://schemas.microsoft.com/office/drawing/2014/main" id="{A8360737-19F5-DD10-460B-20DB9D58AABA}"/>
              </a:ext>
            </a:extLst>
          </p:cNvPr>
          <p:cNvGrpSpPr/>
          <p:nvPr/>
        </p:nvGrpSpPr>
        <p:grpSpPr>
          <a:xfrm>
            <a:off x="5340318" y="2673318"/>
            <a:ext cx="1511366" cy="1511366"/>
            <a:chOff x="2975210" y="490795"/>
            <a:chExt cx="6064593" cy="6064593"/>
          </a:xfrm>
        </p:grpSpPr>
        <p:sp>
          <p:nvSpPr>
            <p:cNvPr id="7" name="Vrije vorm: vorm 6">
              <a:extLst>
                <a:ext uri="{FF2B5EF4-FFF2-40B4-BE49-F238E27FC236}">
                  <a16:creationId xmlns:a16="http://schemas.microsoft.com/office/drawing/2014/main" id="{93BF5829-004E-7709-C64E-D70D6B44F05B}"/>
                </a:ext>
              </a:extLst>
            </p:cNvPr>
            <p:cNvSpPr/>
            <p:nvPr/>
          </p:nvSpPr>
          <p:spPr>
            <a:xfrm>
              <a:off x="2975210" y="490795"/>
              <a:ext cx="6064593" cy="6064593"/>
            </a:xfrm>
            <a:custGeom>
              <a:avLst/>
              <a:gdLst>
                <a:gd name="connsiteX0" fmla="*/ 6064594 w 6064593"/>
                <a:gd name="connsiteY0" fmla="*/ 3032297 h 6064593"/>
                <a:gd name="connsiteX1" fmla="*/ 3032297 w 6064593"/>
                <a:gd name="connsiteY1" fmla="*/ 6064595 h 6064593"/>
                <a:gd name="connsiteX2" fmla="*/ 0 w 6064593"/>
                <a:gd name="connsiteY2" fmla="*/ 3032298 h 6064593"/>
                <a:gd name="connsiteX3" fmla="*/ 3032297 w 6064593"/>
                <a:gd name="connsiteY3" fmla="*/ 1 h 6064593"/>
                <a:gd name="connsiteX4" fmla="*/ 6064594 w 6064593"/>
                <a:gd name="connsiteY4" fmla="*/ 3032297 h 6064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4593" h="6064593">
                  <a:moveTo>
                    <a:pt x="6064594" y="3032297"/>
                  </a:moveTo>
                  <a:cubicBezTo>
                    <a:pt x="6064594" y="4706989"/>
                    <a:pt x="4706989" y="6064595"/>
                    <a:pt x="3032297" y="6064595"/>
                  </a:cubicBezTo>
                  <a:cubicBezTo>
                    <a:pt x="1357606" y="6064595"/>
                    <a:pt x="0" y="4706989"/>
                    <a:pt x="0" y="3032298"/>
                  </a:cubicBezTo>
                  <a:cubicBezTo>
                    <a:pt x="0" y="1357606"/>
                    <a:pt x="1357606" y="1"/>
                    <a:pt x="3032297" y="1"/>
                  </a:cubicBezTo>
                  <a:cubicBezTo>
                    <a:pt x="4706989" y="1"/>
                    <a:pt x="6064594" y="1357606"/>
                    <a:pt x="6064594" y="3032297"/>
                  </a:cubicBezTo>
                  <a:close/>
                </a:path>
              </a:pathLst>
            </a:custGeom>
            <a:solidFill>
              <a:srgbClr val="FCE4CC"/>
            </a:solidFill>
            <a:ln w="0" cap="flat">
              <a:noFill/>
              <a:prstDash val="solid"/>
              <a:miter/>
            </a:ln>
            <a:effectLst>
              <a:outerShdw blurRad="254000" algn="ctr" rotWithShape="0">
                <a:prstClr val="black">
                  <a:alpha val="20000"/>
                </a:prstClr>
              </a:outerShdw>
            </a:effectLst>
          </p:spPr>
          <p:txBody>
            <a:bodyPr rtlCol="0" anchor="ctr"/>
            <a:lstStyle/>
            <a:p>
              <a:endParaRPr lang="nl-NL"/>
            </a:p>
          </p:txBody>
        </p:sp>
        <p:sp>
          <p:nvSpPr>
            <p:cNvPr id="8" name="Vrije vorm: vorm 7">
              <a:extLst>
                <a:ext uri="{FF2B5EF4-FFF2-40B4-BE49-F238E27FC236}">
                  <a16:creationId xmlns:a16="http://schemas.microsoft.com/office/drawing/2014/main" id="{D6976501-67F9-784B-C3F0-6FD3ABE7C849}"/>
                </a:ext>
              </a:extLst>
            </p:cNvPr>
            <p:cNvSpPr/>
            <p:nvPr/>
          </p:nvSpPr>
          <p:spPr>
            <a:xfrm>
              <a:off x="3191432" y="707017"/>
              <a:ext cx="5632148" cy="5632148"/>
            </a:xfrm>
            <a:custGeom>
              <a:avLst/>
              <a:gdLst>
                <a:gd name="connsiteX0" fmla="*/ 5632149 w 5632148"/>
                <a:gd name="connsiteY0" fmla="*/ 2816074 h 5632148"/>
                <a:gd name="connsiteX1" fmla="*/ 2816074 w 5632148"/>
                <a:gd name="connsiteY1" fmla="*/ 5632149 h 5632148"/>
                <a:gd name="connsiteX2" fmla="*/ 0 w 5632148"/>
                <a:gd name="connsiteY2" fmla="*/ 2816074 h 5632148"/>
                <a:gd name="connsiteX3" fmla="*/ 2816074 w 5632148"/>
                <a:gd name="connsiteY3" fmla="*/ 0 h 5632148"/>
                <a:gd name="connsiteX4" fmla="*/ 5632149 w 5632148"/>
                <a:gd name="connsiteY4" fmla="*/ 2816074 h 5632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2148" h="5632148">
                  <a:moveTo>
                    <a:pt x="5632149" y="2816074"/>
                  </a:moveTo>
                  <a:cubicBezTo>
                    <a:pt x="5632149" y="4371350"/>
                    <a:pt x="4371349" y="5632149"/>
                    <a:pt x="2816074" y="5632149"/>
                  </a:cubicBezTo>
                  <a:cubicBezTo>
                    <a:pt x="1260799" y="5632149"/>
                    <a:pt x="0" y="4371350"/>
                    <a:pt x="0" y="2816074"/>
                  </a:cubicBezTo>
                  <a:cubicBezTo>
                    <a:pt x="0" y="1260800"/>
                    <a:pt x="1260799" y="0"/>
                    <a:pt x="2816074" y="0"/>
                  </a:cubicBezTo>
                  <a:cubicBezTo>
                    <a:pt x="4371349" y="0"/>
                    <a:pt x="5632149" y="1260800"/>
                    <a:pt x="5632149" y="2816074"/>
                  </a:cubicBezTo>
                  <a:close/>
                </a:path>
              </a:pathLst>
            </a:custGeom>
            <a:solidFill>
              <a:srgbClr val="FFFFFF"/>
            </a:solidFill>
            <a:ln w="0" cap="flat">
              <a:noFill/>
              <a:prstDash val="solid"/>
              <a:miter/>
            </a:ln>
            <a:effectLst>
              <a:outerShdw blurRad="190500" algn="ctr" rotWithShape="0">
                <a:prstClr val="black">
                  <a:alpha val="15000"/>
                </a:prstClr>
              </a:outerShdw>
            </a:effectLst>
          </p:spPr>
          <p:txBody>
            <a:bodyPr rtlCol="0" anchor="ctr"/>
            <a:lstStyle/>
            <a:p>
              <a:endParaRPr lang="nl-NL"/>
            </a:p>
          </p:txBody>
        </p:sp>
        <p:sp>
          <p:nvSpPr>
            <p:cNvPr id="9" name="Vrije vorm: vorm 8">
              <a:extLst>
                <a:ext uri="{FF2B5EF4-FFF2-40B4-BE49-F238E27FC236}">
                  <a16:creationId xmlns:a16="http://schemas.microsoft.com/office/drawing/2014/main" id="{57D46A2B-0351-5091-76B0-C1AB0C7AC3B4}"/>
                </a:ext>
              </a:extLst>
            </p:cNvPr>
            <p:cNvSpPr/>
            <p:nvPr/>
          </p:nvSpPr>
          <p:spPr>
            <a:xfrm>
              <a:off x="3372923" y="888508"/>
              <a:ext cx="5269166" cy="5269166"/>
            </a:xfrm>
            <a:custGeom>
              <a:avLst/>
              <a:gdLst>
                <a:gd name="connsiteX0" fmla="*/ 5269167 w 5269166"/>
                <a:gd name="connsiteY0" fmla="*/ 2634584 h 5269166"/>
                <a:gd name="connsiteX1" fmla="*/ 2634584 w 5269166"/>
                <a:gd name="connsiteY1" fmla="*/ 5269167 h 5269166"/>
                <a:gd name="connsiteX2" fmla="*/ 0 w 5269166"/>
                <a:gd name="connsiteY2" fmla="*/ 2634584 h 5269166"/>
                <a:gd name="connsiteX3" fmla="*/ 2634584 w 5269166"/>
                <a:gd name="connsiteY3" fmla="*/ 0 h 5269166"/>
                <a:gd name="connsiteX4" fmla="*/ 5269167 w 5269166"/>
                <a:gd name="connsiteY4" fmla="*/ 2634584 h 5269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9166" h="5269166">
                  <a:moveTo>
                    <a:pt x="5269167" y="2634584"/>
                  </a:moveTo>
                  <a:cubicBezTo>
                    <a:pt x="5269167" y="4089624"/>
                    <a:pt x="4089624" y="5269167"/>
                    <a:pt x="2634584" y="5269167"/>
                  </a:cubicBezTo>
                  <a:cubicBezTo>
                    <a:pt x="1179543" y="5269167"/>
                    <a:pt x="0" y="4089624"/>
                    <a:pt x="0" y="2634584"/>
                  </a:cubicBezTo>
                  <a:cubicBezTo>
                    <a:pt x="0" y="1179543"/>
                    <a:pt x="1179543" y="0"/>
                    <a:pt x="2634584" y="0"/>
                  </a:cubicBezTo>
                  <a:cubicBezTo>
                    <a:pt x="4089624" y="0"/>
                    <a:pt x="5269167" y="1179543"/>
                    <a:pt x="5269167" y="2634584"/>
                  </a:cubicBezTo>
                  <a:close/>
                </a:path>
              </a:pathLst>
            </a:custGeom>
            <a:solidFill>
              <a:srgbClr val="EF7900"/>
            </a:solidFill>
            <a:ln w="0" cap="flat">
              <a:noFill/>
              <a:prstDash val="solid"/>
              <a:miter/>
            </a:ln>
            <a:effectLst>
              <a:outerShdw blurRad="190500" algn="ctr" rotWithShape="0">
                <a:prstClr val="black">
                  <a:alpha val="15000"/>
                </a:prstClr>
              </a:outerShdw>
            </a:effectLst>
          </p:spPr>
          <p:txBody>
            <a:bodyPr rtlCol="0" anchor="ctr"/>
            <a:lstStyle/>
            <a:p>
              <a:endParaRPr lang="nl-NL">
                <a:solidFill>
                  <a:srgbClr val="EF7900"/>
                </a:solidFill>
              </a:endParaRPr>
            </a:p>
          </p:txBody>
        </p:sp>
      </p:grpSp>
      <p:grpSp>
        <p:nvGrpSpPr>
          <p:cNvPr id="10" name="Groep 9">
            <a:extLst>
              <a:ext uri="{FF2B5EF4-FFF2-40B4-BE49-F238E27FC236}">
                <a16:creationId xmlns:a16="http://schemas.microsoft.com/office/drawing/2014/main" id="{42E3734C-D65E-FACB-BC1D-6711574EA2A5}"/>
              </a:ext>
            </a:extLst>
          </p:cNvPr>
          <p:cNvGrpSpPr/>
          <p:nvPr/>
        </p:nvGrpSpPr>
        <p:grpSpPr>
          <a:xfrm>
            <a:off x="5340318" y="2673318"/>
            <a:ext cx="1511366" cy="1511366"/>
            <a:chOff x="2975210" y="490795"/>
            <a:chExt cx="6064593" cy="6064593"/>
          </a:xfrm>
        </p:grpSpPr>
        <p:sp>
          <p:nvSpPr>
            <p:cNvPr id="15" name="Vrije vorm: vorm 14">
              <a:extLst>
                <a:ext uri="{FF2B5EF4-FFF2-40B4-BE49-F238E27FC236}">
                  <a16:creationId xmlns:a16="http://schemas.microsoft.com/office/drawing/2014/main" id="{AED32400-F91A-BBBA-29A6-F3AEAD0AD203}"/>
                </a:ext>
              </a:extLst>
            </p:cNvPr>
            <p:cNvSpPr/>
            <p:nvPr/>
          </p:nvSpPr>
          <p:spPr>
            <a:xfrm>
              <a:off x="2975210" y="490795"/>
              <a:ext cx="6064593" cy="6064593"/>
            </a:xfrm>
            <a:custGeom>
              <a:avLst/>
              <a:gdLst>
                <a:gd name="connsiteX0" fmla="*/ 6064594 w 6064593"/>
                <a:gd name="connsiteY0" fmla="*/ 3032297 h 6064593"/>
                <a:gd name="connsiteX1" fmla="*/ 3032297 w 6064593"/>
                <a:gd name="connsiteY1" fmla="*/ 6064595 h 6064593"/>
                <a:gd name="connsiteX2" fmla="*/ 0 w 6064593"/>
                <a:gd name="connsiteY2" fmla="*/ 3032298 h 6064593"/>
                <a:gd name="connsiteX3" fmla="*/ 3032297 w 6064593"/>
                <a:gd name="connsiteY3" fmla="*/ 1 h 6064593"/>
                <a:gd name="connsiteX4" fmla="*/ 6064594 w 6064593"/>
                <a:gd name="connsiteY4" fmla="*/ 3032297 h 6064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4593" h="6064593">
                  <a:moveTo>
                    <a:pt x="6064594" y="3032297"/>
                  </a:moveTo>
                  <a:cubicBezTo>
                    <a:pt x="6064594" y="4706989"/>
                    <a:pt x="4706989" y="6064595"/>
                    <a:pt x="3032297" y="6064595"/>
                  </a:cubicBezTo>
                  <a:cubicBezTo>
                    <a:pt x="1357606" y="6064595"/>
                    <a:pt x="0" y="4706989"/>
                    <a:pt x="0" y="3032298"/>
                  </a:cubicBezTo>
                  <a:cubicBezTo>
                    <a:pt x="0" y="1357606"/>
                    <a:pt x="1357606" y="1"/>
                    <a:pt x="3032297" y="1"/>
                  </a:cubicBezTo>
                  <a:cubicBezTo>
                    <a:pt x="4706989" y="1"/>
                    <a:pt x="6064594" y="1357606"/>
                    <a:pt x="6064594" y="3032297"/>
                  </a:cubicBezTo>
                  <a:close/>
                </a:path>
              </a:pathLst>
            </a:custGeom>
            <a:solidFill>
              <a:srgbClr val="EED0E6"/>
            </a:solidFill>
            <a:ln w="0" cap="flat">
              <a:noFill/>
              <a:prstDash val="solid"/>
              <a:miter/>
            </a:ln>
            <a:effectLst>
              <a:outerShdw blurRad="254000" algn="ctr" rotWithShape="0">
                <a:prstClr val="black">
                  <a:alpha val="20000"/>
                </a:prstClr>
              </a:outerShdw>
            </a:effectLst>
          </p:spPr>
          <p:txBody>
            <a:bodyPr rtlCol="0" anchor="ctr"/>
            <a:lstStyle/>
            <a:p>
              <a:endParaRPr lang="nl-NL"/>
            </a:p>
          </p:txBody>
        </p:sp>
        <p:sp>
          <p:nvSpPr>
            <p:cNvPr id="17" name="Vrije vorm: vorm 16">
              <a:extLst>
                <a:ext uri="{FF2B5EF4-FFF2-40B4-BE49-F238E27FC236}">
                  <a16:creationId xmlns:a16="http://schemas.microsoft.com/office/drawing/2014/main" id="{E7DB2CB5-41E1-5A21-BA43-15ED0A385D33}"/>
                </a:ext>
              </a:extLst>
            </p:cNvPr>
            <p:cNvSpPr/>
            <p:nvPr/>
          </p:nvSpPr>
          <p:spPr>
            <a:xfrm>
              <a:off x="3191432" y="707017"/>
              <a:ext cx="5632148" cy="5632148"/>
            </a:xfrm>
            <a:custGeom>
              <a:avLst/>
              <a:gdLst>
                <a:gd name="connsiteX0" fmla="*/ 5632149 w 5632148"/>
                <a:gd name="connsiteY0" fmla="*/ 2816074 h 5632148"/>
                <a:gd name="connsiteX1" fmla="*/ 2816074 w 5632148"/>
                <a:gd name="connsiteY1" fmla="*/ 5632149 h 5632148"/>
                <a:gd name="connsiteX2" fmla="*/ 0 w 5632148"/>
                <a:gd name="connsiteY2" fmla="*/ 2816074 h 5632148"/>
                <a:gd name="connsiteX3" fmla="*/ 2816074 w 5632148"/>
                <a:gd name="connsiteY3" fmla="*/ 0 h 5632148"/>
                <a:gd name="connsiteX4" fmla="*/ 5632149 w 5632148"/>
                <a:gd name="connsiteY4" fmla="*/ 2816074 h 5632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2148" h="5632148">
                  <a:moveTo>
                    <a:pt x="5632149" y="2816074"/>
                  </a:moveTo>
                  <a:cubicBezTo>
                    <a:pt x="5632149" y="4371350"/>
                    <a:pt x="4371349" y="5632149"/>
                    <a:pt x="2816074" y="5632149"/>
                  </a:cubicBezTo>
                  <a:cubicBezTo>
                    <a:pt x="1260799" y="5632149"/>
                    <a:pt x="0" y="4371350"/>
                    <a:pt x="0" y="2816074"/>
                  </a:cubicBezTo>
                  <a:cubicBezTo>
                    <a:pt x="0" y="1260800"/>
                    <a:pt x="1260799" y="0"/>
                    <a:pt x="2816074" y="0"/>
                  </a:cubicBezTo>
                  <a:cubicBezTo>
                    <a:pt x="4371349" y="0"/>
                    <a:pt x="5632149" y="1260800"/>
                    <a:pt x="5632149" y="2816074"/>
                  </a:cubicBezTo>
                  <a:close/>
                </a:path>
              </a:pathLst>
            </a:custGeom>
            <a:solidFill>
              <a:srgbClr val="FFFFFF"/>
            </a:solidFill>
            <a:ln w="0" cap="flat">
              <a:noFill/>
              <a:prstDash val="solid"/>
              <a:miter/>
            </a:ln>
            <a:effectLst>
              <a:outerShdw blurRad="190500" algn="ctr" rotWithShape="0">
                <a:prstClr val="black">
                  <a:alpha val="15000"/>
                </a:prstClr>
              </a:outerShdw>
            </a:effectLst>
          </p:spPr>
          <p:txBody>
            <a:bodyPr rtlCol="0" anchor="ctr"/>
            <a:lstStyle/>
            <a:p>
              <a:endParaRPr lang="nl-NL"/>
            </a:p>
          </p:txBody>
        </p:sp>
        <p:sp>
          <p:nvSpPr>
            <p:cNvPr id="18" name="Vrije vorm: vorm 17">
              <a:extLst>
                <a:ext uri="{FF2B5EF4-FFF2-40B4-BE49-F238E27FC236}">
                  <a16:creationId xmlns:a16="http://schemas.microsoft.com/office/drawing/2014/main" id="{B56A2E63-5F66-DF2B-99F6-5A7C0A0432AD}"/>
                </a:ext>
              </a:extLst>
            </p:cNvPr>
            <p:cNvSpPr/>
            <p:nvPr/>
          </p:nvSpPr>
          <p:spPr>
            <a:xfrm>
              <a:off x="3372923" y="888508"/>
              <a:ext cx="5269166" cy="5269166"/>
            </a:xfrm>
            <a:custGeom>
              <a:avLst/>
              <a:gdLst>
                <a:gd name="connsiteX0" fmla="*/ 5269167 w 5269166"/>
                <a:gd name="connsiteY0" fmla="*/ 2634584 h 5269166"/>
                <a:gd name="connsiteX1" fmla="*/ 2634584 w 5269166"/>
                <a:gd name="connsiteY1" fmla="*/ 5269167 h 5269166"/>
                <a:gd name="connsiteX2" fmla="*/ 0 w 5269166"/>
                <a:gd name="connsiteY2" fmla="*/ 2634584 h 5269166"/>
                <a:gd name="connsiteX3" fmla="*/ 2634584 w 5269166"/>
                <a:gd name="connsiteY3" fmla="*/ 0 h 5269166"/>
                <a:gd name="connsiteX4" fmla="*/ 5269167 w 5269166"/>
                <a:gd name="connsiteY4" fmla="*/ 2634584 h 5269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9166" h="5269166">
                  <a:moveTo>
                    <a:pt x="5269167" y="2634584"/>
                  </a:moveTo>
                  <a:cubicBezTo>
                    <a:pt x="5269167" y="4089624"/>
                    <a:pt x="4089624" y="5269167"/>
                    <a:pt x="2634584" y="5269167"/>
                  </a:cubicBezTo>
                  <a:cubicBezTo>
                    <a:pt x="1179543" y="5269167"/>
                    <a:pt x="0" y="4089624"/>
                    <a:pt x="0" y="2634584"/>
                  </a:cubicBezTo>
                  <a:cubicBezTo>
                    <a:pt x="0" y="1179543"/>
                    <a:pt x="1179543" y="0"/>
                    <a:pt x="2634584" y="0"/>
                  </a:cubicBezTo>
                  <a:cubicBezTo>
                    <a:pt x="4089624" y="0"/>
                    <a:pt x="5269167" y="1179543"/>
                    <a:pt x="5269167" y="2634584"/>
                  </a:cubicBezTo>
                  <a:close/>
                </a:path>
              </a:pathLst>
            </a:custGeom>
            <a:solidFill>
              <a:srgbClr val="A91480"/>
            </a:solidFill>
            <a:ln w="0" cap="flat">
              <a:noFill/>
              <a:prstDash val="solid"/>
              <a:miter/>
            </a:ln>
            <a:effectLst>
              <a:outerShdw blurRad="190500" algn="ctr" rotWithShape="0">
                <a:prstClr val="black">
                  <a:alpha val="15000"/>
                </a:prstClr>
              </a:outerShdw>
            </a:effectLst>
          </p:spPr>
          <p:txBody>
            <a:bodyPr rtlCol="0" anchor="ctr"/>
            <a:lstStyle/>
            <a:p>
              <a:endParaRPr lang="nl-NL"/>
            </a:p>
          </p:txBody>
        </p:sp>
      </p:grpSp>
      <p:grpSp>
        <p:nvGrpSpPr>
          <p:cNvPr id="19" name="Groep 18">
            <a:extLst>
              <a:ext uri="{FF2B5EF4-FFF2-40B4-BE49-F238E27FC236}">
                <a16:creationId xmlns:a16="http://schemas.microsoft.com/office/drawing/2014/main" id="{1FC0B398-1739-0B80-6EDD-C9405208FFF6}"/>
              </a:ext>
            </a:extLst>
          </p:cNvPr>
          <p:cNvGrpSpPr/>
          <p:nvPr/>
        </p:nvGrpSpPr>
        <p:grpSpPr>
          <a:xfrm>
            <a:off x="5340318" y="2673318"/>
            <a:ext cx="1511366" cy="1511366"/>
            <a:chOff x="2975210" y="490795"/>
            <a:chExt cx="6064593" cy="6064593"/>
          </a:xfrm>
        </p:grpSpPr>
        <p:sp>
          <p:nvSpPr>
            <p:cNvPr id="20" name="Vrije vorm: vorm 19">
              <a:extLst>
                <a:ext uri="{FF2B5EF4-FFF2-40B4-BE49-F238E27FC236}">
                  <a16:creationId xmlns:a16="http://schemas.microsoft.com/office/drawing/2014/main" id="{D07C0059-EA5A-2A9A-4369-C4DD4D41634D}"/>
                </a:ext>
              </a:extLst>
            </p:cNvPr>
            <p:cNvSpPr/>
            <p:nvPr/>
          </p:nvSpPr>
          <p:spPr>
            <a:xfrm>
              <a:off x="2975210" y="490795"/>
              <a:ext cx="6064593" cy="6064593"/>
            </a:xfrm>
            <a:custGeom>
              <a:avLst/>
              <a:gdLst>
                <a:gd name="connsiteX0" fmla="*/ 6064594 w 6064593"/>
                <a:gd name="connsiteY0" fmla="*/ 3032297 h 6064593"/>
                <a:gd name="connsiteX1" fmla="*/ 3032297 w 6064593"/>
                <a:gd name="connsiteY1" fmla="*/ 6064595 h 6064593"/>
                <a:gd name="connsiteX2" fmla="*/ 0 w 6064593"/>
                <a:gd name="connsiteY2" fmla="*/ 3032298 h 6064593"/>
                <a:gd name="connsiteX3" fmla="*/ 3032297 w 6064593"/>
                <a:gd name="connsiteY3" fmla="*/ 1 h 6064593"/>
                <a:gd name="connsiteX4" fmla="*/ 6064594 w 6064593"/>
                <a:gd name="connsiteY4" fmla="*/ 3032297 h 6064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4593" h="6064593">
                  <a:moveTo>
                    <a:pt x="6064594" y="3032297"/>
                  </a:moveTo>
                  <a:cubicBezTo>
                    <a:pt x="6064594" y="4706989"/>
                    <a:pt x="4706989" y="6064595"/>
                    <a:pt x="3032297" y="6064595"/>
                  </a:cubicBezTo>
                  <a:cubicBezTo>
                    <a:pt x="1357606" y="6064595"/>
                    <a:pt x="0" y="4706989"/>
                    <a:pt x="0" y="3032298"/>
                  </a:cubicBezTo>
                  <a:cubicBezTo>
                    <a:pt x="0" y="1357606"/>
                    <a:pt x="1357606" y="1"/>
                    <a:pt x="3032297" y="1"/>
                  </a:cubicBezTo>
                  <a:cubicBezTo>
                    <a:pt x="4706989" y="1"/>
                    <a:pt x="6064594" y="1357606"/>
                    <a:pt x="6064594" y="3032297"/>
                  </a:cubicBezTo>
                  <a:close/>
                </a:path>
              </a:pathLst>
            </a:custGeom>
            <a:solidFill>
              <a:srgbClr val="E7D8E9"/>
            </a:solidFill>
            <a:ln w="0" cap="flat">
              <a:noFill/>
              <a:prstDash val="solid"/>
              <a:miter/>
            </a:ln>
            <a:effectLst>
              <a:outerShdw blurRad="254000" algn="ctr" rotWithShape="0">
                <a:prstClr val="black">
                  <a:alpha val="20000"/>
                </a:prstClr>
              </a:outerShdw>
            </a:effectLst>
          </p:spPr>
          <p:txBody>
            <a:bodyPr rtlCol="0" anchor="ctr"/>
            <a:lstStyle/>
            <a:p>
              <a:endParaRPr lang="nl-NL">
                <a:solidFill>
                  <a:srgbClr val="883D90"/>
                </a:solidFill>
              </a:endParaRPr>
            </a:p>
          </p:txBody>
        </p:sp>
        <p:sp>
          <p:nvSpPr>
            <p:cNvPr id="22" name="Vrije vorm: vorm 21">
              <a:extLst>
                <a:ext uri="{FF2B5EF4-FFF2-40B4-BE49-F238E27FC236}">
                  <a16:creationId xmlns:a16="http://schemas.microsoft.com/office/drawing/2014/main" id="{B8C20347-6043-4AB0-5CEA-897CD5D90558}"/>
                </a:ext>
              </a:extLst>
            </p:cNvPr>
            <p:cNvSpPr/>
            <p:nvPr/>
          </p:nvSpPr>
          <p:spPr>
            <a:xfrm>
              <a:off x="3191432" y="707017"/>
              <a:ext cx="5632148" cy="5632148"/>
            </a:xfrm>
            <a:custGeom>
              <a:avLst/>
              <a:gdLst>
                <a:gd name="connsiteX0" fmla="*/ 5632149 w 5632148"/>
                <a:gd name="connsiteY0" fmla="*/ 2816074 h 5632148"/>
                <a:gd name="connsiteX1" fmla="*/ 2816074 w 5632148"/>
                <a:gd name="connsiteY1" fmla="*/ 5632149 h 5632148"/>
                <a:gd name="connsiteX2" fmla="*/ 0 w 5632148"/>
                <a:gd name="connsiteY2" fmla="*/ 2816074 h 5632148"/>
                <a:gd name="connsiteX3" fmla="*/ 2816074 w 5632148"/>
                <a:gd name="connsiteY3" fmla="*/ 0 h 5632148"/>
                <a:gd name="connsiteX4" fmla="*/ 5632149 w 5632148"/>
                <a:gd name="connsiteY4" fmla="*/ 2816074 h 5632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2148" h="5632148">
                  <a:moveTo>
                    <a:pt x="5632149" y="2816074"/>
                  </a:moveTo>
                  <a:cubicBezTo>
                    <a:pt x="5632149" y="4371350"/>
                    <a:pt x="4371349" y="5632149"/>
                    <a:pt x="2816074" y="5632149"/>
                  </a:cubicBezTo>
                  <a:cubicBezTo>
                    <a:pt x="1260799" y="5632149"/>
                    <a:pt x="0" y="4371350"/>
                    <a:pt x="0" y="2816074"/>
                  </a:cubicBezTo>
                  <a:cubicBezTo>
                    <a:pt x="0" y="1260800"/>
                    <a:pt x="1260799" y="0"/>
                    <a:pt x="2816074" y="0"/>
                  </a:cubicBezTo>
                  <a:cubicBezTo>
                    <a:pt x="4371349" y="0"/>
                    <a:pt x="5632149" y="1260800"/>
                    <a:pt x="5632149" y="2816074"/>
                  </a:cubicBezTo>
                  <a:close/>
                </a:path>
              </a:pathLst>
            </a:custGeom>
            <a:solidFill>
              <a:srgbClr val="FFFFFF"/>
            </a:solidFill>
            <a:ln w="0" cap="flat">
              <a:noFill/>
              <a:prstDash val="solid"/>
              <a:miter/>
            </a:ln>
            <a:effectLst>
              <a:outerShdw blurRad="190500" algn="ctr" rotWithShape="0">
                <a:prstClr val="black">
                  <a:alpha val="15000"/>
                </a:prstClr>
              </a:outerShdw>
            </a:effectLst>
          </p:spPr>
          <p:txBody>
            <a:bodyPr rtlCol="0" anchor="ctr"/>
            <a:lstStyle/>
            <a:p>
              <a:endParaRPr lang="nl-NL">
                <a:solidFill>
                  <a:srgbClr val="883D90"/>
                </a:solidFill>
              </a:endParaRPr>
            </a:p>
          </p:txBody>
        </p:sp>
        <p:sp>
          <p:nvSpPr>
            <p:cNvPr id="23" name="Vrije vorm: vorm 22">
              <a:extLst>
                <a:ext uri="{FF2B5EF4-FFF2-40B4-BE49-F238E27FC236}">
                  <a16:creationId xmlns:a16="http://schemas.microsoft.com/office/drawing/2014/main" id="{FE24D471-1C90-F5D7-CDE1-DF68689718D8}"/>
                </a:ext>
              </a:extLst>
            </p:cNvPr>
            <p:cNvSpPr/>
            <p:nvPr/>
          </p:nvSpPr>
          <p:spPr>
            <a:xfrm>
              <a:off x="3372923" y="888508"/>
              <a:ext cx="5269166" cy="5269166"/>
            </a:xfrm>
            <a:custGeom>
              <a:avLst/>
              <a:gdLst>
                <a:gd name="connsiteX0" fmla="*/ 5269167 w 5269166"/>
                <a:gd name="connsiteY0" fmla="*/ 2634584 h 5269166"/>
                <a:gd name="connsiteX1" fmla="*/ 2634584 w 5269166"/>
                <a:gd name="connsiteY1" fmla="*/ 5269167 h 5269166"/>
                <a:gd name="connsiteX2" fmla="*/ 0 w 5269166"/>
                <a:gd name="connsiteY2" fmla="*/ 2634584 h 5269166"/>
                <a:gd name="connsiteX3" fmla="*/ 2634584 w 5269166"/>
                <a:gd name="connsiteY3" fmla="*/ 0 h 5269166"/>
                <a:gd name="connsiteX4" fmla="*/ 5269167 w 5269166"/>
                <a:gd name="connsiteY4" fmla="*/ 2634584 h 5269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9166" h="5269166">
                  <a:moveTo>
                    <a:pt x="5269167" y="2634584"/>
                  </a:moveTo>
                  <a:cubicBezTo>
                    <a:pt x="5269167" y="4089624"/>
                    <a:pt x="4089624" y="5269167"/>
                    <a:pt x="2634584" y="5269167"/>
                  </a:cubicBezTo>
                  <a:cubicBezTo>
                    <a:pt x="1179543" y="5269167"/>
                    <a:pt x="0" y="4089624"/>
                    <a:pt x="0" y="2634584"/>
                  </a:cubicBezTo>
                  <a:cubicBezTo>
                    <a:pt x="0" y="1179543"/>
                    <a:pt x="1179543" y="0"/>
                    <a:pt x="2634584" y="0"/>
                  </a:cubicBezTo>
                  <a:cubicBezTo>
                    <a:pt x="4089624" y="0"/>
                    <a:pt x="5269167" y="1179543"/>
                    <a:pt x="5269167" y="2634584"/>
                  </a:cubicBezTo>
                  <a:close/>
                </a:path>
              </a:pathLst>
            </a:custGeom>
            <a:solidFill>
              <a:srgbClr val="883D90"/>
            </a:solidFill>
            <a:ln w="0" cap="flat">
              <a:noFill/>
              <a:prstDash val="solid"/>
              <a:miter/>
            </a:ln>
            <a:effectLst>
              <a:outerShdw blurRad="190500" algn="ctr" rotWithShape="0">
                <a:prstClr val="black">
                  <a:alpha val="15000"/>
                </a:prstClr>
              </a:outerShdw>
            </a:effectLst>
          </p:spPr>
          <p:txBody>
            <a:bodyPr rtlCol="0" anchor="ctr"/>
            <a:lstStyle/>
            <a:p>
              <a:endParaRPr lang="nl-NL">
                <a:solidFill>
                  <a:srgbClr val="883D90"/>
                </a:solidFill>
              </a:endParaRPr>
            </a:p>
          </p:txBody>
        </p:sp>
      </p:grpSp>
      <p:grpSp>
        <p:nvGrpSpPr>
          <p:cNvPr id="139" name="Groep 138">
            <a:extLst>
              <a:ext uri="{FF2B5EF4-FFF2-40B4-BE49-F238E27FC236}">
                <a16:creationId xmlns:a16="http://schemas.microsoft.com/office/drawing/2014/main" id="{90398A36-EDB8-B8FF-D412-DA758C770F41}"/>
              </a:ext>
            </a:extLst>
          </p:cNvPr>
          <p:cNvGrpSpPr/>
          <p:nvPr/>
        </p:nvGrpSpPr>
        <p:grpSpPr>
          <a:xfrm>
            <a:off x="3063704" y="396704"/>
            <a:ext cx="6064593" cy="6064593"/>
            <a:chOff x="2975210" y="490795"/>
            <a:chExt cx="6064593" cy="6064593"/>
          </a:xfrm>
        </p:grpSpPr>
        <p:sp>
          <p:nvSpPr>
            <p:cNvPr id="11" name="Vrije vorm: vorm 10">
              <a:extLst>
                <a:ext uri="{FF2B5EF4-FFF2-40B4-BE49-F238E27FC236}">
                  <a16:creationId xmlns:a16="http://schemas.microsoft.com/office/drawing/2014/main" id="{BF7F4167-D491-D66E-8DBB-57A324BDAD23}"/>
                </a:ext>
              </a:extLst>
            </p:cNvPr>
            <p:cNvSpPr/>
            <p:nvPr/>
          </p:nvSpPr>
          <p:spPr>
            <a:xfrm>
              <a:off x="2975210" y="490795"/>
              <a:ext cx="6064593" cy="6064593"/>
            </a:xfrm>
            <a:custGeom>
              <a:avLst/>
              <a:gdLst>
                <a:gd name="connsiteX0" fmla="*/ 6064594 w 6064593"/>
                <a:gd name="connsiteY0" fmla="*/ 3032297 h 6064593"/>
                <a:gd name="connsiteX1" fmla="*/ 3032297 w 6064593"/>
                <a:gd name="connsiteY1" fmla="*/ 6064595 h 6064593"/>
                <a:gd name="connsiteX2" fmla="*/ 0 w 6064593"/>
                <a:gd name="connsiteY2" fmla="*/ 3032298 h 6064593"/>
                <a:gd name="connsiteX3" fmla="*/ 3032297 w 6064593"/>
                <a:gd name="connsiteY3" fmla="*/ 1 h 6064593"/>
                <a:gd name="connsiteX4" fmla="*/ 6064594 w 6064593"/>
                <a:gd name="connsiteY4" fmla="*/ 3032297 h 6064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4593" h="6064593">
                  <a:moveTo>
                    <a:pt x="6064594" y="3032297"/>
                  </a:moveTo>
                  <a:cubicBezTo>
                    <a:pt x="6064594" y="4706989"/>
                    <a:pt x="4706989" y="6064595"/>
                    <a:pt x="3032297" y="6064595"/>
                  </a:cubicBezTo>
                  <a:cubicBezTo>
                    <a:pt x="1357606" y="6064595"/>
                    <a:pt x="0" y="4706989"/>
                    <a:pt x="0" y="3032298"/>
                  </a:cubicBezTo>
                  <a:cubicBezTo>
                    <a:pt x="0" y="1357606"/>
                    <a:pt x="1357606" y="1"/>
                    <a:pt x="3032297" y="1"/>
                  </a:cubicBezTo>
                  <a:cubicBezTo>
                    <a:pt x="4706989" y="1"/>
                    <a:pt x="6064594" y="1357606"/>
                    <a:pt x="6064594" y="3032297"/>
                  </a:cubicBezTo>
                  <a:close/>
                </a:path>
              </a:pathLst>
            </a:custGeom>
            <a:solidFill>
              <a:srgbClr val="FADCCF"/>
            </a:solidFill>
            <a:ln w="0" cap="flat">
              <a:noFill/>
              <a:prstDash val="solid"/>
              <a:miter/>
            </a:ln>
            <a:effectLst>
              <a:outerShdw blurRad="254000" algn="ctr" rotWithShape="0">
                <a:prstClr val="black">
                  <a:alpha val="20000"/>
                </a:prstClr>
              </a:outerShdw>
            </a:effectLst>
          </p:spPr>
          <p:txBody>
            <a:bodyPr rtlCol="0" anchor="ctr"/>
            <a:lstStyle/>
            <a:p>
              <a:endParaRPr lang="nl-NL"/>
            </a:p>
          </p:txBody>
        </p:sp>
        <p:sp>
          <p:nvSpPr>
            <p:cNvPr id="12" name="Vrije vorm: vorm 11">
              <a:extLst>
                <a:ext uri="{FF2B5EF4-FFF2-40B4-BE49-F238E27FC236}">
                  <a16:creationId xmlns:a16="http://schemas.microsoft.com/office/drawing/2014/main" id="{8205483B-D397-73CD-4DBE-10F15F87FB5B}"/>
                </a:ext>
              </a:extLst>
            </p:cNvPr>
            <p:cNvSpPr/>
            <p:nvPr/>
          </p:nvSpPr>
          <p:spPr>
            <a:xfrm>
              <a:off x="3191432" y="707017"/>
              <a:ext cx="5632148" cy="5632148"/>
            </a:xfrm>
            <a:custGeom>
              <a:avLst/>
              <a:gdLst>
                <a:gd name="connsiteX0" fmla="*/ 5632149 w 5632148"/>
                <a:gd name="connsiteY0" fmla="*/ 2816074 h 5632148"/>
                <a:gd name="connsiteX1" fmla="*/ 2816074 w 5632148"/>
                <a:gd name="connsiteY1" fmla="*/ 5632149 h 5632148"/>
                <a:gd name="connsiteX2" fmla="*/ 0 w 5632148"/>
                <a:gd name="connsiteY2" fmla="*/ 2816074 h 5632148"/>
                <a:gd name="connsiteX3" fmla="*/ 2816074 w 5632148"/>
                <a:gd name="connsiteY3" fmla="*/ 0 h 5632148"/>
                <a:gd name="connsiteX4" fmla="*/ 5632149 w 5632148"/>
                <a:gd name="connsiteY4" fmla="*/ 2816074 h 5632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2148" h="5632148">
                  <a:moveTo>
                    <a:pt x="5632149" y="2816074"/>
                  </a:moveTo>
                  <a:cubicBezTo>
                    <a:pt x="5632149" y="4371350"/>
                    <a:pt x="4371349" y="5632149"/>
                    <a:pt x="2816074" y="5632149"/>
                  </a:cubicBezTo>
                  <a:cubicBezTo>
                    <a:pt x="1260799" y="5632149"/>
                    <a:pt x="0" y="4371350"/>
                    <a:pt x="0" y="2816074"/>
                  </a:cubicBezTo>
                  <a:cubicBezTo>
                    <a:pt x="0" y="1260800"/>
                    <a:pt x="1260799" y="0"/>
                    <a:pt x="2816074" y="0"/>
                  </a:cubicBezTo>
                  <a:cubicBezTo>
                    <a:pt x="4371349" y="0"/>
                    <a:pt x="5632149" y="1260800"/>
                    <a:pt x="5632149" y="2816074"/>
                  </a:cubicBezTo>
                  <a:close/>
                </a:path>
              </a:pathLst>
            </a:custGeom>
            <a:solidFill>
              <a:srgbClr val="FFFFFF"/>
            </a:solidFill>
            <a:ln w="0" cap="flat">
              <a:noFill/>
              <a:prstDash val="solid"/>
              <a:miter/>
            </a:ln>
            <a:effectLst>
              <a:outerShdw blurRad="190500" algn="ctr" rotWithShape="0">
                <a:prstClr val="black">
                  <a:alpha val="15000"/>
                </a:prstClr>
              </a:outerShdw>
            </a:effectLst>
          </p:spPr>
          <p:txBody>
            <a:bodyPr rtlCol="0" anchor="ctr"/>
            <a:lstStyle/>
            <a:p>
              <a:endParaRPr lang="nl-NL"/>
            </a:p>
          </p:txBody>
        </p:sp>
        <p:sp>
          <p:nvSpPr>
            <p:cNvPr id="13" name="Vrije vorm: vorm 12">
              <a:extLst>
                <a:ext uri="{FF2B5EF4-FFF2-40B4-BE49-F238E27FC236}">
                  <a16:creationId xmlns:a16="http://schemas.microsoft.com/office/drawing/2014/main" id="{88757173-377F-30AF-9D9D-D9932D315959}"/>
                </a:ext>
              </a:extLst>
            </p:cNvPr>
            <p:cNvSpPr/>
            <p:nvPr/>
          </p:nvSpPr>
          <p:spPr>
            <a:xfrm>
              <a:off x="3372923" y="888508"/>
              <a:ext cx="5269166" cy="5269166"/>
            </a:xfrm>
            <a:custGeom>
              <a:avLst/>
              <a:gdLst>
                <a:gd name="connsiteX0" fmla="*/ 5269167 w 5269166"/>
                <a:gd name="connsiteY0" fmla="*/ 2634584 h 5269166"/>
                <a:gd name="connsiteX1" fmla="*/ 2634584 w 5269166"/>
                <a:gd name="connsiteY1" fmla="*/ 5269167 h 5269166"/>
                <a:gd name="connsiteX2" fmla="*/ 0 w 5269166"/>
                <a:gd name="connsiteY2" fmla="*/ 2634584 h 5269166"/>
                <a:gd name="connsiteX3" fmla="*/ 2634584 w 5269166"/>
                <a:gd name="connsiteY3" fmla="*/ 0 h 5269166"/>
                <a:gd name="connsiteX4" fmla="*/ 5269167 w 5269166"/>
                <a:gd name="connsiteY4" fmla="*/ 2634584 h 5269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9166" h="5269166">
                  <a:moveTo>
                    <a:pt x="5269167" y="2634584"/>
                  </a:moveTo>
                  <a:cubicBezTo>
                    <a:pt x="5269167" y="4089624"/>
                    <a:pt x="4089624" y="5269167"/>
                    <a:pt x="2634584" y="5269167"/>
                  </a:cubicBezTo>
                  <a:cubicBezTo>
                    <a:pt x="1179543" y="5269167"/>
                    <a:pt x="0" y="4089624"/>
                    <a:pt x="0" y="2634584"/>
                  </a:cubicBezTo>
                  <a:cubicBezTo>
                    <a:pt x="0" y="1179543"/>
                    <a:pt x="1179543" y="0"/>
                    <a:pt x="2634584" y="0"/>
                  </a:cubicBezTo>
                  <a:cubicBezTo>
                    <a:pt x="4089624" y="0"/>
                    <a:pt x="5269167" y="1179543"/>
                    <a:pt x="5269167" y="2634584"/>
                  </a:cubicBezTo>
                  <a:close/>
                </a:path>
              </a:pathLst>
            </a:custGeom>
            <a:solidFill>
              <a:srgbClr val="E84E0F"/>
            </a:solidFill>
            <a:ln w="0" cap="flat">
              <a:noFill/>
              <a:prstDash val="solid"/>
              <a:miter/>
            </a:ln>
            <a:effectLst>
              <a:outerShdw blurRad="190500" algn="ctr" rotWithShape="0">
                <a:prstClr val="black">
                  <a:alpha val="15000"/>
                </a:prstClr>
              </a:outerShdw>
            </a:effectLst>
          </p:spPr>
          <p:txBody>
            <a:bodyPr rtlCol="0" anchor="ctr"/>
            <a:lstStyle/>
            <a:p>
              <a:endParaRPr lang="nl-NL"/>
            </a:p>
          </p:txBody>
        </p:sp>
      </p:grpSp>
      <p:grpSp>
        <p:nvGrpSpPr>
          <p:cNvPr id="129" name="Groep 128">
            <a:extLst>
              <a:ext uri="{FF2B5EF4-FFF2-40B4-BE49-F238E27FC236}">
                <a16:creationId xmlns:a16="http://schemas.microsoft.com/office/drawing/2014/main" id="{CE6460FE-56CF-95E0-0C83-C8E45D00B0ED}"/>
              </a:ext>
            </a:extLst>
          </p:cNvPr>
          <p:cNvGrpSpPr/>
          <p:nvPr/>
        </p:nvGrpSpPr>
        <p:grpSpPr>
          <a:xfrm>
            <a:off x="11121579" y="585392"/>
            <a:ext cx="550913" cy="550913"/>
            <a:chOff x="11121579" y="585392"/>
            <a:chExt cx="550913" cy="550913"/>
          </a:xfrm>
        </p:grpSpPr>
        <p:sp>
          <p:nvSpPr>
            <p:cNvPr id="28" name="Vrije vorm: vorm 27">
              <a:extLst>
                <a:ext uri="{FF2B5EF4-FFF2-40B4-BE49-F238E27FC236}">
                  <a16:creationId xmlns:a16="http://schemas.microsoft.com/office/drawing/2014/main" id="{91E4FA78-69BB-6A55-9507-73CA22C26DFA}"/>
                </a:ext>
              </a:extLst>
            </p:cNvPr>
            <p:cNvSpPr/>
            <p:nvPr/>
          </p:nvSpPr>
          <p:spPr>
            <a:xfrm>
              <a:off x="11121579" y="585392"/>
              <a:ext cx="550913" cy="550913"/>
            </a:xfrm>
            <a:custGeom>
              <a:avLst/>
              <a:gdLst>
                <a:gd name="connsiteX0" fmla="*/ 550914 w 550913"/>
                <a:gd name="connsiteY0" fmla="*/ 275457 h 550913"/>
                <a:gd name="connsiteX1" fmla="*/ 275457 w 550913"/>
                <a:gd name="connsiteY1" fmla="*/ 550913 h 550913"/>
                <a:gd name="connsiteX2" fmla="*/ 0 w 550913"/>
                <a:gd name="connsiteY2" fmla="*/ 275457 h 550913"/>
                <a:gd name="connsiteX3" fmla="*/ 275457 w 550913"/>
                <a:gd name="connsiteY3" fmla="*/ 0 h 550913"/>
                <a:gd name="connsiteX4" fmla="*/ 550914 w 550913"/>
                <a:gd name="connsiteY4" fmla="*/ 275457 h 55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913" h="550913">
                  <a:moveTo>
                    <a:pt x="550914" y="275457"/>
                  </a:moveTo>
                  <a:cubicBezTo>
                    <a:pt x="550914" y="427587"/>
                    <a:pt x="427588" y="550913"/>
                    <a:pt x="275457" y="550913"/>
                  </a:cubicBezTo>
                  <a:cubicBezTo>
                    <a:pt x="123326" y="550913"/>
                    <a:pt x="0" y="427587"/>
                    <a:pt x="0" y="275457"/>
                  </a:cubicBezTo>
                  <a:cubicBezTo>
                    <a:pt x="0" y="123326"/>
                    <a:pt x="123326" y="0"/>
                    <a:pt x="275457" y="0"/>
                  </a:cubicBezTo>
                  <a:cubicBezTo>
                    <a:pt x="427588" y="0"/>
                    <a:pt x="550914" y="123326"/>
                    <a:pt x="550914" y="275457"/>
                  </a:cubicBezTo>
                  <a:close/>
                </a:path>
              </a:pathLst>
            </a:custGeom>
            <a:solidFill>
              <a:srgbClr val="FFFFFF"/>
            </a:solidFill>
            <a:ln w="0" cap="flat">
              <a:noFill/>
              <a:prstDash val="solid"/>
              <a:miter/>
            </a:ln>
            <a:effectLst>
              <a:outerShdw blurRad="101600" algn="ctr" rotWithShape="0">
                <a:prstClr val="black">
                  <a:alpha val="15000"/>
                </a:prstClr>
              </a:outerShdw>
            </a:effectLst>
          </p:spPr>
          <p:txBody>
            <a:bodyPr rtlCol="0" anchor="ctr"/>
            <a:lstStyle/>
            <a:p>
              <a:endParaRPr lang="nl-NL"/>
            </a:p>
          </p:txBody>
        </p:sp>
        <p:grpSp>
          <p:nvGrpSpPr>
            <p:cNvPr id="118" name="Groep 117">
              <a:extLst>
                <a:ext uri="{FF2B5EF4-FFF2-40B4-BE49-F238E27FC236}">
                  <a16:creationId xmlns:a16="http://schemas.microsoft.com/office/drawing/2014/main" id="{2E2F3496-6B98-3D9D-3286-216278CB7DE7}"/>
                </a:ext>
              </a:extLst>
            </p:cNvPr>
            <p:cNvGrpSpPr/>
            <p:nvPr/>
          </p:nvGrpSpPr>
          <p:grpSpPr>
            <a:xfrm>
              <a:off x="11178642" y="639603"/>
              <a:ext cx="436786" cy="442490"/>
              <a:chOff x="11180023" y="640595"/>
              <a:chExt cx="436786" cy="442490"/>
            </a:xfrm>
          </p:grpSpPr>
          <p:sp>
            <p:nvSpPr>
              <p:cNvPr id="119" name="Vrije vorm: vorm 118">
                <a:extLst>
                  <a:ext uri="{FF2B5EF4-FFF2-40B4-BE49-F238E27FC236}">
                    <a16:creationId xmlns:a16="http://schemas.microsoft.com/office/drawing/2014/main" id="{A14889C9-158D-F1CE-C754-C6EFFD872CB3}"/>
                  </a:ext>
                </a:extLst>
              </p:cNvPr>
              <p:cNvSpPr/>
              <p:nvPr/>
            </p:nvSpPr>
            <p:spPr>
              <a:xfrm>
                <a:off x="11402214" y="656256"/>
                <a:ext cx="214595" cy="187805"/>
              </a:xfrm>
              <a:custGeom>
                <a:avLst/>
                <a:gdLst>
                  <a:gd name="connsiteX0" fmla="*/ 70853 w 214595"/>
                  <a:gd name="connsiteY0" fmla="*/ 187806 h 187805"/>
                  <a:gd name="connsiteX1" fmla="*/ 212307 w 214595"/>
                  <a:gd name="connsiteY1" fmla="*/ 141833 h 187805"/>
                  <a:gd name="connsiteX2" fmla="*/ 214455 w 214595"/>
                  <a:gd name="connsiteY2" fmla="*/ 137665 h 187805"/>
                  <a:gd name="connsiteX3" fmla="*/ 0 w 214595"/>
                  <a:gd name="connsiteY3" fmla="*/ 0 h 187805"/>
                  <a:gd name="connsiteX4" fmla="*/ 0 w 214595"/>
                  <a:gd name="connsiteY4" fmla="*/ 136276 h 187805"/>
                  <a:gd name="connsiteX5" fmla="*/ 70853 w 214595"/>
                  <a:gd name="connsiteY5" fmla="*/ 187806 h 187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595" h="187805">
                    <a:moveTo>
                      <a:pt x="70853" y="187806"/>
                    </a:moveTo>
                    <a:lnTo>
                      <a:pt x="212307" y="141833"/>
                    </a:lnTo>
                    <a:cubicBezTo>
                      <a:pt x="214076" y="141328"/>
                      <a:pt x="214960" y="139434"/>
                      <a:pt x="214455" y="137665"/>
                    </a:cubicBezTo>
                    <a:cubicBezTo>
                      <a:pt x="184270" y="50520"/>
                      <a:pt x="87904" y="-126"/>
                      <a:pt x="0" y="0"/>
                    </a:cubicBezTo>
                    <a:lnTo>
                      <a:pt x="0" y="136276"/>
                    </a:lnTo>
                    <a:cubicBezTo>
                      <a:pt x="31448" y="136276"/>
                      <a:pt x="60623" y="156231"/>
                      <a:pt x="70853" y="187806"/>
                    </a:cubicBezTo>
                    <a:close/>
                  </a:path>
                </a:pathLst>
              </a:custGeom>
              <a:solidFill>
                <a:srgbClr val="EF7900"/>
              </a:solidFill>
              <a:ln w="0" cap="flat">
                <a:noFill/>
                <a:prstDash val="solid"/>
                <a:miter/>
              </a:ln>
            </p:spPr>
            <p:txBody>
              <a:bodyPr rtlCol="0" anchor="ctr"/>
              <a:lstStyle/>
              <a:p>
                <a:endParaRPr lang="nl-NL"/>
              </a:p>
            </p:txBody>
          </p:sp>
          <p:sp>
            <p:nvSpPr>
              <p:cNvPr id="120" name="Vrije vorm: vorm 119">
                <a:extLst>
                  <a:ext uri="{FF2B5EF4-FFF2-40B4-BE49-F238E27FC236}">
                    <a16:creationId xmlns:a16="http://schemas.microsoft.com/office/drawing/2014/main" id="{35F24B04-595A-739F-CA88-D1C5BEF61348}"/>
                  </a:ext>
                </a:extLst>
              </p:cNvPr>
              <p:cNvSpPr/>
              <p:nvPr/>
            </p:nvSpPr>
            <p:spPr>
              <a:xfrm>
                <a:off x="11201526" y="640595"/>
                <a:ext cx="200561" cy="203592"/>
              </a:xfrm>
              <a:custGeom>
                <a:avLst/>
                <a:gdLst>
                  <a:gd name="connsiteX0" fmla="*/ 200562 w 200561"/>
                  <a:gd name="connsiteY0" fmla="*/ 152063 h 203592"/>
                  <a:gd name="connsiteX1" fmla="*/ 200562 w 200561"/>
                  <a:gd name="connsiteY1" fmla="*/ 3284 h 203592"/>
                  <a:gd name="connsiteX2" fmla="*/ 197279 w 200561"/>
                  <a:gd name="connsiteY2" fmla="*/ 0 h 203592"/>
                  <a:gd name="connsiteX3" fmla="*/ 0 w 200561"/>
                  <a:gd name="connsiteY3" fmla="*/ 161409 h 203592"/>
                  <a:gd name="connsiteX4" fmla="*/ 129709 w 200561"/>
                  <a:gd name="connsiteY4" fmla="*/ 203593 h 203592"/>
                  <a:gd name="connsiteX5" fmla="*/ 200562 w 200561"/>
                  <a:gd name="connsiteY5" fmla="*/ 152063 h 203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561" h="203592">
                    <a:moveTo>
                      <a:pt x="200562" y="152063"/>
                    </a:moveTo>
                    <a:lnTo>
                      <a:pt x="200562" y="3284"/>
                    </a:lnTo>
                    <a:cubicBezTo>
                      <a:pt x="200562" y="1516"/>
                      <a:pt x="199046" y="0"/>
                      <a:pt x="197279" y="0"/>
                    </a:cubicBezTo>
                    <a:cubicBezTo>
                      <a:pt x="105080" y="1768"/>
                      <a:pt x="27154" y="77800"/>
                      <a:pt x="0" y="161409"/>
                    </a:cubicBezTo>
                    <a:lnTo>
                      <a:pt x="129709" y="203593"/>
                    </a:lnTo>
                    <a:cubicBezTo>
                      <a:pt x="139434" y="173660"/>
                      <a:pt x="167472" y="152063"/>
                      <a:pt x="200562" y="152063"/>
                    </a:cubicBezTo>
                    <a:close/>
                  </a:path>
                </a:pathLst>
              </a:custGeom>
              <a:solidFill>
                <a:srgbClr val="F59C00"/>
              </a:solidFill>
              <a:ln w="0" cap="flat">
                <a:noFill/>
                <a:prstDash val="solid"/>
                <a:miter/>
              </a:ln>
            </p:spPr>
            <p:txBody>
              <a:bodyPr rtlCol="0" anchor="ctr"/>
              <a:lstStyle/>
              <a:p>
                <a:endParaRPr lang="nl-NL"/>
              </a:p>
            </p:txBody>
          </p:sp>
          <p:sp>
            <p:nvSpPr>
              <p:cNvPr id="121" name="Vrije vorm: vorm 120">
                <a:extLst>
                  <a:ext uri="{FF2B5EF4-FFF2-40B4-BE49-F238E27FC236}">
                    <a16:creationId xmlns:a16="http://schemas.microsoft.com/office/drawing/2014/main" id="{1866E409-93DE-69DE-7247-9ACA690AD740}"/>
                  </a:ext>
                </a:extLst>
              </p:cNvPr>
              <p:cNvSpPr/>
              <p:nvPr/>
            </p:nvSpPr>
            <p:spPr>
              <a:xfrm>
                <a:off x="11270258" y="925514"/>
                <a:ext cx="255854" cy="157571"/>
              </a:xfrm>
              <a:custGeom>
                <a:avLst/>
                <a:gdLst>
                  <a:gd name="connsiteX0" fmla="*/ 88005 w 255854"/>
                  <a:gd name="connsiteY0" fmla="*/ 0 h 157571"/>
                  <a:gd name="connsiteX1" fmla="*/ 606 w 255854"/>
                  <a:gd name="connsiteY1" fmla="*/ 120362 h 157571"/>
                  <a:gd name="connsiteX2" fmla="*/ 1364 w 255854"/>
                  <a:gd name="connsiteY2" fmla="*/ 124909 h 157571"/>
                  <a:gd name="connsiteX3" fmla="*/ 255855 w 255854"/>
                  <a:gd name="connsiteY3" fmla="*/ 110258 h 157571"/>
                  <a:gd name="connsiteX4" fmla="*/ 175782 w 255854"/>
                  <a:gd name="connsiteY4" fmla="*/ 0 h 157571"/>
                  <a:gd name="connsiteX5" fmla="*/ 88131 w 255854"/>
                  <a:gd name="connsiteY5" fmla="*/ 0 h 157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854" h="157571">
                    <a:moveTo>
                      <a:pt x="88005" y="0"/>
                    </a:moveTo>
                    <a:lnTo>
                      <a:pt x="606" y="120362"/>
                    </a:lnTo>
                    <a:cubicBezTo>
                      <a:pt x="-404" y="121878"/>
                      <a:pt x="-151" y="123899"/>
                      <a:pt x="1364" y="124909"/>
                    </a:cubicBezTo>
                    <a:cubicBezTo>
                      <a:pt x="77017" y="177702"/>
                      <a:pt x="184749" y="161914"/>
                      <a:pt x="255855" y="110258"/>
                    </a:cubicBezTo>
                    <a:lnTo>
                      <a:pt x="175782" y="0"/>
                    </a:lnTo>
                    <a:cubicBezTo>
                      <a:pt x="150396" y="18440"/>
                      <a:pt x="114906" y="19450"/>
                      <a:pt x="88131" y="0"/>
                    </a:cubicBezTo>
                    <a:close/>
                  </a:path>
                </a:pathLst>
              </a:custGeom>
              <a:solidFill>
                <a:srgbClr val="A91480"/>
              </a:solidFill>
              <a:ln w="0" cap="flat">
                <a:noFill/>
                <a:prstDash val="solid"/>
                <a:miter/>
              </a:ln>
            </p:spPr>
            <p:txBody>
              <a:bodyPr rtlCol="0" anchor="ctr"/>
              <a:lstStyle/>
              <a:p>
                <a:endParaRPr lang="nl-NL"/>
              </a:p>
            </p:txBody>
          </p:sp>
          <p:sp>
            <p:nvSpPr>
              <p:cNvPr id="122" name="Vrije vorm: vorm 121">
                <a:extLst>
                  <a:ext uri="{FF2B5EF4-FFF2-40B4-BE49-F238E27FC236}">
                    <a16:creationId xmlns:a16="http://schemas.microsoft.com/office/drawing/2014/main" id="{28073EE2-0861-25FF-0A03-48831B196728}"/>
                  </a:ext>
                </a:extLst>
              </p:cNvPr>
              <p:cNvSpPr/>
              <p:nvPr/>
            </p:nvSpPr>
            <p:spPr>
              <a:xfrm>
                <a:off x="11443882" y="800099"/>
                <a:ext cx="168674" cy="247140"/>
              </a:xfrm>
              <a:custGeom>
                <a:avLst/>
                <a:gdLst>
                  <a:gd name="connsiteX0" fmla="*/ 126 w 168674"/>
                  <a:gd name="connsiteY0" fmla="*/ 125414 h 247140"/>
                  <a:gd name="connsiteX1" fmla="*/ 87525 w 168674"/>
                  <a:gd name="connsiteY1" fmla="*/ 245777 h 247140"/>
                  <a:gd name="connsiteX2" fmla="*/ 92071 w 168674"/>
                  <a:gd name="connsiteY2" fmla="*/ 246534 h 247140"/>
                  <a:gd name="connsiteX3" fmla="*/ 156736 w 168674"/>
                  <a:gd name="connsiteY3" fmla="*/ 0 h 247140"/>
                  <a:gd name="connsiteX4" fmla="*/ 27028 w 168674"/>
                  <a:gd name="connsiteY4" fmla="*/ 42184 h 247140"/>
                  <a:gd name="connsiteX5" fmla="*/ 0 w 168674"/>
                  <a:gd name="connsiteY5" fmla="*/ 125541 h 247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674" h="247140">
                    <a:moveTo>
                      <a:pt x="126" y="125414"/>
                    </a:moveTo>
                    <a:lnTo>
                      <a:pt x="87525" y="245777"/>
                    </a:lnTo>
                    <a:cubicBezTo>
                      <a:pt x="88535" y="247292"/>
                      <a:pt x="90682" y="247545"/>
                      <a:pt x="92071" y="246534"/>
                    </a:cubicBezTo>
                    <a:cubicBezTo>
                      <a:pt x="165703" y="190837"/>
                      <a:pt x="183890" y="83610"/>
                      <a:pt x="156736" y="0"/>
                    </a:cubicBezTo>
                    <a:lnTo>
                      <a:pt x="27028" y="42184"/>
                    </a:lnTo>
                    <a:cubicBezTo>
                      <a:pt x="36752" y="72116"/>
                      <a:pt x="26775" y="106091"/>
                      <a:pt x="0" y="125541"/>
                    </a:cubicBezTo>
                    <a:close/>
                  </a:path>
                </a:pathLst>
              </a:custGeom>
              <a:solidFill>
                <a:srgbClr val="E84E0F"/>
              </a:solidFill>
              <a:ln w="0" cap="flat">
                <a:noFill/>
                <a:prstDash val="solid"/>
                <a:miter/>
              </a:ln>
            </p:spPr>
            <p:txBody>
              <a:bodyPr rtlCol="0" anchor="ctr"/>
              <a:lstStyle/>
              <a:p>
                <a:endParaRPr lang="nl-NL"/>
              </a:p>
            </p:txBody>
          </p:sp>
          <p:sp>
            <p:nvSpPr>
              <p:cNvPr id="123" name="Vrije vorm: vorm 122">
                <a:extLst>
                  <a:ext uri="{FF2B5EF4-FFF2-40B4-BE49-F238E27FC236}">
                    <a16:creationId xmlns:a16="http://schemas.microsoft.com/office/drawing/2014/main" id="{0B579F47-59BC-E064-68C4-D71A8B9EE487}"/>
                  </a:ext>
                </a:extLst>
              </p:cNvPr>
              <p:cNvSpPr/>
              <p:nvPr/>
            </p:nvSpPr>
            <p:spPr>
              <a:xfrm>
                <a:off x="11180023" y="796043"/>
                <a:ext cx="180144" cy="239728"/>
              </a:xfrm>
              <a:custGeom>
                <a:avLst/>
                <a:gdLst>
                  <a:gd name="connsiteX0" fmla="*/ 153117 w 180144"/>
                  <a:gd name="connsiteY0" fmla="*/ 46114 h 239728"/>
                  <a:gd name="connsiteX1" fmla="*/ 11662 w 180144"/>
                  <a:gd name="connsiteY1" fmla="*/ 141 h 239728"/>
                  <a:gd name="connsiteX2" fmla="*/ 7495 w 180144"/>
                  <a:gd name="connsiteY2" fmla="*/ 2288 h 239728"/>
                  <a:gd name="connsiteX3" fmla="*/ 100071 w 180144"/>
                  <a:gd name="connsiteY3" fmla="*/ 239729 h 239728"/>
                  <a:gd name="connsiteX4" fmla="*/ 180145 w 180144"/>
                  <a:gd name="connsiteY4" fmla="*/ 129470 h 239728"/>
                  <a:gd name="connsiteX5" fmla="*/ 153117 w 180144"/>
                  <a:gd name="connsiteY5" fmla="*/ 46114 h 239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144" h="239728">
                    <a:moveTo>
                      <a:pt x="153117" y="46114"/>
                    </a:moveTo>
                    <a:lnTo>
                      <a:pt x="11662" y="141"/>
                    </a:lnTo>
                    <a:cubicBezTo>
                      <a:pt x="9895" y="-364"/>
                      <a:pt x="8000" y="520"/>
                      <a:pt x="7495" y="2288"/>
                    </a:cubicBezTo>
                    <a:cubicBezTo>
                      <a:pt x="-19280" y="90571"/>
                      <a:pt x="28965" y="188199"/>
                      <a:pt x="100071" y="239729"/>
                    </a:cubicBezTo>
                    <a:lnTo>
                      <a:pt x="180145" y="129470"/>
                    </a:lnTo>
                    <a:cubicBezTo>
                      <a:pt x="154759" y="111031"/>
                      <a:pt x="142887" y="77688"/>
                      <a:pt x="153117" y="46114"/>
                    </a:cubicBezTo>
                    <a:close/>
                  </a:path>
                </a:pathLst>
              </a:custGeom>
              <a:solidFill>
                <a:srgbClr val="883D90"/>
              </a:solidFill>
              <a:ln w="0" cap="flat">
                <a:noFill/>
                <a:prstDash val="solid"/>
                <a:miter/>
              </a:ln>
            </p:spPr>
            <p:txBody>
              <a:bodyPr rtlCol="0" anchor="ctr"/>
              <a:lstStyle/>
              <a:p>
                <a:endParaRPr lang="nl-NL"/>
              </a:p>
            </p:txBody>
          </p:sp>
        </p:grpSp>
        <p:grpSp>
          <p:nvGrpSpPr>
            <p:cNvPr id="124" name="Groep 123">
              <a:extLst>
                <a:ext uri="{FF2B5EF4-FFF2-40B4-BE49-F238E27FC236}">
                  <a16:creationId xmlns:a16="http://schemas.microsoft.com/office/drawing/2014/main" id="{49A6A340-2204-6BEA-984C-53A5108775A1}"/>
                </a:ext>
              </a:extLst>
            </p:cNvPr>
            <p:cNvGrpSpPr/>
            <p:nvPr/>
          </p:nvGrpSpPr>
          <p:grpSpPr>
            <a:xfrm>
              <a:off x="11306732" y="770545"/>
              <a:ext cx="180606" cy="180606"/>
              <a:chOff x="11310648" y="779387"/>
              <a:chExt cx="180606" cy="180606"/>
            </a:xfrm>
          </p:grpSpPr>
          <p:sp>
            <p:nvSpPr>
              <p:cNvPr id="125" name="Vrije vorm: vorm 124">
                <a:extLst>
                  <a:ext uri="{FF2B5EF4-FFF2-40B4-BE49-F238E27FC236}">
                    <a16:creationId xmlns:a16="http://schemas.microsoft.com/office/drawing/2014/main" id="{768D1003-458A-470F-AB41-232CB444ECAA}"/>
                  </a:ext>
                </a:extLst>
              </p:cNvPr>
              <p:cNvSpPr/>
              <p:nvPr/>
            </p:nvSpPr>
            <p:spPr>
              <a:xfrm>
                <a:off x="11310648" y="779387"/>
                <a:ext cx="180606" cy="180606"/>
              </a:xfrm>
              <a:custGeom>
                <a:avLst/>
                <a:gdLst>
                  <a:gd name="connsiteX0" fmla="*/ 180606 w 180606"/>
                  <a:gd name="connsiteY0" fmla="*/ 90303 h 180606"/>
                  <a:gd name="connsiteX1" fmla="*/ 90303 w 180606"/>
                  <a:gd name="connsiteY1" fmla="*/ 180607 h 180606"/>
                  <a:gd name="connsiteX2" fmla="*/ -1 w 180606"/>
                  <a:gd name="connsiteY2" fmla="*/ 90303 h 180606"/>
                  <a:gd name="connsiteX3" fmla="*/ 90303 w 180606"/>
                  <a:gd name="connsiteY3" fmla="*/ 0 h 180606"/>
                  <a:gd name="connsiteX4" fmla="*/ 180606 w 180606"/>
                  <a:gd name="connsiteY4" fmla="*/ 90303 h 180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606" h="180606">
                    <a:moveTo>
                      <a:pt x="180606" y="90303"/>
                    </a:moveTo>
                    <a:cubicBezTo>
                      <a:pt x="180606" y="140176"/>
                      <a:pt x="140176" y="180607"/>
                      <a:pt x="90303" y="180607"/>
                    </a:cubicBezTo>
                    <a:cubicBezTo>
                      <a:pt x="40429" y="180607"/>
                      <a:pt x="-1" y="140176"/>
                      <a:pt x="-1" y="90303"/>
                    </a:cubicBezTo>
                    <a:cubicBezTo>
                      <a:pt x="-1" y="40430"/>
                      <a:pt x="40429" y="0"/>
                      <a:pt x="90303" y="0"/>
                    </a:cubicBezTo>
                    <a:cubicBezTo>
                      <a:pt x="140176" y="0"/>
                      <a:pt x="180606" y="40430"/>
                      <a:pt x="180606" y="90303"/>
                    </a:cubicBezTo>
                    <a:close/>
                  </a:path>
                </a:pathLst>
              </a:custGeom>
              <a:solidFill>
                <a:srgbClr val="FFFFFF"/>
              </a:solidFill>
              <a:ln w="0" cap="flat">
                <a:noFill/>
                <a:prstDash val="solid"/>
                <a:miter/>
              </a:ln>
            </p:spPr>
            <p:txBody>
              <a:bodyPr rtlCol="0" anchor="ctr"/>
              <a:lstStyle/>
              <a:p>
                <a:endParaRPr lang="nl-NL"/>
              </a:p>
            </p:txBody>
          </p:sp>
          <p:sp>
            <p:nvSpPr>
              <p:cNvPr id="126" name="Vrije vorm: vorm 125">
                <a:extLst>
                  <a:ext uri="{FF2B5EF4-FFF2-40B4-BE49-F238E27FC236}">
                    <a16:creationId xmlns:a16="http://schemas.microsoft.com/office/drawing/2014/main" id="{D0DB0038-2351-E193-B274-C25A1EDAB8F4}"/>
                  </a:ext>
                </a:extLst>
              </p:cNvPr>
              <p:cNvSpPr/>
              <p:nvPr/>
            </p:nvSpPr>
            <p:spPr>
              <a:xfrm>
                <a:off x="11379133" y="834737"/>
                <a:ext cx="39215" cy="69906"/>
              </a:xfrm>
              <a:custGeom>
                <a:avLst/>
                <a:gdLst>
                  <a:gd name="connsiteX0" fmla="*/ 31922 w 39215"/>
                  <a:gd name="connsiteY0" fmla="*/ 1231 h 69906"/>
                  <a:gd name="connsiteX1" fmla="*/ 37984 w 39215"/>
                  <a:gd name="connsiteY1" fmla="*/ 1231 h 69906"/>
                  <a:gd name="connsiteX2" fmla="*/ 37984 w 39215"/>
                  <a:gd name="connsiteY2" fmla="*/ 7294 h 69906"/>
                  <a:gd name="connsiteX3" fmla="*/ 10325 w 39215"/>
                  <a:gd name="connsiteY3" fmla="*/ 34953 h 69906"/>
                  <a:gd name="connsiteX4" fmla="*/ 37984 w 39215"/>
                  <a:gd name="connsiteY4" fmla="*/ 62612 h 69906"/>
                  <a:gd name="connsiteX5" fmla="*/ 37984 w 39215"/>
                  <a:gd name="connsiteY5" fmla="*/ 68675 h 69906"/>
                  <a:gd name="connsiteX6" fmla="*/ 31922 w 39215"/>
                  <a:gd name="connsiteY6" fmla="*/ 68675 h 69906"/>
                  <a:gd name="connsiteX7" fmla="*/ 1231 w 39215"/>
                  <a:gd name="connsiteY7" fmla="*/ 37984 h 69906"/>
                  <a:gd name="connsiteX8" fmla="*/ 1231 w 39215"/>
                  <a:gd name="connsiteY8" fmla="*/ 31922 h 69906"/>
                  <a:gd name="connsiteX9" fmla="*/ 31922 w 39215"/>
                  <a:gd name="connsiteY9" fmla="*/ 1231 h 69906"/>
                  <a:gd name="connsiteX10" fmla="*/ 31922 w 39215"/>
                  <a:gd name="connsiteY10" fmla="*/ 1231 h 6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215" h="69906">
                    <a:moveTo>
                      <a:pt x="31922" y="1231"/>
                    </a:moveTo>
                    <a:cubicBezTo>
                      <a:pt x="33564" y="-410"/>
                      <a:pt x="36342" y="-410"/>
                      <a:pt x="37984" y="1231"/>
                    </a:cubicBezTo>
                    <a:cubicBezTo>
                      <a:pt x="39626" y="2873"/>
                      <a:pt x="39626" y="5652"/>
                      <a:pt x="37984" y="7294"/>
                    </a:cubicBezTo>
                    <a:lnTo>
                      <a:pt x="10325" y="34953"/>
                    </a:lnTo>
                    <a:lnTo>
                      <a:pt x="37984" y="62612"/>
                    </a:lnTo>
                    <a:cubicBezTo>
                      <a:pt x="39626" y="64254"/>
                      <a:pt x="39626" y="67033"/>
                      <a:pt x="37984" y="68675"/>
                    </a:cubicBezTo>
                    <a:cubicBezTo>
                      <a:pt x="36342" y="70317"/>
                      <a:pt x="33564" y="70317"/>
                      <a:pt x="31922" y="68675"/>
                    </a:cubicBezTo>
                    <a:lnTo>
                      <a:pt x="1231" y="37984"/>
                    </a:lnTo>
                    <a:cubicBezTo>
                      <a:pt x="-410" y="36342"/>
                      <a:pt x="-410" y="33690"/>
                      <a:pt x="1231" y="31922"/>
                    </a:cubicBezTo>
                    <a:lnTo>
                      <a:pt x="31922" y="1231"/>
                    </a:lnTo>
                    <a:lnTo>
                      <a:pt x="31922" y="1231"/>
                    </a:lnTo>
                    <a:close/>
                  </a:path>
                </a:pathLst>
              </a:custGeom>
              <a:solidFill>
                <a:srgbClr val="A91480"/>
              </a:solidFill>
              <a:ln w="0" cap="flat">
                <a:noFill/>
                <a:prstDash val="solid"/>
                <a:miter/>
              </a:ln>
            </p:spPr>
            <p:txBody>
              <a:bodyPr rtlCol="0" anchor="ctr"/>
              <a:lstStyle/>
              <a:p>
                <a:endParaRPr lang="nl-NL"/>
              </a:p>
            </p:txBody>
          </p:sp>
        </p:grpSp>
        <p:sp>
          <p:nvSpPr>
            <p:cNvPr id="128" name="Vrije vorm: vorm 127">
              <a:hlinkClick r:id="rId2" action="ppaction://hlinksldjump"/>
              <a:extLst>
                <a:ext uri="{FF2B5EF4-FFF2-40B4-BE49-F238E27FC236}">
                  <a16:creationId xmlns:a16="http://schemas.microsoft.com/office/drawing/2014/main" id="{0D4E1D5C-D333-3274-F728-F4A9A9A7BF0A}"/>
                </a:ext>
              </a:extLst>
            </p:cNvPr>
            <p:cNvSpPr/>
            <p:nvPr/>
          </p:nvSpPr>
          <p:spPr>
            <a:xfrm>
              <a:off x="11121579" y="585392"/>
              <a:ext cx="550913" cy="550913"/>
            </a:xfrm>
            <a:custGeom>
              <a:avLst/>
              <a:gdLst>
                <a:gd name="connsiteX0" fmla="*/ 550914 w 550913"/>
                <a:gd name="connsiteY0" fmla="*/ 275457 h 550913"/>
                <a:gd name="connsiteX1" fmla="*/ 275457 w 550913"/>
                <a:gd name="connsiteY1" fmla="*/ 550913 h 550913"/>
                <a:gd name="connsiteX2" fmla="*/ 0 w 550913"/>
                <a:gd name="connsiteY2" fmla="*/ 275457 h 550913"/>
                <a:gd name="connsiteX3" fmla="*/ 275457 w 550913"/>
                <a:gd name="connsiteY3" fmla="*/ 0 h 550913"/>
                <a:gd name="connsiteX4" fmla="*/ 550914 w 550913"/>
                <a:gd name="connsiteY4" fmla="*/ 275457 h 55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913" h="550913">
                  <a:moveTo>
                    <a:pt x="550914" y="275457"/>
                  </a:moveTo>
                  <a:cubicBezTo>
                    <a:pt x="550914" y="427587"/>
                    <a:pt x="427588" y="550913"/>
                    <a:pt x="275457" y="550913"/>
                  </a:cubicBezTo>
                  <a:cubicBezTo>
                    <a:pt x="123326" y="550913"/>
                    <a:pt x="0" y="427587"/>
                    <a:pt x="0" y="275457"/>
                  </a:cubicBezTo>
                  <a:cubicBezTo>
                    <a:pt x="0" y="123326"/>
                    <a:pt x="123326" y="0"/>
                    <a:pt x="275457" y="0"/>
                  </a:cubicBezTo>
                  <a:cubicBezTo>
                    <a:pt x="427588" y="0"/>
                    <a:pt x="550914" y="123326"/>
                    <a:pt x="550914" y="275457"/>
                  </a:cubicBezTo>
                  <a:close/>
                </a:path>
              </a:pathLst>
            </a:custGeom>
            <a:solidFill>
              <a:srgbClr val="FFFFFF">
                <a:alpha val="0"/>
              </a:srgbClr>
            </a:solidFill>
            <a:ln w="0" cap="flat">
              <a:noFill/>
              <a:prstDash val="solid"/>
              <a:miter/>
            </a:ln>
            <a:effectLst/>
          </p:spPr>
          <p:txBody>
            <a:bodyPr rtlCol="0" anchor="ctr"/>
            <a:lstStyle/>
            <a:p>
              <a:endParaRPr lang="nl-NL"/>
            </a:p>
          </p:txBody>
        </p:sp>
      </p:grpSp>
      <p:cxnSp>
        <p:nvCxnSpPr>
          <p:cNvPr id="149" name="Rechte verbindingslijn 148">
            <a:extLst>
              <a:ext uri="{FF2B5EF4-FFF2-40B4-BE49-F238E27FC236}">
                <a16:creationId xmlns:a16="http://schemas.microsoft.com/office/drawing/2014/main" id="{775FD7D7-332B-F155-5881-6DDC80C4CB01}"/>
              </a:ext>
            </a:extLst>
          </p:cNvPr>
          <p:cNvCxnSpPr>
            <a:cxnSpLocks/>
          </p:cNvCxnSpPr>
          <p:nvPr/>
        </p:nvCxnSpPr>
        <p:spPr>
          <a:xfrm>
            <a:off x="7112895" y="3429000"/>
            <a:ext cx="864000" cy="0"/>
          </a:xfrm>
          <a:prstGeom prst="line">
            <a:avLst/>
          </a:prstGeom>
          <a:ln w="18934" cap="rnd">
            <a:solidFill>
              <a:srgbClr val="FFFFFF"/>
            </a:solidFill>
            <a:prstDash val="sysDot"/>
            <a:round/>
          </a:ln>
        </p:spPr>
      </p:cxnSp>
      <p:cxnSp>
        <p:nvCxnSpPr>
          <p:cNvPr id="150" name="Rechte verbindingslijn 149">
            <a:extLst>
              <a:ext uri="{FF2B5EF4-FFF2-40B4-BE49-F238E27FC236}">
                <a16:creationId xmlns:a16="http://schemas.microsoft.com/office/drawing/2014/main" id="{13E36686-F4D0-EC6F-B557-AA4902BD42B7}"/>
              </a:ext>
            </a:extLst>
          </p:cNvPr>
          <p:cNvCxnSpPr>
            <a:cxnSpLocks/>
          </p:cNvCxnSpPr>
          <p:nvPr/>
        </p:nvCxnSpPr>
        <p:spPr>
          <a:xfrm>
            <a:off x="4215106" y="3429000"/>
            <a:ext cx="864000" cy="0"/>
          </a:xfrm>
          <a:prstGeom prst="line">
            <a:avLst/>
          </a:prstGeom>
          <a:ln w="18934" cap="rnd">
            <a:solidFill>
              <a:srgbClr val="FFFFFF"/>
            </a:solidFill>
            <a:prstDash val="sysDot"/>
            <a:round/>
          </a:ln>
        </p:spPr>
      </p:cxnSp>
      <p:cxnSp>
        <p:nvCxnSpPr>
          <p:cNvPr id="154" name="Rechte verbindingslijn 153">
            <a:extLst>
              <a:ext uri="{FF2B5EF4-FFF2-40B4-BE49-F238E27FC236}">
                <a16:creationId xmlns:a16="http://schemas.microsoft.com/office/drawing/2014/main" id="{5D135A12-FC3F-762E-353F-40A5117D9E92}"/>
              </a:ext>
            </a:extLst>
          </p:cNvPr>
          <p:cNvCxnSpPr>
            <a:cxnSpLocks/>
          </p:cNvCxnSpPr>
          <p:nvPr/>
        </p:nvCxnSpPr>
        <p:spPr>
          <a:xfrm rot="5400000">
            <a:off x="5664001" y="4877895"/>
            <a:ext cx="864000" cy="0"/>
          </a:xfrm>
          <a:prstGeom prst="line">
            <a:avLst/>
          </a:prstGeom>
          <a:ln w="18934" cap="rnd">
            <a:solidFill>
              <a:srgbClr val="FFFFFF"/>
            </a:solidFill>
            <a:prstDash val="sysDot"/>
            <a:round/>
          </a:ln>
        </p:spPr>
      </p:cxnSp>
      <p:cxnSp>
        <p:nvCxnSpPr>
          <p:cNvPr id="155" name="Rechte verbindingslijn 154">
            <a:extLst>
              <a:ext uri="{FF2B5EF4-FFF2-40B4-BE49-F238E27FC236}">
                <a16:creationId xmlns:a16="http://schemas.microsoft.com/office/drawing/2014/main" id="{2BD05AAB-A694-1581-28C0-F744ACB26D7D}"/>
              </a:ext>
            </a:extLst>
          </p:cNvPr>
          <p:cNvCxnSpPr>
            <a:cxnSpLocks/>
          </p:cNvCxnSpPr>
          <p:nvPr/>
        </p:nvCxnSpPr>
        <p:spPr>
          <a:xfrm rot="5400000">
            <a:off x="5664001" y="1980106"/>
            <a:ext cx="864000" cy="0"/>
          </a:xfrm>
          <a:prstGeom prst="line">
            <a:avLst/>
          </a:prstGeom>
          <a:ln w="18934" cap="rnd">
            <a:solidFill>
              <a:srgbClr val="FFFFFF"/>
            </a:solidFill>
            <a:prstDash val="sysDot"/>
            <a:round/>
          </a:ln>
        </p:spPr>
      </p:cxnSp>
      <p:grpSp>
        <p:nvGrpSpPr>
          <p:cNvPr id="136" name="Groep 135">
            <a:extLst>
              <a:ext uri="{FF2B5EF4-FFF2-40B4-BE49-F238E27FC236}">
                <a16:creationId xmlns:a16="http://schemas.microsoft.com/office/drawing/2014/main" id="{4F78BAB9-24F2-EC6B-CD5C-2C8CF30BCC95}"/>
              </a:ext>
            </a:extLst>
          </p:cNvPr>
          <p:cNvGrpSpPr/>
          <p:nvPr/>
        </p:nvGrpSpPr>
        <p:grpSpPr>
          <a:xfrm>
            <a:off x="2112172" y="2773260"/>
            <a:ext cx="2335382" cy="1311481"/>
            <a:chOff x="2023678" y="2910545"/>
            <a:chExt cx="2335382" cy="1311481"/>
          </a:xfrm>
        </p:grpSpPr>
        <p:sp>
          <p:nvSpPr>
            <p:cNvPr id="21" name="Vrije vorm: vorm 20">
              <a:extLst>
                <a:ext uri="{FF2B5EF4-FFF2-40B4-BE49-F238E27FC236}">
                  <a16:creationId xmlns:a16="http://schemas.microsoft.com/office/drawing/2014/main" id="{68BA0A9C-E476-F301-0CB1-902721F102DA}"/>
                </a:ext>
              </a:extLst>
            </p:cNvPr>
            <p:cNvSpPr/>
            <p:nvPr/>
          </p:nvSpPr>
          <p:spPr>
            <a:xfrm>
              <a:off x="2023678" y="2910545"/>
              <a:ext cx="2335382" cy="1311481"/>
            </a:xfrm>
            <a:custGeom>
              <a:avLst/>
              <a:gdLst>
                <a:gd name="connsiteX0" fmla="*/ 2209085 w 2335382"/>
                <a:gd name="connsiteY0" fmla="*/ 0 h 1311481"/>
                <a:gd name="connsiteX1" fmla="*/ 2335383 w 2335382"/>
                <a:gd name="connsiteY1" fmla="*/ 126298 h 1311481"/>
                <a:gd name="connsiteX2" fmla="*/ 2335383 w 2335382"/>
                <a:gd name="connsiteY2" fmla="*/ 1185184 h 1311481"/>
                <a:gd name="connsiteX3" fmla="*/ 2209085 w 2335382"/>
                <a:gd name="connsiteY3" fmla="*/ 1311482 h 1311481"/>
                <a:gd name="connsiteX4" fmla="*/ 126298 w 2335382"/>
                <a:gd name="connsiteY4" fmla="*/ 1311482 h 1311481"/>
                <a:gd name="connsiteX5" fmla="*/ 0 w 2335382"/>
                <a:gd name="connsiteY5" fmla="*/ 1185184 h 1311481"/>
                <a:gd name="connsiteX6" fmla="*/ 0 w 2335382"/>
                <a:gd name="connsiteY6" fmla="*/ 126299 h 1311481"/>
                <a:gd name="connsiteX7" fmla="*/ 126298 w 2335382"/>
                <a:gd name="connsiteY7" fmla="*/ 0 h 1311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5382" h="1311481">
                  <a:moveTo>
                    <a:pt x="2209085" y="0"/>
                  </a:moveTo>
                  <a:cubicBezTo>
                    <a:pt x="2278837" y="0"/>
                    <a:pt x="2335383" y="56546"/>
                    <a:pt x="2335383" y="126298"/>
                  </a:cubicBezTo>
                  <a:lnTo>
                    <a:pt x="2335383" y="1185184"/>
                  </a:lnTo>
                  <a:cubicBezTo>
                    <a:pt x="2335383" y="1254937"/>
                    <a:pt x="2278837" y="1311482"/>
                    <a:pt x="2209085" y="1311482"/>
                  </a:cubicBezTo>
                  <a:lnTo>
                    <a:pt x="126298" y="1311482"/>
                  </a:lnTo>
                  <a:cubicBezTo>
                    <a:pt x="56546" y="1311482"/>
                    <a:pt x="0" y="1254937"/>
                    <a:pt x="0" y="1185184"/>
                  </a:cubicBezTo>
                  <a:lnTo>
                    <a:pt x="0" y="126299"/>
                  </a:lnTo>
                  <a:cubicBezTo>
                    <a:pt x="0" y="56546"/>
                    <a:pt x="56546" y="0"/>
                    <a:pt x="126298" y="0"/>
                  </a:cubicBezTo>
                  <a:close/>
                </a:path>
              </a:pathLst>
            </a:custGeom>
            <a:solidFill>
              <a:srgbClr val="FFFFFF"/>
            </a:solidFill>
            <a:ln w="0" cap="flat">
              <a:noFill/>
              <a:prstDash val="solid"/>
              <a:miter/>
            </a:ln>
            <a:effectLst>
              <a:outerShdw blurRad="190500" algn="ctr" rotWithShape="0">
                <a:prstClr val="black">
                  <a:alpha val="15000"/>
                </a:prstClr>
              </a:outerShdw>
            </a:effectLst>
          </p:spPr>
          <p:txBody>
            <a:bodyPr lIns="288000" tIns="648000" rIns="288000" rtlCol="0" anchor="t"/>
            <a:lstStyle/>
            <a:p>
              <a:pPr algn="ctr"/>
              <a:r>
                <a:rPr lang="nl-NL" sz="1000" dirty="0">
                  <a:latin typeface="Calibri" panose="020F0502020204030204" pitchFamily="34" charset="0"/>
                </a:rPr>
                <a:t>Wij zijn er voor mensen </a:t>
              </a:r>
              <a:br>
                <a:rPr lang="nl-NL" sz="1000" dirty="0">
                  <a:latin typeface="Calibri" panose="020F0502020204030204" pitchFamily="34" charset="0"/>
                </a:rPr>
              </a:br>
              <a:r>
                <a:rPr lang="nl-NL" sz="1000" dirty="0">
                  <a:latin typeface="Calibri" panose="020F0502020204030204" pitchFamily="34" charset="0"/>
                </a:rPr>
                <a:t>waar geen instanties of medemensen meer komen.</a:t>
              </a:r>
            </a:p>
          </p:txBody>
        </p:sp>
        <p:grpSp>
          <p:nvGrpSpPr>
            <p:cNvPr id="131" name="Groep 130">
              <a:extLst>
                <a:ext uri="{FF2B5EF4-FFF2-40B4-BE49-F238E27FC236}">
                  <a16:creationId xmlns:a16="http://schemas.microsoft.com/office/drawing/2014/main" id="{0FD78109-0449-EDE7-173D-130676DD7CD2}"/>
                </a:ext>
              </a:extLst>
            </p:cNvPr>
            <p:cNvGrpSpPr/>
            <p:nvPr/>
          </p:nvGrpSpPr>
          <p:grpSpPr>
            <a:xfrm>
              <a:off x="2852204" y="3141897"/>
              <a:ext cx="678331" cy="274472"/>
              <a:chOff x="2852321" y="3141897"/>
              <a:chExt cx="678331" cy="274472"/>
            </a:xfrm>
          </p:grpSpPr>
          <p:sp>
            <p:nvSpPr>
              <p:cNvPr id="58" name="Vrije vorm: vorm 57">
                <a:extLst>
                  <a:ext uri="{FF2B5EF4-FFF2-40B4-BE49-F238E27FC236}">
                    <a16:creationId xmlns:a16="http://schemas.microsoft.com/office/drawing/2014/main" id="{FA65276A-4A27-9250-6CE7-6418ED9D37B5}"/>
                  </a:ext>
                </a:extLst>
              </p:cNvPr>
              <p:cNvSpPr/>
              <p:nvPr/>
            </p:nvSpPr>
            <p:spPr>
              <a:xfrm>
                <a:off x="3353012" y="3156236"/>
                <a:ext cx="177640" cy="258239"/>
              </a:xfrm>
              <a:custGeom>
                <a:avLst/>
                <a:gdLst>
                  <a:gd name="connsiteX0" fmla="*/ 177153 w 177640"/>
                  <a:gd name="connsiteY0" fmla="*/ 96451 h 258239"/>
                  <a:gd name="connsiteX1" fmla="*/ 89502 w 177640"/>
                  <a:gd name="connsiteY1" fmla="*/ 211 h 258239"/>
                  <a:gd name="connsiteX2" fmla="*/ 88870 w 177640"/>
                  <a:gd name="connsiteY2" fmla="*/ 211 h 258239"/>
                  <a:gd name="connsiteX3" fmla="*/ 88239 w 177640"/>
                  <a:gd name="connsiteY3" fmla="*/ 211 h 258239"/>
                  <a:gd name="connsiteX4" fmla="*/ 588 w 177640"/>
                  <a:gd name="connsiteY4" fmla="*/ 96451 h 258239"/>
                  <a:gd name="connsiteX5" fmla="*/ 23321 w 177640"/>
                  <a:gd name="connsiteY5" fmla="*/ 212393 h 258239"/>
                  <a:gd name="connsiteX6" fmla="*/ 19785 w 177640"/>
                  <a:gd name="connsiteY6" fmla="*/ 248261 h 258239"/>
                  <a:gd name="connsiteX7" fmla="*/ 32162 w 177640"/>
                  <a:gd name="connsiteY7" fmla="*/ 258239 h 258239"/>
                  <a:gd name="connsiteX8" fmla="*/ 145452 w 177640"/>
                  <a:gd name="connsiteY8" fmla="*/ 258239 h 258239"/>
                  <a:gd name="connsiteX9" fmla="*/ 157829 w 177640"/>
                  <a:gd name="connsiteY9" fmla="*/ 248261 h 258239"/>
                  <a:gd name="connsiteX10" fmla="*/ 154293 w 177640"/>
                  <a:gd name="connsiteY10" fmla="*/ 212393 h 258239"/>
                  <a:gd name="connsiteX11" fmla="*/ 177026 w 177640"/>
                  <a:gd name="connsiteY11" fmla="*/ 96451 h 258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7640" h="258239">
                    <a:moveTo>
                      <a:pt x="177153" y="96451"/>
                    </a:moveTo>
                    <a:cubicBezTo>
                      <a:pt x="172227" y="-9135"/>
                      <a:pt x="89502" y="211"/>
                      <a:pt x="89502" y="211"/>
                    </a:cubicBezTo>
                    <a:cubicBezTo>
                      <a:pt x="89249" y="211"/>
                      <a:pt x="89123" y="211"/>
                      <a:pt x="88870" y="211"/>
                    </a:cubicBezTo>
                    <a:cubicBezTo>
                      <a:pt x="88618" y="211"/>
                      <a:pt x="88491" y="211"/>
                      <a:pt x="88239" y="211"/>
                    </a:cubicBezTo>
                    <a:cubicBezTo>
                      <a:pt x="88239" y="211"/>
                      <a:pt x="5639" y="-9135"/>
                      <a:pt x="588" y="96451"/>
                    </a:cubicBezTo>
                    <a:cubicBezTo>
                      <a:pt x="-4338" y="202036"/>
                      <a:pt x="23321" y="207214"/>
                      <a:pt x="23321" y="212393"/>
                    </a:cubicBezTo>
                    <a:cubicBezTo>
                      <a:pt x="23321" y="217571"/>
                      <a:pt x="7408" y="229822"/>
                      <a:pt x="19785" y="248261"/>
                    </a:cubicBezTo>
                    <a:cubicBezTo>
                      <a:pt x="22437" y="252177"/>
                      <a:pt x="26857" y="255460"/>
                      <a:pt x="32162" y="258239"/>
                    </a:cubicBezTo>
                    <a:lnTo>
                      <a:pt x="145452" y="258239"/>
                    </a:lnTo>
                    <a:cubicBezTo>
                      <a:pt x="150883" y="255587"/>
                      <a:pt x="155177" y="252303"/>
                      <a:pt x="157829" y="248261"/>
                    </a:cubicBezTo>
                    <a:cubicBezTo>
                      <a:pt x="170206" y="229822"/>
                      <a:pt x="154293" y="217445"/>
                      <a:pt x="154293" y="212393"/>
                    </a:cubicBezTo>
                    <a:cubicBezTo>
                      <a:pt x="154293" y="207341"/>
                      <a:pt x="182078" y="202036"/>
                      <a:pt x="177026" y="96451"/>
                    </a:cubicBezTo>
                    <a:close/>
                  </a:path>
                </a:pathLst>
              </a:custGeom>
              <a:solidFill>
                <a:srgbClr val="A91480"/>
              </a:solidFill>
              <a:ln w="0" cap="flat">
                <a:noFill/>
                <a:prstDash val="solid"/>
                <a:miter/>
              </a:ln>
            </p:spPr>
            <p:txBody>
              <a:bodyPr rtlCol="0" anchor="ctr"/>
              <a:lstStyle/>
              <a:p>
                <a:endParaRPr lang="nl-NL"/>
              </a:p>
            </p:txBody>
          </p:sp>
          <p:sp>
            <p:nvSpPr>
              <p:cNvPr id="59" name="Vrije vorm: vorm 58">
                <a:extLst>
                  <a:ext uri="{FF2B5EF4-FFF2-40B4-BE49-F238E27FC236}">
                    <a16:creationId xmlns:a16="http://schemas.microsoft.com/office/drawing/2014/main" id="{1383A7D0-B2D3-77F1-EEFD-26EF6CBD31FB}"/>
                  </a:ext>
                </a:extLst>
              </p:cNvPr>
              <p:cNvSpPr/>
              <p:nvPr/>
            </p:nvSpPr>
            <p:spPr>
              <a:xfrm>
                <a:off x="3367240" y="3179939"/>
                <a:ext cx="149284" cy="184774"/>
              </a:xfrm>
              <a:custGeom>
                <a:avLst/>
                <a:gdLst>
                  <a:gd name="connsiteX0" fmla="*/ 14019 w 149284"/>
                  <a:gd name="connsiteY0" fmla="*/ 21344 h 184774"/>
                  <a:gd name="connsiteX1" fmla="*/ 57718 w 149284"/>
                  <a:gd name="connsiteY1" fmla="*/ 4042 h 184774"/>
                  <a:gd name="connsiteX2" fmla="*/ 83231 w 149284"/>
                  <a:gd name="connsiteY2" fmla="*/ 0 h 184774"/>
                  <a:gd name="connsiteX3" fmla="*/ 131351 w 149284"/>
                  <a:gd name="connsiteY3" fmla="*/ 28417 h 184774"/>
                  <a:gd name="connsiteX4" fmla="*/ 146633 w 149284"/>
                  <a:gd name="connsiteY4" fmla="*/ 61128 h 184774"/>
                  <a:gd name="connsiteX5" fmla="*/ 149285 w 149284"/>
                  <a:gd name="connsiteY5" fmla="*/ 104323 h 184774"/>
                  <a:gd name="connsiteX6" fmla="*/ 74642 w 149284"/>
                  <a:gd name="connsiteY6" fmla="*/ 184775 h 184774"/>
                  <a:gd name="connsiteX7" fmla="*/ 0 w 149284"/>
                  <a:gd name="connsiteY7" fmla="*/ 104323 h 184774"/>
                  <a:gd name="connsiteX8" fmla="*/ 2653 w 149284"/>
                  <a:gd name="connsiteY8" fmla="*/ 61128 h 184774"/>
                  <a:gd name="connsiteX9" fmla="*/ 14019 w 149284"/>
                  <a:gd name="connsiteY9" fmla="*/ 21344 h 184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284" h="184774">
                    <a:moveTo>
                      <a:pt x="14019" y="21344"/>
                    </a:moveTo>
                    <a:cubicBezTo>
                      <a:pt x="28922" y="126"/>
                      <a:pt x="32964" y="5052"/>
                      <a:pt x="57718" y="4042"/>
                    </a:cubicBezTo>
                    <a:lnTo>
                      <a:pt x="83231" y="0"/>
                    </a:lnTo>
                    <a:cubicBezTo>
                      <a:pt x="107985" y="1010"/>
                      <a:pt x="116447" y="7199"/>
                      <a:pt x="131351" y="28417"/>
                    </a:cubicBezTo>
                    <a:cubicBezTo>
                      <a:pt x="146380" y="49635"/>
                      <a:pt x="147769" y="35490"/>
                      <a:pt x="146633" y="61128"/>
                    </a:cubicBezTo>
                    <a:cubicBezTo>
                      <a:pt x="145748" y="80452"/>
                      <a:pt x="149285" y="49762"/>
                      <a:pt x="149285" y="104323"/>
                    </a:cubicBezTo>
                    <a:cubicBezTo>
                      <a:pt x="149285" y="158883"/>
                      <a:pt x="108617" y="184775"/>
                      <a:pt x="74642" y="184775"/>
                    </a:cubicBezTo>
                    <a:cubicBezTo>
                      <a:pt x="42689" y="184775"/>
                      <a:pt x="0" y="162167"/>
                      <a:pt x="0" y="104323"/>
                    </a:cubicBezTo>
                    <a:cubicBezTo>
                      <a:pt x="0" y="46478"/>
                      <a:pt x="3537" y="80452"/>
                      <a:pt x="2653" y="61128"/>
                    </a:cubicBezTo>
                    <a:cubicBezTo>
                      <a:pt x="1516" y="35490"/>
                      <a:pt x="-884" y="42562"/>
                      <a:pt x="14019" y="21344"/>
                    </a:cubicBezTo>
                    <a:close/>
                  </a:path>
                </a:pathLst>
              </a:custGeom>
              <a:solidFill>
                <a:srgbClr val="DE9D74"/>
              </a:solidFill>
              <a:ln w="0" cap="flat">
                <a:noFill/>
                <a:prstDash val="solid"/>
                <a:miter/>
              </a:ln>
            </p:spPr>
            <p:txBody>
              <a:bodyPr rtlCol="0" anchor="ctr"/>
              <a:lstStyle/>
              <a:p>
                <a:endParaRPr lang="nl-NL"/>
              </a:p>
            </p:txBody>
          </p:sp>
          <p:sp>
            <p:nvSpPr>
              <p:cNvPr id="60" name="Vrije vorm: vorm 59">
                <a:extLst>
                  <a:ext uri="{FF2B5EF4-FFF2-40B4-BE49-F238E27FC236}">
                    <a16:creationId xmlns:a16="http://schemas.microsoft.com/office/drawing/2014/main" id="{5C6C47F8-12E9-6EB3-7142-0CF85F7B7C57}"/>
                  </a:ext>
                </a:extLst>
              </p:cNvPr>
              <p:cNvSpPr/>
              <p:nvPr/>
            </p:nvSpPr>
            <p:spPr>
              <a:xfrm>
                <a:off x="3365706" y="3175502"/>
                <a:ext cx="151368" cy="93856"/>
              </a:xfrm>
              <a:custGeom>
                <a:avLst/>
                <a:gdLst>
                  <a:gd name="connsiteX0" fmla="*/ 18 w 151368"/>
                  <a:gd name="connsiteY0" fmla="*/ 93856 h 93856"/>
                  <a:gd name="connsiteX1" fmla="*/ 72134 w 151368"/>
                  <a:gd name="connsiteY1" fmla="*/ 45610 h 93856"/>
                  <a:gd name="connsiteX2" fmla="*/ 150944 w 151368"/>
                  <a:gd name="connsiteY2" fmla="*/ 93856 h 93856"/>
                  <a:gd name="connsiteX3" fmla="*/ 87037 w 151368"/>
                  <a:gd name="connsiteY3" fmla="*/ 17 h 93856"/>
                  <a:gd name="connsiteX4" fmla="*/ 18 w 151368"/>
                  <a:gd name="connsiteY4" fmla="*/ 93856 h 93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68" h="93856">
                    <a:moveTo>
                      <a:pt x="18" y="93856"/>
                    </a:moveTo>
                    <a:cubicBezTo>
                      <a:pt x="18" y="93856"/>
                      <a:pt x="18458" y="44726"/>
                      <a:pt x="72134" y="45610"/>
                    </a:cubicBezTo>
                    <a:cubicBezTo>
                      <a:pt x="95373" y="45989"/>
                      <a:pt x="127958" y="49652"/>
                      <a:pt x="150944" y="93856"/>
                    </a:cubicBezTo>
                    <a:cubicBezTo>
                      <a:pt x="150944" y="93856"/>
                      <a:pt x="160669" y="1153"/>
                      <a:pt x="87037" y="17"/>
                    </a:cubicBezTo>
                    <a:cubicBezTo>
                      <a:pt x="22752" y="-867"/>
                      <a:pt x="-740" y="33612"/>
                      <a:pt x="18" y="93856"/>
                    </a:cubicBezTo>
                    <a:close/>
                  </a:path>
                </a:pathLst>
              </a:custGeom>
              <a:solidFill>
                <a:srgbClr val="FFFFFF"/>
              </a:solidFill>
              <a:ln w="0" cap="flat">
                <a:noFill/>
                <a:prstDash val="solid"/>
                <a:miter/>
              </a:ln>
            </p:spPr>
            <p:txBody>
              <a:bodyPr rtlCol="0" anchor="ctr"/>
              <a:lstStyle/>
              <a:p>
                <a:endParaRPr lang="nl-NL"/>
              </a:p>
            </p:txBody>
          </p:sp>
          <p:sp>
            <p:nvSpPr>
              <p:cNvPr id="61" name="Vrije vorm: vorm 60">
                <a:extLst>
                  <a:ext uri="{FF2B5EF4-FFF2-40B4-BE49-F238E27FC236}">
                    <a16:creationId xmlns:a16="http://schemas.microsoft.com/office/drawing/2014/main" id="{65E4A0DD-7D8E-A411-734C-8E6E062E92FC}"/>
                  </a:ext>
                </a:extLst>
              </p:cNvPr>
              <p:cNvSpPr/>
              <p:nvPr/>
            </p:nvSpPr>
            <p:spPr>
              <a:xfrm>
                <a:off x="3359692" y="3168988"/>
                <a:ext cx="160653" cy="103401"/>
              </a:xfrm>
              <a:custGeom>
                <a:avLst/>
                <a:gdLst>
                  <a:gd name="connsiteX0" fmla="*/ 96 w 160653"/>
                  <a:gd name="connsiteY0" fmla="*/ 103401 h 103401"/>
                  <a:gd name="connsiteX1" fmla="*/ 7801 w 160653"/>
                  <a:gd name="connsiteY1" fmla="*/ 100370 h 103401"/>
                  <a:gd name="connsiteX2" fmla="*/ 80549 w 160653"/>
                  <a:gd name="connsiteY2" fmla="*/ 28128 h 103401"/>
                  <a:gd name="connsiteX3" fmla="*/ 156959 w 160653"/>
                  <a:gd name="connsiteY3" fmla="*/ 100370 h 103401"/>
                  <a:gd name="connsiteX4" fmla="*/ 154812 w 160653"/>
                  <a:gd name="connsiteY4" fmla="*/ 39368 h 103401"/>
                  <a:gd name="connsiteX5" fmla="*/ 70697 w 160653"/>
                  <a:gd name="connsiteY5" fmla="*/ 2489 h 103401"/>
                  <a:gd name="connsiteX6" fmla="*/ 96 w 160653"/>
                  <a:gd name="connsiteY6" fmla="*/ 103401 h 10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653" h="103401">
                    <a:moveTo>
                      <a:pt x="96" y="103401"/>
                    </a:moveTo>
                    <a:lnTo>
                      <a:pt x="7801" y="100370"/>
                    </a:lnTo>
                    <a:cubicBezTo>
                      <a:pt x="7801" y="100370"/>
                      <a:pt x="7801" y="28380"/>
                      <a:pt x="80549" y="28128"/>
                    </a:cubicBezTo>
                    <a:cubicBezTo>
                      <a:pt x="156075" y="27875"/>
                      <a:pt x="156959" y="100370"/>
                      <a:pt x="156959" y="100370"/>
                    </a:cubicBezTo>
                    <a:cubicBezTo>
                      <a:pt x="156959" y="100370"/>
                      <a:pt x="166558" y="61470"/>
                      <a:pt x="154812" y="39368"/>
                    </a:cubicBezTo>
                    <a:cubicBezTo>
                      <a:pt x="143066" y="17266"/>
                      <a:pt x="126774" y="-8120"/>
                      <a:pt x="70697" y="2489"/>
                    </a:cubicBezTo>
                    <a:cubicBezTo>
                      <a:pt x="14621" y="12972"/>
                      <a:pt x="-1419" y="57302"/>
                      <a:pt x="96" y="103401"/>
                    </a:cubicBezTo>
                    <a:close/>
                  </a:path>
                </a:pathLst>
              </a:custGeom>
              <a:solidFill>
                <a:srgbClr val="A91480"/>
              </a:solidFill>
              <a:ln w="0" cap="flat">
                <a:noFill/>
                <a:prstDash val="solid"/>
                <a:miter/>
              </a:ln>
            </p:spPr>
            <p:txBody>
              <a:bodyPr rtlCol="0" anchor="ctr"/>
              <a:lstStyle/>
              <a:p>
                <a:endParaRPr lang="nl-NL"/>
              </a:p>
            </p:txBody>
          </p:sp>
          <p:sp>
            <p:nvSpPr>
              <p:cNvPr id="62" name="Vrije vorm: vorm 61">
                <a:extLst>
                  <a:ext uri="{FF2B5EF4-FFF2-40B4-BE49-F238E27FC236}">
                    <a16:creationId xmlns:a16="http://schemas.microsoft.com/office/drawing/2014/main" id="{6440BFF8-013F-E878-3A59-38A04E45F11A}"/>
                  </a:ext>
                </a:extLst>
              </p:cNvPr>
              <p:cNvSpPr/>
              <p:nvPr/>
            </p:nvSpPr>
            <p:spPr>
              <a:xfrm>
                <a:off x="3366861" y="3377287"/>
                <a:ext cx="150042" cy="37061"/>
              </a:xfrm>
              <a:custGeom>
                <a:avLst/>
                <a:gdLst>
                  <a:gd name="connsiteX0" fmla="*/ 150043 w 150042"/>
                  <a:gd name="connsiteY0" fmla="*/ 37062 h 37061"/>
                  <a:gd name="connsiteX1" fmla="*/ 116574 w 150042"/>
                  <a:gd name="connsiteY1" fmla="*/ 7129 h 37061"/>
                  <a:gd name="connsiteX2" fmla="*/ 97502 w 150042"/>
                  <a:gd name="connsiteY2" fmla="*/ 56 h 37061"/>
                  <a:gd name="connsiteX3" fmla="*/ 96619 w 150042"/>
                  <a:gd name="connsiteY3" fmla="*/ 56 h 37061"/>
                  <a:gd name="connsiteX4" fmla="*/ 96113 w 150042"/>
                  <a:gd name="connsiteY4" fmla="*/ 814 h 37061"/>
                  <a:gd name="connsiteX5" fmla="*/ 96113 w 150042"/>
                  <a:gd name="connsiteY5" fmla="*/ 1066 h 37061"/>
                  <a:gd name="connsiteX6" fmla="*/ 53677 w 150042"/>
                  <a:gd name="connsiteY6" fmla="*/ 1066 h 37061"/>
                  <a:gd name="connsiteX7" fmla="*/ 53677 w 150042"/>
                  <a:gd name="connsiteY7" fmla="*/ 814 h 37061"/>
                  <a:gd name="connsiteX8" fmla="*/ 53045 w 150042"/>
                  <a:gd name="connsiteY8" fmla="*/ 56 h 37061"/>
                  <a:gd name="connsiteX9" fmla="*/ 52161 w 150042"/>
                  <a:gd name="connsiteY9" fmla="*/ 56 h 37061"/>
                  <a:gd name="connsiteX10" fmla="*/ 34353 w 150042"/>
                  <a:gd name="connsiteY10" fmla="*/ 6498 h 37061"/>
                  <a:gd name="connsiteX11" fmla="*/ 34353 w 150042"/>
                  <a:gd name="connsiteY11" fmla="*/ 6245 h 37061"/>
                  <a:gd name="connsiteX12" fmla="*/ 33469 w 150042"/>
                  <a:gd name="connsiteY12" fmla="*/ 7002 h 37061"/>
                  <a:gd name="connsiteX13" fmla="*/ 33090 w 150042"/>
                  <a:gd name="connsiteY13" fmla="*/ 7129 h 37061"/>
                  <a:gd name="connsiteX14" fmla="*/ 33090 w 150042"/>
                  <a:gd name="connsiteY14" fmla="*/ 7129 h 37061"/>
                  <a:gd name="connsiteX15" fmla="*/ 0 w 150042"/>
                  <a:gd name="connsiteY15" fmla="*/ 37062 h 37061"/>
                  <a:gd name="connsiteX16" fmla="*/ 150043 w 150042"/>
                  <a:gd name="connsiteY16" fmla="*/ 37062 h 3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0042" h="37061">
                    <a:moveTo>
                      <a:pt x="150043" y="37062"/>
                    </a:moveTo>
                    <a:cubicBezTo>
                      <a:pt x="150043" y="17485"/>
                      <a:pt x="119605" y="9402"/>
                      <a:pt x="116574" y="7129"/>
                    </a:cubicBezTo>
                    <a:cubicBezTo>
                      <a:pt x="116574" y="7129"/>
                      <a:pt x="108996" y="2961"/>
                      <a:pt x="97502" y="56"/>
                    </a:cubicBezTo>
                    <a:cubicBezTo>
                      <a:pt x="97123" y="56"/>
                      <a:pt x="96871" y="56"/>
                      <a:pt x="96619" y="56"/>
                    </a:cubicBezTo>
                    <a:cubicBezTo>
                      <a:pt x="96366" y="183"/>
                      <a:pt x="96113" y="435"/>
                      <a:pt x="96113" y="814"/>
                    </a:cubicBezTo>
                    <a:lnTo>
                      <a:pt x="96113" y="1066"/>
                    </a:lnTo>
                    <a:cubicBezTo>
                      <a:pt x="91945" y="24053"/>
                      <a:pt x="57845" y="24053"/>
                      <a:pt x="53677" y="1066"/>
                    </a:cubicBezTo>
                    <a:lnTo>
                      <a:pt x="53677" y="814"/>
                    </a:lnTo>
                    <a:cubicBezTo>
                      <a:pt x="53677" y="814"/>
                      <a:pt x="53424" y="183"/>
                      <a:pt x="53045" y="56"/>
                    </a:cubicBezTo>
                    <a:cubicBezTo>
                      <a:pt x="52793" y="-70"/>
                      <a:pt x="52414" y="56"/>
                      <a:pt x="52161" y="56"/>
                    </a:cubicBezTo>
                    <a:cubicBezTo>
                      <a:pt x="43447" y="2329"/>
                      <a:pt x="37006" y="5234"/>
                      <a:pt x="34353" y="6498"/>
                    </a:cubicBezTo>
                    <a:lnTo>
                      <a:pt x="34353" y="6245"/>
                    </a:lnTo>
                    <a:cubicBezTo>
                      <a:pt x="34353" y="6245"/>
                      <a:pt x="33848" y="6624"/>
                      <a:pt x="33469" y="7002"/>
                    </a:cubicBezTo>
                    <a:cubicBezTo>
                      <a:pt x="33217" y="7002"/>
                      <a:pt x="33090" y="7129"/>
                      <a:pt x="33090" y="7129"/>
                    </a:cubicBezTo>
                    <a:lnTo>
                      <a:pt x="33090" y="7129"/>
                    </a:lnTo>
                    <a:cubicBezTo>
                      <a:pt x="28165" y="11044"/>
                      <a:pt x="0" y="20516"/>
                      <a:pt x="0" y="37062"/>
                    </a:cubicBezTo>
                    <a:lnTo>
                      <a:pt x="150043" y="37062"/>
                    </a:lnTo>
                    <a:close/>
                  </a:path>
                </a:pathLst>
              </a:custGeom>
              <a:solidFill>
                <a:srgbClr val="EE7800"/>
              </a:solidFill>
              <a:ln w="0" cap="flat">
                <a:noFill/>
                <a:prstDash val="solid"/>
                <a:miter/>
              </a:ln>
            </p:spPr>
            <p:txBody>
              <a:bodyPr rtlCol="0" anchor="ctr"/>
              <a:lstStyle/>
              <a:p>
                <a:endParaRPr lang="nl-NL"/>
              </a:p>
            </p:txBody>
          </p:sp>
          <p:sp>
            <p:nvSpPr>
              <p:cNvPr id="63" name="Vrije vorm: vorm 62">
                <a:extLst>
                  <a:ext uri="{FF2B5EF4-FFF2-40B4-BE49-F238E27FC236}">
                    <a16:creationId xmlns:a16="http://schemas.microsoft.com/office/drawing/2014/main" id="{868C09F9-EC88-7E58-921F-E2E0D1A3F262}"/>
                  </a:ext>
                </a:extLst>
              </p:cNvPr>
              <p:cNvSpPr/>
              <p:nvPr/>
            </p:nvSpPr>
            <p:spPr>
              <a:xfrm>
                <a:off x="3371155" y="3361177"/>
                <a:ext cx="141453" cy="44553"/>
              </a:xfrm>
              <a:custGeom>
                <a:avLst/>
                <a:gdLst>
                  <a:gd name="connsiteX0" fmla="*/ 141454 w 141453"/>
                  <a:gd name="connsiteY0" fmla="*/ 0 h 44553"/>
                  <a:gd name="connsiteX1" fmla="*/ 70222 w 141453"/>
                  <a:gd name="connsiteY1" fmla="*/ 11619 h 44553"/>
                  <a:gd name="connsiteX2" fmla="*/ 0 w 141453"/>
                  <a:gd name="connsiteY2" fmla="*/ 1010 h 44553"/>
                  <a:gd name="connsiteX3" fmla="*/ 4673 w 141453"/>
                  <a:gd name="connsiteY3" fmla="*/ 5810 h 44553"/>
                  <a:gd name="connsiteX4" fmla="*/ 23112 w 141453"/>
                  <a:gd name="connsiteY4" fmla="*/ 34479 h 44553"/>
                  <a:gd name="connsiteX5" fmla="*/ 119225 w 141453"/>
                  <a:gd name="connsiteY5" fmla="*/ 31322 h 44553"/>
                  <a:gd name="connsiteX6" fmla="*/ 135644 w 141453"/>
                  <a:gd name="connsiteY6" fmla="*/ 5810 h 44553"/>
                  <a:gd name="connsiteX7" fmla="*/ 141328 w 141453"/>
                  <a:gd name="connsiteY7" fmla="*/ 126 h 44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453" h="44553">
                    <a:moveTo>
                      <a:pt x="141454" y="0"/>
                    </a:moveTo>
                    <a:cubicBezTo>
                      <a:pt x="117836" y="1389"/>
                      <a:pt x="93713" y="11619"/>
                      <a:pt x="70222" y="11619"/>
                    </a:cubicBezTo>
                    <a:cubicBezTo>
                      <a:pt x="46730" y="11619"/>
                      <a:pt x="23744" y="1516"/>
                      <a:pt x="0" y="1010"/>
                    </a:cubicBezTo>
                    <a:cubicBezTo>
                      <a:pt x="2779" y="3536"/>
                      <a:pt x="4673" y="4799"/>
                      <a:pt x="4673" y="5810"/>
                    </a:cubicBezTo>
                    <a:cubicBezTo>
                      <a:pt x="4673" y="9725"/>
                      <a:pt x="4925" y="24628"/>
                      <a:pt x="23112" y="34479"/>
                    </a:cubicBezTo>
                    <a:cubicBezTo>
                      <a:pt x="45088" y="46478"/>
                      <a:pt x="82473" y="50393"/>
                      <a:pt x="119225" y="31322"/>
                    </a:cubicBezTo>
                    <a:cubicBezTo>
                      <a:pt x="137665" y="21849"/>
                      <a:pt x="135644" y="9725"/>
                      <a:pt x="135644" y="5810"/>
                    </a:cubicBezTo>
                    <a:cubicBezTo>
                      <a:pt x="135644" y="4799"/>
                      <a:pt x="138044" y="3284"/>
                      <a:pt x="141328" y="126"/>
                    </a:cubicBezTo>
                    <a:close/>
                  </a:path>
                </a:pathLst>
              </a:custGeom>
              <a:solidFill>
                <a:srgbClr val="A91480"/>
              </a:solidFill>
              <a:ln w="0" cap="flat">
                <a:noFill/>
                <a:prstDash val="solid"/>
                <a:miter/>
              </a:ln>
            </p:spPr>
            <p:txBody>
              <a:bodyPr rtlCol="0" anchor="ctr"/>
              <a:lstStyle/>
              <a:p>
                <a:endParaRPr lang="nl-NL"/>
              </a:p>
            </p:txBody>
          </p:sp>
          <p:sp>
            <p:nvSpPr>
              <p:cNvPr id="64" name="Vrije vorm: vorm 63">
                <a:extLst>
                  <a:ext uri="{FF2B5EF4-FFF2-40B4-BE49-F238E27FC236}">
                    <a16:creationId xmlns:a16="http://schemas.microsoft.com/office/drawing/2014/main" id="{A98BE5D1-37B6-648A-EA16-9D75935389AC}"/>
                  </a:ext>
                </a:extLst>
              </p:cNvPr>
              <p:cNvSpPr/>
              <p:nvPr/>
            </p:nvSpPr>
            <p:spPr>
              <a:xfrm>
                <a:off x="2852321" y="3151275"/>
                <a:ext cx="229989" cy="216340"/>
              </a:xfrm>
              <a:custGeom>
                <a:avLst/>
                <a:gdLst>
                  <a:gd name="connsiteX0" fmla="*/ 229989 w 229989"/>
                  <a:gd name="connsiteY0" fmla="*/ 134123 h 216340"/>
                  <a:gd name="connsiteX1" fmla="*/ 196141 w 229989"/>
                  <a:gd name="connsiteY1" fmla="*/ 27653 h 216340"/>
                  <a:gd name="connsiteX2" fmla="*/ 140696 w 229989"/>
                  <a:gd name="connsiteY2" fmla="*/ 10603 h 216340"/>
                  <a:gd name="connsiteX3" fmla="*/ 113290 w 229989"/>
                  <a:gd name="connsiteY3" fmla="*/ 14392 h 216340"/>
                  <a:gd name="connsiteX4" fmla="*/ 76663 w 229989"/>
                  <a:gd name="connsiteY4" fmla="*/ 626 h 216340"/>
                  <a:gd name="connsiteX5" fmla="*/ 37384 w 229989"/>
                  <a:gd name="connsiteY5" fmla="*/ 28538 h 216340"/>
                  <a:gd name="connsiteX6" fmla="*/ 0 w 229989"/>
                  <a:gd name="connsiteY6" fmla="*/ 130713 h 216340"/>
                  <a:gd name="connsiteX7" fmla="*/ 56961 w 229989"/>
                  <a:gd name="connsiteY7" fmla="*/ 206745 h 216340"/>
                  <a:gd name="connsiteX8" fmla="*/ 153074 w 229989"/>
                  <a:gd name="connsiteY8" fmla="*/ 211923 h 216340"/>
                  <a:gd name="connsiteX9" fmla="*/ 229989 w 229989"/>
                  <a:gd name="connsiteY9" fmla="*/ 134249 h 216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9989" h="216340">
                    <a:moveTo>
                      <a:pt x="229989" y="134123"/>
                    </a:moveTo>
                    <a:cubicBezTo>
                      <a:pt x="229989" y="102675"/>
                      <a:pt x="223801" y="66301"/>
                      <a:pt x="196141" y="27653"/>
                    </a:cubicBezTo>
                    <a:cubicBezTo>
                      <a:pt x="184396" y="11235"/>
                      <a:pt x="160399" y="9719"/>
                      <a:pt x="140696" y="10603"/>
                    </a:cubicBezTo>
                    <a:cubicBezTo>
                      <a:pt x="131603" y="11108"/>
                      <a:pt x="122383" y="12371"/>
                      <a:pt x="113290" y="14392"/>
                    </a:cubicBezTo>
                    <a:cubicBezTo>
                      <a:pt x="104323" y="12371"/>
                      <a:pt x="84999" y="-3290"/>
                      <a:pt x="76663" y="626"/>
                    </a:cubicBezTo>
                    <a:cubicBezTo>
                      <a:pt x="58729" y="8961"/>
                      <a:pt x="53424" y="11866"/>
                      <a:pt x="37384" y="28538"/>
                    </a:cubicBezTo>
                    <a:cubicBezTo>
                      <a:pt x="9599" y="57207"/>
                      <a:pt x="0" y="103685"/>
                      <a:pt x="0" y="130713"/>
                    </a:cubicBezTo>
                    <a:cubicBezTo>
                      <a:pt x="0" y="176559"/>
                      <a:pt x="26017" y="191968"/>
                      <a:pt x="56961" y="206745"/>
                    </a:cubicBezTo>
                    <a:cubicBezTo>
                      <a:pt x="85630" y="218490"/>
                      <a:pt x="95987" y="218490"/>
                      <a:pt x="153074" y="211923"/>
                    </a:cubicBezTo>
                    <a:cubicBezTo>
                      <a:pt x="196394" y="206871"/>
                      <a:pt x="229989" y="178833"/>
                      <a:pt x="229989" y="134249"/>
                    </a:cubicBezTo>
                    <a:close/>
                  </a:path>
                </a:pathLst>
              </a:custGeom>
              <a:solidFill>
                <a:srgbClr val="E5E5E5"/>
              </a:solidFill>
              <a:ln w="0" cap="flat">
                <a:noFill/>
                <a:prstDash val="solid"/>
                <a:miter/>
              </a:ln>
            </p:spPr>
            <p:txBody>
              <a:bodyPr rtlCol="0" anchor="ctr"/>
              <a:lstStyle/>
              <a:p>
                <a:endParaRPr lang="nl-NL"/>
              </a:p>
            </p:txBody>
          </p:sp>
          <p:sp>
            <p:nvSpPr>
              <p:cNvPr id="65" name="Vrije vorm: vorm 64">
                <a:extLst>
                  <a:ext uri="{FF2B5EF4-FFF2-40B4-BE49-F238E27FC236}">
                    <a16:creationId xmlns:a16="http://schemas.microsoft.com/office/drawing/2014/main" id="{1C8CBA8F-2624-4F25-E5E4-EDCDE8E59CA7}"/>
                  </a:ext>
                </a:extLst>
              </p:cNvPr>
              <p:cNvSpPr/>
              <p:nvPr/>
            </p:nvSpPr>
            <p:spPr>
              <a:xfrm>
                <a:off x="2887270" y="3156700"/>
                <a:ext cx="159949" cy="209150"/>
              </a:xfrm>
              <a:custGeom>
                <a:avLst/>
                <a:gdLst>
                  <a:gd name="connsiteX0" fmla="*/ 141617 w 159949"/>
                  <a:gd name="connsiteY0" fmla="*/ 35616 h 209150"/>
                  <a:gd name="connsiteX1" fmla="*/ 91981 w 159949"/>
                  <a:gd name="connsiteY1" fmla="*/ 884 h 209150"/>
                  <a:gd name="connsiteX2" fmla="*/ 90845 w 159949"/>
                  <a:gd name="connsiteY2" fmla="*/ 884 h 209150"/>
                  <a:gd name="connsiteX3" fmla="*/ 90845 w 159949"/>
                  <a:gd name="connsiteY3" fmla="*/ 0 h 209150"/>
                  <a:gd name="connsiteX4" fmla="*/ 79730 w 159949"/>
                  <a:gd name="connsiteY4" fmla="*/ 505 h 209150"/>
                  <a:gd name="connsiteX5" fmla="*/ 68616 w 159949"/>
                  <a:gd name="connsiteY5" fmla="*/ 0 h 209150"/>
                  <a:gd name="connsiteX6" fmla="*/ 68616 w 159949"/>
                  <a:gd name="connsiteY6" fmla="*/ 884 h 209150"/>
                  <a:gd name="connsiteX7" fmla="*/ 67479 w 159949"/>
                  <a:gd name="connsiteY7" fmla="*/ 884 h 209150"/>
                  <a:gd name="connsiteX8" fmla="*/ 17844 w 159949"/>
                  <a:gd name="connsiteY8" fmla="*/ 35616 h 209150"/>
                  <a:gd name="connsiteX9" fmla="*/ 541 w 159949"/>
                  <a:gd name="connsiteY9" fmla="*/ 135013 h 209150"/>
                  <a:gd name="connsiteX10" fmla="*/ 79730 w 159949"/>
                  <a:gd name="connsiteY10" fmla="*/ 209150 h 209150"/>
                  <a:gd name="connsiteX11" fmla="*/ 159424 w 159949"/>
                  <a:gd name="connsiteY11" fmla="*/ 135013 h 209150"/>
                  <a:gd name="connsiteX12" fmla="*/ 141617 w 159949"/>
                  <a:gd name="connsiteY12" fmla="*/ 35616 h 20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9949" h="209150">
                    <a:moveTo>
                      <a:pt x="141617" y="35616"/>
                    </a:moveTo>
                    <a:cubicBezTo>
                      <a:pt x="128481" y="16166"/>
                      <a:pt x="114589" y="1768"/>
                      <a:pt x="91981" y="884"/>
                    </a:cubicBezTo>
                    <a:cubicBezTo>
                      <a:pt x="91981" y="884"/>
                      <a:pt x="91602" y="884"/>
                      <a:pt x="90845" y="884"/>
                    </a:cubicBezTo>
                    <a:lnTo>
                      <a:pt x="90845" y="0"/>
                    </a:lnTo>
                    <a:cubicBezTo>
                      <a:pt x="90845" y="0"/>
                      <a:pt x="85414" y="253"/>
                      <a:pt x="79730" y="505"/>
                    </a:cubicBezTo>
                    <a:cubicBezTo>
                      <a:pt x="74047" y="253"/>
                      <a:pt x="68616" y="0"/>
                      <a:pt x="68616" y="0"/>
                    </a:cubicBezTo>
                    <a:lnTo>
                      <a:pt x="68616" y="884"/>
                    </a:lnTo>
                    <a:cubicBezTo>
                      <a:pt x="67858" y="884"/>
                      <a:pt x="67479" y="884"/>
                      <a:pt x="67479" y="884"/>
                    </a:cubicBezTo>
                    <a:cubicBezTo>
                      <a:pt x="44872" y="1768"/>
                      <a:pt x="31484" y="16545"/>
                      <a:pt x="17844" y="35616"/>
                    </a:cubicBezTo>
                    <a:cubicBezTo>
                      <a:pt x="-4763" y="67191"/>
                      <a:pt x="541" y="101291"/>
                      <a:pt x="541" y="135013"/>
                    </a:cubicBezTo>
                    <a:cubicBezTo>
                      <a:pt x="541" y="190332"/>
                      <a:pt x="48029" y="209150"/>
                      <a:pt x="79730" y="209150"/>
                    </a:cubicBezTo>
                    <a:cubicBezTo>
                      <a:pt x="111431" y="209150"/>
                      <a:pt x="159424" y="189953"/>
                      <a:pt x="159424" y="135013"/>
                    </a:cubicBezTo>
                    <a:cubicBezTo>
                      <a:pt x="159424" y="101418"/>
                      <a:pt x="164729" y="69843"/>
                      <a:pt x="141617" y="35616"/>
                    </a:cubicBezTo>
                    <a:close/>
                  </a:path>
                </a:pathLst>
              </a:custGeom>
              <a:solidFill>
                <a:srgbClr val="F4B688"/>
              </a:solidFill>
              <a:ln w="0" cap="flat">
                <a:noFill/>
                <a:prstDash val="solid"/>
                <a:miter/>
              </a:ln>
            </p:spPr>
            <p:txBody>
              <a:bodyPr rtlCol="0" anchor="ctr"/>
              <a:lstStyle/>
              <a:p>
                <a:endParaRPr lang="nl-NL"/>
              </a:p>
            </p:txBody>
          </p:sp>
          <p:sp>
            <p:nvSpPr>
              <p:cNvPr id="66" name="Vrije vorm: vorm 65">
                <a:extLst>
                  <a:ext uri="{FF2B5EF4-FFF2-40B4-BE49-F238E27FC236}">
                    <a16:creationId xmlns:a16="http://schemas.microsoft.com/office/drawing/2014/main" id="{D119A6A8-2A14-1154-51B2-AADFCE2249D8}"/>
                  </a:ext>
                </a:extLst>
              </p:cNvPr>
              <p:cNvSpPr/>
              <p:nvPr/>
            </p:nvSpPr>
            <p:spPr>
              <a:xfrm>
                <a:off x="2857306" y="3141897"/>
                <a:ext cx="209949" cy="155854"/>
              </a:xfrm>
              <a:custGeom>
                <a:avLst/>
                <a:gdLst>
                  <a:gd name="connsiteX0" fmla="*/ 166655 w 209949"/>
                  <a:gd name="connsiteY0" fmla="*/ 14929 h 155854"/>
                  <a:gd name="connsiteX1" fmla="*/ 58543 w 209949"/>
                  <a:gd name="connsiteY1" fmla="*/ 14929 h 155854"/>
                  <a:gd name="connsiteX2" fmla="*/ 4109 w 209949"/>
                  <a:gd name="connsiteY2" fmla="*/ 109779 h 155854"/>
                  <a:gd name="connsiteX3" fmla="*/ 29747 w 209949"/>
                  <a:gd name="connsiteY3" fmla="*/ 155373 h 155854"/>
                  <a:gd name="connsiteX4" fmla="*/ 145058 w 209949"/>
                  <a:gd name="connsiteY4" fmla="*/ 55345 h 155854"/>
                  <a:gd name="connsiteX5" fmla="*/ 191662 w 209949"/>
                  <a:gd name="connsiteY5" fmla="*/ 154110 h 155854"/>
                  <a:gd name="connsiteX6" fmla="*/ 208712 w 209949"/>
                  <a:gd name="connsiteY6" fmla="*/ 107758 h 155854"/>
                  <a:gd name="connsiteX7" fmla="*/ 208712 w 209949"/>
                  <a:gd name="connsiteY7" fmla="*/ 107758 h 155854"/>
                  <a:gd name="connsiteX8" fmla="*/ 166655 w 209949"/>
                  <a:gd name="connsiteY8" fmla="*/ 15056 h 155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949" h="155854">
                    <a:moveTo>
                      <a:pt x="166655" y="14929"/>
                    </a:moveTo>
                    <a:cubicBezTo>
                      <a:pt x="127629" y="-8815"/>
                      <a:pt x="88855" y="-732"/>
                      <a:pt x="58543" y="14929"/>
                    </a:cubicBezTo>
                    <a:cubicBezTo>
                      <a:pt x="43261" y="22886"/>
                      <a:pt x="8403" y="57365"/>
                      <a:pt x="4109" y="109779"/>
                    </a:cubicBezTo>
                    <a:cubicBezTo>
                      <a:pt x="-13194" y="163835"/>
                      <a:pt x="29747" y="155373"/>
                      <a:pt x="29747" y="155373"/>
                    </a:cubicBezTo>
                    <a:cubicBezTo>
                      <a:pt x="39220" y="77952"/>
                      <a:pt x="145058" y="55345"/>
                      <a:pt x="145058" y="55345"/>
                    </a:cubicBezTo>
                    <a:lnTo>
                      <a:pt x="191662" y="154110"/>
                    </a:lnTo>
                    <a:lnTo>
                      <a:pt x="208712" y="107758"/>
                    </a:lnTo>
                    <a:cubicBezTo>
                      <a:pt x="208712" y="107758"/>
                      <a:pt x="208712" y="107758"/>
                      <a:pt x="208712" y="107758"/>
                    </a:cubicBezTo>
                    <a:cubicBezTo>
                      <a:pt x="213764" y="82751"/>
                      <a:pt x="204039" y="37789"/>
                      <a:pt x="166655" y="15056"/>
                    </a:cubicBezTo>
                    <a:close/>
                  </a:path>
                </a:pathLst>
              </a:custGeom>
              <a:solidFill>
                <a:srgbClr val="E5E5E5"/>
              </a:solidFill>
              <a:ln w="0" cap="flat">
                <a:noFill/>
                <a:prstDash val="solid"/>
                <a:miter/>
              </a:ln>
            </p:spPr>
            <p:txBody>
              <a:bodyPr rtlCol="0" anchor="ctr"/>
              <a:lstStyle/>
              <a:p>
                <a:endParaRPr lang="nl-NL"/>
              </a:p>
            </p:txBody>
          </p:sp>
          <p:sp>
            <p:nvSpPr>
              <p:cNvPr id="67" name="Vrije vorm: vorm 66">
                <a:extLst>
                  <a:ext uri="{FF2B5EF4-FFF2-40B4-BE49-F238E27FC236}">
                    <a16:creationId xmlns:a16="http://schemas.microsoft.com/office/drawing/2014/main" id="{88FDD6A9-7404-4193-BCFA-3FE6BF8E0E37}"/>
                  </a:ext>
                </a:extLst>
              </p:cNvPr>
              <p:cNvSpPr/>
              <p:nvPr/>
            </p:nvSpPr>
            <p:spPr>
              <a:xfrm>
                <a:off x="2946287" y="3348926"/>
                <a:ext cx="41931" cy="46225"/>
              </a:xfrm>
              <a:custGeom>
                <a:avLst/>
                <a:gdLst>
                  <a:gd name="connsiteX0" fmla="*/ 0 w 41931"/>
                  <a:gd name="connsiteY0" fmla="*/ 0 h 46225"/>
                  <a:gd name="connsiteX1" fmla="*/ 41931 w 41931"/>
                  <a:gd name="connsiteY1" fmla="*/ 0 h 46225"/>
                  <a:gd name="connsiteX2" fmla="*/ 41931 w 41931"/>
                  <a:gd name="connsiteY2" fmla="*/ 46225 h 46225"/>
                  <a:gd name="connsiteX3" fmla="*/ 0 w 41931"/>
                  <a:gd name="connsiteY3" fmla="*/ 46225 h 46225"/>
                </a:gdLst>
                <a:ahLst/>
                <a:cxnLst>
                  <a:cxn ang="0">
                    <a:pos x="connsiteX0" y="connsiteY0"/>
                  </a:cxn>
                  <a:cxn ang="0">
                    <a:pos x="connsiteX1" y="connsiteY1"/>
                  </a:cxn>
                  <a:cxn ang="0">
                    <a:pos x="connsiteX2" y="connsiteY2"/>
                  </a:cxn>
                  <a:cxn ang="0">
                    <a:pos x="connsiteX3" y="connsiteY3"/>
                  </a:cxn>
                </a:cxnLst>
                <a:rect l="l" t="t" r="r" b="b"/>
                <a:pathLst>
                  <a:path w="41931" h="46225">
                    <a:moveTo>
                      <a:pt x="0" y="0"/>
                    </a:moveTo>
                    <a:lnTo>
                      <a:pt x="41931" y="0"/>
                    </a:lnTo>
                    <a:lnTo>
                      <a:pt x="41931" y="46225"/>
                    </a:lnTo>
                    <a:lnTo>
                      <a:pt x="0" y="46225"/>
                    </a:lnTo>
                    <a:close/>
                  </a:path>
                </a:pathLst>
              </a:custGeom>
              <a:solidFill>
                <a:srgbClr val="F4B688"/>
              </a:solidFill>
              <a:ln w="0" cap="flat">
                <a:noFill/>
                <a:prstDash val="solid"/>
                <a:miter/>
              </a:ln>
            </p:spPr>
            <p:txBody>
              <a:bodyPr rtlCol="0" anchor="ctr"/>
              <a:lstStyle/>
              <a:p>
                <a:endParaRPr lang="nl-NL"/>
              </a:p>
            </p:txBody>
          </p:sp>
          <p:sp>
            <p:nvSpPr>
              <p:cNvPr id="68" name="Vrije vorm: vorm 67">
                <a:extLst>
                  <a:ext uri="{FF2B5EF4-FFF2-40B4-BE49-F238E27FC236}">
                    <a16:creationId xmlns:a16="http://schemas.microsoft.com/office/drawing/2014/main" id="{D5685DB8-1DC1-96C8-A1AC-D1F8EFCD6DA5}"/>
                  </a:ext>
                </a:extLst>
              </p:cNvPr>
              <p:cNvSpPr/>
              <p:nvPr/>
            </p:nvSpPr>
            <p:spPr>
              <a:xfrm>
                <a:off x="2944140" y="3379617"/>
                <a:ext cx="46098" cy="36500"/>
              </a:xfrm>
              <a:custGeom>
                <a:avLst/>
                <a:gdLst>
                  <a:gd name="connsiteX0" fmla="*/ 46099 w 46098"/>
                  <a:gd name="connsiteY0" fmla="*/ 36500 h 36500"/>
                  <a:gd name="connsiteX1" fmla="*/ 45215 w 46098"/>
                  <a:gd name="connsiteY1" fmla="*/ 0 h 36500"/>
                  <a:gd name="connsiteX2" fmla="*/ 884 w 46098"/>
                  <a:gd name="connsiteY2" fmla="*/ 0 h 36500"/>
                  <a:gd name="connsiteX3" fmla="*/ 0 w 46098"/>
                  <a:gd name="connsiteY3" fmla="*/ 36500 h 36500"/>
                  <a:gd name="connsiteX4" fmla="*/ 46099 w 46098"/>
                  <a:gd name="connsiteY4" fmla="*/ 36500 h 3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98" h="36500">
                    <a:moveTo>
                      <a:pt x="46099" y="36500"/>
                    </a:moveTo>
                    <a:lnTo>
                      <a:pt x="45215" y="0"/>
                    </a:lnTo>
                    <a:cubicBezTo>
                      <a:pt x="42184" y="9978"/>
                      <a:pt x="16419" y="20208"/>
                      <a:pt x="884" y="0"/>
                    </a:cubicBezTo>
                    <a:lnTo>
                      <a:pt x="0" y="36500"/>
                    </a:lnTo>
                    <a:lnTo>
                      <a:pt x="46099" y="36500"/>
                    </a:lnTo>
                    <a:close/>
                  </a:path>
                </a:pathLst>
              </a:custGeom>
              <a:solidFill>
                <a:srgbClr val="EE7B00"/>
              </a:solidFill>
              <a:ln w="0" cap="flat">
                <a:noFill/>
                <a:prstDash val="solid"/>
                <a:miter/>
              </a:ln>
            </p:spPr>
            <p:txBody>
              <a:bodyPr rtlCol="0" anchor="ctr"/>
              <a:lstStyle/>
              <a:p>
                <a:endParaRPr lang="nl-NL"/>
              </a:p>
            </p:txBody>
          </p:sp>
          <p:sp>
            <p:nvSpPr>
              <p:cNvPr id="69" name="Vrije vorm: vorm 68">
                <a:extLst>
                  <a:ext uri="{FF2B5EF4-FFF2-40B4-BE49-F238E27FC236}">
                    <a16:creationId xmlns:a16="http://schemas.microsoft.com/office/drawing/2014/main" id="{7C7FA9BD-3689-49A9-F172-EE1864A5E787}"/>
                  </a:ext>
                </a:extLst>
              </p:cNvPr>
              <p:cNvSpPr/>
              <p:nvPr/>
            </p:nvSpPr>
            <p:spPr>
              <a:xfrm>
                <a:off x="2981146" y="3379743"/>
                <a:ext cx="55697" cy="36500"/>
              </a:xfrm>
              <a:custGeom>
                <a:avLst/>
                <a:gdLst>
                  <a:gd name="connsiteX0" fmla="*/ 52667 w 55697"/>
                  <a:gd name="connsiteY0" fmla="*/ 29301 h 36500"/>
                  <a:gd name="connsiteX1" fmla="*/ 51277 w 55697"/>
                  <a:gd name="connsiteY1" fmla="*/ 26144 h 36500"/>
                  <a:gd name="connsiteX2" fmla="*/ 27407 w 55697"/>
                  <a:gd name="connsiteY2" fmla="*/ 5431 h 36500"/>
                  <a:gd name="connsiteX3" fmla="*/ 27280 w 55697"/>
                  <a:gd name="connsiteY3" fmla="*/ 5431 h 36500"/>
                  <a:gd name="connsiteX4" fmla="*/ 27280 w 55697"/>
                  <a:gd name="connsiteY4" fmla="*/ 5431 h 36500"/>
                  <a:gd name="connsiteX5" fmla="*/ 27028 w 55697"/>
                  <a:gd name="connsiteY5" fmla="*/ 5431 h 36500"/>
                  <a:gd name="connsiteX6" fmla="*/ 8336 w 55697"/>
                  <a:gd name="connsiteY6" fmla="*/ 0 h 36500"/>
                  <a:gd name="connsiteX7" fmla="*/ 0 w 55697"/>
                  <a:gd name="connsiteY7" fmla="*/ 36500 h 36500"/>
                  <a:gd name="connsiteX8" fmla="*/ 55698 w 55697"/>
                  <a:gd name="connsiteY8" fmla="*/ 36500 h 36500"/>
                  <a:gd name="connsiteX9" fmla="*/ 52793 w 55697"/>
                  <a:gd name="connsiteY9" fmla="*/ 29427 h 3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697" h="36500">
                    <a:moveTo>
                      <a:pt x="52667" y="29301"/>
                    </a:moveTo>
                    <a:cubicBezTo>
                      <a:pt x="52161" y="28164"/>
                      <a:pt x="51656" y="27154"/>
                      <a:pt x="51277" y="26144"/>
                    </a:cubicBezTo>
                    <a:cubicBezTo>
                      <a:pt x="42436" y="10104"/>
                      <a:pt x="29806" y="5936"/>
                      <a:pt x="27407" y="5431"/>
                    </a:cubicBezTo>
                    <a:cubicBezTo>
                      <a:pt x="27407" y="5431"/>
                      <a:pt x="27407" y="5431"/>
                      <a:pt x="27280" y="5431"/>
                    </a:cubicBezTo>
                    <a:cubicBezTo>
                      <a:pt x="27280" y="5431"/>
                      <a:pt x="27280" y="5431"/>
                      <a:pt x="27280" y="5431"/>
                    </a:cubicBezTo>
                    <a:cubicBezTo>
                      <a:pt x="27154" y="5431"/>
                      <a:pt x="27028" y="5431"/>
                      <a:pt x="27028" y="5431"/>
                    </a:cubicBezTo>
                    <a:cubicBezTo>
                      <a:pt x="27028" y="5052"/>
                      <a:pt x="8336" y="0"/>
                      <a:pt x="8336" y="0"/>
                    </a:cubicBezTo>
                    <a:cubicBezTo>
                      <a:pt x="8336" y="0"/>
                      <a:pt x="5178" y="19576"/>
                      <a:pt x="0" y="36500"/>
                    </a:cubicBezTo>
                    <a:lnTo>
                      <a:pt x="55698" y="36500"/>
                    </a:lnTo>
                    <a:cubicBezTo>
                      <a:pt x="54814" y="33974"/>
                      <a:pt x="53803" y="31575"/>
                      <a:pt x="52793" y="29427"/>
                    </a:cubicBezTo>
                    <a:close/>
                  </a:path>
                </a:pathLst>
              </a:custGeom>
              <a:solidFill>
                <a:srgbClr val="883D90"/>
              </a:solidFill>
              <a:ln w="0" cap="flat">
                <a:noFill/>
                <a:prstDash val="solid"/>
                <a:miter/>
              </a:ln>
            </p:spPr>
            <p:txBody>
              <a:bodyPr rtlCol="0" anchor="ctr"/>
              <a:lstStyle/>
              <a:p>
                <a:endParaRPr lang="nl-NL"/>
              </a:p>
            </p:txBody>
          </p:sp>
          <p:sp>
            <p:nvSpPr>
              <p:cNvPr id="70" name="Vrije vorm: vorm 69">
                <a:extLst>
                  <a:ext uri="{FF2B5EF4-FFF2-40B4-BE49-F238E27FC236}">
                    <a16:creationId xmlns:a16="http://schemas.microsoft.com/office/drawing/2014/main" id="{B019BCC3-7F27-D820-DE8D-1F952EC86E80}"/>
                  </a:ext>
                </a:extLst>
              </p:cNvPr>
              <p:cNvSpPr/>
              <p:nvPr/>
            </p:nvSpPr>
            <p:spPr>
              <a:xfrm>
                <a:off x="2897789" y="3379364"/>
                <a:ext cx="55697" cy="36500"/>
              </a:xfrm>
              <a:custGeom>
                <a:avLst/>
                <a:gdLst>
                  <a:gd name="connsiteX0" fmla="*/ 28543 w 55697"/>
                  <a:gd name="connsiteY0" fmla="*/ 5557 h 36500"/>
                  <a:gd name="connsiteX1" fmla="*/ 28291 w 55697"/>
                  <a:gd name="connsiteY1" fmla="*/ 5557 h 36500"/>
                  <a:gd name="connsiteX2" fmla="*/ 28291 w 55697"/>
                  <a:gd name="connsiteY2" fmla="*/ 5557 h 36500"/>
                  <a:gd name="connsiteX3" fmla="*/ 28164 w 55697"/>
                  <a:gd name="connsiteY3" fmla="*/ 5557 h 36500"/>
                  <a:gd name="connsiteX4" fmla="*/ 4294 w 55697"/>
                  <a:gd name="connsiteY4" fmla="*/ 26270 h 36500"/>
                  <a:gd name="connsiteX5" fmla="*/ 2905 w 55697"/>
                  <a:gd name="connsiteY5" fmla="*/ 29427 h 36500"/>
                  <a:gd name="connsiteX6" fmla="*/ 0 w 55697"/>
                  <a:gd name="connsiteY6" fmla="*/ 36500 h 36500"/>
                  <a:gd name="connsiteX7" fmla="*/ 55698 w 55697"/>
                  <a:gd name="connsiteY7" fmla="*/ 36500 h 36500"/>
                  <a:gd name="connsiteX8" fmla="*/ 47362 w 55697"/>
                  <a:gd name="connsiteY8" fmla="*/ 0 h 36500"/>
                  <a:gd name="connsiteX9" fmla="*/ 28670 w 55697"/>
                  <a:gd name="connsiteY9" fmla="*/ 5431 h 3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697" h="36500">
                    <a:moveTo>
                      <a:pt x="28543" y="5557"/>
                    </a:moveTo>
                    <a:cubicBezTo>
                      <a:pt x="28543" y="5557"/>
                      <a:pt x="28543" y="5557"/>
                      <a:pt x="28291" y="5557"/>
                    </a:cubicBezTo>
                    <a:cubicBezTo>
                      <a:pt x="28291" y="5557"/>
                      <a:pt x="28291" y="5557"/>
                      <a:pt x="28291" y="5557"/>
                    </a:cubicBezTo>
                    <a:cubicBezTo>
                      <a:pt x="28291" y="5557"/>
                      <a:pt x="28291" y="5557"/>
                      <a:pt x="28164" y="5557"/>
                    </a:cubicBezTo>
                    <a:cubicBezTo>
                      <a:pt x="25765" y="6062"/>
                      <a:pt x="13135" y="10357"/>
                      <a:pt x="4294" y="26270"/>
                    </a:cubicBezTo>
                    <a:cubicBezTo>
                      <a:pt x="3789" y="27280"/>
                      <a:pt x="3284" y="28417"/>
                      <a:pt x="2905" y="29427"/>
                    </a:cubicBezTo>
                    <a:cubicBezTo>
                      <a:pt x="1894" y="31575"/>
                      <a:pt x="884" y="33974"/>
                      <a:pt x="0" y="36500"/>
                    </a:cubicBezTo>
                    <a:lnTo>
                      <a:pt x="55698" y="36500"/>
                    </a:lnTo>
                    <a:cubicBezTo>
                      <a:pt x="50519" y="19450"/>
                      <a:pt x="47362" y="0"/>
                      <a:pt x="47362" y="0"/>
                    </a:cubicBezTo>
                    <a:cubicBezTo>
                      <a:pt x="47362" y="0"/>
                      <a:pt x="28670" y="5052"/>
                      <a:pt x="28670" y="5431"/>
                    </a:cubicBezTo>
                    <a:close/>
                  </a:path>
                </a:pathLst>
              </a:custGeom>
              <a:solidFill>
                <a:srgbClr val="883D90"/>
              </a:solidFill>
              <a:ln w="0" cap="flat">
                <a:noFill/>
                <a:prstDash val="solid"/>
                <a:miter/>
              </a:ln>
            </p:spPr>
            <p:txBody>
              <a:bodyPr rtlCol="0" anchor="ctr"/>
              <a:lstStyle/>
              <a:p>
                <a:endParaRPr lang="nl-NL"/>
              </a:p>
            </p:txBody>
          </p:sp>
          <p:sp>
            <p:nvSpPr>
              <p:cNvPr id="71" name="Vrije vorm: vorm 70">
                <a:extLst>
                  <a:ext uri="{FF2B5EF4-FFF2-40B4-BE49-F238E27FC236}">
                    <a16:creationId xmlns:a16="http://schemas.microsoft.com/office/drawing/2014/main" id="{D7E5666B-C9D3-BD28-F98E-9B2DB159F631}"/>
                  </a:ext>
                </a:extLst>
              </p:cNvPr>
              <p:cNvSpPr/>
              <p:nvPr/>
            </p:nvSpPr>
            <p:spPr>
              <a:xfrm>
                <a:off x="3143939" y="3178297"/>
                <a:ext cx="147121" cy="181490"/>
              </a:xfrm>
              <a:custGeom>
                <a:avLst/>
                <a:gdLst>
                  <a:gd name="connsiteX0" fmla="*/ 14024 w 147121"/>
                  <a:gd name="connsiteY0" fmla="*/ 18945 h 181490"/>
                  <a:gd name="connsiteX1" fmla="*/ 62523 w 147121"/>
                  <a:gd name="connsiteY1" fmla="*/ 758 h 181490"/>
                  <a:gd name="connsiteX2" fmla="*/ 63660 w 147121"/>
                  <a:gd name="connsiteY2" fmla="*/ 758 h 181490"/>
                  <a:gd name="connsiteX3" fmla="*/ 63660 w 147121"/>
                  <a:gd name="connsiteY3" fmla="*/ 0 h 181490"/>
                  <a:gd name="connsiteX4" fmla="*/ 73890 w 147121"/>
                  <a:gd name="connsiteY4" fmla="*/ 379 h 181490"/>
                  <a:gd name="connsiteX5" fmla="*/ 84120 w 147121"/>
                  <a:gd name="connsiteY5" fmla="*/ 0 h 181490"/>
                  <a:gd name="connsiteX6" fmla="*/ 84120 w 147121"/>
                  <a:gd name="connsiteY6" fmla="*/ 758 h 181490"/>
                  <a:gd name="connsiteX7" fmla="*/ 85130 w 147121"/>
                  <a:gd name="connsiteY7" fmla="*/ 758 h 181490"/>
                  <a:gd name="connsiteX8" fmla="*/ 133629 w 147121"/>
                  <a:gd name="connsiteY8" fmla="*/ 31953 h 181490"/>
                  <a:gd name="connsiteX9" fmla="*/ 144869 w 147121"/>
                  <a:gd name="connsiteY9" fmla="*/ 114932 h 181490"/>
                  <a:gd name="connsiteX10" fmla="*/ 73763 w 147121"/>
                  <a:gd name="connsiteY10" fmla="*/ 181491 h 181490"/>
                  <a:gd name="connsiteX11" fmla="*/ 2152 w 147121"/>
                  <a:gd name="connsiteY11" fmla="*/ 114932 h 181490"/>
                  <a:gd name="connsiteX12" fmla="*/ 13898 w 147121"/>
                  <a:gd name="connsiteY12" fmla="*/ 19071 h 18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7121" h="181490">
                    <a:moveTo>
                      <a:pt x="14024" y="18945"/>
                    </a:moveTo>
                    <a:cubicBezTo>
                      <a:pt x="26149" y="1516"/>
                      <a:pt x="41557" y="1516"/>
                      <a:pt x="62523" y="758"/>
                    </a:cubicBezTo>
                    <a:cubicBezTo>
                      <a:pt x="62523" y="758"/>
                      <a:pt x="62902" y="758"/>
                      <a:pt x="63660" y="758"/>
                    </a:cubicBezTo>
                    <a:lnTo>
                      <a:pt x="63660" y="0"/>
                    </a:lnTo>
                    <a:cubicBezTo>
                      <a:pt x="63660" y="0"/>
                      <a:pt x="68711" y="253"/>
                      <a:pt x="73890" y="379"/>
                    </a:cubicBezTo>
                    <a:cubicBezTo>
                      <a:pt x="79068" y="126"/>
                      <a:pt x="84120" y="0"/>
                      <a:pt x="84120" y="0"/>
                    </a:cubicBezTo>
                    <a:lnTo>
                      <a:pt x="84120" y="758"/>
                    </a:lnTo>
                    <a:cubicBezTo>
                      <a:pt x="84751" y="758"/>
                      <a:pt x="85130" y="758"/>
                      <a:pt x="85130" y="758"/>
                    </a:cubicBezTo>
                    <a:cubicBezTo>
                      <a:pt x="105970" y="1642"/>
                      <a:pt x="120873" y="14777"/>
                      <a:pt x="133629" y="31953"/>
                    </a:cubicBezTo>
                    <a:cubicBezTo>
                      <a:pt x="154594" y="60245"/>
                      <a:pt x="144869" y="84620"/>
                      <a:pt x="144869" y="114932"/>
                    </a:cubicBezTo>
                    <a:cubicBezTo>
                      <a:pt x="144869" y="164693"/>
                      <a:pt x="103065" y="181491"/>
                      <a:pt x="73763" y="181491"/>
                    </a:cubicBezTo>
                    <a:cubicBezTo>
                      <a:pt x="44462" y="181491"/>
                      <a:pt x="2152" y="164314"/>
                      <a:pt x="2152" y="114932"/>
                    </a:cubicBezTo>
                    <a:cubicBezTo>
                      <a:pt x="2152" y="84746"/>
                      <a:pt x="-7447" y="49888"/>
                      <a:pt x="13898" y="19071"/>
                    </a:cubicBezTo>
                    <a:close/>
                  </a:path>
                </a:pathLst>
              </a:custGeom>
              <a:solidFill>
                <a:srgbClr val="AD7B5A"/>
              </a:solidFill>
              <a:ln w="0" cap="flat">
                <a:noFill/>
                <a:prstDash val="solid"/>
                <a:miter/>
              </a:ln>
            </p:spPr>
            <p:txBody>
              <a:bodyPr rtlCol="0" anchor="ctr"/>
              <a:lstStyle/>
              <a:p>
                <a:endParaRPr lang="nl-NL"/>
              </a:p>
            </p:txBody>
          </p:sp>
          <p:sp>
            <p:nvSpPr>
              <p:cNvPr id="72" name="Vrije vorm: vorm 71">
                <a:extLst>
                  <a:ext uri="{FF2B5EF4-FFF2-40B4-BE49-F238E27FC236}">
                    <a16:creationId xmlns:a16="http://schemas.microsoft.com/office/drawing/2014/main" id="{2893F866-304E-9C12-5200-D26CACA3CB86}"/>
                  </a:ext>
                </a:extLst>
              </p:cNvPr>
              <p:cNvSpPr/>
              <p:nvPr/>
            </p:nvSpPr>
            <p:spPr>
              <a:xfrm>
                <a:off x="3126555" y="3256428"/>
                <a:ext cx="50438" cy="53718"/>
              </a:xfrm>
              <a:custGeom>
                <a:avLst/>
                <a:gdLst>
                  <a:gd name="connsiteX0" fmla="*/ 49974 w 50438"/>
                  <a:gd name="connsiteY0" fmla="*/ 22908 h 53718"/>
                  <a:gd name="connsiteX1" fmla="*/ 30019 w 50438"/>
                  <a:gd name="connsiteY1" fmla="*/ 53220 h 53718"/>
                  <a:gd name="connsiteX2" fmla="*/ 465 w 50438"/>
                  <a:gd name="connsiteY2" fmla="*/ 32633 h 53718"/>
                  <a:gd name="connsiteX3" fmla="*/ 20420 w 50438"/>
                  <a:gd name="connsiteY3" fmla="*/ 427 h 53718"/>
                  <a:gd name="connsiteX4" fmla="*/ 49974 w 50438"/>
                  <a:gd name="connsiteY4" fmla="*/ 22782 h 53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38" h="53718">
                    <a:moveTo>
                      <a:pt x="49974" y="22908"/>
                    </a:moveTo>
                    <a:cubicBezTo>
                      <a:pt x="52626" y="37938"/>
                      <a:pt x="43659" y="50567"/>
                      <a:pt x="30019" y="53220"/>
                    </a:cubicBezTo>
                    <a:cubicBezTo>
                      <a:pt x="16379" y="55872"/>
                      <a:pt x="3117" y="47789"/>
                      <a:pt x="465" y="32633"/>
                    </a:cubicBezTo>
                    <a:cubicBezTo>
                      <a:pt x="-2187" y="17604"/>
                      <a:pt x="6780" y="3079"/>
                      <a:pt x="20420" y="427"/>
                    </a:cubicBezTo>
                    <a:cubicBezTo>
                      <a:pt x="34060" y="-2225"/>
                      <a:pt x="47322" y="7752"/>
                      <a:pt x="49974" y="22782"/>
                    </a:cubicBezTo>
                    <a:close/>
                  </a:path>
                </a:pathLst>
              </a:custGeom>
              <a:solidFill>
                <a:srgbClr val="AD7B5A"/>
              </a:solidFill>
              <a:ln w="0" cap="flat">
                <a:noFill/>
                <a:prstDash val="solid"/>
                <a:miter/>
              </a:ln>
            </p:spPr>
            <p:txBody>
              <a:bodyPr rtlCol="0" anchor="ctr"/>
              <a:lstStyle/>
              <a:p>
                <a:endParaRPr lang="nl-NL"/>
              </a:p>
            </p:txBody>
          </p:sp>
          <p:sp>
            <p:nvSpPr>
              <p:cNvPr id="73" name="Vrije vorm: vorm 72">
                <a:extLst>
                  <a:ext uri="{FF2B5EF4-FFF2-40B4-BE49-F238E27FC236}">
                    <a16:creationId xmlns:a16="http://schemas.microsoft.com/office/drawing/2014/main" id="{FE26C0C5-0625-705C-F0F0-B925B9FEACFD}"/>
                  </a:ext>
                </a:extLst>
              </p:cNvPr>
              <p:cNvSpPr/>
              <p:nvPr/>
            </p:nvSpPr>
            <p:spPr>
              <a:xfrm>
                <a:off x="3262448" y="3256428"/>
                <a:ext cx="46274" cy="53718"/>
              </a:xfrm>
              <a:custGeom>
                <a:avLst/>
                <a:gdLst>
                  <a:gd name="connsiteX0" fmla="*/ 721 w 46274"/>
                  <a:gd name="connsiteY0" fmla="*/ 22908 h 53718"/>
                  <a:gd name="connsiteX1" fmla="*/ 16256 w 46274"/>
                  <a:gd name="connsiteY1" fmla="*/ 53220 h 53718"/>
                  <a:gd name="connsiteX2" fmla="*/ 45810 w 46274"/>
                  <a:gd name="connsiteY2" fmla="*/ 32633 h 53718"/>
                  <a:gd name="connsiteX3" fmla="*/ 25855 w 46274"/>
                  <a:gd name="connsiteY3" fmla="*/ 427 h 53718"/>
                  <a:gd name="connsiteX4" fmla="*/ 721 w 46274"/>
                  <a:gd name="connsiteY4" fmla="*/ 22782 h 53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74" h="53718">
                    <a:moveTo>
                      <a:pt x="721" y="22908"/>
                    </a:moveTo>
                    <a:cubicBezTo>
                      <a:pt x="-1931" y="37938"/>
                      <a:pt x="2616" y="50567"/>
                      <a:pt x="16256" y="53220"/>
                    </a:cubicBezTo>
                    <a:cubicBezTo>
                      <a:pt x="29896" y="55872"/>
                      <a:pt x="43158" y="47789"/>
                      <a:pt x="45810" y="32633"/>
                    </a:cubicBezTo>
                    <a:cubicBezTo>
                      <a:pt x="48462" y="17604"/>
                      <a:pt x="39495" y="3079"/>
                      <a:pt x="25855" y="427"/>
                    </a:cubicBezTo>
                    <a:cubicBezTo>
                      <a:pt x="12215" y="-2225"/>
                      <a:pt x="3374" y="7752"/>
                      <a:pt x="721" y="22782"/>
                    </a:cubicBezTo>
                    <a:close/>
                  </a:path>
                </a:pathLst>
              </a:custGeom>
              <a:solidFill>
                <a:srgbClr val="AD7B5A"/>
              </a:solidFill>
              <a:ln w="0" cap="flat">
                <a:noFill/>
                <a:prstDash val="solid"/>
                <a:miter/>
              </a:ln>
            </p:spPr>
            <p:txBody>
              <a:bodyPr rtlCol="0" anchor="ctr"/>
              <a:lstStyle/>
              <a:p>
                <a:endParaRPr lang="nl-NL"/>
              </a:p>
            </p:txBody>
          </p:sp>
          <p:sp>
            <p:nvSpPr>
              <p:cNvPr id="74" name="Vrije vorm: vorm 73">
                <a:extLst>
                  <a:ext uri="{FF2B5EF4-FFF2-40B4-BE49-F238E27FC236}">
                    <a16:creationId xmlns:a16="http://schemas.microsoft.com/office/drawing/2014/main" id="{9F59B41E-AEBA-D355-5373-843A9BC29444}"/>
                  </a:ext>
                </a:extLst>
              </p:cNvPr>
              <p:cNvSpPr/>
              <p:nvPr/>
            </p:nvSpPr>
            <p:spPr>
              <a:xfrm>
                <a:off x="3131516" y="3156464"/>
                <a:ext cx="164743" cy="122988"/>
              </a:xfrm>
              <a:custGeom>
                <a:avLst/>
                <a:gdLst>
                  <a:gd name="connsiteX0" fmla="*/ 157040 w 164743"/>
                  <a:gd name="connsiteY0" fmla="*/ 105695 h 122988"/>
                  <a:gd name="connsiteX1" fmla="*/ 145167 w 164743"/>
                  <a:gd name="connsiteY1" fmla="*/ 73363 h 122988"/>
                  <a:gd name="connsiteX2" fmla="*/ 126728 w 164743"/>
                  <a:gd name="connsiteY2" fmla="*/ 71216 h 122988"/>
                  <a:gd name="connsiteX3" fmla="*/ 51454 w 164743"/>
                  <a:gd name="connsiteY3" fmla="*/ 77783 h 122988"/>
                  <a:gd name="connsiteX4" fmla="*/ 19248 w 164743"/>
                  <a:gd name="connsiteY4" fmla="*/ 66290 h 122988"/>
                  <a:gd name="connsiteX5" fmla="*/ 16217 w 164743"/>
                  <a:gd name="connsiteY5" fmla="*/ 94076 h 122988"/>
                  <a:gd name="connsiteX6" fmla="*/ 16217 w 164743"/>
                  <a:gd name="connsiteY6" fmla="*/ 108979 h 122988"/>
                  <a:gd name="connsiteX7" fmla="*/ 16217 w 164743"/>
                  <a:gd name="connsiteY7" fmla="*/ 117820 h 122988"/>
                  <a:gd name="connsiteX8" fmla="*/ 12554 w 164743"/>
                  <a:gd name="connsiteY8" fmla="*/ 122114 h 122988"/>
                  <a:gd name="connsiteX9" fmla="*/ 9144 w 164743"/>
                  <a:gd name="connsiteY9" fmla="*/ 113020 h 122988"/>
                  <a:gd name="connsiteX10" fmla="*/ 7629 w 164743"/>
                  <a:gd name="connsiteY10" fmla="*/ 73742 h 122988"/>
                  <a:gd name="connsiteX11" fmla="*/ 8765 w 164743"/>
                  <a:gd name="connsiteY11" fmla="*/ 55050 h 122988"/>
                  <a:gd name="connsiteX12" fmla="*/ 303 w 164743"/>
                  <a:gd name="connsiteY12" fmla="*/ 42167 h 122988"/>
                  <a:gd name="connsiteX13" fmla="*/ 7881 w 164743"/>
                  <a:gd name="connsiteY13" fmla="*/ 34463 h 122988"/>
                  <a:gd name="connsiteX14" fmla="*/ 8386 w 164743"/>
                  <a:gd name="connsiteY14" fmla="*/ 34589 h 122988"/>
                  <a:gd name="connsiteX15" fmla="*/ 303 w 164743"/>
                  <a:gd name="connsiteY15" fmla="*/ 16150 h 122988"/>
                  <a:gd name="connsiteX16" fmla="*/ 8765 w 164743"/>
                  <a:gd name="connsiteY16" fmla="*/ 9456 h 122988"/>
                  <a:gd name="connsiteX17" fmla="*/ 20258 w 164743"/>
                  <a:gd name="connsiteY17" fmla="*/ 11098 h 122988"/>
                  <a:gd name="connsiteX18" fmla="*/ 20258 w 164743"/>
                  <a:gd name="connsiteY18" fmla="*/ 11098 h 122988"/>
                  <a:gd name="connsiteX19" fmla="*/ 27963 w 164743"/>
                  <a:gd name="connsiteY19" fmla="*/ 2509 h 122988"/>
                  <a:gd name="connsiteX20" fmla="*/ 39582 w 164743"/>
                  <a:gd name="connsiteY20" fmla="*/ 5919 h 122988"/>
                  <a:gd name="connsiteX21" fmla="*/ 141631 w 164743"/>
                  <a:gd name="connsiteY21" fmla="*/ 19054 h 122988"/>
                  <a:gd name="connsiteX22" fmla="*/ 164744 w 164743"/>
                  <a:gd name="connsiteY22" fmla="*/ 76268 h 122988"/>
                  <a:gd name="connsiteX23" fmla="*/ 164744 w 164743"/>
                  <a:gd name="connsiteY23" fmla="*/ 108979 h 122988"/>
                  <a:gd name="connsiteX24" fmla="*/ 161713 w 164743"/>
                  <a:gd name="connsiteY24" fmla="*/ 122366 h 122988"/>
                  <a:gd name="connsiteX25" fmla="*/ 156787 w 164743"/>
                  <a:gd name="connsiteY25" fmla="*/ 118704 h 122988"/>
                  <a:gd name="connsiteX26" fmla="*/ 156787 w 164743"/>
                  <a:gd name="connsiteY26" fmla="*/ 105821 h 12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4743" h="122988">
                    <a:moveTo>
                      <a:pt x="157040" y="105695"/>
                    </a:moveTo>
                    <a:cubicBezTo>
                      <a:pt x="156408" y="93949"/>
                      <a:pt x="160702" y="79930"/>
                      <a:pt x="145167" y="73363"/>
                    </a:cubicBezTo>
                    <a:cubicBezTo>
                      <a:pt x="139231" y="70837"/>
                      <a:pt x="132790" y="70711"/>
                      <a:pt x="126728" y="71216"/>
                    </a:cubicBezTo>
                    <a:cubicBezTo>
                      <a:pt x="105005" y="73363"/>
                      <a:pt x="89344" y="83972"/>
                      <a:pt x="51454" y="77783"/>
                    </a:cubicBezTo>
                    <a:cubicBezTo>
                      <a:pt x="30362" y="74373"/>
                      <a:pt x="19248" y="66290"/>
                      <a:pt x="19248" y="66290"/>
                    </a:cubicBezTo>
                    <a:cubicBezTo>
                      <a:pt x="16848" y="64396"/>
                      <a:pt x="16343" y="83214"/>
                      <a:pt x="16217" y="94076"/>
                    </a:cubicBezTo>
                    <a:cubicBezTo>
                      <a:pt x="16217" y="99128"/>
                      <a:pt x="16217" y="103927"/>
                      <a:pt x="16217" y="108979"/>
                    </a:cubicBezTo>
                    <a:cubicBezTo>
                      <a:pt x="16217" y="111884"/>
                      <a:pt x="16217" y="114915"/>
                      <a:pt x="16217" y="117820"/>
                    </a:cubicBezTo>
                    <a:cubicBezTo>
                      <a:pt x="16217" y="119083"/>
                      <a:pt x="16469" y="122114"/>
                      <a:pt x="12554" y="122114"/>
                    </a:cubicBezTo>
                    <a:cubicBezTo>
                      <a:pt x="9649" y="122114"/>
                      <a:pt x="9270" y="114410"/>
                      <a:pt x="9144" y="113020"/>
                    </a:cubicBezTo>
                    <a:cubicBezTo>
                      <a:pt x="7502" y="90918"/>
                      <a:pt x="6618" y="94455"/>
                      <a:pt x="7629" y="73742"/>
                    </a:cubicBezTo>
                    <a:cubicBezTo>
                      <a:pt x="8134" y="63764"/>
                      <a:pt x="7881" y="63890"/>
                      <a:pt x="8765" y="55050"/>
                    </a:cubicBezTo>
                    <a:cubicBezTo>
                      <a:pt x="4976" y="52018"/>
                      <a:pt x="2071" y="47598"/>
                      <a:pt x="303" y="42167"/>
                    </a:cubicBezTo>
                    <a:cubicBezTo>
                      <a:pt x="-1212" y="37494"/>
                      <a:pt x="3208" y="33074"/>
                      <a:pt x="7881" y="34463"/>
                    </a:cubicBezTo>
                    <a:cubicBezTo>
                      <a:pt x="8260" y="34463"/>
                      <a:pt x="8386" y="34589"/>
                      <a:pt x="8386" y="34589"/>
                    </a:cubicBezTo>
                    <a:cubicBezTo>
                      <a:pt x="4850" y="30043"/>
                      <a:pt x="1566" y="23728"/>
                      <a:pt x="303" y="16150"/>
                    </a:cubicBezTo>
                    <a:cubicBezTo>
                      <a:pt x="-581" y="11350"/>
                      <a:pt x="4218" y="7561"/>
                      <a:pt x="8765" y="9456"/>
                    </a:cubicBezTo>
                    <a:cubicBezTo>
                      <a:pt x="12302" y="10845"/>
                      <a:pt x="15964" y="11477"/>
                      <a:pt x="20258" y="11098"/>
                    </a:cubicBezTo>
                    <a:cubicBezTo>
                      <a:pt x="20258" y="11098"/>
                      <a:pt x="20258" y="11098"/>
                      <a:pt x="20258" y="11098"/>
                    </a:cubicBezTo>
                    <a:cubicBezTo>
                      <a:pt x="17227" y="6046"/>
                      <a:pt x="22658" y="-17"/>
                      <a:pt x="27963" y="2509"/>
                    </a:cubicBezTo>
                    <a:cubicBezTo>
                      <a:pt x="31120" y="4025"/>
                      <a:pt x="35035" y="5162"/>
                      <a:pt x="39582" y="5919"/>
                    </a:cubicBezTo>
                    <a:cubicBezTo>
                      <a:pt x="59790" y="9330"/>
                      <a:pt x="93512" y="-16562"/>
                      <a:pt x="141631" y="19054"/>
                    </a:cubicBezTo>
                    <a:cubicBezTo>
                      <a:pt x="158429" y="31558"/>
                      <a:pt x="164744" y="54292"/>
                      <a:pt x="164744" y="76268"/>
                    </a:cubicBezTo>
                    <a:cubicBezTo>
                      <a:pt x="164744" y="104685"/>
                      <a:pt x="164744" y="80941"/>
                      <a:pt x="164744" y="108979"/>
                    </a:cubicBezTo>
                    <a:cubicBezTo>
                      <a:pt x="164744" y="111505"/>
                      <a:pt x="164618" y="120346"/>
                      <a:pt x="161713" y="122366"/>
                    </a:cubicBezTo>
                    <a:cubicBezTo>
                      <a:pt x="158934" y="124261"/>
                      <a:pt x="156787" y="121483"/>
                      <a:pt x="156787" y="118704"/>
                    </a:cubicBezTo>
                    <a:cubicBezTo>
                      <a:pt x="156787" y="114536"/>
                      <a:pt x="157040" y="110874"/>
                      <a:pt x="156787" y="105821"/>
                    </a:cubicBezTo>
                    <a:close/>
                  </a:path>
                </a:pathLst>
              </a:custGeom>
              <a:solidFill>
                <a:srgbClr val="4A301D"/>
              </a:solidFill>
              <a:ln w="0" cap="flat">
                <a:noFill/>
                <a:prstDash val="solid"/>
                <a:miter/>
              </a:ln>
            </p:spPr>
            <p:txBody>
              <a:bodyPr rtlCol="0" anchor="ctr"/>
              <a:lstStyle/>
              <a:p>
                <a:endParaRPr lang="nl-NL"/>
              </a:p>
            </p:txBody>
          </p:sp>
          <p:sp>
            <p:nvSpPr>
              <p:cNvPr id="75" name="Vrije vorm: vorm 74">
                <a:extLst>
                  <a:ext uri="{FF2B5EF4-FFF2-40B4-BE49-F238E27FC236}">
                    <a16:creationId xmlns:a16="http://schemas.microsoft.com/office/drawing/2014/main" id="{9347579D-7521-B37B-16D4-255BB705F219}"/>
                  </a:ext>
                </a:extLst>
              </p:cNvPr>
              <p:cNvSpPr/>
              <p:nvPr/>
            </p:nvSpPr>
            <p:spPr>
              <a:xfrm>
                <a:off x="3134977" y="3348674"/>
                <a:ext cx="165576" cy="65548"/>
              </a:xfrm>
              <a:custGeom>
                <a:avLst/>
                <a:gdLst>
                  <a:gd name="connsiteX0" fmla="*/ 0 w 165576"/>
                  <a:gd name="connsiteY0" fmla="*/ 65548 h 65548"/>
                  <a:gd name="connsiteX1" fmla="*/ 6694 w 165576"/>
                  <a:gd name="connsiteY1" fmla="*/ 53045 h 65548"/>
                  <a:gd name="connsiteX2" fmla="*/ 61507 w 165576"/>
                  <a:gd name="connsiteY2" fmla="*/ 21092 h 65548"/>
                  <a:gd name="connsiteX3" fmla="*/ 61507 w 165576"/>
                  <a:gd name="connsiteY3" fmla="*/ 0 h 65548"/>
                  <a:gd name="connsiteX4" fmla="*/ 104196 w 165576"/>
                  <a:gd name="connsiteY4" fmla="*/ 0 h 65548"/>
                  <a:gd name="connsiteX5" fmla="*/ 104196 w 165576"/>
                  <a:gd name="connsiteY5" fmla="*/ 21092 h 65548"/>
                  <a:gd name="connsiteX6" fmla="*/ 158883 w 165576"/>
                  <a:gd name="connsiteY6" fmla="*/ 53045 h 65548"/>
                  <a:gd name="connsiteX7" fmla="*/ 165577 w 165576"/>
                  <a:gd name="connsiteY7" fmla="*/ 65548 h 65548"/>
                  <a:gd name="connsiteX8" fmla="*/ 126 w 165576"/>
                  <a:gd name="connsiteY8" fmla="*/ 65548 h 6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576" h="65548">
                    <a:moveTo>
                      <a:pt x="0" y="65548"/>
                    </a:moveTo>
                    <a:cubicBezTo>
                      <a:pt x="2147" y="60497"/>
                      <a:pt x="4421" y="56329"/>
                      <a:pt x="6694" y="53045"/>
                    </a:cubicBezTo>
                    <a:cubicBezTo>
                      <a:pt x="9472" y="49003"/>
                      <a:pt x="35111" y="29806"/>
                      <a:pt x="61507" y="21092"/>
                    </a:cubicBezTo>
                    <a:lnTo>
                      <a:pt x="61507" y="0"/>
                    </a:lnTo>
                    <a:lnTo>
                      <a:pt x="104196" y="0"/>
                    </a:lnTo>
                    <a:lnTo>
                      <a:pt x="104196" y="21092"/>
                    </a:lnTo>
                    <a:cubicBezTo>
                      <a:pt x="127056" y="28543"/>
                      <a:pt x="155726" y="48499"/>
                      <a:pt x="158883" y="53045"/>
                    </a:cubicBezTo>
                    <a:cubicBezTo>
                      <a:pt x="161157" y="56329"/>
                      <a:pt x="163430" y="60623"/>
                      <a:pt x="165577" y="65548"/>
                    </a:cubicBezTo>
                    <a:lnTo>
                      <a:pt x="126" y="65548"/>
                    </a:lnTo>
                    <a:close/>
                  </a:path>
                </a:pathLst>
              </a:custGeom>
              <a:solidFill>
                <a:srgbClr val="AD7B5A"/>
              </a:solidFill>
              <a:ln w="0" cap="flat">
                <a:noFill/>
                <a:prstDash val="solid"/>
                <a:miter/>
              </a:ln>
            </p:spPr>
            <p:txBody>
              <a:bodyPr rtlCol="0" anchor="ctr"/>
              <a:lstStyle/>
              <a:p>
                <a:endParaRPr lang="nl-NL"/>
              </a:p>
            </p:txBody>
          </p:sp>
          <p:sp>
            <p:nvSpPr>
              <p:cNvPr id="76" name="Vrije vorm: vorm 75">
                <a:extLst>
                  <a:ext uri="{FF2B5EF4-FFF2-40B4-BE49-F238E27FC236}">
                    <a16:creationId xmlns:a16="http://schemas.microsoft.com/office/drawing/2014/main" id="{CD3DC582-4F11-6E02-75D9-E697EF71E18E}"/>
                  </a:ext>
                </a:extLst>
              </p:cNvPr>
              <p:cNvSpPr/>
              <p:nvPr/>
            </p:nvSpPr>
            <p:spPr>
              <a:xfrm>
                <a:off x="3133209" y="3373258"/>
                <a:ext cx="168608" cy="43111"/>
              </a:xfrm>
              <a:custGeom>
                <a:avLst/>
                <a:gdLst>
                  <a:gd name="connsiteX0" fmla="*/ 126 w 168608"/>
                  <a:gd name="connsiteY0" fmla="*/ 43112 h 43111"/>
                  <a:gd name="connsiteX1" fmla="*/ 17177 w 168608"/>
                  <a:gd name="connsiteY1" fmla="*/ 16589 h 43111"/>
                  <a:gd name="connsiteX2" fmla="*/ 17555 w 168608"/>
                  <a:gd name="connsiteY2" fmla="*/ 16084 h 43111"/>
                  <a:gd name="connsiteX3" fmla="*/ 49130 w 168608"/>
                  <a:gd name="connsiteY3" fmla="*/ 171 h 43111"/>
                  <a:gd name="connsiteX4" fmla="*/ 52288 w 168608"/>
                  <a:gd name="connsiteY4" fmla="*/ 1181 h 43111"/>
                  <a:gd name="connsiteX5" fmla="*/ 84746 w 168608"/>
                  <a:gd name="connsiteY5" fmla="*/ 15831 h 43111"/>
                  <a:gd name="connsiteX6" fmla="*/ 115942 w 168608"/>
                  <a:gd name="connsiteY6" fmla="*/ 928 h 43111"/>
                  <a:gd name="connsiteX7" fmla="*/ 118973 w 168608"/>
                  <a:gd name="connsiteY7" fmla="*/ 171 h 43111"/>
                  <a:gd name="connsiteX8" fmla="*/ 149285 w 168608"/>
                  <a:gd name="connsiteY8" fmla="*/ 14821 h 43111"/>
                  <a:gd name="connsiteX9" fmla="*/ 168608 w 168608"/>
                  <a:gd name="connsiteY9" fmla="*/ 43112 h 43111"/>
                  <a:gd name="connsiteX10" fmla="*/ 0 w 168608"/>
                  <a:gd name="connsiteY10" fmla="*/ 43112 h 43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608" h="43111">
                    <a:moveTo>
                      <a:pt x="126" y="43112"/>
                    </a:moveTo>
                    <a:cubicBezTo>
                      <a:pt x="4041" y="28840"/>
                      <a:pt x="12882" y="20125"/>
                      <a:pt x="17177" y="16589"/>
                    </a:cubicBezTo>
                    <a:cubicBezTo>
                      <a:pt x="17177" y="16463"/>
                      <a:pt x="17429" y="16210"/>
                      <a:pt x="17555" y="16084"/>
                    </a:cubicBezTo>
                    <a:cubicBezTo>
                      <a:pt x="25260" y="9138"/>
                      <a:pt x="37763" y="4465"/>
                      <a:pt x="49130" y="171"/>
                    </a:cubicBezTo>
                    <a:cubicBezTo>
                      <a:pt x="50267" y="-208"/>
                      <a:pt x="51530" y="171"/>
                      <a:pt x="52288" y="1181"/>
                    </a:cubicBezTo>
                    <a:cubicBezTo>
                      <a:pt x="55319" y="5349"/>
                      <a:pt x="64791" y="15831"/>
                      <a:pt x="84746" y="15831"/>
                    </a:cubicBezTo>
                    <a:cubicBezTo>
                      <a:pt x="101670" y="15831"/>
                      <a:pt x="112532" y="4970"/>
                      <a:pt x="115942" y="928"/>
                    </a:cubicBezTo>
                    <a:cubicBezTo>
                      <a:pt x="116700" y="44"/>
                      <a:pt x="117836" y="-208"/>
                      <a:pt x="118973" y="171"/>
                    </a:cubicBezTo>
                    <a:cubicBezTo>
                      <a:pt x="130214" y="4465"/>
                      <a:pt x="142212" y="8632"/>
                      <a:pt x="149285" y="14821"/>
                    </a:cubicBezTo>
                    <a:cubicBezTo>
                      <a:pt x="149285" y="14821"/>
                      <a:pt x="163430" y="24041"/>
                      <a:pt x="168608" y="43112"/>
                    </a:cubicBezTo>
                    <a:lnTo>
                      <a:pt x="0" y="43112"/>
                    </a:lnTo>
                    <a:close/>
                  </a:path>
                </a:pathLst>
              </a:custGeom>
              <a:solidFill>
                <a:srgbClr val="E84E0F"/>
              </a:solidFill>
              <a:ln w="0" cap="flat">
                <a:noFill/>
                <a:prstDash val="solid"/>
                <a:miter/>
              </a:ln>
            </p:spPr>
            <p:txBody>
              <a:bodyPr rtlCol="0" anchor="ctr"/>
              <a:lstStyle/>
              <a:p>
                <a:endParaRPr lang="nl-NL"/>
              </a:p>
            </p:txBody>
          </p:sp>
        </p:grpSp>
      </p:grpSp>
      <p:grpSp>
        <p:nvGrpSpPr>
          <p:cNvPr id="138" name="Groep 137">
            <a:extLst>
              <a:ext uri="{FF2B5EF4-FFF2-40B4-BE49-F238E27FC236}">
                <a16:creationId xmlns:a16="http://schemas.microsoft.com/office/drawing/2014/main" id="{C7E44FDE-63A9-3CF1-3333-A34266ABDBC5}"/>
              </a:ext>
            </a:extLst>
          </p:cNvPr>
          <p:cNvGrpSpPr/>
          <p:nvPr/>
        </p:nvGrpSpPr>
        <p:grpSpPr>
          <a:xfrm>
            <a:off x="7744447" y="2773260"/>
            <a:ext cx="2335382" cy="1311481"/>
            <a:chOff x="7655953" y="2910545"/>
            <a:chExt cx="2335382" cy="1311481"/>
          </a:xfrm>
        </p:grpSpPr>
        <p:sp>
          <p:nvSpPr>
            <p:cNvPr id="16" name="Vrije vorm: vorm 15">
              <a:extLst>
                <a:ext uri="{FF2B5EF4-FFF2-40B4-BE49-F238E27FC236}">
                  <a16:creationId xmlns:a16="http://schemas.microsoft.com/office/drawing/2014/main" id="{D2F2A291-88F5-BEE7-3822-88AA1AF3A6D2}"/>
                </a:ext>
              </a:extLst>
            </p:cNvPr>
            <p:cNvSpPr/>
            <p:nvPr/>
          </p:nvSpPr>
          <p:spPr>
            <a:xfrm>
              <a:off x="7655953" y="2910545"/>
              <a:ext cx="2335382" cy="1311481"/>
            </a:xfrm>
            <a:custGeom>
              <a:avLst/>
              <a:gdLst>
                <a:gd name="connsiteX0" fmla="*/ 2209085 w 2335382"/>
                <a:gd name="connsiteY0" fmla="*/ 0 h 1311481"/>
                <a:gd name="connsiteX1" fmla="*/ 2335383 w 2335382"/>
                <a:gd name="connsiteY1" fmla="*/ 126298 h 1311481"/>
                <a:gd name="connsiteX2" fmla="*/ 2335383 w 2335382"/>
                <a:gd name="connsiteY2" fmla="*/ 1185184 h 1311481"/>
                <a:gd name="connsiteX3" fmla="*/ 2209085 w 2335382"/>
                <a:gd name="connsiteY3" fmla="*/ 1311482 h 1311481"/>
                <a:gd name="connsiteX4" fmla="*/ 126299 w 2335382"/>
                <a:gd name="connsiteY4" fmla="*/ 1311482 h 1311481"/>
                <a:gd name="connsiteX5" fmla="*/ 1 w 2335382"/>
                <a:gd name="connsiteY5" fmla="*/ 1185184 h 1311481"/>
                <a:gd name="connsiteX6" fmla="*/ 1 w 2335382"/>
                <a:gd name="connsiteY6" fmla="*/ 126299 h 1311481"/>
                <a:gd name="connsiteX7" fmla="*/ 126299 w 2335382"/>
                <a:gd name="connsiteY7" fmla="*/ 0 h 1311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5382" h="1311481">
                  <a:moveTo>
                    <a:pt x="2209085" y="0"/>
                  </a:moveTo>
                  <a:cubicBezTo>
                    <a:pt x="2278837" y="0"/>
                    <a:pt x="2335383" y="56546"/>
                    <a:pt x="2335383" y="126298"/>
                  </a:cubicBezTo>
                  <a:lnTo>
                    <a:pt x="2335383" y="1185184"/>
                  </a:lnTo>
                  <a:cubicBezTo>
                    <a:pt x="2335383" y="1254937"/>
                    <a:pt x="2278837" y="1311482"/>
                    <a:pt x="2209085" y="1311482"/>
                  </a:cubicBezTo>
                  <a:lnTo>
                    <a:pt x="126299" y="1311482"/>
                  </a:lnTo>
                  <a:cubicBezTo>
                    <a:pt x="56547" y="1311482"/>
                    <a:pt x="1" y="1254937"/>
                    <a:pt x="1" y="1185184"/>
                  </a:cubicBezTo>
                  <a:lnTo>
                    <a:pt x="1" y="126299"/>
                  </a:lnTo>
                  <a:cubicBezTo>
                    <a:pt x="1" y="56546"/>
                    <a:pt x="56547" y="0"/>
                    <a:pt x="126299" y="0"/>
                  </a:cubicBezTo>
                  <a:close/>
                </a:path>
              </a:pathLst>
            </a:custGeom>
            <a:solidFill>
              <a:srgbClr val="FFFFFF"/>
            </a:solidFill>
            <a:ln w="0" cap="flat">
              <a:noFill/>
              <a:prstDash val="solid"/>
              <a:miter/>
            </a:ln>
            <a:effectLst>
              <a:outerShdw blurRad="190500" algn="ctr" rotWithShape="0">
                <a:prstClr val="black">
                  <a:alpha val="15000"/>
                </a:prstClr>
              </a:outerShdw>
            </a:effectLst>
          </p:spPr>
          <p:txBody>
            <a:bodyPr lIns="288000" tIns="648000" rIns="288000" rtlCol="0" anchor="t"/>
            <a:lstStyle/>
            <a:p>
              <a:pPr algn="ctr"/>
              <a:r>
                <a:rPr lang="nl-NL" sz="1000" dirty="0">
                  <a:latin typeface="Calibri" panose="020F0502020204030204" pitchFamily="34" charset="0"/>
                </a:rPr>
                <a:t>Wij bieden al ondersteuning </a:t>
              </a:r>
              <a:br>
                <a:rPr lang="nl-NL" sz="1000" dirty="0">
                  <a:latin typeface="Calibri" panose="020F0502020204030204" pitchFamily="34" charset="0"/>
                </a:rPr>
              </a:br>
              <a:r>
                <a:rPr lang="nl-NL" sz="1000" dirty="0">
                  <a:latin typeface="Calibri" panose="020F0502020204030204" pitchFamily="34" charset="0"/>
                </a:rPr>
                <a:t>als mensen nog moeten </a:t>
              </a:r>
              <a:br>
                <a:rPr lang="nl-NL" sz="1000" dirty="0">
                  <a:latin typeface="Calibri" panose="020F0502020204030204" pitchFamily="34" charset="0"/>
                </a:rPr>
              </a:br>
              <a:r>
                <a:rPr lang="nl-NL" sz="1000" dirty="0">
                  <a:latin typeface="Calibri" panose="020F0502020204030204" pitchFamily="34" charset="0"/>
                </a:rPr>
                <a:t>wachten op zorg.</a:t>
              </a:r>
            </a:p>
          </p:txBody>
        </p:sp>
        <p:grpSp>
          <p:nvGrpSpPr>
            <p:cNvPr id="132" name="Groep 131">
              <a:extLst>
                <a:ext uri="{FF2B5EF4-FFF2-40B4-BE49-F238E27FC236}">
                  <a16:creationId xmlns:a16="http://schemas.microsoft.com/office/drawing/2014/main" id="{AA8599DF-C34A-161C-4DAD-43011D734F14}"/>
                </a:ext>
              </a:extLst>
            </p:cNvPr>
            <p:cNvGrpSpPr/>
            <p:nvPr/>
          </p:nvGrpSpPr>
          <p:grpSpPr>
            <a:xfrm>
              <a:off x="8665645" y="3115022"/>
              <a:ext cx="315998" cy="315998"/>
              <a:chOff x="8665708" y="3115022"/>
              <a:chExt cx="315998" cy="315998"/>
            </a:xfrm>
          </p:grpSpPr>
          <p:sp>
            <p:nvSpPr>
              <p:cNvPr id="85" name="Vrije vorm: vorm 84">
                <a:extLst>
                  <a:ext uri="{FF2B5EF4-FFF2-40B4-BE49-F238E27FC236}">
                    <a16:creationId xmlns:a16="http://schemas.microsoft.com/office/drawing/2014/main" id="{6DB24B5E-0BC4-E1D7-3463-3757857A95EB}"/>
                  </a:ext>
                </a:extLst>
              </p:cNvPr>
              <p:cNvSpPr/>
              <p:nvPr/>
            </p:nvSpPr>
            <p:spPr>
              <a:xfrm>
                <a:off x="8665708" y="3115022"/>
                <a:ext cx="315998" cy="315998"/>
              </a:xfrm>
              <a:custGeom>
                <a:avLst/>
                <a:gdLst>
                  <a:gd name="connsiteX0" fmla="*/ 157999 w 315998"/>
                  <a:gd name="connsiteY0" fmla="*/ 315999 h 315998"/>
                  <a:gd name="connsiteX1" fmla="*/ 0 w 315998"/>
                  <a:gd name="connsiteY1" fmla="*/ 157999 h 315998"/>
                  <a:gd name="connsiteX2" fmla="*/ 157999 w 315998"/>
                  <a:gd name="connsiteY2" fmla="*/ 0 h 315998"/>
                  <a:gd name="connsiteX3" fmla="*/ 315999 w 315998"/>
                  <a:gd name="connsiteY3" fmla="*/ 157999 h 315998"/>
                  <a:gd name="connsiteX4" fmla="*/ 157999 w 315998"/>
                  <a:gd name="connsiteY4" fmla="*/ 315999 h 315998"/>
                  <a:gd name="connsiteX5" fmla="*/ 157999 w 315998"/>
                  <a:gd name="connsiteY5" fmla="*/ 315999 h 315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98" h="315998">
                    <a:moveTo>
                      <a:pt x="157999" y="315999"/>
                    </a:moveTo>
                    <a:cubicBezTo>
                      <a:pt x="70853" y="315999"/>
                      <a:pt x="0" y="245145"/>
                      <a:pt x="0" y="157999"/>
                    </a:cubicBezTo>
                    <a:cubicBezTo>
                      <a:pt x="0" y="70853"/>
                      <a:pt x="70853" y="0"/>
                      <a:pt x="157999" y="0"/>
                    </a:cubicBezTo>
                    <a:cubicBezTo>
                      <a:pt x="245145" y="0"/>
                      <a:pt x="315999" y="70853"/>
                      <a:pt x="315999" y="157999"/>
                    </a:cubicBezTo>
                    <a:cubicBezTo>
                      <a:pt x="315999" y="245145"/>
                      <a:pt x="245145" y="315999"/>
                      <a:pt x="157999" y="315999"/>
                    </a:cubicBezTo>
                    <a:lnTo>
                      <a:pt x="157999" y="315999"/>
                    </a:lnTo>
                    <a:close/>
                  </a:path>
                </a:pathLst>
              </a:custGeom>
              <a:solidFill>
                <a:srgbClr val="F6E5F2"/>
              </a:solidFill>
              <a:ln w="0" cap="flat">
                <a:noFill/>
                <a:prstDash val="solid"/>
                <a:miter/>
              </a:ln>
            </p:spPr>
            <p:txBody>
              <a:bodyPr rtlCol="0" anchor="ctr"/>
              <a:lstStyle/>
              <a:p>
                <a:endParaRPr lang="nl-NL"/>
              </a:p>
            </p:txBody>
          </p:sp>
          <p:sp>
            <p:nvSpPr>
              <p:cNvPr id="86" name="Vrije vorm: vorm 85">
                <a:extLst>
                  <a:ext uri="{FF2B5EF4-FFF2-40B4-BE49-F238E27FC236}">
                    <a16:creationId xmlns:a16="http://schemas.microsoft.com/office/drawing/2014/main" id="{72633AF3-7DFC-BC54-C987-4FF73EDD6C6D}"/>
                  </a:ext>
                </a:extLst>
              </p:cNvPr>
              <p:cNvSpPr/>
              <p:nvPr/>
            </p:nvSpPr>
            <p:spPr>
              <a:xfrm>
                <a:off x="8665708" y="3115022"/>
                <a:ext cx="315998" cy="315998"/>
              </a:xfrm>
              <a:custGeom>
                <a:avLst/>
                <a:gdLst>
                  <a:gd name="connsiteX0" fmla="*/ 157999 w 315998"/>
                  <a:gd name="connsiteY0" fmla="*/ 0 h 315998"/>
                  <a:gd name="connsiteX1" fmla="*/ 0 w 315998"/>
                  <a:gd name="connsiteY1" fmla="*/ 157999 h 315998"/>
                  <a:gd name="connsiteX2" fmla="*/ 157999 w 315998"/>
                  <a:gd name="connsiteY2" fmla="*/ 315999 h 315998"/>
                  <a:gd name="connsiteX3" fmla="*/ 315999 w 315998"/>
                  <a:gd name="connsiteY3" fmla="*/ 157999 h 315998"/>
                  <a:gd name="connsiteX4" fmla="*/ 157999 w 315998"/>
                  <a:gd name="connsiteY4" fmla="*/ 0 h 315998"/>
                  <a:gd name="connsiteX5" fmla="*/ 157999 w 315998"/>
                  <a:gd name="connsiteY5" fmla="*/ 287834 h 315998"/>
                  <a:gd name="connsiteX6" fmla="*/ 28164 w 315998"/>
                  <a:gd name="connsiteY6" fmla="*/ 157999 h 315998"/>
                  <a:gd name="connsiteX7" fmla="*/ 157999 w 315998"/>
                  <a:gd name="connsiteY7" fmla="*/ 28164 h 315998"/>
                  <a:gd name="connsiteX8" fmla="*/ 287834 w 315998"/>
                  <a:gd name="connsiteY8" fmla="*/ 157999 h 315998"/>
                  <a:gd name="connsiteX9" fmla="*/ 157999 w 315998"/>
                  <a:gd name="connsiteY9" fmla="*/ 287834 h 315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5998" h="315998">
                    <a:moveTo>
                      <a:pt x="157999" y="0"/>
                    </a:moveTo>
                    <a:cubicBezTo>
                      <a:pt x="70853" y="0"/>
                      <a:pt x="0" y="70853"/>
                      <a:pt x="0" y="157999"/>
                    </a:cubicBezTo>
                    <a:cubicBezTo>
                      <a:pt x="0" y="245145"/>
                      <a:pt x="70853" y="315999"/>
                      <a:pt x="157999" y="315999"/>
                    </a:cubicBezTo>
                    <a:cubicBezTo>
                      <a:pt x="245145" y="315999"/>
                      <a:pt x="315999" y="245145"/>
                      <a:pt x="315999" y="157999"/>
                    </a:cubicBezTo>
                    <a:cubicBezTo>
                      <a:pt x="315999" y="70853"/>
                      <a:pt x="245145" y="0"/>
                      <a:pt x="157999" y="0"/>
                    </a:cubicBezTo>
                    <a:close/>
                    <a:moveTo>
                      <a:pt x="157999" y="287834"/>
                    </a:moveTo>
                    <a:cubicBezTo>
                      <a:pt x="86388" y="287834"/>
                      <a:pt x="28164" y="229737"/>
                      <a:pt x="28164" y="157999"/>
                    </a:cubicBezTo>
                    <a:cubicBezTo>
                      <a:pt x="28164" y="86262"/>
                      <a:pt x="86262" y="28164"/>
                      <a:pt x="157999" y="28164"/>
                    </a:cubicBezTo>
                    <a:cubicBezTo>
                      <a:pt x="229737" y="28164"/>
                      <a:pt x="287834" y="86262"/>
                      <a:pt x="287834" y="157999"/>
                    </a:cubicBezTo>
                    <a:cubicBezTo>
                      <a:pt x="287834" y="229737"/>
                      <a:pt x="229737" y="287834"/>
                      <a:pt x="157999" y="287834"/>
                    </a:cubicBezTo>
                    <a:close/>
                  </a:path>
                </a:pathLst>
              </a:custGeom>
              <a:solidFill>
                <a:srgbClr val="A91480"/>
              </a:solidFill>
              <a:ln w="0" cap="flat">
                <a:noFill/>
                <a:prstDash val="solid"/>
                <a:miter/>
              </a:ln>
            </p:spPr>
            <p:txBody>
              <a:bodyPr rtlCol="0" anchor="ctr"/>
              <a:lstStyle/>
              <a:p>
                <a:endParaRPr lang="nl-NL"/>
              </a:p>
            </p:txBody>
          </p:sp>
          <p:sp>
            <p:nvSpPr>
              <p:cNvPr id="87" name="Vrije vorm: vorm 86">
                <a:extLst>
                  <a:ext uri="{FF2B5EF4-FFF2-40B4-BE49-F238E27FC236}">
                    <a16:creationId xmlns:a16="http://schemas.microsoft.com/office/drawing/2014/main" id="{BF46A71B-073F-BAA9-88BB-9A2164B4AE26}"/>
                  </a:ext>
                </a:extLst>
              </p:cNvPr>
              <p:cNvSpPr/>
              <p:nvPr/>
            </p:nvSpPr>
            <p:spPr>
              <a:xfrm>
                <a:off x="8790820" y="3200982"/>
                <a:ext cx="69751" cy="86844"/>
              </a:xfrm>
              <a:custGeom>
                <a:avLst/>
                <a:gdLst>
                  <a:gd name="connsiteX0" fmla="*/ 68629 w 69751"/>
                  <a:gd name="connsiteY0" fmla="*/ 52842 h 86844"/>
                  <a:gd name="connsiteX1" fmla="*/ 61051 w 69751"/>
                  <a:gd name="connsiteY1" fmla="*/ 51200 h 86844"/>
                  <a:gd name="connsiteX2" fmla="*/ 37433 w 69751"/>
                  <a:gd name="connsiteY2" fmla="*/ 66608 h 86844"/>
                  <a:gd name="connsiteX3" fmla="*/ 31623 w 69751"/>
                  <a:gd name="connsiteY3" fmla="*/ 65977 h 86844"/>
                  <a:gd name="connsiteX4" fmla="*/ 8006 w 69751"/>
                  <a:gd name="connsiteY4" fmla="*/ 2701 h 86844"/>
                  <a:gd name="connsiteX5" fmla="*/ 2701 w 69751"/>
                  <a:gd name="connsiteY5" fmla="*/ 302 h 86844"/>
                  <a:gd name="connsiteX6" fmla="*/ 302 w 69751"/>
                  <a:gd name="connsiteY6" fmla="*/ 5732 h 86844"/>
                  <a:gd name="connsiteX7" fmla="*/ 24677 w 69751"/>
                  <a:gd name="connsiteY7" fmla="*/ 71029 h 86844"/>
                  <a:gd name="connsiteX8" fmla="*/ 23919 w 69751"/>
                  <a:gd name="connsiteY8" fmla="*/ 79996 h 86844"/>
                  <a:gd name="connsiteX9" fmla="*/ 37433 w 69751"/>
                  <a:gd name="connsiteY9" fmla="*/ 86184 h 86844"/>
                  <a:gd name="connsiteX10" fmla="*/ 44128 w 69751"/>
                  <a:gd name="connsiteY10" fmla="*/ 75449 h 86844"/>
                  <a:gd name="connsiteX11" fmla="*/ 67240 w 69751"/>
                  <a:gd name="connsiteY11" fmla="*/ 60420 h 86844"/>
                  <a:gd name="connsiteX12" fmla="*/ 68882 w 69751"/>
                  <a:gd name="connsiteY12" fmla="*/ 52842 h 86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751" h="86844">
                    <a:moveTo>
                      <a:pt x="68629" y="52842"/>
                    </a:moveTo>
                    <a:cubicBezTo>
                      <a:pt x="66988" y="50316"/>
                      <a:pt x="63577" y="49558"/>
                      <a:pt x="61051" y="51200"/>
                    </a:cubicBezTo>
                    <a:lnTo>
                      <a:pt x="37433" y="66608"/>
                    </a:lnTo>
                    <a:cubicBezTo>
                      <a:pt x="35665" y="65851"/>
                      <a:pt x="33645" y="65598"/>
                      <a:pt x="31623" y="65977"/>
                    </a:cubicBezTo>
                    <a:lnTo>
                      <a:pt x="8006" y="2701"/>
                    </a:lnTo>
                    <a:cubicBezTo>
                      <a:pt x="7248" y="554"/>
                      <a:pt x="4848" y="-583"/>
                      <a:pt x="2701" y="302"/>
                    </a:cubicBezTo>
                    <a:cubicBezTo>
                      <a:pt x="554" y="1059"/>
                      <a:pt x="-583" y="3459"/>
                      <a:pt x="302" y="5732"/>
                    </a:cubicBezTo>
                    <a:lnTo>
                      <a:pt x="24677" y="71029"/>
                    </a:lnTo>
                    <a:cubicBezTo>
                      <a:pt x="23162" y="73681"/>
                      <a:pt x="22657" y="76965"/>
                      <a:pt x="23919" y="79996"/>
                    </a:cubicBezTo>
                    <a:cubicBezTo>
                      <a:pt x="25941" y="85427"/>
                      <a:pt x="32003" y="88205"/>
                      <a:pt x="37433" y="86184"/>
                    </a:cubicBezTo>
                    <a:cubicBezTo>
                      <a:pt x="41980" y="84543"/>
                      <a:pt x="44632" y="80122"/>
                      <a:pt x="44128" y="75449"/>
                    </a:cubicBezTo>
                    <a:lnTo>
                      <a:pt x="67240" y="60420"/>
                    </a:lnTo>
                    <a:cubicBezTo>
                      <a:pt x="69766" y="58778"/>
                      <a:pt x="70524" y="55368"/>
                      <a:pt x="68882" y="52842"/>
                    </a:cubicBezTo>
                    <a:close/>
                  </a:path>
                </a:pathLst>
              </a:custGeom>
              <a:solidFill>
                <a:srgbClr val="E84E0F"/>
              </a:solidFill>
              <a:ln w="0" cap="flat">
                <a:noFill/>
                <a:prstDash val="solid"/>
                <a:miter/>
              </a:ln>
            </p:spPr>
            <p:txBody>
              <a:bodyPr rtlCol="0" anchor="ctr"/>
              <a:lstStyle/>
              <a:p>
                <a:endParaRPr lang="nl-NL"/>
              </a:p>
            </p:txBody>
          </p:sp>
          <p:sp>
            <p:nvSpPr>
              <p:cNvPr id="88" name="Vrije vorm: vorm 87">
                <a:extLst>
                  <a:ext uri="{FF2B5EF4-FFF2-40B4-BE49-F238E27FC236}">
                    <a16:creationId xmlns:a16="http://schemas.microsoft.com/office/drawing/2014/main" id="{39829505-D92A-F6C1-2F45-EC3CC630F343}"/>
                  </a:ext>
                </a:extLst>
              </p:cNvPr>
              <p:cNvSpPr/>
              <p:nvPr/>
            </p:nvSpPr>
            <p:spPr>
              <a:xfrm>
                <a:off x="8758285" y="3355241"/>
                <a:ext cx="20965" cy="26901"/>
              </a:xfrm>
              <a:custGeom>
                <a:avLst/>
                <a:gdLst>
                  <a:gd name="connsiteX0" fmla="*/ 12882 w 20965"/>
                  <a:gd name="connsiteY0" fmla="*/ 0 h 26901"/>
                  <a:gd name="connsiteX1" fmla="*/ 20965 w 20965"/>
                  <a:gd name="connsiteY1" fmla="*/ 4673 h 26901"/>
                  <a:gd name="connsiteX2" fmla="*/ 8209 w 20965"/>
                  <a:gd name="connsiteY2" fmla="*/ 26902 h 26901"/>
                  <a:gd name="connsiteX3" fmla="*/ 0 w 20965"/>
                  <a:gd name="connsiteY3" fmla="*/ 22229 h 26901"/>
                  <a:gd name="connsiteX4" fmla="*/ 12882 w 20965"/>
                  <a:gd name="connsiteY4" fmla="*/ 0 h 26901"/>
                  <a:gd name="connsiteX5" fmla="*/ 12882 w 20965"/>
                  <a:gd name="connsiteY5" fmla="*/ 0 h 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965" h="26901">
                    <a:moveTo>
                      <a:pt x="12882" y="0"/>
                    </a:moveTo>
                    <a:lnTo>
                      <a:pt x="20965" y="4673"/>
                    </a:lnTo>
                    <a:lnTo>
                      <a:pt x="8209" y="26902"/>
                    </a:lnTo>
                    <a:lnTo>
                      <a:pt x="0" y="22229"/>
                    </a:lnTo>
                    <a:lnTo>
                      <a:pt x="12882" y="0"/>
                    </a:lnTo>
                    <a:lnTo>
                      <a:pt x="12882" y="0"/>
                    </a:lnTo>
                    <a:close/>
                  </a:path>
                </a:pathLst>
              </a:custGeom>
              <a:solidFill>
                <a:srgbClr val="A8007D"/>
              </a:solidFill>
              <a:ln w="0" cap="flat">
                <a:noFill/>
                <a:prstDash val="solid"/>
                <a:miter/>
              </a:ln>
            </p:spPr>
            <p:txBody>
              <a:bodyPr rtlCol="0" anchor="ctr"/>
              <a:lstStyle/>
              <a:p>
                <a:endParaRPr lang="nl-NL"/>
              </a:p>
            </p:txBody>
          </p:sp>
          <p:sp>
            <p:nvSpPr>
              <p:cNvPr id="89" name="Vrije vorm: vorm 88">
                <a:extLst>
                  <a:ext uri="{FF2B5EF4-FFF2-40B4-BE49-F238E27FC236}">
                    <a16:creationId xmlns:a16="http://schemas.microsoft.com/office/drawing/2014/main" id="{00E8710F-867F-66F3-AF48-E6DB8EB37A8E}"/>
                  </a:ext>
                </a:extLst>
              </p:cNvPr>
              <p:cNvSpPr/>
              <p:nvPr/>
            </p:nvSpPr>
            <p:spPr>
              <a:xfrm>
                <a:off x="8868038" y="3165162"/>
                <a:ext cx="20965" cy="26901"/>
              </a:xfrm>
              <a:custGeom>
                <a:avLst/>
                <a:gdLst>
                  <a:gd name="connsiteX0" fmla="*/ 12882 w 20965"/>
                  <a:gd name="connsiteY0" fmla="*/ 0 h 26901"/>
                  <a:gd name="connsiteX1" fmla="*/ 20965 w 20965"/>
                  <a:gd name="connsiteY1" fmla="*/ 4673 h 26901"/>
                  <a:gd name="connsiteX2" fmla="*/ 8083 w 20965"/>
                  <a:gd name="connsiteY2" fmla="*/ 26902 h 26901"/>
                  <a:gd name="connsiteX3" fmla="*/ 0 w 20965"/>
                  <a:gd name="connsiteY3" fmla="*/ 22228 h 26901"/>
                  <a:gd name="connsiteX4" fmla="*/ 12882 w 20965"/>
                  <a:gd name="connsiteY4" fmla="*/ 0 h 26901"/>
                  <a:gd name="connsiteX5" fmla="*/ 12882 w 20965"/>
                  <a:gd name="connsiteY5" fmla="*/ 0 h 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965" h="26901">
                    <a:moveTo>
                      <a:pt x="12882" y="0"/>
                    </a:moveTo>
                    <a:lnTo>
                      <a:pt x="20965" y="4673"/>
                    </a:lnTo>
                    <a:lnTo>
                      <a:pt x="8083" y="26902"/>
                    </a:lnTo>
                    <a:lnTo>
                      <a:pt x="0" y="22228"/>
                    </a:lnTo>
                    <a:lnTo>
                      <a:pt x="12882" y="0"/>
                    </a:lnTo>
                    <a:lnTo>
                      <a:pt x="12882" y="0"/>
                    </a:lnTo>
                    <a:close/>
                  </a:path>
                </a:pathLst>
              </a:custGeom>
              <a:solidFill>
                <a:srgbClr val="A8007D"/>
              </a:solidFill>
              <a:ln w="0" cap="flat">
                <a:noFill/>
                <a:prstDash val="solid"/>
                <a:miter/>
              </a:ln>
            </p:spPr>
            <p:txBody>
              <a:bodyPr rtlCol="0" anchor="ctr"/>
              <a:lstStyle/>
              <a:p>
                <a:endParaRPr lang="nl-NL"/>
              </a:p>
            </p:txBody>
          </p:sp>
          <p:sp>
            <p:nvSpPr>
              <p:cNvPr id="90" name="Vrije vorm: vorm 89">
                <a:extLst>
                  <a:ext uri="{FF2B5EF4-FFF2-40B4-BE49-F238E27FC236}">
                    <a16:creationId xmlns:a16="http://schemas.microsoft.com/office/drawing/2014/main" id="{7113E967-D850-5A69-2B9F-D56ADE3512B1}"/>
                  </a:ext>
                </a:extLst>
              </p:cNvPr>
              <p:cNvSpPr/>
              <p:nvPr/>
            </p:nvSpPr>
            <p:spPr>
              <a:xfrm>
                <a:off x="8715090" y="3317983"/>
                <a:ext cx="27028" cy="20965"/>
              </a:xfrm>
              <a:custGeom>
                <a:avLst/>
                <a:gdLst>
                  <a:gd name="connsiteX0" fmla="*/ 22229 w 27028"/>
                  <a:gd name="connsiteY0" fmla="*/ 0 h 20965"/>
                  <a:gd name="connsiteX1" fmla="*/ 27028 w 27028"/>
                  <a:gd name="connsiteY1" fmla="*/ 8209 h 20965"/>
                  <a:gd name="connsiteX2" fmla="*/ 4799 w 27028"/>
                  <a:gd name="connsiteY2" fmla="*/ 20966 h 20965"/>
                  <a:gd name="connsiteX3" fmla="*/ 0 w 27028"/>
                  <a:gd name="connsiteY3" fmla="*/ 12883 h 20965"/>
                  <a:gd name="connsiteX4" fmla="*/ 22229 w 27028"/>
                  <a:gd name="connsiteY4" fmla="*/ 0 h 20965"/>
                  <a:gd name="connsiteX5" fmla="*/ 22229 w 27028"/>
                  <a:gd name="connsiteY5" fmla="*/ 0 h 2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28" h="20965">
                    <a:moveTo>
                      <a:pt x="22229" y="0"/>
                    </a:moveTo>
                    <a:lnTo>
                      <a:pt x="27028" y="8209"/>
                    </a:lnTo>
                    <a:lnTo>
                      <a:pt x="4799" y="20966"/>
                    </a:lnTo>
                    <a:lnTo>
                      <a:pt x="0" y="12883"/>
                    </a:lnTo>
                    <a:lnTo>
                      <a:pt x="22229" y="0"/>
                    </a:lnTo>
                    <a:lnTo>
                      <a:pt x="22229" y="0"/>
                    </a:lnTo>
                    <a:close/>
                  </a:path>
                </a:pathLst>
              </a:custGeom>
              <a:solidFill>
                <a:srgbClr val="A8007D"/>
              </a:solidFill>
              <a:ln w="0" cap="flat">
                <a:noFill/>
                <a:prstDash val="solid"/>
                <a:miter/>
              </a:ln>
            </p:spPr>
            <p:txBody>
              <a:bodyPr rtlCol="0" anchor="ctr"/>
              <a:lstStyle/>
              <a:p>
                <a:endParaRPr lang="nl-NL"/>
              </a:p>
            </p:txBody>
          </p:sp>
          <p:sp>
            <p:nvSpPr>
              <p:cNvPr id="91" name="Vrije vorm: vorm 90">
                <a:extLst>
                  <a:ext uri="{FF2B5EF4-FFF2-40B4-BE49-F238E27FC236}">
                    <a16:creationId xmlns:a16="http://schemas.microsoft.com/office/drawing/2014/main" id="{BD628F06-8178-B8C3-6F78-823809BBE702}"/>
                  </a:ext>
                </a:extLst>
              </p:cNvPr>
              <p:cNvSpPr/>
              <p:nvPr/>
            </p:nvSpPr>
            <p:spPr>
              <a:xfrm>
                <a:off x="8905296" y="3208230"/>
                <a:ext cx="26901" cy="21091"/>
              </a:xfrm>
              <a:custGeom>
                <a:avLst/>
                <a:gdLst>
                  <a:gd name="connsiteX0" fmla="*/ 22229 w 26901"/>
                  <a:gd name="connsiteY0" fmla="*/ 0 h 21091"/>
                  <a:gd name="connsiteX1" fmla="*/ 26902 w 26901"/>
                  <a:gd name="connsiteY1" fmla="*/ 8209 h 21091"/>
                  <a:gd name="connsiteX2" fmla="*/ 4673 w 26901"/>
                  <a:gd name="connsiteY2" fmla="*/ 21092 h 21091"/>
                  <a:gd name="connsiteX3" fmla="*/ 0 w 26901"/>
                  <a:gd name="connsiteY3" fmla="*/ 12882 h 21091"/>
                  <a:gd name="connsiteX4" fmla="*/ 22229 w 26901"/>
                  <a:gd name="connsiteY4" fmla="*/ 0 h 21091"/>
                  <a:gd name="connsiteX5" fmla="*/ 22229 w 26901"/>
                  <a:gd name="connsiteY5" fmla="*/ 0 h 21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01" h="21091">
                    <a:moveTo>
                      <a:pt x="22229" y="0"/>
                    </a:moveTo>
                    <a:lnTo>
                      <a:pt x="26902" y="8209"/>
                    </a:lnTo>
                    <a:lnTo>
                      <a:pt x="4673" y="21092"/>
                    </a:lnTo>
                    <a:lnTo>
                      <a:pt x="0" y="12882"/>
                    </a:lnTo>
                    <a:lnTo>
                      <a:pt x="22229" y="0"/>
                    </a:lnTo>
                    <a:lnTo>
                      <a:pt x="22229" y="0"/>
                    </a:lnTo>
                    <a:close/>
                  </a:path>
                </a:pathLst>
              </a:custGeom>
              <a:solidFill>
                <a:srgbClr val="A8007D"/>
              </a:solidFill>
              <a:ln w="0" cap="flat">
                <a:noFill/>
                <a:prstDash val="solid"/>
                <a:miter/>
              </a:ln>
            </p:spPr>
            <p:txBody>
              <a:bodyPr rtlCol="0" anchor="ctr"/>
              <a:lstStyle/>
              <a:p>
                <a:endParaRPr lang="nl-NL"/>
              </a:p>
            </p:txBody>
          </p:sp>
          <p:sp>
            <p:nvSpPr>
              <p:cNvPr id="92" name="Vrije vorm: vorm 91">
                <a:extLst>
                  <a:ext uri="{FF2B5EF4-FFF2-40B4-BE49-F238E27FC236}">
                    <a16:creationId xmlns:a16="http://schemas.microsoft.com/office/drawing/2014/main" id="{17D9FBB6-F649-C74B-A53D-812349DDF7C0}"/>
                  </a:ext>
                </a:extLst>
              </p:cNvPr>
              <p:cNvSpPr/>
              <p:nvPr/>
            </p:nvSpPr>
            <p:spPr>
              <a:xfrm>
                <a:off x="8701071" y="3268979"/>
                <a:ext cx="25638" cy="9346"/>
              </a:xfrm>
              <a:custGeom>
                <a:avLst/>
                <a:gdLst>
                  <a:gd name="connsiteX0" fmla="*/ 25639 w 25638"/>
                  <a:gd name="connsiteY0" fmla="*/ 0 h 9346"/>
                  <a:gd name="connsiteX1" fmla="*/ 25639 w 25638"/>
                  <a:gd name="connsiteY1" fmla="*/ 9346 h 9346"/>
                  <a:gd name="connsiteX2" fmla="*/ 0 w 25638"/>
                  <a:gd name="connsiteY2" fmla="*/ 9346 h 9346"/>
                  <a:gd name="connsiteX3" fmla="*/ 0 w 25638"/>
                  <a:gd name="connsiteY3" fmla="*/ 0 h 9346"/>
                  <a:gd name="connsiteX4" fmla="*/ 25639 w 25638"/>
                  <a:gd name="connsiteY4" fmla="*/ 0 h 9346"/>
                  <a:gd name="connsiteX5" fmla="*/ 25639 w 25638"/>
                  <a:gd name="connsiteY5" fmla="*/ 0 h 9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38" h="9346">
                    <a:moveTo>
                      <a:pt x="25639" y="0"/>
                    </a:moveTo>
                    <a:lnTo>
                      <a:pt x="25639" y="9346"/>
                    </a:lnTo>
                    <a:lnTo>
                      <a:pt x="0" y="9346"/>
                    </a:lnTo>
                    <a:lnTo>
                      <a:pt x="0" y="0"/>
                    </a:lnTo>
                    <a:lnTo>
                      <a:pt x="25639" y="0"/>
                    </a:lnTo>
                    <a:lnTo>
                      <a:pt x="25639" y="0"/>
                    </a:lnTo>
                    <a:close/>
                  </a:path>
                </a:pathLst>
              </a:custGeom>
              <a:solidFill>
                <a:srgbClr val="A8007D"/>
              </a:solidFill>
              <a:ln w="0" cap="flat">
                <a:noFill/>
                <a:prstDash val="solid"/>
                <a:miter/>
              </a:ln>
            </p:spPr>
            <p:txBody>
              <a:bodyPr rtlCol="0" anchor="ctr"/>
              <a:lstStyle/>
              <a:p>
                <a:endParaRPr lang="nl-NL"/>
              </a:p>
            </p:txBody>
          </p:sp>
          <p:sp>
            <p:nvSpPr>
              <p:cNvPr id="93" name="Vrije vorm: vorm 92">
                <a:extLst>
                  <a:ext uri="{FF2B5EF4-FFF2-40B4-BE49-F238E27FC236}">
                    <a16:creationId xmlns:a16="http://schemas.microsoft.com/office/drawing/2014/main" id="{187413D1-C893-EC23-555E-6BF05A91A2A5}"/>
                  </a:ext>
                </a:extLst>
              </p:cNvPr>
              <p:cNvSpPr/>
              <p:nvPr/>
            </p:nvSpPr>
            <p:spPr>
              <a:xfrm>
                <a:off x="8920578" y="3268979"/>
                <a:ext cx="25638" cy="9346"/>
              </a:xfrm>
              <a:custGeom>
                <a:avLst/>
                <a:gdLst>
                  <a:gd name="connsiteX0" fmla="*/ 25639 w 25638"/>
                  <a:gd name="connsiteY0" fmla="*/ 0 h 9346"/>
                  <a:gd name="connsiteX1" fmla="*/ 25639 w 25638"/>
                  <a:gd name="connsiteY1" fmla="*/ 9346 h 9346"/>
                  <a:gd name="connsiteX2" fmla="*/ 0 w 25638"/>
                  <a:gd name="connsiteY2" fmla="*/ 9346 h 9346"/>
                  <a:gd name="connsiteX3" fmla="*/ 0 w 25638"/>
                  <a:gd name="connsiteY3" fmla="*/ 0 h 9346"/>
                  <a:gd name="connsiteX4" fmla="*/ 25639 w 25638"/>
                  <a:gd name="connsiteY4" fmla="*/ 0 h 9346"/>
                  <a:gd name="connsiteX5" fmla="*/ 25639 w 25638"/>
                  <a:gd name="connsiteY5" fmla="*/ 0 h 9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38" h="9346">
                    <a:moveTo>
                      <a:pt x="25639" y="0"/>
                    </a:moveTo>
                    <a:lnTo>
                      <a:pt x="25639" y="9346"/>
                    </a:lnTo>
                    <a:lnTo>
                      <a:pt x="0" y="9346"/>
                    </a:lnTo>
                    <a:lnTo>
                      <a:pt x="0" y="0"/>
                    </a:lnTo>
                    <a:lnTo>
                      <a:pt x="25639" y="0"/>
                    </a:lnTo>
                    <a:lnTo>
                      <a:pt x="25639" y="0"/>
                    </a:lnTo>
                    <a:close/>
                  </a:path>
                </a:pathLst>
              </a:custGeom>
              <a:solidFill>
                <a:srgbClr val="A8007D"/>
              </a:solidFill>
              <a:ln w="0" cap="flat">
                <a:noFill/>
                <a:prstDash val="solid"/>
                <a:miter/>
              </a:ln>
            </p:spPr>
            <p:txBody>
              <a:bodyPr rtlCol="0" anchor="ctr"/>
              <a:lstStyle/>
              <a:p>
                <a:endParaRPr lang="nl-NL"/>
              </a:p>
            </p:txBody>
          </p:sp>
          <p:sp>
            <p:nvSpPr>
              <p:cNvPr id="94" name="Vrije vorm: vorm 93">
                <a:extLst>
                  <a:ext uri="{FF2B5EF4-FFF2-40B4-BE49-F238E27FC236}">
                    <a16:creationId xmlns:a16="http://schemas.microsoft.com/office/drawing/2014/main" id="{09AE476B-A94E-B1DF-E234-3AF134F56A10}"/>
                  </a:ext>
                </a:extLst>
              </p:cNvPr>
              <p:cNvSpPr/>
              <p:nvPr/>
            </p:nvSpPr>
            <p:spPr>
              <a:xfrm>
                <a:off x="8715090" y="3208230"/>
                <a:ext cx="27028" cy="21091"/>
              </a:xfrm>
              <a:custGeom>
                <a:avLst/>
                <a:gdLst>
                  <a:gd name="connsiteX0" fmla="*/ 27028 w 27028"/>
                  <a:gd name="connsiteY0" fmla="*/ 12882 h 21091"/>
                  <a:gd name="connsiteX1" fmla="*/ 22229 w 27028"/>
                  <a:gd name="connsiteY1" fmla="*/ 21092 h 21091"/>
                  <a:gd name="connsiteX2" fmla="*/ 0 w 27028"/>
                  <a:gd name="connsiteY2" fmla="*/ 8209 h 21091"/>
                  <a:gd name="connsiteX3" fmla="*/ 4799 w 27028"/>
                  <a:gd name="connsiteY3" fmla="*/ 0 h 21091"/>
                  <a:gd name="connsiteX4" fmla="*/ 27028 w 27028"/>
                  <a:gd name="connsiteY4" fmla="*/ 12882 h 21091"/>
                  <a:gd name="connsiteX5" fmla="*/ 27028 w 27028"/>
                  <a:gd name="connsiteY5" fmla="*/ 12882 h 21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28" h="21091">
                    <a:moveTo>
                      <a:pt x="27028" y="12882"/>
                    </a:moveTo>
                    <a:lnTo>
                      <a:pt x="22229" y="21092"/>
                    </a:lnTo>
                    <a:lnTo>
                      <a:pt x="0" y="8209"/>
                    </a:lnTo>
                    <a:lnTo>
                      <a:pt x="4799" y="0"/>
                    </a:lnTo>
                    <a:lnTo>
                      <a:pt x="27028" y="12882"/>
                    </a:lnTo>
                    <a:lnTo>
                      <a:pt x="27028" y="12882"/>
                    </a:lnTo>
                    <a:close/>
                  </a:path>
                </a:pathLst>
              </a:custGeom>
              <a:solidFill>
                <a:srgbClr val="A8007D"/>
              </a:solidFill>
              <a:ln w="0" cap="flat">
                <a:noFill/>
                <a:prstDash val="solid"/>
                <a:miter/>
              </a:ln>
            </p:spPr>
            <p:txBody>
              <a:bodyPr rtlCol="0" anchor="ctr"/>
              <a:lstStyle/>
              <a:p>
                <a:endParaRPr lang="nl-NL"/>
              </a:p>
            </p:txBody>
          </p:sp>
          <p:sp>
            <p:nvSpPr>
              <p:cNvPr id="95" name="Vrije vorm: vorm 94">
                <a:extLst>
                  <a:ext uri="{FF2B5EF4-FFF2-40B4-BE49-F238E27FC236}">
                    <a16:creationId xmlns:a16="http://schemas.microsoft.com/office/drawing/2014/main" id="{696F3683-7CCB-D7CF-B7AE-B79A59880CA2}"/>
                  </a:ext>
                </a:extLst>
              </p:cNvPr>
              <p:cNvSpPr/>
              <p:nvPr/>
            </p:nvSpPr>
            <p:spPr>
              <a:xfrm>
                <a:off x="8905296" y="3317983"/>
                <a:ext cx="26901" cy="20965"/>
              </a:xfrm>
              <a:custGeom>
                <a:avLst/>
                <a:gdLst>
                  <a:gd name="connsiteX0" fmla="*/ 26902 w 26901"/>
                  <a:gd name="connsiteY0" fmla="*/ 12883 h 20965"/>
                  <a:gd name="connsiteX1" fmla="*/ 22229 w 26901"/>
                  <a:gd name="connsiteY1" fmla="*/ 20966 h 20965"/>
                  <a:gd name="connsiteX2" fmla="*/ 0 w 26901"/>
                  <a:gd name="connsiteY2" fmla="*/ 8209 h 20965"/>
                  <a:gd name="connsiteX3" fmla="*/ 4673 w 26901"/>
                  <a:gd name="connsiteY3" fmla="*/ 0 h 20965"/>
                  <a:gd name="connsiteX4" fmla="*/ 26902 w 26901"/>
                  <a:gd name="connsiteY4" fmla="*/ 12883 h 20965"/>
                  <a:gd name="connsiteX5" fmla="*/ 26902 w 26901"/>
                  <a:gd name="connsiteY5" fmla="*/ 12883 h 2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01" h="20965">
                    <a:moveTo>
                      <a:pt x="26902" y="12883"/>
                    </a:moveTo>
                    <a:lnTo>
                      <a:pt x="22229" y="20966"/>
                    </a:lnTo>
                    <a:lnTo>
                      <a:pt x="0" y="8209"/>
                    </a:lnTo>
                    <a:lnTo>
                      <a:pt x="4673" y="0"/>
                    </a:lnTo>
                    <a:lnTo>
                      <a:pt x="26902" y="12883"/>
                    </a:lnTo>
                    <a:lnTo>
                      <a:pt x="26902" y="12883"/>
                    </a:lnTo>
                    <a:close/>
                  </a:path>
                </a:pathLst>
              </a:custGeom>
              <a:solidFill>
                <a:srgbClr val="A8007D"/>
              </a:solidFill>
              <a:ln w="0" cap="flat">
                <a:noFill/>
                <a:prstDash val="solid"/>
                <a:miter/>
              </a:ln>
            </p:spPr>
            <p:txBody>
              <a:bodyPr rtlCol="0" anchor="ctr"/>
              <a:lstStyle/>
              <a:p>
                <a:endParaRPr lang="nl-NL"/>
              </a:p>
            </p:txBody>
          </p:sp>
          <p:sp>
            <p:nvSpPr>
              <p:cNvPr id="96" name="Vrije vorm: vorm 95">
                <a:extLst>
                  <a:ext uri="{FF2B5EF4-FFF2-40B4-BE49-F238E27FC236}">
                    <a16:creationId xmlns:a16="http://schemas.microsoft.com/office/drawing/2014/main" id="{D36FCD16-22EC-CACB-4A10-16AC1A8A500C}"/>
                  </a:ext>
                </a:extLst>
              </p:cNvPr>
              <p:cNvSpPr/>
              <p:nvPr/>
            </p:nvSpPr>
            <p:spPr>
              <a:xfrm>
                <a:off x="8758285" y="3165162"/>
                <a:ext cx="20965" cy="26901"/>
              </a:xfrm>
              <a:custGeom>
                <a:avLst/>
                <a:gdLst>
                  <a:gd name="connsiteX0" fmla="*/ 20965 w 20965"/>
                  <a:gd name="connsiteY0" fmla="*/ 22228 h 26901"/>
                  <a:gd name="connsiteX1" fmla="*/ 12882 w 20965"/>
                  <a:gd name="connsiteY1" fmla="*/ 26902 h 26901"/>
                  <a:gd name="connsiteX2" fmla="*/ 0 w 20965"/>
                  <a:gd name="connsiteY2" fmla="*/ 4673 h 26901"/>
                  <a:gd name="connsiteX3" fmla="*/ 8209 w 20965"/>
                  <a:gd name="connsiteY3" fmla="*/ 0 h 26901"/>
                  <a:gd name="connsiteX4" fmla="*/ 20965 w 20965"/>
                  <a:gd name="connsiteY4" fmla="*/ 22228 h 26901"/>
                  <a:gd name="connsiteX5" fmla="*/ 20965 w 20965"/>
                  <a:gd name="connsiteY5" fmla="*/ 22228 h 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965" h="26901">
                    <a:moveTo>
                      <a:pt x="20965" y="22228"/>
                    </a:moveTo>
                    <a:lnTo>
                      <a:pt x="12882" y="26902"/>
                    </a:lnTo>
                    <a:lnTo>
                      <a:pt x="0" y="4673"/>
                    </a:lnTo>
                    <a:lnTo>
                      <a:pt x="8209" y="0"/>
                    </a:lnTo>
                    <a:lnTo>
                      <a:pt x="20965" y="22228"/>
                    </a:lnTo>
                    <a:lnTo>
                      <a:pt x="20965" y="22228"/>
                    </a:lnTo>
                    <a:close/>
                  </a:path>
                </a:pathLst>
              </a:custGeom>
              <a:solidFill>
                <a:srgbClr val="A8007D"/>
              </a:solidFill>
              <a:ln w="0" cap="flat">
                <a:noFill/>
                <a:prstDash val="solid"/>
                <a:miter/>
              </a:ln>
            </p:spPr>
            <p:txBody>
              <a:bodyPr rtlCol="0" anchor="ctr"/>
              <a:lstStyle/>
              <a:p>
                <a:endParaRPr lang="nl-NL"/>
              </a:p>
            </p:txBody>
          </p:sp>
          <p:sp>
            <p:nvSpPr>
              <p:cNvPr id="97" name="Vrije vorm: vorm 96">
                <a:extLst>
                  <a:ext uri="{FF2B5EF4-FFF2-40B4-BE49-F238E27FC236}">
                    <a16:creationId xmlns:a16="http://schemas.microsoft.com/office/drawing/2014/main" id="{170F2602-E486-C72E-D40B-2EBFA1487810}"/>
                  </a:ext>
                </a:extLst>
              </p:cNvPr>
              <p:cNvSpPr/>
              <p:nvPr/>
            </p:nvSpPr>
            <p:spPr>
              <a:xfrm>
                <a:off x="8868038" y="3355241"/>
                <a:ext cx="20965" cy="26901"/>
              </a:xfrm>
              <a:custGeom>
                <a:avLst/>
                <a:gdLst>
                  <a:gd name="connsiteX0" fmla="*/ 20965 w 20965"/>
                  <a:gd name="connsiteY0" fmla="*/ 22229 h 26901"/>
                  <a:gd name="connsiteX1" fmla="*/ 12882 w 20965"/>
                  <a:gd name="connsiteY1" fmla="*/ 26902 h 26901"/>
                  <a:gd name="connsiteX2" fmla="*/ 0 w 20965"/>
                  <a:gd name="connsiteY2" fmla="*/ 4673 h 26901"/>
                  <a:gd name="connsiteX3" fmla="*/ 8083 w 20965"/>
                  <a:gd name="connsiteY3" fmla="*/ 0 h 26901"/>
                  <a:gd name="connsiteX4" fmla="*/ 20965 w 20965"/>
                  <a:gd name="connsiteY4" fmla="*/ 22229 h 26901"/>
                  <a:gd name="connsiteX5" fmla="*/ 20965 w 20965"/>
                  <a:gd name="connsiteY5" fmla="*/ 22229 h 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965" h="26901">
                    <a:moveTo>
                      <a:pt x="20965" y="22229"/>
                    </a:moveTo>
                    <a:lnTo>
                      <a:pt x="12882" y="26902"/>
                    </a:lnTo>
                    <a:lnTo>
                      <a:pt x="0" y="4673"/>
                    </a:lnTo>
                    <a:lnTo>
                      <a:pt x="8083" y="0"/>
                    </a:lnTo>
                    <a:lnTo>
                      <a:pt x="20965" y="22229"/>
                    </a:lnTo>
                    <a:lnTo>
                      <a:pt x="20965" y="22229"/>
                    </a:lnTo>
                    <a:close/>
                  </a:path>
                </a:pathLst>
              </a:custGeom>
              <a:solidFill>
                <a:srgbClr val="A8007D"/>
              </a:solidFill>
              <a:ln w="0" cap="flat">
                <a:noFill/>
                <a:prstDash val="solid"/>
                <a:miter/>
              </a:ln>
            </p:spPr>
            <p:txBody>
              <a:bodyPr rtlCol="0" anchor="ctr"/>
              <a:lstStyle/>
              <a:p>
                <a:endParaRPr lang="nl-NL"/>
              </a:p>
            </p:txBody>
          </p:sp>
          <p:sp>
            <p:nvSpPr>
              <p:cNvPr id="98" name="Vrije vorm: vorm 97">
                <a:extLst>
                  <a:ext uri="{FF2B5EF4-FFF2-40B4-BE49-F238E27FC236}">
                    <a16:creationId xmlns:a16="http://schemas.microsoft.com/office/drawing/2014/main" id="{190708C5-134F-1936-2076-FBADD71E3CE5}"/>
                  </a:ext>
                </a:extLst>
              </p:cNvPr>
              <p:cNvSpPr/>
              <p:nvPr/>
            </p:nvSpPr>
            <p:spPr>
              <a:xfrm>
                <a:off x="8818908" y="3151017"/>
                <a:ext cx="9472" cy="25764"/>
              </a:xfrm>
              <a:custGeom>
                <a:avLst/>
                <a:gdLst>
                  <a:gd name="connsiteX0" fmla="*/ 9472 w 9472"/>
                  <a:gd name="connsiteY0" fmla="*/ 25765 h 25764"/>
                  <a:gd name="connsiteX1" fmla="*/ 0 w 9472"/>
                  <a:gd name="connsiteY1" fmla="*/ 25765 h 25764"/>
                  <a:gd name="connsiteX2" fmla="*/ 0 w 9472"/>
                  <a:gd name="connsiteY2" fmla="*/ 0 h 25764"/>
                  <a:gd name="connsiteX3" fmla="*/ 9472 w 9472"/>
                  <a:gd name="connsiteY3" fmla="*/ 0 h 25764"/>
                  <a:gd name="connsiteX4" fmla="*/ 9472 w 9472"/>
                  <a:gd name="connsiteY4" fmla="*/ 25765 h 25764"/>
                  <a:gd name="connsiteX5" fmla="*/ 9472 w 9472"/>
                  <a:gd name="connsiteY5" fmla="*/ 25765 h 25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72" h="25764">
                    <a:moveTo>
                      <a:pt x="9472" y="25765"/>
                    </a:moveTo>
                    <a:lnTo>
                      <a:pt x="0" y="25765"/>
                    </a:lnTo>
                    <a:lnTo>
                      <a:pt x="0" y="0"/>
                    </a:lnTo>
                    <a:lnTo>
                      <a:pt x="9472" y="0"/>
                    </a:lnTo>
                    <a:lnTo>
                      <a:pt x="9472" y="25765"/>
                    </a:lnTo>
                    <a:lnTo>
                      <a:pt x="9472" y="25765"/>
                    </a:lnTo>
                    <a:close/>
                  </a:path>
                </a:pathLst>
              </a:custGeom>
              <a:solidFill>
                <a:srgbClr val="A8007D"/>
              </a:solidFill>
              <a:ln w="0" cap="flat">
                <a:noFill/>
                <a:prstDash val="solid"/>
                <a:miter/>
              </a:ln>
            </p:spPr>
            <p:txBody>
              <a:bodyPr rtlCol="0" anchor="ctr"/>
              <a:lstStyle/>
              <a:p>
                <a:endParaRPr lang="nl-NL"/>
              </a:p>
            </p:txBody>
          </p:sp>
          <p:sp>
            <p:nvSpPr>
              <p:cNvPr id="99" name="Vrije vorm: vorm 98">
                <a:extLst>
                  <a:ext uri="{FF2B5EF4-FFF2-40B4-BE49-F238E27FC236}">
                    <a16:creationId xmlns:a16="http://schemas.microsoft.com/office/drawing/2014/main" id="{73306FBF-43B7-AA56-B8AD-538DFB543DB3}"/>
                  </a:ext>
                </a:extLst>
              </p:cNvPr>
              <p:cNvSpPr/>
              <p:nvPr/>
            </p:nvSpPr>
            <p:spPr>
              <a:xfrm>
                <a:off x="8818908" y="3370523"/>
                <a:ext cx="9472" cy="25764"/>
              </a:xfrm>
              <a:custGeom>
                <a:avLst/>
                <a:gdLst>
                  <a:gd name="connsiteX0" fmla="*/ 9472 w 9472"/>
                  <a:gd name="connsiteY0" fmla="*/ 25765 h 25764"/>
                  <a:gd name="connsiteX1" fmla="*/ 0 w 9472"/>
                  <a:gd name="connsiteY1" fmla="*/ 25765 h 25764"/>
                  <a:gd name="connsiteX2" fmla="*/ 0 w 9472"/>
                  <a:gd name="connsiteY2" fmla="*/ 0 h 25764"/>
                  <a:gd name="connsiteX3" fmla="*/ 9472 w 9472"/>
                  <a:gd name="connsiteY3" fmla="*/ 0 h 25764"/>
                  <a:gd name="connsiteX4" fmla="*/ 9472 w 9472"/>
                  <a:gd name="connsiteY4" fmla="*/ 25765 h 25764"/>
                  <a:gd name="connsiteX5" fmla="*/ 9472 w 9472"/>
                  <a:gd name="connsiteY5" fmla="*/ 25765 h 25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72" h="25764">
                    <a:moveTo>
                      <a:pt x="9472" y="25765"/>
                    </a:moveTo>
                    <a:lnTo>
                      <a:pt x="0" y="25765"/>
                    </a:lnTo>
                    <a:lnTo>
                      <a:pt x="0" y="0"/>
                    </a:lnTo>
                    <a:lnTo>
                      <a:pt x="9472" y="0"/>
                    </a:lnTo>
                    <a:lnTo>
                      <a:pt x="9472" y="25765"/>
                    </a:lnTo>
                    <a:lnTo>
                      <a:pt x="9472" y="25765"/>
                    </a:lnTo>
                    <a:close/>
                  </a:path>
                </a:pathLst>
              </a:custGeom>
              <a:solidFill>
                <a:srgbClr val="A8007D"/>
              </a:solidFill>
              <a:ln w="0" cap="flat">
                <a:noFill/>
                <a:prstDash val="solid"/>
                <a:miter/>
              </a:ln>
            </p:spPr>
            <p:txBody>
              <a:bodyPr rtlCol="0" anchor="ctr"/>
              <a:lstStyle/>
              <a:p>
                <a:endParaRPr lang="nl-NL"/>
              </a:p>
            </p:txBody>
          </p:sp>
          <p:sp>
            <p:nvSpPr>
              <p:cNvPr id="100" name="Vrije vorm: vorm 99">
                <a:extLst>
                  <a:ext uri="{FF2B5EF4-FFF2-40B4-BE49-F238E27FC236}">
                    <a16:creationId xmlns:a16="http://schemas.microsoft.com/office/drawing/2014/main" id="{1C1861A3-3D06-3643-B2D1-2EE9F069D02F}"/>
                  </a:ext>
                </a:extLst>
              </p:cNvPr>
              <p:cNvSpPr/>
              <p:nvPr/>
            </p:nvSpPr>
            <p:spPr>
              <a:xfrm>
                <a:off x="8754243" y="3275449"/>
                <a:ext cx="73253" cy="67036"/>
              </a:xfrm>
              <a:custGeom>
                <a:avLst/>
                <a:gdLst>
                  <a:gd name="connsiteX0" fmla="*/ 1389 w 73253"/>
                  <a:gd name="connsiteY0" fmla="*/ 67036 h 67036"/>
                  <a:gd name="connsiteX1" fmla="*/ 379 w 73253"/>
                  <a:gd name="connsiteY1" fmla="*/ 66531 h 67036"/>
                  <a:gd name="connsiteX2" fmla="*/ 379 w 73253"/>
                  <a:gd name="connsiteY2" fmla="*/ 64511 h 67036"/>
                  <a:gd name="connsiteX3" fmla="*/ 70853 w 73253"/>
                  <a:gd name="connsiteY3" fmla="*/ 224 h 67036"/>
                  <a:gd name="connsiteX4" fmla="*/ 72874 w 73253"/>
                  <a:gd name="connsiteY4" fmla="*/ 224 h 67036"/>
                  <a:gd name="connsiteX5" fmla="*/ 72874 w 73253"/>
                  <a:gd name="connsiteY5" fmla="*/ 2245 h 67036"/>
                  <a:gd name="connsiteX6" fmla="*/ 2400 w 73253"/>
                  <a:gd name="connsiteY6" fmla="*/ 66531 h 67036"/>
                  <a:gd name="connsiteX7" fmla="*/ 1389 w 73253"/>
                  <a:gd name="connsiteY7" fmla="*/ 66910 h 67036"/>
                  <a:gd name="connsiteX8" fmla="*/ 1389 w 73253"/>
                  <a:gd name="connsiteY8" fmla="*/ 66910 h 67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53" h="67036">
                    <a:moveTo>
                      <a:pt x="1389" y="67036"/>
                    </a:moveTo>
                    <a:cubicBezTo>
                      <a:pt x="1389" y="67036"/>
                      <a:pt x="632" y="66910"/>
                      <a:pt x="379" y="66531"/>
                    </a:cubicBezTo>
                    <a:cubicBezTo>
                      <a:pt x="-126" y="65900"/>
                      <a:pt x="-126" y="65016"/>
                      <a:pt x="379" y="64511"/>
                    </a:cubicBezTo>
                    <a:lnTo>
                      <a:pt x="70853" y="224"/>
                    </a:lnTo>
                    <a:cubicBezTo>
                      <a:pt x="70853" y="224"/>
                      <a:pt x="72369" y="-281"/>
                      <a:pt x="72874" y="224"/>
                    </a:cubicBezTo>
                    <a:cubicBezTo>
                      <a:pt x="73380" y="856"/>
                      <a:pt x="73380" y="1740"/>
                      <a:pt x="72874" y="2245"/>
                    </a:cubicBezTo>
                    <a:lnTo>
                      <a:pt x="2400" y="66531"/>
                    </a:lnTo>
                    <a:cubicBezTo>
                      <a:pt x="2400" y="66531"/>
                      <a:pt x="1769" y="66910"/>
                      <a:pt x="1389" y="66910"/>
                    </a:cubicBezTo>
                    <a:lnTo>
                      <a:pt x="1389" y="66910"/>
                    </a:lnTo>
                    <a:close/>
                  </a:path>
                </a:pathLst>
              </a:custGeom>
              <a:solidFill>
                <a:srgbClr val="D36909"/>
              </a:solidFill>
              <a:ln w="0" cap="flat">
                <a:noFill/>
                <a:prstDash val="solid"/>
                <a:miter/>
              </a:ln>
            </p:spPr>
            <p:txBody>
              <a:bodyPr rtlCol="0" anchor="ctr"/>
              <a:lstStyle/>
              <a:p>
                <a:endParaRPr lang="nl-NL"/>
              </a:p>
            </p:txBody>
          </p:sp>
          <p:sp>
            <p:nvSpPr>
              <p:cNvPr id="101" name="Vrije vorm: vorm 100">
                <a:extLst>
                  <a:ext uri="{FF2B5EF4-FFF2-40B4-BE49-F238E27FC236}">
                    <a16:creationId xmlns:a16="http://schemas.microsoft.com/office/drawing/2014/main" id="{600B7D4E-E899-A92F-5910-B233D9AAE037}"/>
                  </a:ext>
                </a:extLst>
              </p:cNvPr>
              <p:cNvSpPr/>
              <p:nvPr/>
            </p:nvSpPr>
            <p:spPr>
              <a:xfrm>
                <a:off x="8820550" y="3274663"/>
                <a:ext cx="8083" cy="8083"/>
              </a:xfrm>
              <a:custGeom>
                <a:avLst/>
                <a:gdLst>
                  <a:gd name="connsiteX0" fmla="*/ 4042 w 8083"/>
                  <a:gd name="connsiteY0" fmla="*/ 8083 h 8083"/>
                  <a:gd name="connsiteX1" fmla="*/ 0 w 8083"/>
                  <a:gd name="connsiteY1" fmla="*/ 4042 h 8083"/>
                  <a:gd name="connsiteX2" fmla="*/ 4042 w 8083"/>
                  <a:gd name="connsiteY2" fmla="*/ 0 h 8083"/>
                  <a:gd name="connsiteX3" fmla="*/ 8083 w 8083"/>
                  <a:gd name="connsiteY3" fmla="*/ 4042 h 8083"/>
                  <a:gd name="connsiteX4" fmla="*/ 4042 w 8083"/>
                  <a:gd name="connsiteY4" fmla="*/ 8083 h 8083"/>
                  <a:gd name="connsiteX5" fmla="*/ 4042 w 8083"/>
                  <a:gd name="connsiteY5" fmla="*/ 8083 h 8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83" h="8083">
                    <a:moveTo>
                      <a:pt x="4042" y="8083"/>
                    </a:moveTo>
                    <a:cubicBezTo>
                      <a:pt x="1768" y="8083"/>
                      <a:pt x="0" y="6315"/>
                      <a:pt x="0" y="4042"/>
                    </a:cubicBezTo>
                    <a:cubicBezTo>
                      <a:pt x="0" y="1768"/>
                      <a:pt x="1768" y="0"/>
                      <a:pt x="4042" y="0"/>
                    </a:cubicBezTo>
                    <a:cubicBezTo>
                      <a:pt x="6315" y="0"/>
                      <a:pt x="8083" y="1768"/>
                      <a:pt x="8083" y="4042"/>
                    </a:cubicBezTo>
                    <a:cubicBezTo>
                      <a:pt x="8083" y="6315"/>
                      <a:pt x="6315" y="8083"/>
                      <a:pt x="4042" y="8083"/>
                    </a:cubicBezTo>
                    <a:lnTo>
                      <a:pt x="4042" y="8083"/>
                    </a:lnTo>
                    <a:close/>
                  </a:path>
                </a:pathLst>
              </a:custGeom>
              <a:solidFill>
                <a:srgbClr val="F5EBC6"/>
              </a:solidFill>
              <a:ln w="0" cap="flat">
                <a:noFill/>
                <a:prstDash val="solid"/>
                <a:miter/>
              </a:ln>
            </p:spPr>
            <p:txBody>
              <a:bodyPr rtlCol="0" anchor="ctr"/>
              <a:lstStyle/>
              <a:p>
                <a:endParaRPr lang="nl-NL"/>
              </a:p>
            </p:txBody>
          </p:sp>
        </p:grpSp>
      </p:grpSp>
      <p:grpSp>
        <p:nvGrpSpPr>
          <p:cNvPr id="137" name="Groep 136">
            <a:extLst>
              <a:ext uri="{FF2B5EF4-FFF2-40B4-BE49-F238E27FC236}">
                <a16:creationId xmlns:a16="http://schemas.microsoft.com/office/drawing/2014/main" id="{FE69C87A-34C2-1EF8-5786-FC4986F8EFDE}"/>
              </a:ext>
            </a:extLst>
          </p:cNvPr>
          <p:cNvGrpSpPr/>
          <p:nvPr/>
        </p:nvGrpSpPr>
        <p:grpSpPr>
          <a:xfrm>
            <a:off x="4928309" y="5033811"/>
            <a:ext cx="2335382" cy="1311481"/>
            <a:chOff x="4839878" y="5156635"/>
            <a:chExt cx="2335382" cy="1311481"/>
          </a:xfrm>
        </p:grpSpPr>
        <p:sp>
          <p:nvSpPr>
            <p:cNvPr id="52" name="Vrije vorm: vorm 51">
              <a:extLst>
                <a:ext uri="{FF2B5EF4-FFF2-40B4-BE49-F238E27FC236}">
                  <a16:creationId xmlns:a16="http://schemas.microsoft.com/office/drawing/2014/main" id="{993A293D-2B9D-16C1-9875-8644B824C603}"/>
                </a:ext>
              </a:extLst>
            </p:cNvPr>
            <p:cNvSpPr/>
            <p:nvPr/>
          </p:nvSpPr>
          <p:spPr>
            <a:xfrm>
              <a:off x="4839878" y="5156635"/>
              <a:ext cx="2335382" cy="1311481"/>
            </a:xfrm>
            <a:custGeom>
              <a:avLst/>
              <a:gdLst>
                <a:gd name="connsiteX0" fmla="*/ 2209084 w 2335382"/>
                <a:gd name="connsiteY0" fmla="*/ 0 h 1311481"/>
                <a:gd name="connsiteX1" fmla="*/ 2335383 w 2335382"/>
                <a:gd name="connsiteY1" fmla="*/ 126298 h 1311481"/>
                <a:gd name="connsiteX2" fmla="*/ 2335383 w 2335382"/>
                <a:gd name="connsiteY2" fmla="*/ 1185184 h 1311481"/>
                <a:gd name="connsiteX3" fmla="*/ 2209084 w 2335382"/>
                <a:gd name="connsiteY3" fmla="*/ 1311482 h 1311481"/>
                <a:gd name="connsiteX4" fmla="*/ 126298 w 2335382"/>
                <a:gd name="connsiteY4" fmla="*/ 1311482 h 1311481"/>
                <a:gd name="connsiteX5" fmla="*/ 0 w 2335382"/>
                <a:gd name="connsiteY5" fmla="*/ 1185184 h 1311481"/>
                <a:gd name="connsiteX6" fmla="*/ 0 w 2335382"/>
                <a:gd name="connsiteY6" fmla="*/ 126298 h 1311481"/>
                <a:gd name="connsiteX7" fmla="*/ 126298 w 2335382"/>
                <a:gd name="connsiteY7" fmla="*/ 0 h 1311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5382" h="1311481">
                  <a:moveTo>
                    <a:pt x="2209084" y="0"/>
                  </a:moveTo>
                  <a:cubicBezTo>
                    <a:pt x="2278837" y="0"/>
                    <a:pt x="2335383" y="56546"/>
                    <a:pt x="2335383" y="126298"/>
                  </a:cubicBezTo>
                  <a:lnTo>
                    <a:pt x="2335383" y="1185184"/>
                  </a:lnTo>
                  <a:cubicBezTo>
                    <a:pt x="2335383" y="1254937"/>
                    <a:pt x="2278837" y="1311482"/>
                    <a:pt x="2209084" y="1311482"/>
                  </a:cubicBezTo>
                  <a:lnTo>
                    <a:pt x="126298" y="1311482"/>
                  </a:lnTo>
                  <a:cubicBezTo>
                    <a:pt x="56545" y="1311482"/>
                    <a:pt x="0" y="1254937"/>
                    <a:pt x="0" y="1185184"/>
                  </a:cubicBezTo>
                  <a:lnTo>
                    <a:pt x="0" y="126298"/>
                  </a:lnTo>
                  <a:cubicBezTo>
                    <a:pt x="0" y="56546"/>
                    <a:pt x="56545" y="0"/>
                    <a:pt x="126298" y="0"/>
                  </a:cubicBezTo>
                  <a:close/>
                </a:path>
              </a:pathLst>
            </a:custGeom>
            <a:solidFill>
              <a:srgbClr val="FFFFFF"/>
            </a:solidFill>
            <a:ln w="0" cap="flat">
              <a:noFill/>
              <a:prstDash val="solid"/>
              <a:miter/>
            </a:ln>
            <a:effectLst>
              <a:outerShdw blurRad="190500" algn="ctr" rotWithShape="0">
                <a:prstClr val="black">
                  <a:alpha val="15000"/>
                </a:prstClr>
              </a:outerShdw>
            </a:effectLst>
          </p:spPr>
          <p:txBody>
            <a:bodyPr lIns="288000" tIns="756000" rIns="288000" rtlCol="0" anchor="t"/>
            <a:lstStyle/>
            <a:p>
              <a:pPr algn="ctr"/>
              <a:r>
                <a:rPr lang="nl-NL" sz="1000" dirty="0">
                  <a:latin typeface="Calibri" panose="020F0502020204030204" pitchFamily="34" charset="0"/>
                </a:rPr>
                <a:t>Wij zijn vrij toegankelijk en werken zonder indicaties.</a:t>
              </a:r>
            </a:p>
          </p:txBody>
        </p:sp>
        <p:grpSp>
          <p:nvGrpSpPr>
            <p:cNvPr id="134" name="Groep 133">
              <a:extLst>
                <a:ext uri="{FF2B5EF4-FFF2-40B4-BE49-F238E27FC236}">
                  <a16:creationId xmlns:a16="http://schemas.microsoft.com/office/drawing/2014/main" id="{33406A40-85BA-7D0C-9D21-39D99D333EA4}"/>
                </a:ext>
              </a:extLst>
            </p:cNvPr>
            <p:cNvGrpSpPr/>
            <p:nvPr/>
          </p:nvGrpSpPr>
          <p:grpSpPr>
            <a:xfrm>
              <a:off x="5906531" y="5402790"/>
              <a:ext cx="202077" cy="345930"/>
              <a:chOff x="5906468" y="5402790"/>
              <a:chExt cx="202077" cy="345930"/>
            </a:xfrm>
          </p:grpSpPr>
          <p:sp>
            <p:nvSpPr>
              <p:cNvPr id="77" name="Vrije vorm: vorm 76">
                <a:extLst>
                  <a:ext uri="{FF2B5EF4-FFF2-40B4-BE49-F238E27FC236}">
                    <a16:creationId xmlns:a16="http://schemas.microsoft.com/office/drawing/2014/main" id="{C26CA1F4-1A4E-637A-60EF-CBBCC7646984}"/>
                  </a:ext>
                </a:extLst>
              </p:cNvPr>
              <p:cNvSpPr/>
              <p:nvPr/>
            </p:nvSpPr>
            <p:spPr>
              <a:xfrm>
                <a:off x="5906468" y="5568493"/>
                <a:ext cx="202077" cy="180227"/>
              </a:xfrm>
              <a:custGeom>
                <a:avLst/>
                <a:gdLst>
                  <a:gd name="connsiteX0" fmla="*/ 193110 w 202077"/>
                  <a:gd name="connsiteY0" fmla="*/ 0 h 180227"/>
                  <a:gd name="connsiteX1" fmla="*/ 8967 w 202077"/>
                  <a:gd name="connsiteY1" fmla="*/ 0 h 180227"/>
                  <a:gd name="connsiteX2" fmla="*/ 0 w 202077"/>
                  <a:gd name="connsiteY2" fmla="*/ 8462 h 180227"/>
                  <a:gd name="connsiteX3" fmla="*/ 0 w 202077"/>
                  <a:gd name="connsiteY3" fmla="*/ 171766 h 180227"/>
                  <a:gd name="connsiteX4" fmla="*/ 8967 w 202077"/>
                  <a:gd name="connsiteY4" fmla="*/ 180228 h 180227"/>
                  <a:gd name="connsiteX5" fmla="*/ 193110 w 202077"/>
                  <a:gd name="connsiteY5" fmla="*/ 180228 h 180227"/>
                  <a:gd name="connsiteX6" fmla="*/ 202077 w 202077"/>
                  <a:gd name="connsiteY6" fmla="*/ 171766 h 180227"/>
                  <a:gd name="connsiteX7" fmla="*/ 202077 w 202077"/>
                  <a:gd name="connsiteY7" fmla="*/ 8462 h 180227"/>
                  <a:gd name="connsiteX8" fmla="*/ 193110 w 202077"/>
                  <a:gd name="connsiteY8" fmla="*/ 0 h 180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077" h="180227">
                    <a:moveTo>
                      <a:pt x="193110" y="0"/>
                    </a:moveTo>
                    <a:lnTo>
                      <a:pt x="8967" y="0"/>
                    </a:lnTo>
                    <a:cubicBezTo>
                      <a:pt x="4042" y="0"/>
                      <a:pt x="0" y="3789"/>
                      <a:pt x="0" y="8462"/>
                    </a:cubicBezTo>
                    <a:lnTo>
                      <a:pt x="0" y="171766"/>
                    </a:lnTo>
                    <a:cubicBezTo>
                      <a:pt x="0" y="176439"/>
                      <a:pt x="4042" y="180228"/>
                      <a:pt x="8967" y="180228"/>
                    </a:cubicBezTo>
                    <a:lnTo>
                      <a:pt x="193110" y="180228"/>
                    </a:lnTo>
                    <a:cubicBezTo>
                      <a:pt x="198036" y="180228"/>
                      <a:pt x="202077" y="176439"/>
                      <a:pt x="202077" y="171766"/>
                    </a:cubicBezTo>
                    <a:lnTo>
                      <a:pt x="202077" y="8462"/>
                    </a:lnTo>
                    <a:cubicBezTo>
                      <a:pt x="202077" y="3789"/>
                      <a:pt x="198036" y="0"/>
                      <a:pt x="193110" y="0"/>
                    </a:cubicBezTo>
                    <a:close/>
                  </a:path>
                </a:pathLst>
              </a:custGeom>
              <a:solidFill>
                <a:srgbClr val="F59C00"/>
              </a:solidFill>
              <a:ln w="0" cap="flat">
                <a:noFill/>
                <a:prstDash val="solid"/>
                <a:miter/>
              </a:ln>
            </p:spPr>
            <p:txBody>
              <a:bodyPr rtlCol="0" anchor="ctr"/>
              <a:lstStyle/>
              <a:p>
                <a:endParaRPr lang="nl-NL"/>
              </a:p>
            </p:txBody>
          </p:sp>
          <p:sp>
            <p:nvSpPr>
              <p:cNvPr id="78" name="Vrije vorm: vorm 77">
                <a:extLst>
                  <a:ext uri="{FF2B5EF4-FFF2-40B4-BE49-F238E27FC236}">
                    <a16:creationId xmlns:a16="http://schemas.microsoft.com/office/drawing/2014/main" id="{20309FA9-4E7F-1BB1-DC08-C7E873EDDC93}"/>
                  </a:ext>
                </a:extLst>
              </p:cNvPr>
              <p:cNvSpPr/>
              <p:nvPr/>
            </p:nvSpPr>
            <p:spPr>
              <a:xfrm>
                <a:off x="5926297" y="5402916"/>
                <a:ext cx="160398" cy="165576"/>
              </a:xfrm>
              <a:custGeom>
                <a:avLst/>
                <a:gdLst>
                  <a:gd name="connsiteX0" fmla="*/ 93713 w 160398"/>
                  <a:gd name="connsiteY0" fmla="*/ 0 h 165576"/>
                  <a:gd name="connsiteX1" fmla="*/ 66938 w 160398"/>
                  <a:gd name="connsiteY1" fmla="*/ 0 h 165576"/>
                  <a:gd name="connsiteX2" fmla="*/ 0 w 160398"/>
                  <a:gd name="connsiteY2" fmla="*/ 66938 h 165576"/>
                  <a:gd name="connsiteX3" fmla="*/ 0 w 160398"/>
                  <a:gd name="connsiteY3" fmla="*/ 165577 h 165576"/>
                  <a:gd name="connsiteX4" fmla="*/ 23618 w 160398"/>
                  <a:gd name="connsiteY4" fmla="*/ 165577 h 165576"/>
                  <a:gd name="connsiteX5" fmla="*/ 23618 w 160398"/>
                  <a:gd name="connsiteY5" fmla="*/ 66938 h 165576"/>
                  <a:gd name="connsiteX6" fmla="*/ 66812 w 160398"/>
                  <a:gd name="connsiteY6" fmla="*/ 23744 h 165576"/>
                  <a:gd name="connsiteX7" fmla="*/ 93587 w 160398"/>
                  <a:gd name="connsiteY7" fmla="*/ 23744 h 165576"/>
                  <a:gd name="connsiteX8" fmla="*/ 136781 w 160398"/>
                  <a:gd name="connsiteY8" fmla="*/ 66938 h 165576"/>
                  <a:gd name="connsiteX9" fmla="*/ 136781 w 160398"/>
                  <a:gd name="connsiteY9" fmla="*/ 91061 h 165576"/>
                  <a:gd name="connsiteX10" fmla="*/ 142086 w 160398"/>
                  <a:gd name="connsiteY10" fmla="*/ 91061 h 165576"/>
                  <a:gd name="connsiteX11" fmla="*/ 142086 w 160398"/>
                  <a:gd name="connsiteY11" fmla="*/ 100281 h 165576"/>
                  <a:gd name="connsiteX12" fmla="*/ 136781 w 160398"/>
                  <a:gd name="connsiteY12" fmla="*/ 100281 h 165576"/>
                  <a:gd name="connsiteX13" fmla="*/ 136781 w 160398"/>
                  <a:gd name="connsiteY13" fmla="*/ 107985 h 165576"/>
                  <a:gd name="connsiteX14" fmla="*/ 160399 w 160398"/>
                  <a:gd name="connsiteY14" fmla="*/ 107985 h 165576"/>
                  <a:gd name="connsiteX15" fmla="*/ 160399 w 160398"/>
                  <a:gd name="connsiteY15" fmla="*/ 100281 h 165576"/>
                  <a:gd name="connsiteX16" fmla="*/ 155094 w 160398"/>
                  <a:gd name="connsiteY16" fmla="*/ 100281 h 165576"/>
                  <a:gd name="connsiteX17" fmla="*/ 155094 w 160398"/>
                  <a:gd name="connsiteY17" fmla="*/ 91061 h 165576"/>
                  <a:gd name="connsiteX18" fmla="*/ 160399 w 160398"/>
                  <a:gd name="connsiteY18" fmla="*/ 91061 h 165576"/>
                  <a:gd name="connsiteX19" fmla="*/ 160399 w 160398"/>
                  <a:gd name="connsiteY19" fmla="*/ 66938 h 165576"/>
                  <a:gd name="connsiteX20" fmla="*/ 93461 w 160398"/>
                  <a:gd name="connsiteY20" fmla="*/ 0 h 165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0398" h="165576">
                    <a:moveTo>
                      <a:pt x="93713" y="0"/>
                    </a:moveTo>
                    <a:lnTo>
                      <a:pt x="66938" y="0"/>
                    </a:lnTo>
                    <a:cubicBezTo>
                      <a:pt x="30059" y="0"/>
                      <a:pt x="0" y="29933"/>
                      <a:pt x="0" y="66938"/>
                    </a:cubicBezTo>
                    <a:lnTo>
                      <a:pt x="0" y="165577"/>
                    </a:lnTo>
                    <a:lnTo>
                      <a:pt x="23618" y="165577"/>
                    </a:lnTo>
                    <a:lnTo>
                      <a:pt x="23618" y="66938"/>
                    </a:lnTo>
                    <a:cubicBezTo>
                      <a:pt x="23618" y="43068"/>
                      <a:pt x="43068" y="23744"/>
                      <a:pt x="66812" y="23744"/>
                    </a:cubicBezTo>
                    <a:lnTo>
                      <a:pt x="93587" y="23744"/>
                    </a:lnTo>
                    <a:cubicBezTo>
                      <a:pt x="117457" y="23744"/>
                      <a:pt x="136781" y="43194"/>
                      <a:pt x="136781" y="66938"/>
                    </a:cubicBezTo>
                    <a:lnTo>
                      <a:pt x="136781" y="91061"/>
                    </a:lnTo>
                    <a:lnTo>
                      <a:pt x="142086" y="91061"/>
                    </a:lnTo>
                    <a:lnTo>
                      <a:pt x="142086" y="100281"/>
                    </a:lnTo>
                    <a:lnTo>
                      <a:pt x="136781" y="100281"/>
                    </a:lnTo>
                    <a:lnTo>
                      <a:pt x="136781" y="107985"/>
                    </a:lnTo>
                    <a:lnTo>
                      <a:pt x="160399" y="107985"/>
                    </a:lnTo>
                    <a:lnTo>
                      <a:pt x="160399" y="100281"/>
                    </a:lnTo>
                    <a:lnTo>
                      <a:pt x="155094" y="100281"/>
                    </a:lnTo>
                    <a:lnTo>
                      <a:pt x="155094" y="91061"/>
                    </a:lnTo>
                    <a:lnTo>
                      <a:pt x="160399" y="91061"/>
                    </a:lnTo>
                    <a:lnTo>
                      <a:pt x="160399" y="66938"/>
                    </a:lnTo>
                    <a:cubicBezTo>
                      <a:pt x="160399" y="30059"/>
                      <a:pt x="130466" y="0"/>
                      <a:pt x="93461" y="0"/>
                    </a:cubicBezTo>
                    <a:close/>
                  </a:path>
                </a:pathLst>
              </a:custGeom>
              <a:solidFill>
                <a:srgbClr val="A91480"/>
              </a:solidFill>
              <a:ln w="0" cap="flat">
                <a:noFill/>
                <a:prstDash val="solid"/>
                <a:miter/>
              </a:ln>
            </p:spPr>
            <p:txBody>
              <a:bodyPr rtlCol="0" anchor="ctr"/>
              <a:lstStyle/>
              <a:p>
                <a:endParaRPr lang="nl-NL"/>
              </a:p>
            </p:txBody>
          </p:sp>
          <p:sp>
            <p:nvSpPr>
              <p:cNvPr id="79" name="Vrije vorm: vorm 78">
                <a:extLst>
                  <a:ext uri="{FF2B5EF4-FFF2-40B4-BE49-F238E27FC236}">
                    <a16:creationId xmlns:a16="http://schemas.microsoft.com/office/drawing/2014/main" id="{96E93A64-A562-D84D-EF10-8C75E8F17666}"/>
                  </a:ext>
                </a:extLst>
              </p:cNvPr>
              <p:cNvSpPr/>
              <p:nvPr/>
            </p:nvSpPr>
            <p:spPr>
              <a:xfrm>
                <a:off x="6063204" y="5418830"/>
                <a:ext cx="7830" cy="7830"/>
              </a:xfrm>
              <a:custGeom>
                <a:avLst/>
                <a:gdLst>
                  <a:gd name="connsiteX0" fmla="*/ 0 w 7830"/>
                  <a:gd name="connsiteY0" fmla="*/ 0 h 7830"/>
                  <a:gd name="connsiteX1" fmla="*/ 7830 w 7830"/>
                  <a:gd name="connsiteY1" fmla="*/ 7831 h 7830"/>
                  <a:gd name="connsiteX2" fmla="*/ 0 w 7830"/>
                  <a:gd name="connsiteY2" fmla="*/ 0 h 7830"/>
                </a:gdLst>
                <a:ahLst/>
                <a:cxnLst>
                  <a:cxn ang="0">
                    <a:pos x="connsiteX0" y="connsiteY0"/>
                  </a:cxn>
                  <a:cxn ang="0">
                    <a:pos x="connsiteX1" y="connsiteY1"/>
                  </a:cxn>
                  <a:cxn ang="0">
                    <a:pos x="connsiteX2" y="connsiteY2"/>
                  </a:cxn>
                </a:cxnLst>
                <a:rect l="l" t="t" r="r" b="b"/>
                <a:pathLst>
                  <a:path w="7830" h="7830">
                    <a:moveTo>
                      <a:pt x="0" y="0"/>
                    </a:moveTo>
                    <a:lnTo>
                      <a:pt x="7830" y="7831"/>
                    </a:lnTo>
                    <a:cubicBezTo>
                      <a:pt x="5431" y="5052"/>
                      <a:pt x="2779" y="2400"/>
                      <a:pt x="0" y="0"/>
                    </a:cubicBezTo>
                    <a:close/>
                  </a:path>
                </a:pathLst>
              </a:custGeom>
              <a:solidFill>
                <a:srgbClr val="ECEFF0"/>
              </a:solidFill>
              <a:ln w="0" cap="flat">
                <a:noFill/>
                <a:prstDash val="solid"/>
                <a:miter/>
              </a:ln>
            </p:spPr>
            <p:txBody>
              <a:bodyPr rtlCol="0" anchor="ctr"/>
              <a:lstStyle/>
              <a:p>
                <a:endParaRPr lang="nl-NL"/>
              </a:p>
            </p:txBody>
          </p:sp>
          <p:sp>
            <p:nvSpPr>
              <p:cNvPr id="80" name="Vrije vorm: vorm 79">
                <a:extLst>
                  <a:ext uri="{FF2B5EF4-FFF2-40B4-BE49-F238E27FC236}">
                    <a16:creationId xmlns:a16="http://schemas.microsoft.com/office/drawing/2014/main" id="{645B2399-8F81-524C-0A2F-7D12664F95D7}"/>
                  </a:ext>
                </a:extLst>
              </p:cNvPr>
              <p:cNvSpPr/>
              <p:nvPr/>
            </p:nvSpPr>
            <p:spPr>
              <a:xfrm>
                <a:off x="5907099" y="5568493"/>
                <a:ext cx="200814" cy="15155"/>
              </a:xfrm>
              <a:custGeom>
                <a:avLst/>
                <a:gdLst>
                  <a:gd name="connsiteX0" fmla="*/ 192479 w 200814"/>
                  <a:gd name="connsiteY0" fmla="*/ 0 h 15155"/>
                  <a:gd name="connsiteX1" fmla="*/ 8336 w 200814"/>
                  <a:gd name="connsiteY1" fmla="*/ 0 h 15155"/>
                  <a:gd name="connsiteX2" fmla="*/ 0 w 200814"/>
                  <a:gd name="connsiteY2" fmla="*/ 5557 h 15155"/>
                  <a:gd name="connsiteX3" fmla="*/ 100407 w 200814"/>
                  <a:gd name="connsiteY3" fmla="*/ 15156 h 15155"/>
                  <a:gd name="connsiteX4" fmla="*/ 200814 w 200814"/>
                  <a:gd name="connsiteY4" fmla="*/ 5557 h 15155"/>
                  <a:gd name="connsiteX5" fmla="*/ 192479 w 200814"/>
                  <a:gd name="connsiteY5" fmla="*/ 0 h 15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814" h="15155">
                    <a:moveTo>
                      <a:pt x="192479" y="0"/>
                    </a:moveTo>
                    <a:lnTo>
                      <a:pt x="8336" y="0"/>
                    </a:lnTo>
                    <a:cubicBezTo>
                      <a:pt x="4547" y="0"/>
                      <a:pt x="1263" y="2273"/>
                      <a:pt x="0" y="5557"/>
                    </a:cubicBezTo>
                    <a:cubicBezTo>
                      <a:pt x="29807" y="11620"/>
                      <a:pt x="64033" y="15156"/>
                      <a:pt x="100407" y="15156"/>
                    </a:cubicBezTo>
                    <a:cubicBezTo>
                      <a:pt x="136781" y="15156"/>
                      <a:pt x="171008" y="11620"/>
                      <a:pt x="200814" y="5557"/>
                    </a:cubicBezTo>
                    <a:cubicBezTo>
                      <a:pt x="199552" y="2400"/>
                      <a:pt x="196268" y="0"/>
                      <a:pt x="192479" y="0"/>
                    </a:cubicBezTo>
                    <a:close/>
                  </a:path>
                </a:pathLst>
              </a:custGeom>
              <a:solidFill>
                <a:srgbClr val="000000">
                  <a:alpha val="2000"/>
                </a:srgbClr>
              </a:solidFill>
              <a:ln w="0" cap="flat">
                <a:noFill/>
                <a:prstDash val="solid"/>
                <a:miter/>
              </a:ln>
            </p:spPr>
            <p:txBody>
              <a:bodyPr rtlCol="0" anchor="ctr"/>
              <a:lstStyle/>
              <a:p>
                <a:endParaRPr lang="nl-NL"/>
              </a:p>
            </p:txBody>
          </p:sp>
          <p:sp>
            <p:nvSpPr>
              <p:cNvPr id="81" name="Vrije vorm: vorm 80">
                <a:extLst>
                  <a:ext uri="{FF2B5EF4-FFF2-40B4-BE49-F238E27FC236}">
                    <a16:creationId xmlns:a16="http://schemas.microsoft.com/office/drawing/2014/main" id="{C3830AF1-E512-076B-E65F-D6154061B0D4}"/>
                  </a:ext>
                </a:extLst>
              </p:cNvPr>
              <p:cNvSpPr/>
              <p:nvPr/>
            </p:nvSpPr>
            <p:spPr>
              <a:xfrm>
                <a:off x="5907099" y="5733565"/>
                <a:ext cx="200814" cy="15155"/>
              </a:xfrm>
              <a:custGeom>
                <a:avLst/>
                <a:gdLst>
                  <a:gd name="connsiteX0" fmla="*/ 0 w 200814"/>
                  <a:gd name="connsiteY0" fmla="*/ 9599 h 15155"/>
                  <a:gd name="connsiteX1" fmla="*/ 8336 w 200814"/>
                  <a:gd name="connsiteY1" fmla="*/ 15156 h 15155"/>
                  <a:gd name="connsiteX2" fmla="*/ 192479 w 200814"/>
                  <a:gd name="connsiteY2" fmla="*/ 15156 h 15155"/>
                  <a:gd name="connsiteX3" fmla="*/ 200814 w 200814"/>
                  <a:gd name="connsiteY3" fmla="*/ 9599 h 15155"/>
                  <a:gd name="connsiteX4" fmla="*/ 100407 w 200814"/>
                  <a:gd name="connsiteY4" fmla="*/ 0 h 15155"/>
                  <a:gd name="connsiteX5" fmla="*/ 0 w 200814"/>
                  <a:gd name="connsiteY5" fmla="*/ 9599 h 15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814" h="15155">
                    <a:moveTo>
                      <a:pt x="0" y="9599"/>
                    </a:moveTo>
                    <a:cubicBezTo>
                      <a:pt x="1263" y="12756"/>
                      <a:pt x="4547" y="15156"/>
                      <a:pt x="8336" y="15156"/>
                    </a:cubicBezTo>
                    <a:lnTo>
                      <a:pt x="192479" y="15156"/>
                    </a:lnTo>
                    <a:cubicBezTo>
                      <a:pt x="196268" y="15156"/>
                      <a:pt x="199552" y="12882"/>
                      <a:pt x="200814" y="9599"/>
                    </a:cubicBezTo>
                    <a:cubicBezTo>
                      <a:pt x="171008" y="3536"/>
                      <a:pt x="136781" y="0"/>
                      <a:pt x="100407" y="0"/>
                    </a:cubicBezTo>
                    <a:cubicBezTo>
                      <a:pt x="64033" y="0"/>
                      <a:pt x="29807" y="3536"/>
                      <a:pt x="0" y="9599"/>
                    </a:cubicBezTo>
                    <a:close/>
                  </a:path>
                </a:pathLst>
              </a:custGeom>
              <a:solidFill>
                <a:srgbClr val="000000">
                  <a:alpha val="2000"/>
                </a:srgbClr>
              </a:solidFill>
              <a:ln w="0" cap="flat">
                <a:noFill/>
                <a:prstDash val="solid"/>
                <a:miter/>
              </a:ln>
            </p:spPr>
            <p:txBody>
              <a:bodyPr rtlCol="0" anchor="ctr"/>
              <a:lstStyle/>
              <a:p>
                <a:endParaRPr lang="nl-NL"/>
              </a:p>
            </p:txBody>
          </p:sp>
          <p:sp>
            <p:nvSpPr>
              <p:cNvPr id="82" name="Vrije vorm: vorm 81">
                <a:extLst>
                  <a:ext uri="{FF2B5EF4-FFF2-40B4-BE49-F238E27FC236}">
                    <a16:creationId xmlns:a16="http://schemas.microsoft.com/office/drawing/2014/main" id="{24A80192-901F-311F-CCC1-A61C1FEDF8BF}"/>
                  </a:ext>
                </a:extLst>
              </p:cNvPr>
              <p:cNvSpPr/>
              <p:nvPr/>
            </p:nvSpPr>
            <p:spPr>
              <a:xfrm>
                <a:off x="6007507" y="5568367"/>
                <a:ext cx="101038" cy="180227"/>
              </a:xfrm>
              <a:custGeom>
                <a:avLst/>
                <a:gdLst>
                  <a:gd name="connsiteX0" fmla="*/ 92072 w 101038"/>
                  <a:gd name="connsiteY0" fmla="*/ 126 h 180227"/>
                  <a:gd name="connsiteX1" fmla="*/ 0 w 101038"/>
                  <a:gd name="connsiteY1" fmla="*/ 126 h 180227"/>
                  <a:gd name="connsiteX2" fmla="*/ 0 w 101038"/>
                  <a:gd name="connsiteY2" fmla="*/ 180228 h 180227"/>
                  <a:gd name="connsiteX3" fmla="*/ 92072 w 101038"/>
                  <a:gd name="connsiteY3" fmla="*/ 180228 h 180227"/>
                  <a:gd name="connsiteX4" fmla="*/ 101039 w 101038"/>
                  <a:gd name="connsiteY4" fmla="*/ 171765 h 180227"/>
                  <a:gd name="connsiteX5" fmla="*/ 101039 w 101038"/>
                  <a:gd name="connsiteY5" fmla="*/ 8462 h 180227"/>
                  <a:gd name="connsiteX6" fmla="*/ 92072 w 101038"/>
                  <a:gd name="connsiteY6" fmla="*/ 0 h 180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038" h="180227">
                    <a:moveTo>
                      <a:pt x="92072" y="126"/>
                    </a:moveTo>
                    <a:lnTo>
                      <a:pt x="0" y="126"/>
                    </a:lnTo>
                    <a:lnTo>
                      <a:pt x="0" y="180228"/>
                    </a:lnTo>
                    <a:lnTo>
                      <a:pt x="92072" y="180228"/>
                    </a:lnTo>
                    <a:cubicBezTo>
                      <a:pt x="96997" y="180228"/>
                      <a:pt x="101039" y="176438"/>
                      <a:pt x="101039" y="171765"/>
                    </a:cubicBezTo>
                    <a:lnTo>
                      <a:pt x="101039" y="8462"/>
                    </a:lnTo>
                    <a:cubicBezTo>
                      <a:pt x="101039" y="3789"/>
                      <a:pt x="96997" y="0"/>
                      <a:pt x="92072" y="0"/>
                    </a:cubicBezTo>
                    <a:close/>
                  </a:path>
                </a:pathLst>
              </a:custGeom>
              <a:solidFill>
                <a:srgbClr val="000000"/>
              </a:solidFill>
              <a:ln w="0" cap="flat">
                <a:noFill/>
                <a:prstDash val="solid"/>
                <a:miter/>
              </a:ln>
            </p:spPr>
            <p:txBody>
              <a:bodyPr rtlCol="0" anchor="ctr"/>
              <a:lstStyle/>
              <a:p>
                <a:endParaRPr lang="nl-NL"/>
              </a:p>
            </p:txBody>
          </p:sp>
          <p:sp>
            <p:nvSpPr>
              <p:cNvPr id="83" name="Vrije vorm: vorm 82">
                <a:extLst>
                  <a:ext uri="{FF2B5EF4-FFF2-40B4-BE49-F238E27FC236}">
                    <a16:creationId xmlns:a16="http://schemas.microsoft.com/office/drawing/2014/main" id="{71E86A98-C21A-85C9-9ED9-E9E9E9267D86}"/>
                  </a:ext>
                </a:extLst>
              </p:cNvPr>
              <p:cNvSpPr/>
              <p:nvPr/>
            </p:nvSpPr>
            <p:spPr>
              <a:xfrm>
                <a:off x="5988941" y="5628359"/>
                <a:ext cx="37131" cy="60496"/>
              </a:xfrm>
              <a:custGeom>
                <a:avLst/>
                <a:gdLst>
                  <a:gd name="connsiteX0" fmla="*/ 18566 w 37131"/>
                  <a:gd name="connsiteY0" fmla="*/ 0 h 60496"/>
                  <a:gd name="connsiteX1" fmla="*/ 0 w 37131"/>
                  <a:gd name="connsiteY1" fmla="*/ 18565 h 60496"/>
                  <a:gd name="connsiteX2" fmla="*/ 10735 w 37131"/>
                  <a:gd name="connsiteY2" fmla="*/ 35363 h 60496"/>
                  <a:gd name="connsiteX3" fmla="*/ 10735 w 37131"/>
                  <a:gd name="connsiteY3" fmla="*/ 52666 h 60496"/>
                  <a:gd name="connsiteX4" fmla="*/ 18566 w 37131"/>
                  <a:gd name="connsiteY4" fmla="*/ 60497 h 60496"/>
                  <a:gd name="connsiteX5" fmla="*/ 26396 w 37131"/>
                  <a:gd name="connsiteY5" fmla="*/ 52666 h 60496"/>
                  <a:gd name="connsiteX6" fmla="*/ 26396 w 37131"/>
                  <a:gd name="connsiteY6" fmla="*/ 35363 h 60496"/>
                  <a:gd name="connsiteX7" fmla="*/ 37132 w 37131"/>
                  <a:gd name="connsiteY7" fmla="*/ 18565 h 60496"/>
                  <a:gd name="connsiteX8" fmla="*/ 18566 w 37131"/>
                  <a:gd name="connsiteY8" fmla="*/ 0 h 60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131" h="60496">
                    <a:moveTo>
                      <a:pt x="18566" y="0"/>
                    </a:moveTo>
                    <a:cubicBezTo>
                      <a:pt x="8336" y="0"/>
                      <a:pt x="0" y="8335"/>
                      <a:pt x="0" y="18565"/>
                    </a:cubicBezTo>
                    <a:cubicBezTo>
                      <a:pt x="0" y="26017"/>
                      <a:pt x="4421" y="32458"/>
                      <a:pt x="10735" y="35363"/>
                    </a:cubicBezTo>
                    <a:lnTo>
                      <a:pt x="10735" y="52666"/>
                    </a:lnTo>
                    <a:cubicBezTo>
                      <a:pt x="10735" y="56960"/>
                      <a:pt x="14272" y="60497"/>
                      <a:pt x="18566" y="60497"/>
                    </a:cubicBezTo>
                    <a:cubicBezTo>
                      <a:pt x="22860" y="60497"/>
                      <a:pt x="26396" y="56960"/>
                      <a:pt x="26396" y="52666"/>
                    </a:cubicBezTo>
                    <a:lnTo>
                      <a:pt x="26396" y="35363"/>
                    </a:lnTo>
                    <a:cubicBezTo>
                      <a:pt x="32711" y="32458"/>
                      <a:pt x="37132" y="26017"/>
                      <a:pt x="37132" y="18565"/>
                    </a:cubicBezTo>
                    <a:cubicBezTo>
                      <a:pt x="37132" y="8335"/>
                      <a:pt x="28796" y="0"/>
                      <a:pt x="18566" y="0"/>
                    </a:cubicBezTo>
                    <a:close/>
                  </a:path>
                </a:pathLst>
              </a:custGeom>
              <a:solidFill>
                <a:srgbClr val="A91480">
                  <a:alpha val="75000"/>
                </a:srgbClr>
              </a:solidFill>
              <a:ln w="0" cap="flat">
                <a:noFill/>
                <a:prstDash val="solid"/>
                <a:miter/>
              </a:ln>
            </p:spPr>
            <p:txBody>
              <a:bodyPr rtlCol="0" anchor="ctr"/>
              <a:lstStyle/>
              <a:p>
                <a:endParaRPr lang="nl-NL"/>
              </a:p>
            </p:txBody>
          </p:sp>
          <p:sp>
            <p:nvSpPr>
              <p:cNvPr id="84" name="Vrije vorm: vorm 83">
                <a:extLst>
                  <a:ext uri="{FF2B5EF4-FFF2-40B4-BE49-F238E27FC236}">
                    <a16:creationId xmlns:a16="http://schemas.microsoft.com/office/drawing/2014/main" id="{189846DE-2837-29F0-710B-CF078A993EB4}"/>
                  </a:ext>
                </a:extLst>
              </p:cNvPr>
              <p:cNvSpPr/>
              <p:nvPr/>
            </p:nvSpPr>
            <p:spPr>
              <a:xfrm>
                <a:off x="6007507" y="5402790"/>
                <a:ext cx="79315" cy="107984"/>
              </a:xfrm>
              <a:custGeom>
                <a:avLst/>
                <a:gdLst>
                  <a:gd name="connsiteX0" fmla="*/ 12503 w 79315"/>
                  <a:gd name="connsiteY0" fmla="*/ 126 h 107984"/>
                  <a:gd name="connsiteX1" fmla="*/ 0 w 79315"/>
                  <a:gd name="connsiteY1" fmla="*/ 126 h 107984"/>
                  <a:gd name="connsiteX2" fmla="*/ 0 w 79315"/>
                  <a:gd name="connsiteY2" fmla="*/ 23744 h 107984"/>
                  <a:gd name="connsiteX3" fmla="*/ 12503 w 79315"/>
                  <a:gd name="connsiteY3" fmla="*/ 23744 h 107984"/>
                  <a:gd name="connsiteX4" fmla="*/ 55698 w 79315"/>
                  <a:gd name="connsiteY4" fmla="*/ 66938 h 107984"/>
                  <a:gd name="connsiteX5" fmla="*/ 55698 w 79315"/>
                  <a:gd name="connsiteY5" fmla="*/ 91061 h 107984"/>
                  <a:gd name="connsiteX6" fmla="*/ 61002 w 79315"/>
                  <a:gd name="connsiteY6" fmla="*/ 91061 h 107984"/>
                  <a:gd name="connsiteX7" fmla="*/ 61002 w 79315"/>
                  <a:gd name="connsiteY7" fmla="*/ 100281 h 107984"/>
                  <a:gd name="connsiteX8" fmla="*/ 55698 w 79315"/>
                  <a:gd name="connsiteY8" fmla="*/ 100281 h 107984"/>
                  <a:gd name="connsiteX9" fmla="*/ 55698 w 79315"/>
                  <a:gd name="connsiteY9" fmla="*/ 107985 h 107984"/>
                  <a:gd name="connsiteX10" fmla="*/ 79315 w 79315"/>
                  <a:gd name="connsiteY10" fmla="*/ 107985 h 107984"/>
                  <a:gd name="connsiteX11" fmla="*/ 79315 w 79315"/>
                  <a:gd name="connsiteY11" fmla="*/ 100281 h 107984"/>
                  <a:gd name="connsiteX12" fmla="*/ 74011 w 79315"/>
                  <a:gd name="connsiteY12" fmla="*/ 100281 h 107984"/>
                  <a:gd name="connsiteX13" fmla="*/ 74011 w 79315"/>
                  <a:gd name="connsiteY13" fmla="*/ 91061 h 107984"/>
                  <a:gd name="connsiteX14" fmla="*/ 79315 w 79315"/>
                  <a:gd name="connsiteY14" fmla="*/ 91061 h 107984"/>
                  <a:gd name="connsiteX15" fmla="*/ 79315 w 79315"/>
                  <a:gd name="connsiteY15" fmla="*/ 66938 h 107984"/>
                  <a:gd name="connsiteX16" fmla="*/ 12377 w 79315"/>
                  <a:gd name="connsiteY16" fmla="*/ 0 h 10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315" h="107984">
                    <a:moveTo>
                      <a:pt x="12503" y="126"/>
                    </a:moveTo>
                    <a:lnTo>
                      <a:pt x="0" y="126"/>
                    </a:lnTo>
                    <a:lnTo>
                      <a:pt x="0" y="23744"/>
                    </a:lnTo>
                    <a:lnTo>
                      <a:pt x="12503" y="23744"/>
                    </a:lnTo>
                    <a:cubicBezTo>
                      <a:pt x="36374" y="23744"/>
                      <a:pt x="55698" y="43194"/>
                      <a:pt x="55698" y="66938"/>
                    </a:cubicBezTo>
                    <a:lnTo>
                      <a:pt x="55698" y="91061"/>
                    </a:lnTo>
                    <a:lnTo>
                      <a:pt x="61002" y="91061"/>
                    </a:lnTo>
                    <a:lnTo>
                      <a:pt x="61002" y="100281"/>
                    </a:lnTo>
                    <a:lnTo>
                      <a:pt x="55698" y="100281"/>
                    </a:lnTo>
                    <a:lnTo>
                      <a:pt x="55698" y="107985"/>
                    </a:lnTo>
                    <a:lnTo>
                      <a:pt x="79315" y="107985"/>
                    </a:lnTo>
                    <a:lnTo>
                      <a:pt x="79315" y="100281"/>
                    </a:lnTo>
                    <a:lnTo>
                      <a:pt x="74011" y="100281"/>
                    </a:lnTo>
                    <a:lnTo>
                      <a:pt x="74011" y="91061"/>
                    </a:lnTo>
                    <a:lnTo>
                      <a:pt x="79315" y="91061"/>
                    </a:lnTo>
                    <a:lnTo>
                      <a:pt x="79315" y="66938"/>
                    </a:lnTo>
                    <a:cubicBezTo>
                      <a:pt x="79315" y="30059"/>
                      <a:pt x="49383" y="0"/>
                      <a:pt x="12377" y="0"/>
                    </a:cubicBezTo>
                    <a:close/>
                  </a:path>
                </a:pathLst>
              </a:custGeom>
              <a:solidFill>
                <a:srgbClr val="FFFFFF">
                  <a:alpha val="15000"/>
                </a:srgbClr>
              </a:solidFill>
              <a:ln w="0" cap="flat">
                <a:noFill/>
                <a:prstDash val="solid"/>
                <a:miter/>
              </a:ln>
            </p:spPr>
            <p:txBody>
              <a:bodyPr rtlCol="0" anchor="ctr"/>
              <a:lstStyle/>
              <a:p>
                <a:endParaRPr lang="nl-NL"/>
              </a:p>
            </p:txBody>
          </p:sp>
        </p:grpSp>
      </p:grpSp>
      <p:grpSp>
        <p:nvGrpSpPr>
          <p:cNvPr id="179" name="Groep 178">
            <a:extLst>
              <a:ext uri="{FF2B5EF4-FFF2-40B4-BE49-F238E27FC236}">
                <a16:creationId xmlns:a16="http://schemas.microsoft.com/office/drawing/2014/main" id="{2FA614C3-48E0-E341-85F4-5D72E282BA98}"/>
              </a:ext>
            </a:extLst>
          </p:cNvPr>
          <p:cNvGrpSpPr/>
          <p:nvPr/>
        </p:nvGrpSpPr>
        <p:grpSpPr>
          <a:xfrm>
            <a:off x="4928309" y="512709"/>
            <a:ext cx="2335382" cy="1311481"/>
            <a:chOff x="4928309" y="512709"/>
            <a:chExt cx="2335382" cy="1311481"/>
          </a:xfrm>
        </p:grpSpPr>
        <p:sp>
          <p:nvSpPr>
            <p:cNvPr id="169" name="Vrije vorm: vorm 168">
              <a:extLst>
                <a:ext uri="{FF2B5EF4-FFF2-40B4-BE49-F238E27FC236}">
                  <a16:creationId xmlns:a16="http://schemas.microsoft.com/office/drawing/2014/main" id="{3286EC0B-CDE6-6F87-E947-FB2003F34938}"/>
                </a:ext>
              </a:extLst>
            </p:cNvPr>
            <p:cNvSpPr/>
            <p:nvPr/>
          </p:nvSpPr>
          <p:spPr>
            <a:xfrm>
              <a:off x="4928309" y="512709"/>
              <a:ext cx="2335382" cy="1311481"/>
            </a:xfrm>
            <a:custGeom>
              <a:avLst/>
              <a:gdLst>
                <a:gd name="connsiteX0" fmla="*/ 2209084 w 2335382"/>
                <a:gd name="connsiteY0" fmla="*/ 0 h 1311481"/>
                <a:gd name="connsiteX1" fmla="*/ 2335383 w 2335382"/>
                <a:gd name="connsiteY1" fmla="*/ 126298 h 1311481"/>
                <a:gd name="connsiteX2" fmla="*/ 2335383 w 2335382"/>
                <a:gd name="connsiteY2" fmla="*/ 1185184 h 1311481"/>
                <a:gd name="connsiteX3" fmla="*/ 2209084 w 2335382"/>
                <a:gd name="connsiteY3" fmla="*/ 1311482 h 1311481"/>
                <a:gd name="connsiteX4" fmla="*/ 126298 w 2335382"/>
                <a:gd name="connsiteY4" fmla="*/ 1311482 h 1311481"/>
                <a:gd name="connsiteX5" fmla="*/ 0 w 2335382"/>
                <a:gd name="connsiteY5" fmla="*/ 1185184 h 1311481"/>
                <a:gd name="connsiteX6" fmla="*/ 0 w 2335382"/>
                <a:gd name="connsiteY6" fmla="*/ 126298 h 1311481"/>
                <a:gd name="connsiteX7" fmla="*/ 126298 w 2335382"/>
                <a:gd name="connsiteY7" fmla="*/ 0 h 1311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5382" h="1311481">
                  <a:moveTo>
                    <a:pt x="2209084" y="0"/>
                  </a:moveTo>
                  <a:cubicBezTo>
                    <a:pt x="2278837" y="0"/>
                    <a:pt x="2335383" y="56546"/>
                    <a:pt x="2335383" y="126298"/>
                  </a:cubicBezTo>
                  <a:lnTo>
                    <a:pt x="2335383" y="1185184"/>
                  </a:lnTo>
                  <a:cubicBezTo>
                    <a:pt x="2335383" y="1254937"/>
                    <a:pt x="2278837" y="1311482"/>
                    <a:pt x="2209084" y="1311482"/>
                  </a:cubicBezTo>
                  <a:lnTo>
                    <a:pt x="126298" y="1311482"/>
                  </a:lnTo>
                  <a:cubicBezTo>
                    <a:pt x="56545" y="1311482"/>
                    <a:pt x="0" y="1254937"/>
                    <a:pt x="0" y="1185184"/>
                  </a:cubicBezTo>
                  <a:lnTo>
                    <a:pt x="0" y="126298"/>
                  </a:lnTo>
                  <a:cubicBezTo>
                    <a:pt x="0" y="56546"/>
                    <a:pt x="56545" y="0"/>
                    <a:pt x="126298" y="0"/>
                  </a:cubicBezTo>
                  <a:close/>
                </a:path>
              </a:pathLst>
            </a:custGeom>
            <a:solidFill>
              <a:srgbClr val="FFFFFF"/>
            </a:solidFill>
            <a:ln w="0" cap="flat">
              <a:noFill/>
              <a:prstDash val="solid"/>
              <a:miter/>
            </a:ln>
            <a:effectLst>
              <a:outerShdw blurRad="190500" algn="ctr" rotWithShape="0">
                <a:prstClr val="black">
                  <a:alpha val="15000"/>
                </a:prstClr>
              </a:outerShdw>
            </a:effectLst>
          </p:spPr>
          <p:txBody>
            <a:bodyPr lIns="288000" tIns="756000" rIns="288000" rtlCol="0" anchor="t"/>
            <a:lstStyle/>
            <a:p>
              <a:pPr algn="ctr"/>
              <a:r>
                <a:rPr lang="nl-NL" sz="1000" dirty="0">
                  <a:latin typeface="Calibri" panose="020F0502020204030204" pitchFamily="34" charset="0"/>
                </a:rPr>
                <a:t>Wij staan zonder </a:t>
              </a:r>
            </a:p>
            <a:p>
              <a:pPr algn="ctr"/>
              <a:r>
                <a:rPr lang="nl-NL" sz="1000" dirty="0">
                  <a:latin typeface="Calibri" panose="020F0502020204030204" pitchFamily="34" charset="0"/>
                </a:rPr>
                <a:t>oordeel naast mensen.</a:t>
              </a:r>
            </a:p>
          </p:txBody>
        </p:sp>
        <p:grpSp>
          <p:nvGrpSpPr>
            <p:cNvPr id="130" name="Groep 129">
              <a:extLst>
                <a:ext uri="{FF2B5EF4-FFF2-40B4-BE49-F238E27FC236}">
                  <a16:creationId xmlns:a16="http://schemas.microsoft.com/office/drawing/2014/main" id="{25153061-06EA-4F65-04E8-D2F10D61A971}"/>
                </a:ext>
              </a:extLst>
            </p:cNvPr>
            <p:cNvGrpSpPr/>
            <p:nvPr/>
          </p:nvGrpSpPr>
          <p:grpSpPr>
            <a:xfrm>
              <a:off x="5899394" y="754917"/>
              <a:ext cx="393213" cy="374001"/>
              <a:chOff x="5810986" y="877741"/>
              <a:chExt cx="393213" cy="374001"/>
            </a:xfrm>
          </p:grpSpPr>
          <p:sp>
            <p:nvSpPr>
              <p:cNvPr id="102" name="Vrije vorm: vorm 101">
                <a:extLst>
                  <a:ext uri="{FF2B5EF4-FFF2-40B4-BE49-F238E27FC236}">
                    <a16:creationId xmlns:a16="http://schemas.microsoft.com/office/drawing/2014/main" id="{6EFB559B-9566-F2A2-7D8D-80BA27615318}"/>
                  </a:ext>
                </a:extLst>
              </p:cNvPr>
              <p:cNvSpPr/>
              <p:nvPr/>
            </p:nvSpPr>
            <p:spPr>
              <a:xfrm>
                <a:off x="5839909" y="1198823"/>
                <a:ext cx="181364" cy="9093"/>
              </a:xfrm>
              <a:custGeom>
                <a:avLst/>
                <a:gdLst>
                  <a:gd name="connsiteX0" fmla="*/ 176818 w 181364"/>
                  <a:gd name="connsiteY0" fmla="*/ 9093 h 9093"/>
                  <a:gd name="connsiteX1" fmla="*/ 4547 w 181364"/>
                  <a:gd name="connsiteY1" fmla="*/ 9093 h 9093"/>
                  <a:gd name="connsiteX2" fmla="*/ 0 w 181364"/>
                  <a:gd name="connsiteY2" fmla="*/ 4547 h 9093"/>
                  <a:gd name="connsiteX3" fmla="*/ 4547 w 181364"/>
                  <a:gd name="connsiteY3" fmla="*/ 0 h 9093"/>
                  <a:gd name="connsiteX4" fmla="*/ 176818 w 181364"/>
                  <a:gd name="connsiteY4" fmla="*/ 0 h 9093"/>
                  <a:gd name="connsiteX5" fmla="*/ 181364 w 181364"/>
                  <a:gd name="connsiteY5" fmla="*/ 4547 h 9093"/>
                  <a:gd name="connsiteX6" fmla="*/ 176818 w 181364"/>
                  <a:gd name="connsiteY6" fmla="*/ 9093 h 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364" h="9093">
                    <a:moveTo>
                      <a:pt x="176818" y="9093"/>
                    </a:moveTo>
                    <a:lnTo>
                      <a:pt x="4547" y="9093"/>
                    </a:lnTo>
                    <a:cubicBezTo>
                      <a:pt x="2020" y="9093"/>
                      <a:pt x="0" y="7073"/>
                      <a:pt x="0" y="4547"/>
                    </a:cubicBezTo>
                    <a:cubicBezTo>
                      <a:pt x="0" y="2021"/>
                      <a:pt x="2020" y="0"/>
                      <a:pt x="4547" y="0"/>
                    </a:cubicBezTo>
                    <a:lnTo>
                      <a:pt x="176818" y="0"/>
                    </a:lnTo>
                    <a:cubicBezTo>
                      <a:pt x="179343" y="0"/>
                      <a:pt x="181364" y="2021"/>
                      <a:pt x="181364" y="4547"/>
                    </a:cubicBezTo>
                    <a:cubicBezTo>
                      <a:pt x="181364" y="7073"/>
                      <a:pt x="179343" y="9093"/>
                      <a:pt x="176818" y="9093"/>
                    </a:cubicBezTo>
                    <a:close/>
                  </a:path>
                </a:pathLst>
              </a:custGeom>
              <a:solidFill>
                <a:srgbClr val="6D0056"/>
              </a:solidFill>
              <a:ln w="0" cap="flat">
                <a:noFill/>
                <a:prstDash val="solid"/>
                <a:miter/>
              </a:ln>
            </p:spPr>
            <p:txBody>
              <a:bodyPr rtlCol="0" anchor="ctr"/>
              <a:lstStyle/>
              <a:p>
                <a:endParaRPr lang="nl-NL"/>
              </a:p>
            </p:txBody>
          </p:sp>
          <p:sp>
            <p:nvSpPr>
              <p:cNvPr id="103" name="Vrije vorm: vorm 102">
                <a:extLst>
                  <a:ext uri="{FF2B5EF4-FFF2-40B4-BE49-F238E27FC236}">
                    <a16:creationId xmlns:a16="http://schemas.microsoft.com/office/drawing/2014/main" id="{726CCFA7-DB80-B4C5-9FB4-ABCAE4666634}"/>
                  </a:ext>
                </a:extLst>
              </p:cNvPr>
              <p:cNvSpPr/>
              <p:nvPr/>
            </p:nvSpPr>
            <p:spPr>
              <a:xfrm>
                <a:off x="5810986" y="1203370"/>
                <a:ext cx="239209" cy="48372"/>
              </a:xfrm>
              <a:custGeom>
                <a:avLst/>
                <a:gdLst>
                  <a:gd name="connsiteX0" fmla="*/ 239209 w 239209"/>
                  <a:gd name="connsiteY0" fmla="*/ 48372 h 48372"/>
                  <a:gd name="connsiteX1" fmla="*/ 239209 w 239209"/>
                  <a:gd name="connsiteY1" fmla="*/ 28291 h 48372"/>
                  <a:gd name="connsiteX2" fmla="*/ 210287 w 239209"/>
                  <a:gd name="connsiteY2" fmla="*/ 0 h 48372"/>
                  <a:gd name="connsiteX3" fmla="*/ 28922 w 239209"/>
                  <a:gd name="connsiteY3" fmla="*/ 0 h 48372"/>
                  <a:gd name="connsiteX4" fmla="*/ 0 w 239209"/>
                  <a:gd name="connsiteY4" fmla="*/ 28291 h 48372"/>
                  <a:gd name="connsiteX5" fmla="*/ 0 w 239209"/>
                  <a:gd name="connsiteY5" fmla="*/ 48372 h 48372"/>
                  <a:gd name="connsiteX6" fmla="*/ 239209 w 239209"/>
                  <a:gd name="connsiteY6" fmla="*/ 48372 h 4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209" h="48372">
                    <a:moveTo>
                      <a:pt x="239209" y="48372"/>
                    </a:moveTo>
                    <a:lnTo>
                      <a:pt x="239209" y="28291"/>
                    </a:lnTo>
                    <a:cubicBezTo>
                      <a:pt x="239209" y="12756"/>
                      <a:pt x="226200" y="0"/>
                      <a:pt x="210287" y="0"/>
                    </a:cubicBezTo>
                    <a:lnTo>
                      <a:pt x="28922" y="0"/>
                    </a:lnTo>
                    <a:cubicBezTo>
                      <a:pt x="13009" y="0"/>
                      <a:pt x="0" y="12756"/>
                      <a:pt x="0" y="28291"/>
                    </a:cubicBezTo>
                    <a:lnTo>
                      <a:pt x="0" y="48372"/>
                    </a:lnTo>
                    <a:lnTo>
                      <a:pt x="239209" y="48372"/>
                    </a:lnTo>
                    <a:close/>
                  </a:path>
                </a:pathLst>
              </a:custGeom>
              <a:solidFill>
                <a:srgbClr val="A91480"/>
              </a:solidFill>
              <a:ln w="0" cap="flat">
                <a:noFill/>
                <a:prstDash val="solid"/>
                <a:miter/>
              </a:ln>
            </p:spPr>
            <p:txBody>
              <a:bodyPr rtlCol="0" anchor="ctr"/>
              <a:lstStyle/>
              <a:p>
                <a:endParaRPr lang="nl-NL"/>
              </a:p>
            </p:txBody>
          </p:sp>
          <p:sp>
            <p:nvSpPr>
              <p:cNvPr id="104" name="Vrije vorm: vorm 103">
                <a:extLst>
                  <a:ext uri="{FF2B5EF4-FFF2-40B4-BE49-F238E27FC236}">
                    <a16:creationId xmlns:a16="http://schemas.microsoft.com/office/drawing/2014/main" id="{D2F153E6-7CDA-6CD9-341E-DF1B760248D9}"/>
                  </a:ext>
                </a:extLst>
              </p:cNvPr>
              <p:cNvSpPr/>
              <p:nvPr/>
            </p:nvSpPr>
            <p:spPr>
              <a:xfrm>
                <a:off x="5982421" y="1019222"/>
                <a:ext cx="221778" cy="221779"/>
              </a:xfrm>
              <a:custGeom>
                <a:avLst/>
                <a:gdLst>
                  <a:gd name="connsiteX0" fmla="*/ 61712 w 221778"/>
                  <a:gd name="connsiteY0" fmla="*/ 82731 h 221779"/>
                  <a:gd name="connsiteX1" fmla="*/ 9803 w 221778"/>
                  <a:gd name="connsiteY1" fmla="*/ 38779 h 221779"/>
                  <a:gd name="connsiteX2" fmla="*/ 6141 w 221778"/>
                  <a:gd name="connsiteY2" fmla="*/ 6194 h 221779"/>
                  <a:gd name="connsiteX3" fmla="*/ 38726 w 221778"/>
                  <a:gd name="connsiteY3" fmla="*/ 9856 h 221779"/>
                  <a:gd name="connsiteX4" fmla="*/ 82677 w 221778"/>
                  <a:gd name="connsiteY4" fmla="*/ 61765 h 221779"/>
                  <a:gd name="connsiteX5" fmla="*/ 177275 w 221778"/>
                  <a:gd name="connsiteY5" fmla="*/ 135271 h 221779"/>
                  <a:gd name="connsiteX6" fmla="*/ 218575 w 221778"/>
                  <a:gd name="connsiteY6" fmla="*/ 218628 h 221779"/>
                  <a:gd name="connsiteX7" fmla="*/ 135218 w 221778"/>
                  <a:gd name="connsiteY7" fmla="*/ 177328 h 221779"/>
                  <a:gd name="connsiteX8" fmla="*/ 61712 w 221778"/>
                  <a:gd name="connsiteY8" fmla="*/ 82731 h 22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778" h="221779">
                    <a:moveTo>
                      <a:pt x="61712" y="82731"/>
                    </a:moveTo>
                    <a:cubicBezTo>
                      <a:pt x="52618" y="73637"/>
                      <a:pt x="29885" y="58860"/>
                      <a:pt x="9803" y="38779"/>
                    </a:cubicBezTo>
                    <a:cubicBezTo>
                      <a:pt x="-1311" y="27664"/>
                      <a:pt x="-3584" y="16045"/>
                      <a:pt x="6141" y="6194"/>
                    </a:cubicBezTo>
                    <a:cubicBezTo>
                      <a:pt x="15992" y="-3657"/>
                      <a:pt x="27611" y="-1258"/>
                      <a:pt x="38726" y="9856"/>
                    </a:cubicBezTo>
                    <a:cubicBezTo>
                      <a:pt x="58807" y="29938"/>
                      <a:pt x="73584" y="52672"/>
                      <a:pt x="82677" y="61765"/>
                    </a:cubicBezTo>
                    <a:cubicBezTo>
                      <a:pt x="91771" y="70858"/>
                      <a:pt x="134839" y="92834"/>
                      <a:pt x="177275" y="135271"/>
                    </a:cubicBezTo>
                    <a:cubicBezTo>
                      <a:pt x="219711" y="177707"/>
                      <a:pt x="227289" y="209913"/>
                      <a:pt x="218575" y="218628"/>
                    </a:cubicBezTo>
                    <a:cubicBezTo>
                      <a:pt x="209986" y="227216"/>
                      <a:pt x="177654" y="219764"/>
                      <a:pt x="135218" y="177328"/>
                    </a:cubicBezTo>
                    <a:cubicBezTo>
                      <a:pt x="92781" y="134892"/>
                      <a:pt x="70679" y="91824"/>
                      <a:pt x="61712" y="82731"/>
                    </a:cubicBezTo>
                    <a:close/>
                  </a:path>
                </a:pathLst>
              </a:custGeom>
              <a:solidFill>
                <a:srgbClr val="A8007D"/>
              </a:solidFill>
              <a:ln w="0" cap="flat">
                <a:noFill/>
                <a:prstDash val="solid"/>
                <a:miter/>
              </a:ln>
            </p:spPr>
            <p:txBody>
              <a:bodyPr rtlCol="0" anchor="ctr"/>
              <a:lstStyle/>
              <a:p>
                <a:endParaRPr lang="nl-NL"/>
              </a:p>
            </p:txBody>
          </p:sp>
          <p:sp>
            <p:nvSpPr>
              <p:cNvPr id="105" name="Vrije vorm: vorm 104">
                <a:extLst>
                  <a:ext uri="{FF2B5EF4-FFF2-40B4-BE49-F238E27FC236}">
                    <a16:creationId xmlns:a16="http://schemas.microsoft.com/office/drawing/2014/main" id="{B968FD32-8A06-27C8-F328-BFBD9465A9FF}"/>
                  </a:ext>
                </a:extLst>
              </p:cNvPr>
              <p:cNvSpPr/>
              <p:nvPr/>
            </p:nvSpPr>
            <p:spPr>
              <a:xfrm>
                <a:off x="6032640" y="1069494"/>
                <a:ext cx="44078" cy="44078"/>
              </a:xfrm>
              <a:custGeom>
                <a:avLst/>
                <a:gdLst>
                  <a:gd name="connsiteX0" fmla="*/ 22229 w 44078"/>
                  <a:gd name="connsiteY0" fmla="*/ 40289 h 44078"/>
                  <a:gd name="connsiteX1" fmla="*/ 40289 w 44078"/>
                  <a:gd name="connsiteY1" fmla="*/ 22229 h 44078"/>
                  <a:gd name="connsiteX2" fmla="*/ 40289 w 44078"/>
                  <a:gd name="connsiteY2" fmla="*/ 3789 h 44078"/>
                  <a:gd name="connsiteX3" fmla="*/ 21850 w 44078"/>
                  <a:gd name="connsiteY3" fmla="*/ 3789 h 44078"/>
                  <a:gd name="connsiteX4" fmla="*/ 3789 w 44078"/>
                  <a:gd name="connsiteY4" fmla="*/ 21850 h 44078"/>
                  <a:gd name="connsiteX5" fmla="*/ 3789 w 44078"/>
                  <a:gd name="connsiteY5" fmla="*/ 40289 h 44078"/>
                  <a:gd name="connsiteX6" fmla="*/ 22229 w 44078"/>
                  <a:gd name="connsiteY6" fmla="*/ 40289 h 4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78" h="44078">
                    <a:moveTo>
                      <a:pt x="22229" y="40289"/>
                    </a:moveTo>
                    <a:lnTo>
                      <a:pt x="40289" y="22229"/>
                    </a:lnTo>
                    <a:cubicBezTo>
                      <a:pt x="45341" y="17177"/>
                      <a:pt x="45341" y="8841"/>
                      <a:pt x="40289" y="3789"/>
                    </a:cubicBezTo>
                    <a:cubicBezTo>
                      <a:pt x="35237" y="-1263"/>
                      <a:pt x="26902" y="-1263"/>
                      <a:pt x="21850" y="3789"/>
                    </a:cubicBezTo>
                    <a:lnTo>
                      <a:pt x="3789" y="21850"/>
                    </a:lnTo>
                    <a:cubicBezTo>
                      <a:pt x="-1263" y="26901"/>
                      <a:pt x="-1263" y="35237"/>
                      <a:pt x="3789" y="40289"/>
                    </a:cubicBezTo>
                    <a:cubicBezTo>
                      <a:pt x="8841" y="45341"/>
                      <a:pt x="17177" y="45341"/>
                      <a:pt x="22229" y="40289"/>
                    </a:cubicBezTo>
                    <a:close/>
                  </a:path>
                </a:pathLst>
              </a:custGeom>
              <a:solidFill>
                <a:srgbClr val="883D90"/>
              </a:solidFill>
              <a:ln w="0" cap="flat">
                <a:noFill/>
                <a:prstDash val="solid"/>
                <a:miter/>
              </a:ln>
            </p:spPr>
            <p:txBody>
              <a:bodyPr rtlCol="0" anchor="ctr"/>
              <a:lstStyle/>
              <a:p>
                <a:endParaRPr lang="nl-NL"/>
              </a:p>
            </p:txBody>
          </p:sp>
          <p:sp>
            <p:nvSpPr>
              <p:cNvPr id="106" name="Vrije vorm: vorm 105">
                <a:extLst>
                  <a:ext uri="{FF2B5EF4-FFF2-40B4-BE49-F238E27FC236}">
                    <a16:creationId xmlns:a16="http://schemas.microsoft.com/office/drawing/2014/main" id="{8DC86615-30A7-63F6-84E3-F4E27B3888AD}"/>
                  </a:ext>
                </a:extLst>
              </p:cNvPr>
              <p:cNvSpPr/>
              <p:nvPr/>
            </p:nvSpPr>
            <p:spPr>
              <a:xfrm rot="18900000">
                <a:off x="5959574" y="1007856"/>
                <a:ext cx="51782" cy="28922"/>
              </a:xfrm>
              <a:custGeom>
                <a:avLst/>
                <a:gdLst>
                  <a:gd name="connsiteX0" fmla="*/ 45594 w 51782"/>
                  <a:gd name="connsiteY0" fmla="*/ 0 h 28922"/>
                  <a:gd name="connsiteX1" fmla="*/ 51782 w 51782"/>
                  <a:gd name="connsiteY1" fmla="*/ 6189 h 28922"/>
                  <a:gd name="connsiteX2" fmla="*/ 51782 w 51782"/>
                  <a:gd name="connsiteY2" fmla="*/ 22734 h 28922"/>
                  <a:gd name="connsiteX3" fmla="*/ 45594 w 51782"/>
                  <a:gd name="connsiteY3" fmla="*/ 28922 h 28922"/>
                  <a:gd name="connsiteX4" fmla="*/ 6189 w 51782"/>
                  <a:gd name="connsiteY4" fmla="*/ 28922 h 28922"/>
                  <a:gd name="connsiteX5" fmla="*/ 0 w 51782"/>
                  <a:gd name="connsiteY5" fmla="*/ 22734 h 28922"/>
                  <a:gd name="connsiteX6" fmla="*/ 0 w 51782"/>
                  <a:gd name="connsiteY6" fmla="*/ 6189 h 28922"/>
                  <a:gd name="connsiteX7" fmla="*/ 6189 w 51782"/>
                  <a:gd name="connsiteY7" fmla="*/ 0 h 28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782" h="28922">
                    <a:moveTo>
                      <a:pt x="45594" y="0"/>
                    </a:moveTo>
                    <a:cubicBezTo>
                      <a:pt x="49012" y="0"/>
                      <a:pt x="51782" y="2771"/>
                      <a:pt x="51782" y="6189"/>
                    </a:cubicBezTo>
                    <a:lnTo>
                      <a:pt x="51782" y="22734"/>
                    </a:lnTo>
                    <a:cubicBezTo>
                      <a:pt x="51782" y="26152"/>
                      <a:pt x="49011" y="28922"/>
                      <a:pt x="45594" y="28922"/>
                    </a:cubicBezTo>
                    <a:lnTo>
                      <a:pt x="6189" y="28922"/>
                    </a:lnTo>
                    <a:cubicBezTo>
                      <a:pt x="2771" y="28922"/>
                      <a:pt x="0" y="26151"/>
                      <a:pt x="0" y="22734"/>
                    </a:cubicBezTo>
                    <a:lnTo>
                      <a:pt x="0" y="6189"/>
                    </a:lnTo>
                    <a:cubicBezTo>
                      <a:pt x="0" y="2771"/>
                      <a:pt x="2771" y="0"/>
                      <a:pt x="6189" y="0"/>
                    </a:cubicBezTo>
                    <a:close/>
                  </a:path>
                </a:pathLst>
              </a:custGeom>
              <a:solidFill>
                <a:srgbClr val="883D90"/>
              </a:solidFill>
              <a:ln w="0" cap="flat">
                <a:noFill/>
                <a:prstDash val="solid"/>
                <a:miter/>
              </a:ln>
            </p:spPr>
            <p:txBody>
              <a:bodyPr rtlCol="0" anchor="ctr"/>
              <a:lstStyle/>
              <a:p>
                <a:endParaRPr lang="nl-NL"/>
              </a:p>
            </p:txBody>
          </p:sp>
          <p:sp>
            <p:nvSpPr>
              <p:cNvPr id="107" name="Vrije vorm: vorm 106">
                <a:extLst>
                  <a:ext uri="{FF2B5EF4-FFF2-40B4-BE49-F238E27FC236}">
                    <a16:creationId xmlns:a16="http://schemas.microsoft.com/office/drawing/2014/main" id="{ADF26ABA-A91E-9BF1-8BFB-5DF1660810CC}"/>
                  </a:ext>
                </a:extLst>
              </p:cNvPr>
              <p:cNvSpPr/>
              <p:nvPr/>
            </p:nvSpPr>
            <p:spPr>
              <a:xfrm>
                <a:off x="5959482" y="996209"/>
                <a:ext cx="47267" cy="47267"/>
              </a:xfrm>
              <a:custGeom>
                <a:avLst/>
                <a:gdLst>
                  <a:gd name="connsiteX0" fmla="*/ 10641 w 47267"/>
                  <a:gd name="connsiteY0" fmla="*/ 47267 h 47267"/>
                  <a:gd name="connsiteX1" fmla="*/ 1800 w 47267"/>
                  <a:gd name="connsiteY1" fmla="*/ 38426 h 47267"/>
                  <a:gd name="connsiteX2" fmla="*/ 1800 w 47267"/>
                  <a:gd name="connsiteY2" fmla="*/ 29712 h 47267"/>
                  <a:gd name="connsiteX3" fmla="*/ 29712 w 47267"/>
                  <a:gd name="connsiteY3" fmla="*/ 1800 h 47267"/>
                  <a:gd name="connsiteX4" fmla="*/ 38426 w 47267"/>
                  <a:gd name="connsiteY4" fmla="*/ 1800 h 47267"/>
                  <a:gd name="connsiteX5" fmla="*/ 47267 w 47267"/>
                  <a:gd name="connsiteY5" fmla="*/ 10641 h 47267"/>
                  <a:gd name="connsiteX6" fmla="*/ 10641 w 47267"/>
                  <a:gd name="connsiteY6" fmla="*/ 47267 h 47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267" h="47267">
                    <a:moveTo>
                      <a:pt x="10641" y="47267"/>
                    </a:moveTo>
                    <a:lnTo>
                      <a:pt x="1800" y="38426"/>
                    </a:lnTo>
                    <a:cubicBezTo>
                      <a:pt x="-600" y="36027"/>
                      <a:pt x="-600" y="32111"/>
                      <a:pt x="1800" y="29712"/>
                    </a:cubicBezTo>
                    <a:lnTo>
                      <a:pt x="29712" y="1800"/>
                    </a:lnTo>
                    <a:cubicBezTo>
                      <a:pt x="32111" y="-600"/>
                      <a:pt x="36027" y="-600"/>
                      <a:pt x="38426" y="1800"/>
                    </a:cubicBezTo>
                    <a:lnTo>
                      <a:pt x="47267" y="10641"/>
                    </a:lnTo>
                    <a:lnTo>
                      <a:pt x="10641" y="47267"/>
                    </a:lnTo>
                    <a:close/>
                  </a:path>
                </a:pathLst>
              </a:custGeom>
              <a:solidFill>
                <a:srgbClr val="883D90"/>
              </a:solidFill>
              <a:ln w="0" cap="flat">
                <a:noFill/>
                <a:prstDash val="solid"/>
                <a:miter/>
              </a:ln>
            </p:spPr>
            <p:txBody>
              <a:bodyPr rtlCol="0" anchor="ctr"/>
              <a:lstStyle/>
              <a:p>
                <a:endParaRPr lang="nl-NL"/>
              </a:p>
            </p:txBody>
          </p:sp>
          <p:sp>
            <p:nvSpPr>
              <p:cNvPr id="108" name="Vrije vorm: vorm 107">
                <a:extLst>
                  <a:ext uri="{FF2B5EF4-FFF2-40B4-BE49-F238E27FC236}">
                    <a16:creationId xmlns:a16="http://schemas.microsoft.com/office/drawing/2014/main" id="{5183705F-DF34-3A9C-2F09-B055F544357B}"/>
                  </a:ext>
                </a:extLst>
              </p:cNvPr>
              <p:cNvSpPr/>
              <p:nvPr/>
            </p:nvSpPr>
            <p:spPr>
              <a:xfrm rot="18900000">
                <a:off x="5906108" y="933782"/>
                <a:ext cx="85251" cy="103564"/>
              </a:xfrm>
              <a:custGeom>
                <a:avLst/>
                <a:gdLst>
                  <a:gd name="connsiteX0" fmla="*/ 0 w 85251"/>
                  <a:gd name="connsiteY0" fmla="*/ 0 h 103564"/>
                  <a:gd name="connsiteX1" fmla="*/ 85251 w 85251"/>
                  <a:gd name="connsiteY1" fmla="*/ 0 h 103564"/>
                  <a:gd name="connsiteX2" fmla="*/ 85251 w 85251"/>
                  <a:gd name="connsiteY2" fmla="*/ 103565 h 103564"/>
                  <a:gd name="connsiteX3" fmla="*/ 0 w 85251"/>
                  <a:gd name="connsiteY3" fmla="*/ 103565 h 103564"/>
                </a:gdLst>
                <a:ahLst/>
                <a:cxnLst>
                  <a:cxn ang="0">
                    <a:pos x="connsiteX0" y="connsiteY0"/>
                  </a:cxn>
                  <a:cxn ang="0">
                    <a:pos x="connsiteX1" y="connsiteY1"/>
                  </a:cxn>
                  <a:cxn ang="0">
                    <a:pos x="connsiteX2" y="connsiteY2"/>
                  </a:cxn>
                  <a:cxn ang="0">
                    <a:pos x="connsiteX3" y="connsiteY3"/>
                  </a:cxn>
                </a:cxnLst>
                <a:rect l="l" t="t" r="r" b="b"/>
                <a:pathLst>
                  <a:path w="85251" h="103564">
                    <a:moveTo>
                      <a:pt x="0" y="0"/>
                    </a:moveTo>
                    <a:lnTo>
                      <a:pt x="85251" y="0"/>
                    </a:lnTo>
                    <a:lnTo>
                      <a:pt x="85251" y="103565"/>
                    </a:lnTo>
                    <a:lnTo>
                      <a:pt x="0" y="103565"/>
                    </a:lnTo>
                    <a:close/>
                  </a:path>
                </a:pathLst>
              </a:custGeom>
              <a:solidFill>
                <a:srgbClr val="F59C00"/>
              </a:solidFill>
              <a:ln w="0" cap="flat">
                <a:noFill/>
                <a:prstDash val="solid"/>
                <a:miter/>
              </a:ln>
            </p:spPr>
            <p:txBody>
              <a:bodyPr rtlCol="0" anchor="ctr"/>
              <a:lstStyle/>
              <a:p>
                <a:endParaRPr lang="nl-NL"/>
              </a:p>
            </p:txBody>
          </p:sp>
          <p:sp>
            <p:nvSpPr>
              <p:cNvPr id="109" name="Vrije vorm: vorm 108">
                <a:extLst>
                  <a:ext uri="{FF2B5EF4-FFF2-40B4-BE49-F238E27FC236}">
                    <a16:creationId xmlns:a16="http://schemas.microsoft.com/office/drawing/2014/main" id="{5A047AE5-F54C-ABA6-F373-014F6F411B0F}"/>
                  </a:ext>
                </a:extLst>
              </p:cNvPr>
              <p:cNvSpPr/>
              <p:nvPr/>
            </p:nvSpPr>
            <p:spPr>
              <a:xfrm>
                <a:off x="5994246" y="881808"/>
                <a:ext cx="58221" cy="58236"/>
              </a:xfrm>
              <a:custGeom>
                <a:avLst/>
                <a:gdLst>
                  <a:gd name="connsiteX0" fmla="*/ 21975 w 58221"/>
                  <a:gd name="connsiteY0" fmla="*/ 36254 h 58236"/>
                  <a:gd name="connsiteX1" fmla="*/ 57339 w 58221"/>
                  <a:gd name="connsiteY1" fmla="*/ 57346 h 58236"/>
                  <a:gd name="connsiteX2" fmla="*/ 36247 w 58221"/>
                  <a:gd name="connsiteY2" fmla="*/ 21982 h 58236"/>
                  <a:gd name="connsiteX3" fmla="*/ 883 w 58221"/>
                  <a:gd name="connsiteY3" fmla="*/ 891 h 58236"/>
                  <a:gd name="connsiteX4" fmla="*/ 21975 w 58221"/>
                  <a:gd name="connsiteY4" fmla="*/ 36254 h 58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21" h="58236">
                    <a:moveTo>
                      <a:pt x="21975" y="36254"/>
                    </a:moveTo>
                    <a:cubicBezTo>
                      <a:pt x="37636" y="51915"/>
                      <a:pt x="53423" y="61261"/>
                      <a:pt x="57339" y="57346"/>
                    </a:cubicBezTo>
                    <a:cubicBezTo>
                      <a:pt x="61254" y="53431"/>
                      <a:pt x="51781" y="37517"/>
                      <a:pt x="36247" y="21982"/>
                    </a:cubicBezTo>
                    <a:cubicBezTo>
                      <a:pt x="20586" y="6322"/>
                      <a:pt x="4798" y="-3025"/>
                      <a:pt x="883" y="891"/>
                    </a:cubicBezTo>
                    <a:cubicBezTo>
                      <a:pt x="-3032" y="4806"/>
                      <a:pt x="6440" y="20720"/>
                      <a:pt x="21975" y="36254"/>
                    </a:cubicBezTo>
                    <a:close/>
                  </a:path>
                </a:pathLst>
              </a:custGeom>
              <a:solidFill>
                <a:srgbClr val="A8007D"/>
              </a:solidFill>
              <a:ln w="0" cap="flat">
                <a:noFill/>
                <a:prstDash val="solid"/>
                <a:miter/>
              </a:ln>
            </p:spPr>
            <p:txBody>
              <a:bodyPr rtlCol="0" anchor="ctr"/>
              <a:lstStyle/>
              <a:p>
                <a:endParaRPr lang="nl-NL"/>
              </a:p>
            </p:txBody>
          </p:sp>
          <p:sp>
            <p:nvSpPr>
              <p:cNvPr id="110" name="Vrije vorm: vorm 109">
                <a:extLst>
                  <a:ext uri="{FF2B5EF4-FFF2-40B4-BE49-F238E27FC236}">
                    <a16:creationId xmlns:a16="http://schemas.microsoft.com/office/drawing/2014/main" id="{9BB2520E-9F9D-5A2E-BE81-1477AC1AA093}"/>
                  </a:ext>
                </a:extLst>
              </p:cNvPr>
              <p:cNvSpPr/>
              <p:nvPr/>
            </p:nvSpPr>
            <p:spPr>
              <a:xfrm>
                <a:off x="5845088" y="1030966"/>
                <a:ext cx="58221" cy="58236"/>
              </a:xfrm>
              <a:custGeom>
                <a:avLst/>
                <a:gdLst>
                  <a:gd name="connsiteX0" fmla="*/ 36247 w 58221"/>
                  <a:gd name="connsiteY0" fmla="*/ 21983 h 58236"/>
                  <a:gd name="connsiteX1" fmla="*/ 883 w 58221"/>
                  <a:gd name="connsiteY1" fmla="*/ 891 h 58236"/>
                  <a:gd name="connsiteX2" fmla="*/ 21975 w 58221"/>
                  <a:gd name="connsiteY2" fmla="*/ 36254 h 58236"/>
                  <a:gd name="connsiteX3" fmla="*/ 57339 w 58221"/>
                  <a:gd name="connsiteY3" fmla="*/ 57346 h 58236"/>
                  <a:gd name="connsiteX4" fmla="*/ 36247 w 58221"/>
                  <a:gd name="connsiteY4" fmla="*/ 21983 h 58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21" h="58236">
                    <a:moveTo>
                      <a:pt x="36247" y="21983"/>
                    </a:moveTo>
                    <a:cubicBezTo>
                      <a:pt x="20586" y="6322"/>
                      <a:pt x="4798" y="-3025"/>
                      <a:pt x="883" y="891"/>
                    </a:cubicBezTo>
                    <a:cubicBezTo>
                      <a:pt x="-3032" y="4806"/>
                      <a:pt x="6440" y="20720"/>
                      <a:pt x="21975" y="36254"/>
                    </a:cubicBezTo>
                    <a:cubicBezTo>
                      <a:pt x="37636" y="51915"/>
                      <a:pt x="53423" y="61261"/>
                      <a:pt x="57339" y="57346"/>
                    </a:cubicBezTo>
                    <a:cubicBezTo>
                      <a:pt x="61254" y="53431"/>
                      <a:pt x="51781" y="37517"/>
                      <a:pt x="36247" y="21983"/>
                    </a:cubicBezTo>
                    <a:close/>
                  </a:path>
                </a:pathLst>
              </a:custGeom>
              <a:solidFill>
                <a:srgbClr val="A8007D"/>
              </a:solidFill>
              <a:ln w="0" cap="flat">
                <a:noFill/>
                <a:prstDash val="solid"/>
                <a:miter/>
              </a:ln>
            </p:spPr>
            <p:txBody>
              <a:bodyPr rtlCol="0" anchor="ctr"/>
              <a:lstStyle/>
              <a:p>
                <a:endParaRPr lang="nl-NL"/>
              </a:p>
            </p:txBody>
          </p:sp>
          <p:sp>
            <p:nvSpPr>
              <p:cNvPr id="111" name="Vrije vorm: vorm 110">
                <a:extLst>
                  <a:ext uri="{FF2B5EF4-FFF2-40B4-BE49-F238E27FC236}">
                    <a16:creationId xmlns:a16="http://schemas.microsoft.com/office/drawing/2014/main" id="{1CF229DB-E0B9-82E9-0B1F-D952892FB21C}"/>
                  </a:ext>
                </a:extLst>
              </p:cNvPr>
              <p:cNvSpPr/>
              <p:nvPr/>
            </p:nvSpPr>
            <p:spPr>
              <a:xfrm>
                <a:off x="5966807" y="877741"/>
                <a:ext cx="89608" cy="89608"/>
              </a:xfrm>
              <a:custGeom>
                <a:avLst/>
                <a:gdLst>
                  <a:gd name="connsiteX0" fmla="*/ 84778 w 89608"/>
                  <a:gd name="connsiteY0" fmla="*/ 61413 h 89608"/>
                  <a:gd name="connsiteX1" fmla="*/ 28196 w 89608"/>
                  <a:gd name="connsiteY1" fmla="*/ 4831 h 89608"/>
                  <a:gd name="connsiteX2" fmla="*/ 4831 w 89608"/>
                  <a:gd name="connsiteY2" fmla="*/ 4831 h 89608"/>
                  <a:gd name="connsiteX3" fmla="*/ 4831 w 89608"/>
                  <a:gd name="connsiteY3" fmla="*/ 28196 h 89608"/>
                  <a:gd name="connsiteX4" fmla="*/ 61412 w 89608"/>
                  <a:gd name="connsiteY4" fmla="*/ 84778 h 89608"/>
                  <a:gd name="connsiteX5" fmla="*/ 84778 w 89608"/>
                  <a:gd name="connsiteY5" fmla="*/ 84778 h 89608"/>
                  <a:gd name="connsiteX6" fmla="*/ 84778 w 89608"/>
                  <a:gd name="connsiteY6" fmla="*/ 61413 h 8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608" h="89608">
                    <a:moveTo>
                      <a:pt x="84778" y="61413"/>
                    </a:moveTo>
                    <a:lnTo>
                      <a:pt x="28196" y="4831"/>
                    </a:lnTo>
                    <a:cubicBezTo>
                      <a:pt x="21755" y="-1610"/>
                      <a:pt x="11272" y="-1610"/>
                      <a:pt x="4831" y="4831"/>
                    </a:cubicBezTo>
                    <a:cubicBezTo>
                      <a:pt x="-1610" y="11272"/>
                      <a:pt x="-1610" y="21755"/>
                      <a:pt x="4831" y="28196"/>
                    </a:cubicBezTo>
                    <a:lnTo>
                      <a:pt x="61412" y="84778"/>
                    </a:lnTo>
                    <a:cubicBezTo>
                      <a:pt x="67854" y="91219"/>
                      <a:pt x="78337" y="91219"/>
                      <a:pt x="84778" y="84778"/>
                    </a:cubicBezTo>
                    <a:cubicBezTo>
                      <a:pt x="91219" y="78336"/>
                      <a:pt x="91219" y="67854"/>
                      <a:pt x="84778" y="61413"/>
                    </a:cubicBezTo>
                    <a:close/>
                  </a:path>
                </a:pathLst>
              </a:custGeom>
              <a:solidFill>
                <a:srgbClr val="883D90"/>
              </a:solidFill>
              <a:ln w="0" cap="flat">
                <a:noFill/>
                <a:prstDash val="solid"/>
                <a:miter/>
              </a:ln>
            </p:spPr>
            <p:txBody>
              <a:bodyPr rtlCol="0" anchor="ctr"/>
              <a:lstStyle/>
              <a:p>
                <a:endParaRPr lang="nl-NL"/>
              </a:p>
            </p:txBody>
          </p:sp>
          <p:sp>
            <p:nvSpPr>
              <p:cNvPr id="112" name="Vrije vorm: vorm 111">
                <a:extLst>
                  <a:ext uri="{FF2B5EF4-FFF2-40B4-BE49-F238E27FC236}">
                    <a16:creationId xmlns:a16="http://schemas.microsoft.com/office/drawing/2014/main" id="{EBF82E31-5E7F-7634-061D-53A5C542F8C7}"/>
                  </a:ext>
                </a:extLst>
              </p:cNvPr>
              <p:cNvSpPr/>
              <p:nvPr/>
            </p:nvSpPr>
            <p:spPr>
              <a:xfrm>
                <a:off x="5841014" y="1003661"/>
                <a:ext cx="89608" cy="89608"/>
              </a:xfrm>
              <a:custGeom>
                <a:avLst/>
                <a:gdLst>
                  <a:gd name="connsiteX0" fmla="*/ 4831 w 89608"/>
                  <a:gd name="connsiteY0" fmla="*/ 28196 h 89608"/>
                  <a:gd name="connsiteX1" fmla="*/ 61413 w 89608"/>
                  <a:gd name="connsiteY1" fmla="*/ 84778 h 89608"/>
                  <a:gd name="connsiteX2" fmla="*/ 84778 w 89608"/>
                  <a:gd name="connsiteY2" fmla="*/ 84778 h 89608"/>
                  <a:gd name="connsiteX3" fmla="*/ 84778 w 89608"/>
                  <a:gd name="connsiteY3" fmla="*/ 61413 h 89608"/>
                  <a:gd name="connsiteX4" fmla="*/ 28196 w 89608"/>
                  <a:gd name="connsiteY4" fmla="*/ 4831 h 89608"/>
                  <a:gd name="connsiteX5" fmla="*/ 4831 w 89608"/>
                  <a:gd name="connsiteY5" fmla="*/ 4831 h 89608"/>
                  <a:gd name="connsiteX6" fmla="*/ 4831 w 89608"/>
                  <a:gd name="connsiteY6" fmla="*/ 28196 h 8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608" h="89608">
                    <a:moveTo>
                      <a:pt x="4831" y="28196"/>
                    </a:moveTo>
                    <a:lnTo>
                      <a:pt x="61413" y="84778"/>
                    </a:lnTo>
                    <a:cubicBezTo>
                      <a:pt x="67854" y="91219"/>
                      <a:pt x="78336" y="91219"/>
                      <a:pt x="84778" y="84778"/>
                    </a:cubicBezTo>
                    <a:cubicBezTo>
                      <a:pt x="91219" y="78337"/>
                      <a:pt x="91219" y="67854"/>
                      <a:pt x="84778" y="61413"/>
                    </a:cubicBezTo>
                    <a:lnTo>
                      <a:pt x="28196" y="4831"/>
                    </a:lnTo>
                    <a:cubicBezTo>
                      <a:pt x="21755" y="-1610"/>
                      <a:pt x="11272" y="-1610"/>
                      <a:pt x="4831" y="4831"/>
                    </a:cubicBezTo>
                    <a:cubicBezTo>
                      <a:pt x="-1610" y="11272"/>
                      <a:pt x="-1610" y="21755"/>
                      <a:pt x="4831" y="28196"/>
                    </a:cubicBezTo>
                    <a:close/>
                  </a:path>
                </a:pathLst>
              </a:custGeom>
              <a:solidFill>
                <a:srgbClr val="883D90"/>
              </a:solidFill>
              <a:ln w="0" cap="flat">
                <a:noFill/>
                <a:prstDash val="solid"/>
                <a:miter/>
              </a:ln>
            </p:spPr>
            <p:txBody>
              <a:bodyPr rtlCol="0" anchor="ctr"/>
              <a:lstStyle/>
              <a:p>
                <a:endParaRPr lang="nl-NL"/>
              </a:p>
            </p:txBody>
          </p:sp>
          <p:sp>
            <p:nvSpPr>
              <p:cNvPr id="113" name="Vrije vorm: vorm 112">
                <a:extLst>
                  <a:ext uri="{FF2B5EF4-FFF2-40B4-BE49-F238E27FC236}">
                    <a16:creationId xmlns:a16="http://schemas.microsoft.com/office/drawing/2014/main" id="{8E19F05D-8F6C-893A-633A-911A54D25202}"/>
                  </a:ext>
                </a:extLst>
              </p:cNvPr>
              <p:cNvSpPr/>
              <p:nvPr/>
            </p:nvSpPr>
            <p:spPr>
              <a:xfrm>
                <a:off x="5950546" y="905938"/>
                <a:ext cx="77799" cy="77799"/>
              </a:xfrm>
              <a:custGeom>
                <a:avLst/>
                <a:gdLst>
                  <a:gd name="connsiteX0" fmla="*/ 12883 w 77799"/>
                  <a:gd name="connsiteY0" fmla="*/ 12882 h 77799"/>
                  <a:gd name="connsiteX1" fmla="*/ 21218 w 77799"/>
                  <a:gd name="connsiteY1" fmla="*/ 0 h 77799"/>
                  <a:gd name="connsiteX2" fmla="*/ 77800 w 77799"/>
                  <a:gd name="connsiteY2" fmla="*/ 56582 h 77799"/>
                  <a:gd name="connsiteX3" fmla="*/ 64918 w 77799"/>
                  <a:gd name="connsiteY3" fmla="*/ 64917 h 77799"/>
                  <a:gd name="connsiteX4" fmla="*/ 56582 w 77799"/>
                  <a:gd name="connsiteY4" fmla="*/ 77800 h 77799"/>
                  <a:gd name="connsiteX5" fmla="*/ 0 w 77799"/>
                  <a:gd name="connsiteY5" fmla="*/ 21218 h 77799"/>
                  <a:gd name="connsiteX6" fmla="*/ 12883 w 77799"/>
                  <a:gd name="connsiteY6" fmla="*/ 12882 h 77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9" h="77799">
                    <a:moveTo>
                      <a:pt x="12883" y="12882"/>
                    </a:moveTo>
                    <a:cubicBezTo>
                      <a:pt x="17050" y="8715"/>
                      <a:pt x="19955" y="4042"/>
                      <a:pt x="21218" y="0"/>
                    </a:cubicBezTo>
                    <a:lnTo>
                      <a:pt x="77800" y="56582"/>
                    </a:lnTo>
                    <a:cubicBezTo>
                      <a:pt x="73758" y="57845"/>
                      <a:pt x="69085" y="60749"/>
                      <a:pt x="64918" y="64917"/>
                    </a:cubicBezTo>
                    <a:cubicBezTo>
                      <a:pt x="60749" y="69085"/>
                      <a:pt x="57845" y="73758"/>
                      <a:pt x="56582" y="77800"/>
                    </a:cubicBezTo>
                    <a:lnTo>
                      <a:pt x="0" y="21218"/>
                    </a:lnTo>
                    <a:cubicBezTo>
                      <a:pt x="4042" y="19955"/>
                      <a:pt x="8715" y="17050"/>
                      <a:pt x="12883" y="12882"/>
                    </a:cubicBezTo>
                    <a:close/>
                  </a:path>
                </a:pathLst>
              </a:custGeom>
              <a:solidFill>
                <a:srgbClr val="A8007D"/>
              </a:solidFill>
              <a:ln w="0" cap="flat">
                <a:noFill/>
                <a:prstDash val="solid"/>
                <a:miter/>
              </a:ln>
            </p:spPr>
            <p:txBody>
              <a:bodyPr rtlCol="0" anchor="ctr"/>
              <a:lstStyle/>
              <a:p>
                <a:endParaRPr lang="nl-NL"/>
              </a:p>
            </p:txBody>
          </p:sp>
          <p:sp>
            <p:nvSpPr>
              <p:cNvPr id="114" name="Vrije vorm: vorm 113">
                <a:extLst>
                  <a:ext uri="{FF2B5EF4-FFF2-40B4-BE49-F238E27FC236}">
                    <a16:creationId xmlns:a16="http://schemas.microsoft.com/office/drawing/2014/main" id="{46CE4C86-9924-FCEC-509D-25A651492A7D}"/>
                  </a:ext>
                </a:extLst>
              </p:cNvPr>
              <p:cNvSpPr/>
              <p:nvPr/>
            </p:nvSpPr>
            <p:spPr>
              <a:xfrm>
                <a:off x="5869084" y="987400"/>
                <a:ext cx="77799" cy="77799"/>
              </a:xfrm>
              <a:custGeom>
                <a:avLst/>
                <a:gdLst>
                  <a:gd name="connsiteX0" fmla="*/ 64917 w 77799"/>
                  <a:gd name="connsiteY0" fmla="*/ 64917 h 77799"/>
                  <a:gd name="connsiteX1" fmla="*/ 56581 w 77799"/>
                  <a:gd name="connsiteY1" fmla="*/ 77800 h 77799"/>
                  <a:gd name="connsiteX2" fmla="*/ 0 w 77799"/>
                  <a:gd name="connsiteY2" fmla="*/ 21218 h 77799"/>
                  <a:gd name="connsiteX3" fmla="*/ 12882 w 77799"/>
                  <a:gd name="connsiteY3" fmla="*/ 12882 h 77799"/>
                  <a:gd name="connsiteX4" fmla="*/ 21218 w 77799"/>
                  <a:gd name="connsiteY4" fmla="*/ 0 h 77799"/>
                  <a:gd name="connsiteX5" fmla="*/ 77799 w 77799"/>
                  <a:gd name="connsiteY5" fmla="*/ 56582 h 77799"/>
                  <a:gd name="connsiteX6" fmla="*/ 64917 w 77799"/>
                  <a:gd name="connsiteY6" fmla="*/ 64917 h 77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9" h="77799">
                    <a:moveTo>
                      <a:pt x="64917" y="64917"/>
                    </a:moveTo>
                    <a:cubicBezTo>
                      <a:pt x="60749" y="69085"/>
                      <a:pt x="57844" y="73758"/>
                      <a:pt x="56581" y="77800"/>
                    </a:cubicBezTo>
                    <a:lnTo>
                      <a:pt x="0" y="21218"/>
                    </a:lnTo>
                    <a:cubicBezTo>
                      <a:pt x="4041" y="19955"/>
                      <a:pt x="8715" y="17050"/>
                      <a:pt x="12882" y="12882"/>
                    </a:cubicBezTo>
                    <a:cubicBezTo>
                      <a:pt x="17050" y="8715"/>
                      <a:pt x="19955" y="4168"/>
                      <a:pt x="21218" y="0"/>
                    </a:cubicBezTo>
                    <a:lnTo>
                      <a:pt x="77799" y="56582"/>
                    </a:lnTo>
                    <a:cubicBezTo>
                      <a:pt x="73758" y="57845"/>
                      <a:pt x="69085" y="60749"/>
                      <a:pt x="64917" y="64917"/>
                    </a:cubicBezTo>
                    <a:close/>
                  </a:path>
                </a:pathLst>
              </a:custGeom>
              <a:solidFill>
                <a:srgbClr val="A8007D"/>
              </a:solidFill>
              <a:ln w="0" cap="flat">
                <a:noFill/>
                <a:prstDash val="solid"/>
                <a:miter/>
              </a:ln>
            </p:spPr>
            <p:txBody>
              <a:bodyPr rtlCol="0" anchor="ctr"/>
              <a:lstStyle/>
              <a:p>
                <a:endParaRPr lang="nl-NL"/>
              </a:p>
            </p:txBody>
          </p:sp>
        </p:grpSp>
      </p:grpSp>
      <p:sp>
        <p:nvSpPr>
          <p:cNvPr id="14" name="!! Cirkel">
            <a:extLst>
              <a:ext uri="{FF2B5EF4-FFF2-40B4-BE49-F238E27FC236}">
                <a16:creationId xmlns:a16="http://schemas.microsoft.com/office/drawing/2014/main" id="{BA8A5FC1-378D-CE75-FF1A-C9868533A1AA}"/>
              </a:ext>
            </a:extLst>
          </p:cNvPr>
          <p:cNvSpPr/>
          <p:nvPr/>
        </p:nvSpPr>
        <p:spPr>
          <a:xfrm>
            <a:off x="4846657" y="2179657"/>
            <a:ext cx="2498686" cy="2498686"/>
          </a:xfrm>
          <a:custGeom>
            <a:avLst/>
            <a:gdLst>
              <a:gd name="connsiteX0" fmla="*/ 2498687 w 2498686"/>
              <a:gd name="connsiteY0" fmla="*/ 1249343 h 2498686"/>
              <a:gd name="connsiteX1" fmla="*/ 1249343 w 2498686"/>
              <a:gd name="connsiteY1" fmla="*/ 2498687 h 2498686"/>
              <a:gd name="connsiteX2" fmla="*/ 0 w 2498686"/>
              <a:gd name="connsiteY2" fmla="*/ 1249343 h 2498686"/>
              <a:gd name="connsiteX3" fmla="*/ 1249343 w 2498686"/>
              <a:gd name="connsiteY3" fmla="*/ 0 h 2498686"/>
              <a:gd name="connsiteX4" fmla="*/ 2498687 w 2498686"/>
              <a:gd name="connsiteY4" fmla="*/ 1249343 h 2498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8686" h="2498686">
                <a:moveTo>
                  <a:pt x="2498687" y="1249343"/>
                </a:moveTo>
                <a:cubicBezTo>
                  <a:pt x="2498687" y="1939337"/>
                  <a:pt x="1939337" y="2498687"/>
                  <a:pt x="1249343" y="2498687"/>
                </a:cubicBezTo>
                <a:cubicBezTo>
                  <a:pt x="559350" y="2498687"/>
                  <a:pt x="0" y="1939337"/>
                  <a:pt x="0" y="1249343"/>
                </a:cubicBezTo>
                <a:cubicBezTo>
                  <a:pt x="0" y="559350"/>
                  <a:pt x="559350" y="0"/>
                  <a:pt x="1249343" y="0"/>
                </a:cubicBezTo>
                <a:cubicBezTo>
                  <a:pt x="1939336" y="0"/>
                  <a:pt x="2498687" y="559350"/>
                  <a:pt x="2498687" y="1249343"/>
                </a:cubicBezTo>
                <a:close/>
              </a:path>
            </a:pathLst>
          </a:custGeom>
          <a:solidFill>
            <a:srgbClr val="FFFFFF"/>
          </a:solidFill>
          <a:ln w="0" cap="flat">
            <a:noFill/>
            <a:prstDash val="solid"/>
            <a:miter/>
          </a:ln>
          <a:effectLst>
            <a:outerShdw blurRad="190500" algn="ctr" rotWithShape="0">
              <a:prstClr val="black">
                <a:alpha val="15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l-NL"/>
          </a:p>
        </p:txBody>
      </p:sp>
      <p:sp>
        <p:nvSpPr>
          <p:cNvPr id="142" name="Tekstvak 141">
            <a:extLst>
              <a:ext uri="{FF2B5EF4-FFF2-40B4-BE49-F238E27FC236}">
                <a16:creationId xmlns:a16="http://schemas.microsoft.com/office/drawing/2014/main" id="{0034CC0A-5179-FA07-C68C-79F0A311AAE7}"/>
              </a:ext>
            </a:extLst>
          </p:cNvPr>
          <p:cNvSpPr txBox="1"/>
          <p:nvPr/>
        </p:nvSpPr>
        <p:spPr>
          <a:xfrm>
            <a:off x="5277943" y="2853204"/>
            <a:ext cx="1636114" cy="307777"/>
          </a:xfrm>
          <a:prstGeom prst="rect">
            <a:avLst/>
          </a:prstGeom>
          <a:noFill/>
        </p:spPr>
        <p:txBody>
          <a:bodyPr wrap="square" lIns="0" tIns="0" rIns="0" bIns="0" rtlCol="0">
            <a:spAutoFit/>
          </a:bodyPr>
          <a:lstStyle/>
          <a:p>
            <a:pPr algn="ctr">
              <a:lnSpc>
                <a:spcPts val="1200"/>
              </a:lnSpc>
            </a:pPr>
            <a:r>
              <a:rPr lang="nl-NL" sz="1000" b="1" dirty="0">
                <a:latin typeface="Calibri" panose="020F0502020204030204" pitchFamily="34" charset="0"/>
              </a:rPr>
              <a:t>Wat maakt</a:t>
            </a:r>
            <a:br>
              <a:rPr lang="nl-NL" sz="1000" b="1" dirty="0">
                <a:latin typeface="Calibri" panose="020F0502020204030204" pitchFamily="34" charset="0"/>
              </a:rPr>
            </a:br>
            <a:r>
              <a:rPr lang="nl-NL" sz="1000" b="1" dirty="0">
                <a:latin typeface="Calibri" panose="020F0502020204030204" pitchFamily="34" charset="0"/>
              </a:rPr>
              <a:t>sociaal werk uniek?</a:t>
            </a:r>
          </a:p>
        </p:txBody>
      </p:sp>
      <p:sp>
        <p:nvSpPr>
          <p:cNvPr id="143" name="Tekstvak 142">
            <a:extLst>
              <a:ext uri="{FF2B5EF4-FFF2-40B4-BE49-F238E27FC236}">
                <a16:creationId xmlns:a16="http://schemas.microsoft.com/office/drawing/2014/main" id="{97BE2FCA-E946-9192-FEF6-14CF1709D794}"/>
              </a:ext>
            </a:extLst>
          </p:cNvPr>
          <p:cNvSpPr txBox="1"/>
          <p:nvPr/>
        </p:nvSpPr>
        <p:spPr>
          <a:xfrm>
            <a:off x="4998575" y="3333354"/>
            <a:ext cx="2194850" cy="730969"/>
          </a:xfrm>
          <a:prstGeom prst="rect">
            <a:avLst/>
          </a:prstGeom>
          <a:noFill/>
        </p:spPr>
        <p:txBody>
          <a:bodyPr wrap="square" lIns="0" tIns="0" rIns="0" bIns="0" rtlCol="0" anchor="b">
            <a:spAutoFit/>
          </a:bodyPr>
          <a:lstStyle/>
          <a:p>
            <a:pPr algn="ctr">
              <a:lnSpc>
                <a:spcPts val="1900"/>
              </a:lnSpc>
            </a:pPr>
            <a:r>
              <a:rPr lang="nl-NL" b="1" dirty="0">
                <a:solidFill>
                  <a:srgbClr val="E84E0F"/>
                </a:solidFill>
                <a:latin typeface="Calibri" panose="020F0502020204030204" pitchFamily="34" charset="0"/>
              </a:rPr>
              <a:t>Wij zijn er</a:t>
            </a:r>
          </a:p>
          <a:p>
            <a:pPr algn="ctr">
              <a:lnSpc>
                <a:spcPts val="1900"/>
              </a:lnSpc>
            </a:pPr>
            <a:r>
              <a:rPr lang="nl-NL" b="1" dirty="0">
                <a:solidFill>
                  <a:srgbClr val="E84E0F"/>
                </a:solidFill>
                <a:latin typeface="Calibri" panose="020F0502020204030204" pitchFamily="34" charset="0"/>
              </a:rPr>
              <a:t>voor jong</a:t>
            </a:r>
          </a:p>
          <a:p>
            <a:pPr algn="ctr">
              <a:lnSpc>
                <a:spcPts val="1900"/>
              </a:lnSpc>
            </a:pPr>
            <a:r>
              <a:rPr lang="nl-NL" b="1" dirty="0">
                <a:solidFill>
                  <a:srgbClr val="E84E0F"/>
                </a:solidFill>
                <a:latin typeface="Calibri" panose="020F0502020204030204" pitchFamily="34" charset="0"/>
              </a:rPr>
              <a:t>en oud</a:t>
            </a:r>
          </a:p>
        </p:txBody>
      </p:sp>
    </p:spTree>
    <p:extLst>
      <p:ext uri="{BB962C8B-B14F-4D97-AF65-F5344CB8AC3E}">
        <p14:creationId xmlns:p14="http://schemas.microsoft.com/office/powerpoint/2010/main" val="12056909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fade">
                                      <p:cBhvr>
                                        <p:cTn id="7" dur="500"/>
                                        <p:tgtEl>
                                          <p:spTgt spid="14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2"/>
                                        </p:tgtEl>
                                        <p:attrNameLst>
                                          <p:attrName>style.visibility</p:attrName>
                                        </p:attrNameLst>
                                      </p:cBhvr>
                                      <p:to>
                                        <p:strVal val="visible"/>
                                      </p:to>
                                    </p:set>
                                    <p:animEffect transition="in" filter="fade">
                                      <p:cBhvr>
                                        <p:cTn id="10" dur="500"/>
                                        <p:tgtEl>
                                          <p:spTgt spid="142"/>
                                        </p:tgtEl>
                                      </p:cBhvr>
                                    </p:animEffect>
                                  </p:childTnLst>
                                </p:cTn>
                              </p:par>
                              <p:par>
                                <p:cTn id="11" presetID="10" presetClass="entr" presetSubtype="0" fill="hold" nodeType="withEffect">
                                  <p:stCondLst>
                                    <p:cond delay="750"/>
                                  </p:stCondLst>
                                  <p:childTnLst>
                                    <p:set>
                                      <p:cBhvr>
                                        <p:cTn id="12" dur="1" fill="hold">
                                          <p:stCondLst>
                                            <p:cond delay="0"/>
                                          </p:stCondLst>
                                        </p:cTn>
                                        <p:tgtEl>
                                          <p:spTgt spid="136"/>
                                        </p:tgtEl>
                                        <p:attrNameLst>
                                          <p:attrName>style.visibility</p:attrName>
                                        </p:attrNameLst>
                                      </p:cBhvr>
                                      <p:to>
                                        <p:strVal val="visible"/>
                                      </p:to>
                                    </p:set>
                                    <p:animEffect transition="in" filter="fade">
                                      <p:cBhvr>
                                        <p:cTn id="13" dur="650"/>
                                        <p:tgtEl>
                                          <p:spTgt spid="136"/>
                                        </p:tgtEl>
                                      </p:cBhvr>
                                    </p:animEffect>
                                  </p:childTnLst>
                                </p:cTn>
                              </p:par>
                              <p:par>
                                <p:cTn id="14" presetID="22" presetClass="entr" presetSubtype="2" fill="hold" nodeType="withEffect">
                                  <p:stCondLst>
                                    <p:cond delay="1000"/>
                                  </p:stCondLst>
                                  <p:childTnLst>
                                    <p:set>
                                      <p:cBhvr>
                                        <p:cTn id="15" dur="1" fill="hold">
                                          <p:stCondLst>
                                            <p:cond delay="0"/>
                                          </p:stCondLst>
                                        </p:cTn>
                                        <p:tgtEl>
                                          <p:spTgt spid="150"/>
                                        </p:tgtEl>
                                        <p:attrNameLst>
                                          <p:attrName>style.visibility</p:attrName>
                                        </p:attrNameLst>
                                      </p:cBhvr>
                                      <p:to>
                                        <p:strVal val="visible"/>
                                      </p:to>
                                    </p:set>
                                    <p:animEffect transition="in" filter="wipe(right)">
                                      <p:cBhvr>
                                        <p:cTn id="16" dur="500"/>
                                        <p:tgtEl>
                                          <p:spTgt spid="150"/>
                                        </p:tgtEl>
                                      </p:cBhvr>
                                    </p:animEffect>
                                  </p:childTnLst>
                                </p:cTn>
                              </p:par>
                              <p:par>
                                <p:cTn id="17" presetID="10" presetClass="entr" presetSubtype="0" fill="hold" nodeType="withEffect">
                                  <p:stCondLst>
                                    <p:cond delay="1250"/>
                                  </p:stCondLst>
                                  <p:childTnLst>
                                    <p:set>
                                      <p:cBhvr>
                                        <p:cTn id="18" dur="1" fill="hold">
                                          <p:stCondLst>
                                            <p:cond delay="0"/>
                                          </p:stCondLst>
                                        </p:cTn>
                                        <p:tgtEl>
                                          <p:spTgt spid="179"/>
                                        </p:tgtEl>
                                        <p:attrNameLst>
                                          <p:attrName>style.visibility</p:attrName>
                                        </p:attrNameLst>
                                      </p:cBhvr>
                                      <p:to>
                                        <p:strVal val="visible"/>
                                      </p:to>
                                    </p:set>
                                    <p:animEffect transition="in" filter="fade">
                                      <p:cBhvr>
                                        <p:cTn id="19" dur="650"/>
                                        <p:tgtEl>
                                          <p:spTgt spid="179"/>
                                        </p:tgtEl>
                                      </p:cBhvr>
                                    </p:animEffect>
                                  </p:childTnLst>
                                </p:cTn>
                              </p:par>
                              <p:par>
                                <p:cTn id="20" presetID="22" presetClass="entr" presetSubtype="4" fill="hold" nodeType="withEffect">
                                  <p:stCondLst>
                                    <p:cond delay="1500"/>
                                  </p:stCondLst>
                                  <p:childTnLst>
                                    <p:set>
                                      <p:cBhvr>
                                        <p:cTn id="21" dur="1" fill="hold">
                                          <p:stCondLst>
                                            <p:cond delay="0"/>
                                          </p:stCondLst>
                                        </p:cTn>
                                        <p:tgtEl>
                                          <p:spTgt spid="155"/>
                                        </p:tgtEl>
                                        <p:attrNameLst>
                                          <p:attrName>style.visibility</p:attrName>
                                        </p:attrNameLst>
                                      </p:cBhvr>
                                      <p:to>
                                        <p:strVal val="visible"/>
                                      </p:to>
                                    </p:set>
                                    <p:animEffect transition="in" filter="wipe(down)">
                                      <p:cBhvr>
                                        <p:cTn id="22" dur="500"/>
                                        <p:tgtEl>
                                          <p:spTgt spid="155"/>
                                        </p:tgtEl>
                                      </p:cBhvr>
                                    </p:animEffect>
                                  </p:childTnLst>
                                </p:cTn>
                              </p:par>
                              <p:par>
                                <p:cTn id="23" presetID="10" presetClass="entr" presetSubtype="0" fill="hold" nodeType="withEffect">
                                  <p:stCondLst>
                                    <p:cond delay="1750"/>
                                  </p:stCondLst>
                                  <p:childTnLst>
                                    <p:set>
                                      <p:cBhvr>
                                        <p:cTn id="24" dur="1" fill="hold">
                                          <p:stCondLst>
                                            <p:cond delay="0"/>
                                          </p:stCondLst>
                                        </p:cTn>
                                        <p:tgtEl>
                                          <p:spTgt spid="138"/>
                                        </p:tgtEl>
                                        <p:attrNameLst>
                                          <p:attrName>style.visibility</p:attrName>
                                        </p:attrNameLst>
                                      </p:cBhvr>
                                      <p:to>
                                        <p:strVal val="visible"/>
                                      </p:to>
                                    </p:set>
                                    <p:animEffect transition="in" filter="fade">
                                      <p:cBhvr>
                                        <p:cTn id="25" dur="650"/>
                                        <p:tgtEl>
                                          <p:spTgt spid="138"/>
                                        </p:tgtEl>
                                      </p:cBhvr>
                                    </p:animEffect>
                                  </p:childTnLst>
                                </p:cTn>
                              </p:par>
                              <p:par>
                                <p:cTn id="26" presetID="22" presetClass="entr" presetSubtype="8" fill="hold" nodeType="withEffect">
                                  <p:stCondLst>
                                    <p:cond delay="2000"/>
                                  </p:stCondLst>
                                  <p:childTnLst>
                                    <p:set>
                                      <p:cBhvr>
                                        <p:cTn id="27" dur="1" fill="hold">
                                          <p:stCondLst>
                                            <p:cond delay="0"/>
                                          </p:stCondLst>
                                        </p:cTn>
                                        <p:tgtEl>
                                          <p:spTgt spid="149"/>
                                        </p:tgtEl>
                                        <p:attrNameLst>
                                          <p:attrName>style.visibility</p:attrName>
                                        </p:attrNameLst>
                                      </p:cBhvr>
                                      <p:to>
                                        <p:strVal val="visible"/>
                                      </p:to>
                                    </p:set>
                                    <p:animEffect transition="in" filter="wipe(left)">
                                      <p:cBhvr>
                                        <p:cTn id="28" dur="500"/>
                                        <p:tgtEl>
                                          <p:spTgt spid="149"/>
                                        </p:tgtEl>
                                      </p:cBhvr>
                                    </p:animEffect>
                                  </p:childTnLst>
                                </p:cTn>
                              </p:par>
                              <p:par>
                                <p:cTn id="29" presetID="10" presetClass="entr" presetSubtype="0" fill="hold" nodeType="withEffect">
                                  <p:stCondLst>
                                    <p:cond delay="2250"/>
                                  </p:stCondLst>
                                  <p:childTnLst>
                                    <p:set>
                                      <p:cBhvr>
                                        <p:cTn id="30" dur="1" fill="hold">
                                          <p:stCondLst>
                                            <p:cond delay="0"/>
                                          </p:stCondLst>
                                        </p:cTn>
                                        <p:tgtEl>
                                          <p:spTgt spid="137"/>
                                        </p:tgtEl>
                                        <p:attrNameLst>
                                          <p:attrName>style.visibility</p:attrName>
                                        </p:attrNameLst>
                                      </p:cBhvr>
                                      <p:to>
                                        <p:strVal val="visible"/>
                                      </p:to>
                                    </p:set>
                                    <p:animEffect transition="in" filter="fade">
                                      <p:cBhvr>
                                        <p:cTn id="31" dur="650"/>
                                        <p:tgtEl>
                                          <p:spTgt spid="137"/>
                                        </p:tgtEl>
                                      </p:cBhvr>
                                    </p:animEffect>
                                  </p:childTnLst>
                                </p:cTn>
                              </p:par>
                              <p:par>
                                <p:cTn id="32" presetID="22" presetClass="entr" presetSubtype="1" fill="hold" nodeType="withEffect">
                                  <p:stCondLst>
                                    <p:cond delay="2500"/>
                                  </p:stCondLst>
                                  <p:childTnLst>
                                    <p:set>
                                      <p:cBhvr>
                                        <p:cTn id="33" dur="1" fill="hold">
                                          <p:stCondLst>
                                            <p:cond delay="0"/>
                                          </p:stCondLst>
                                        </p:cTn>
                                        <p:tgtEl>
                                          <p:spTgt spid="154"/>
                                        </p:tgtEl>
                                        <p:attrNameLst>
                                          <p:attrName>style.visibility</p:attrName>
                                        </p:attrNameLst>
                                      </p:cBhvr>
                                      <p:to>
                                        <p:strVal val="visible"/>
                                      </p:to>
                                    </p:set>
                                    <p:animEffect transition="in" filter="wipe(up)">
                                      <p:cBhvr>
                                        <p:cTn id="34" dur="5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p:bldP spid="14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ep 30">
            <a:extLst>
              <a:ext uri="{FF2B5EF4-FFF2-40B4-BE49-F238E27FC236}">
                <a16:creationId xmlns:a16="http://schemas.microsoft.com/office/drawing/2014/main" id="{815ABD04-302D-3124-D463-41E40743CB55}"/>
              </a:ext>
            </a:extLst>
          </p:cNvPr>
          <p:cNvGrpSpPr/>
          <p:nvPr/>
        </p:nvGrpSpPr>
        <p:grpSpPr>
          <a:xfrm>
            <a:off x="5340318" y="2673318"/>
            <a:ext cx="1511366" cy="1511366"/>
            <a:chOff x="2975210" y="490795"/>
            <a:chExt cx="6064593" cy="6064593"/>
          </a:xfrm>
        </p:grpSpPr>
        <p:sp>
          <p:nvSpPr>
            <p:cNvPr id="32" name="Vrije vorm: vorm 31">
              <a:extLst>
                <a:ext uri="{FF2B5EF4-FFF2-40B4-BE49-F238E27FC236}">
                  <a16:creationId xmlns:a16="http://schemas.microsoft.com/office/drawing/2014/main" id="{359C64AF-C1D9-477D-BCC0-CAD4F05EC8A9}"/>
                </a:ext>
              </a:extLst>
            </p:cNvPr>
            <p:cNvSpPr/>
            <p:nvPr/>
          </p:nvSpPr>
          <p:spPr>
            <a:xfrm>
              <a:off x="2975210" y="490795"/>
              <a:ext cx="6064593" cy="6064593"/>
            </a:xfrm>
            <a:custGeom>
              <a:avLst/>
              <a:gdLst>
                <a:gd name="connsiteX0" fmla="*/ 6064594 w 6064593"/>
                <a:gd name="connsiteY0" fmla="*/ 3032297 h 6064593"/>
                <a:gd name="connsiteX1" fmla="*/ 3032297 w 6064593"/>
                <a:gd name="connsiteY1" fmla="*/ 6064595 h 6064593"/>
                <a:gd name="connsiteX2" fmla="*/ 0 w 6064593"/>
                <a:gd name="connsiteY2" fmla="*/ 3032298 h 6064593"/>
                <a:gd name="connsiteX3" fmla="*/ 3032297 w 6064593"/>
                <a:gd name="connsiteY3" fmla="*/ 1 h 6064593"/>
                <a:gd name="connsiteX4" fmla="*/ 6064594 w 6064593"/>
                <a:gd name="connsiteY4" fmla="*/ 3032297 h 6064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4593" h="6064593">
                  <a:moveTo>
                    <a:pt x="6064594" y="3032297"/>
                  </a:moveTo>
                  <a:cubicBezTo>
                    <a:pt x="6064594" y="4706989"/>
                    <a:pt x="4706989" y="6064595"/>
                    <a:pt x="3032297" y="6064595"/>
                  </a:cubicBezTo>
                  <a:cubicBezTo>
                    <a:pt x="1357606" y="6064595"/>
                    <a:pt x="0" y="4706989"/>
                    <a:pt x="0" y="3032298"/>
                  </a:cubicBezTo>
                  <a:cubicBezTo>
                    <a:pt x="0" y="1357606"/>
                    <a:pt x="1357606" y="1"/>
                    <a:pt x="3032297" y="1"/>
                  </a:cubicBezTo>
                  <a:cubicBezTo>
                    <a:pt x="4706989" y="1"/>
                    <a:pt x="6064594" y="1357606"/>
                    <a:pt x="6064594" y="3032297"/>
                  </a:cubicBezTo>
                  <a:close/>
                </a:path>
              </a:pathLst>
            </a:custGeom>
            <a:solidFill>
              <a:srgbClr val="FDEBCC"/>
            </a:solidFill>
            <a:ln w="0" cap="flat">
              <a:noFill/>
              <a:prstDash val="solid"/>
              <a:miter/>
            </a:ln>
            <a:effectLst>
              <a:outerShdw blurRad="254000" algn="ctr" rotWithShape="0">
                <a:prstClr val="black">
                  <a:alpha val="20000"/>
                </a:prstClr>
              </a:outerShdw>
            </a:effectLst>
          </p:spPr>
          <p:txBody>
            <a:bodyPr rtlCol="0" anchor="ctr"/>
            <a:lstStyle/>
            <a:p>
              <a:endParaRPr lang="nl-NL"/>
            </a:p>
          </p:txBody>
        </p:sp>
        <p:sp>
          <p:nvSpPr>
            <p:cNvPr id="33" name="Vrije vorm: vorm 32">
              <a:extLst>
                <a:ext uri="{FF2B5EF4-FFF2-40B4-BE49-F238E27FC236}">
                  <a16:creationId xmlns:a16="http://schemas.microsoft.com/office/drawing/2014/main" id="{220122E7-2E5E-C7BB-A57D-F521CFD37588}"/>
                </a:ext>
              </a:extLst>
            </p:cNvPr>
            <p:cNvSpPr/>
            <p:nvPr/>
          </p:nvSpPr>
          <p:spPr>
            <a:xfrm>
              <a:off x="3191432" y="707017"/>
              <a:ext cx="5632148" cy="5632148"/>
            </a:xfrm>
            <a:custGeom>
              <a:avLst/>
              <a:gdLst>
                <a:gd name="connsiteX0" fmla="*/ 5632149 w 5632148"/>
                <a:gd name="connsiteY0" fmla="*/ 2816074 h 5632148"/>
                <a:gd name="connsiteX1" fmla="*/ 2816074 w 5632148"/>
                <a:gd name="connsiteY1" fmla="*/ 5632149 h 5632148"/>
                <a:gd name="connsiteX2" fmla="*/ 0 w 5632148"/>
                <a:gd name="connsiteY2" fmla="*/ 2816074 h 5632148"/>
                <a:gd name="connsiteX3" fmla="*/ 2816074 w 5632148"/>
                <a:gd name="connsiteY3" fmla="*/ 0 h 5632148"/>
                <a:gd name="connsiteX4" fmla="*/ 5632149 w 5632148"/>
                <a:gd name="connsiteY4" fmla="*/ 2816074 h 5632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2148" h="5632148">
                  <a:moveTo>
                    <a:pt x="5632149" y="2816074"/>
                  </a:moveTo>
                  <a:cubicBezTo>
                    <a:pt x="5632149" y="4371350"/>
                    <a:pt x="4371349" y="5632149"/>
                    <a:pt x="2816074" y="5632149"/>
                  </a:cubicBezTo>
                  <a:cubicBezTo>
                    <a:pt x="1260799" y="5632149"/>
                    <a:pt x="0" y="4371350"/>
                    <a:pt x="0" y="2816074"/>
                  </a:cubicBezTo>
                  <a:cubicBezTo>
                    <a:pt x="0" y="1260800"/>
                    <a:pt x="1260799" y="0"/>
                    <a:pt x="2816074" y="0"/>
                  </a:cubicBezTo>
                  <a:cubicBezTo>
                    <a:pt x="4371349" y="0"/>
                    <a:pt x="5632149" y="1260800"/>
                    <a:pt x="5632149" y="2816074"/>
                  </a:cubicBezTo>
                  <a:close/>
                </a:path>
              </a:pathLst>
            </a:custGeom>
            <a:solidFill>
              <a:srgbClr val="FFFFFF"/>
            </a:solidFill>
            <a:ln w="0" cap="flat">
              <a:noFill/>
              <a:prstDash val="solid"/>
              <a:miter/>
            </a:ln>
            <a:effectLst>
              <a:outerShdw blurRad="190500" algn="ctr" rotWithShape="0">
                <a:prstClr val="black">
                  <a:alpha val="15000"/>
                </a:prstClr>
              </a:outerShdw>
            </a:effectLst>
          </p:spPr>
          <p:txBody>
            <a:bodyPr rtlCol="0" anchor="ctr"/>
            <a:lstStyle/>
            <a:p>
              <a:endParaRPr lang="nl-NL"/>
            </a:p>
          </p:txBody>
        </p:sp>
        <p:sp>
          <p:nvSpPr>
            <p:cNvPr id="34" name="Vrije vorm: vorm 33">
              <a:extLst>
                <a:ext uri="{FF2B5EF4-FFF2-40B4-BE49-F238E27FC236}">
                  <a16:creationId xmlns:a16="http://schemas.microsoft.com/office/drawing/2014/main" id="{0FFC834B-5142-73F9-5BA5-B6DAD916DCC9}"/>
                </a:ext>
              </a:extLst>
            </p:cNvPr>
            <p:cNvSpPr/>
            <p:nvPr/>
          </p:nvSpPr>
          <p:spPr>
            <a:xfrm>
              <a:off x="3372923" y="888508"/>
              <a:ext cx="5269166" cy="5269166"/>
            </a:xfrm>
            <a:custGeom>
              <a:avLst/>
              <a:gdLst>
                <a:gd name="connsiteX0" fmla="*/ 5269167 w 5269166"/>
                <a:gd name="connsiteY0" fmla="*/ 2634584 h 5269166"/>
                <a:gd name="connsiteX1" fmla="*/ 2634584 w 5269166"/>
                <a:gd name="connsiteY1" fmla="*/ 5269167 h 5269166"/>
                <a:gd name="connsiteX2" fmla="*/ 0 w 5269166"/>
                <a:gd name="connsiteY2" fmla="*/ 2634584 h 5269166"/>
                <a:gd name="connsiteX3" fmla="*/ 2634584 w 5269166"/>
                <a:gd name="connsiteY3" fmla="*/ 0 h 5269166"/>
                <a:gd name="connsiteX4" fmla="*/ 5269167 w 5269166"/>
                <a:gd name="connsiteY4" fmla="*/ 2634584 h 5269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9166" h="5269166">
                  <a:moveTo>
                    <a:pt x="5269167" y="2634584"/>
                  </a:moveTo>
                  <a:cubicBezTo>
                    <a:pt x="5269167" y="4089624"/>
                    <a:pt x="4089624" y="5269167"/>
                    <a:pt x="2634584" y="5269167"/>
                  </a:cubicBezTo>
                  <a:cubicBezTo>
                    <a:pt x="1179543" y="5269167"/>
                    <a:pt x="0" y="4089624"/>
                    <a:pt x="0" y="2634584"/>
                  </a:cubicBezTo>
                  <a:cubicBezTo>
                    <a:pt x="0" y="1179543"/>
                    <a:pt x="1179543" y="0"/>
                    <a:pt x="2634584" y="0"/>
                  </a:cubicBezTo>
                  <a:cubicBezTo>
                    <a:pt x="4089624" y="0"/>
                    <a:pt x="5269167" y="1179543"/>
                    <a:pt x="5269167" y="2634584"/>
                  </a:cubicBezTo>
                  <a:close/>
                </a:path>
              </a:pathLst>
            </a:custGeom>
            <a:solidFill>
              <a:srgbClr val="F59C00"/>
            </a:solidFill>
            <a:ln w="0" cap="flat">
              <a:noFill/>
              <a:prstDash val="solid"/>
              <a:miter/>
            </a:ln>
            <a:effectLst>
              <a:outerShdw blurRad="190500" algn="ctr" rotWithShape="0">
                <a:prstClr val="black">
                  <a:alpha val="15000"/>
                </a:prstClr>
              </a:outerShdw>
            </a:effectLst>
          </p:spPr>
          <p:txBody>
            <a:bodyPr rtlCol="0" anchor="ctr"/>
            <a:lstStyle/>
            <a:p>
              <a:endParaRPr lang="nl-NL"/>
            </a:p>
          </p:txBody>
        </p:sp>
      </p:grpSp>
      <p:grpSp>
        <p:nvGrpSpPr>
          <p:cNvPr id="35" name="Groep 34">
            <a:extLst>
              <a:ext uri="{FF2B5EF4-FFF2-40B4-BE49-F238E27FC236}">
                <a16:creationId xmlns:a16="http://schemas.microsoft.com/office/drawing/2014/main" id="{0EC98754-26E1-9381-AD13-604E924F47A0}"/>
              </a:ext>
            </a:extLst>
          </p:cNvPr>
          <p:cNvGrpSpPr/>
          <p:nvPr/>
        </p:nvGrpSpPr>
        <p:grpSpPr>
          <a:xfrm>
            <a:off x="5340318" y="2673318"/>
            <a:ext cx="1511366" cy="1511366"/>
            <a:chOff x="2975210" y="490795"/>
            <a:chExt cx="6064593" cy="6064593"/>
          </a:xfrm>
        </p:grpSpPr>
        <p:sp>
          <p:nvSpPr>
            <p:cNvPr id="36" name="Vrije vorm: vorm 35">
              <a:extLst>
                <a:ext uri="{FF2B5EF4-FFF2-40B4-BE49-F238E27FC236}">
                  <a16:creationId xmlns:a16="http://schemas.microsoft.com/office/drawing/2014/main" id="{8FF5484C-4054-75CA-4ACC-CABB115CE81B}"/>
                </a:ext>
              </a:extLst>
            </p:cNvPr>
            <p:cNvSpPr/>
            <p:nvPr/>
          </p:nvSpPr>
          <p:spPr>
            <a:xfrm>
              <a:off x="2975210" y="490795"/>
              <a:ext cx="6064593" cy="6064593"/>
            </a:xfrm>
            <a:custGeom>
              <a:avLst/>
              <a:gdLst>
                <a:gd name="connsiteX0" fmla="*/ 6064594 w 6064593"/>
                <a:gd name="connsiteY0" fmla="*/ 3032297 h 6064593"/>
                <a:gd name="connsiteX1" fmla="*/ 3032297 w 6064593"/>
                <a:gd name="connsiteY1" fmla="*/ 6064595 h 6064593"/>
                <a:gd name="connsiteX2" fmla="*/ 0 w 6064593"/>
                <a:gd name="connsiteY2" fmla="*/ 3032298 h 6064593"/>
                <a:gd name="connsiteX3" fmla="*/ 3032297 w 6064593"/>
                <a:gd name="connsiteY3" fmla="*/ 1 h 6064593"/>
                <a:gd name="connsiteX4" fmla="*/ 6064594 w 6064593"/>
                <a:gd name="connsiteY4" fmla="*/ 3032297 h 6064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4593" h="6064593">
                  <a:moveTo>
                    <a:pt x="6064594" y="3032297"/>
                  </a:moveTo>
                  <a:cubicBezTo>
                    <a:pt x="6064594" y="4706989"/>
                    <a:pt x="4706989" y="6064595"/>
                    <a:pt x="3032297" y="6064595"/>
                  </a:cubicBezTo>
                  <a:cubicBezTo>
                    <a:pt x="1357606" y="6064595"/>
                    <a:pt x="0" y="4706989"/>
                    <a:pt x="0" y="3032298"/>
                  </a:cubicBezTo>
                  <a:cubicBezTo>
                    <a:pt x="0" y="1357606"/>
                    <a:pt x="1357606" y="1"/>
                    <a:pt x="3032297" y="1"/>
                  </a:cubicBezTo>
                  <a:cubicBezTo>
                    <a:pt x="4706989" y="1"/>
                    <a:pt x="6064594" y="1357606"/>
                    <a:pt x="6064594" y="3032297"/>
                  </a:cubicBezTo>
                  <a:close/>
                </a:path>
              </a:pathLst>
            </a:custGeom>
            <a:solidFill>
              <a:srgbClr val="FCE4CC"/>
            </a:solidFill>
            <a:ln w="0" cap="flat">
              <a:noFill/>
              <a:prstDash val="solid"/>
              <a:miter/>
            </a:ln>
            <a:effectLst>
              <a:outerShdw blurRad="254000" algn="ctr" rotWithShape="0">
                <a:prstClr val="black">
                  <a:alpha val="20000"/>
                </a:prstClr>
              </a:outerShdw>
            </a:effectLst>
          </p:spPr>
          <p:txBody>
            <a:bodyPr rtlCol="0" anchor="ctr"/>
            <a:lstStyle/>
            <a:p>
              <a:endParaRPr lang="nl-NL"/>
            </a:p>
          </p:txBody>
        </p:sp>
        <p:sp>
          <p:nvSpPr>
            <p:cNvPr id="37" name="Vrije vorm: vorm 36">
              <a:extLst>
                <a:ext uri="{FF2B5EF4-FFF2-40B4-BE49-F238E27FC236}">
                  <a16:creationId xmlns:a16="http://schemas.microsoft.com/office/drawing/2014/main" id="{3B9F0691-2B3A-2F0C-CDE6-6E7D8A1C95C9}"/>
                </a:ext>
              </a:extLst>
            </p:cNvPr>
            <p:cNvSpPr/>
            <p:nvPr/>
          </p:nvSpPr>
          <p:spPr>
            <a:xfrm>
              <a:off x="3191432" y="707017"/>
              <a:ext cx="5632148" cy="5632148"/>
            </a:xfrm>
            <a:custGeom>
              <a:avLst/>
              <a:gdLst>
                <a:gd name="connsiteX0" fmla="*/ 5632149 w 5632148"/>
                <a:gd name="connsiteY0" fmla="*/ 2816074 h 5632148"/>
                <a:gd name="connsiteX1" fmla="*/ 2816074 w 5632148"/>
                <a:gd name="connsiteY1" fmla="*/ 5632149 h 5632148"/>
                <a:gd name="connsiteX2" fmla="*/ 0 w 5632148"/>
                <a:gd name="connsiteY2" fmla="*/ 2816074 h 5632148"/>
                <a:gd name="connsiteX3" fmla="*/ 2816074 w 5632148"/>
                <a:gd name="connsiteY3" fmla="*/ 0 h 5632148"/>
                <a:gd name="connsiteX4" fmla="*/ 5632149 w 5632148"/>
                <a:gd name="connsiteY4" fmla="*/ 2816074 h 5632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2148" h="5632148">
                  <a:moveTo>
                    <a:pt x="5632149" y="2816074"/>
                  </a:moveTo>
                  <a:cubicBezTo>
                    <a:pt x="5632149" y="4371350"/>
                    <a:pt x="4371349" y="5632149"/>
                    <a:pt x="2816074" y="5632149"/>
                  </a:cubicBezTo>
                  <a:cubicBezTo>
                    <a:pt x="1260799" y="5632149"/>
                    <a:pt x="0" y="4371350"/>
                    <a:pt x="0" y="2816074"/>
                  </a:cubicBezTo>
                  <a:cubicBezTo>
                    <a:pt x="0" y="1260800"/>
                    <a:pt x="1260799" y="0"/>
                    <a:pt x="2816074" y="0"/>
                  </a:cubicBezTo>
                  <a:cubicBezTo>
                    <a:pt x="4371349" y="0"/>
                    <a:pt x="5632149" y="1260800"/>
                    <a:pt x="5632149" y="2816074"/>
                  </a:cubicBezTo>
                  <a:close/>
                </a:path>
              </a:pathLst>
            </a:custGeom>
            <a:solidFill>
              <a:srgbClr val="FFFFFF"/>
            </a:solidFill>
            <a:ln w="0" cap="flat">
              <a:noFill/>
              <a:prstDash val="solid"/>
              <a:miter/>
            </a:ln>
            <a:effectLst>
              <a:outerShdw blurRad="190500" algn="ctr" rotWithShape="0">
                <a:prstClr val="black">
                  <a:alpha val="15000"/>
                </a:prstClr>
              </a:outerShdw>
            </a:effectLst>
          </p:spPr>
          <p:txBody>
            <a:bodyPr rtlCol="0" anchor="ctr"/>
            <a:lstStyle/>
            <a:p>
              <a:endParaRPr lang="nl-NL"/>
            </a:p>
          </p:txBody>
        </p:sp>
        <p:sp>
          <p:nvSpPr>
            <p:cNvPr id="38" name="Vrije vorm: vorm 37">
              <a:extLst>
                <a:ext uri="{FF2B5EF4-FFF2-40B4-BE49-F238E27FC236}">
                  <a16:creationId xmlns:a16="http://schemas.microsoft.com/office/drawing/2014/main" id="{EDD3D07C-A401-CDE7-8751-FFBE44347945}"/>
                </a:ext>
              </a:extLst>
            </p:cNvPr>
            <p:cNvSpPr/>
            <p:nvPr/>
          </p:nvSpPr>
          <p:spPr>
            <a:xfrm>
              <a:off x="3372923" y="888508"/>
              <a:ext cx="5269166" cy="5269166"/>
            </a:xfrm>
            <a:custGeom>
              <a:avLst/>
              <a:gdLst>
                <a:gd name="connsiteX0" fmla="*/ 5269167 w 5269166"/>
                <a:gd name="connsiteY0" fmla="*/ 2634584 h 5269166"/>
                <a:gd name="connsiteX1" fmla="*/ 2634584 w 5269166"/>
                <a:gd name="connsiteY1" fmla="*/ 5269167 h 5269166"/>
                <a:gd name="connsiteX2" fmla="*/ 0 w 5269166"/>
                <a:gd name="connsiteY2" fmla="*/ 2634584 h 5269166"/>
                <a:gd name="connsiteX3" fmla="*/ 2634584 w 5269166"/>
                <a:gd name="connsiteY3" fmla="*/ 0 h 5269166"/>
                <a:gd name="connsiteX4" fmla="*/ 5269167 w 5269166"/>
                <a:gd name="connsiteY4" fmla="*/ 2634584 h 5269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9166" h="5269166">
                  <a:moveTo>
                    <a:pt x="5269167" y="2634584"/>
                  </a:moveTo>
                  <a:cubicBezTo>
                    <a:pt x="5269167" y="4089624"/>
                    <a:pt x="4089624" y="5269167"/>
                    <a:pt x="2634584" y="5269167"/>
                  </a:cubicBezTo>
                  <a:cubicBezTo>
                    <a:pt x="1179543" y="5269167"/>
                    <a:pt x="0" y="4089624"/>
                    <a:pt x="0" y="2634584"/>
                  </a:cubicBezTo>
                  <a:cubicBezTo>
                    <a:pt x="0" y="1179543"/>
                    <a:pt x="1179543" y="0"/>
                    <a:pt x="2634584" y="0"/>
                  </a:cubicBezTo>
                  <a:cubicBezTo>
                    <a:pt x="4089624" y="0"/>
                    <a:pt x="5269167" y="1179543"/>
                    <a:pt x="5269167" y="2634584"/>
                  </a:cubicBezTo>
                  <a:close/>
                </a:path>
              </a:pathLst>
            </a:custGeom>
            <a:solidFill>
              <a:srgbClr val="EF7900"/>
            </a:solidFill>
            <a:ln w="0" cap="flat">
              <a:noFill/>
              <a:prstDash val="solid"/>
              <a:miter/>
            </a:ln>
            <a:effectLst>
              <a:outerShdw blurRad="190500" algn="ctr" rotWithShape="0">
                <a:prstClr val="black">
                  <a:alpha val="15000"/>
                </a:prstClr>
              </a:outerShdw>
            </a:effectLst>
          </p:spPr>
          <p:txBody>
            <a:bodyPr rtlCol="0" anchor="ctr"/>
            <a:lstStyle/>
            <a:p>
              <a:endParaRPr lang="nl-NL">
                <a:solidFill>
                  <a:srgbClr val="EF7900"/>
                </a:solidFill>
              </a:endParaRPr>
            </a:p>
          </p:txBody>
        </p:sp>
      </p:grpSp>
      <p:grpSp>
        <p:nvGrpSpPr>
          <p:cNvPr id="39" name="Groep 38">
            <a:extLst>
              <a:ext uri="{FF2B5EF4-FFF2-40B4-BE49-F238E27FC236}">
                <a16:creationId xmlns:a16="http://schemas.microsoft.com/office/drawing/2014/main" id="{7C07DF65-308D-CBA8-C301-86BA1128B040}"/>
              </a:ext>
            </a:extLst>
          </p:cNvPr>
          <p:cNvGrpSpPr/>
          <p:nvPr/>
        </p:nvGrpSpPr>
        <p:grpSpPr>
          <a:xfrm>
            <a:off x="5340318" y="2673318"/>
            <a:ext cx="1511366" cy="1511366"/>
            <a:chOff x="2975210" y="490795"/>
            <a:chExt cx="6064593" cy="6064593"/>
          </a:xfrm>
        </p:grpSpPr>
        <p:sp>
          <p:nvSpPr>
            <p:cNvPr id="40" name="Vrije vorm: vorm 39">
              <a:extLst>
                <a:ext uri="{FF2B5EF4-FFF2-40B4-BE49-F238E27FC236}">
                  <a16:creationId xmlns:a16="http://schemas.microsoft.com/office/drawing/2014/main" id="{4EEF2AA1-3F6A-42B6-4DD6-4D029120FF05}"/>
                </a:ext>
              </a:extLst>
            </p:cNvPr>
            <p:cNvSpPr/>
            <p:nvPr/>
          </p:nvSpPr>
          <p:spPr>
            <a:xfrm>
              <a:off x="2975210" y="490795"/>
              <a:ext cx="6064593" cy="6064593"/>
            </a:xfrm>
            <a:custGeom>
              <a:avLst/>
              <a:gdLst>
                <a:gd name="connsiteX0" fmla="*/ 6064594 w 6064593"/>
                <a:gd name="connsiteY0" fmla="*/ 3032297 h 6064593"/>
                <a:gd name="connsiteX1" fmla="*/ 3032297 w 6064593"/>
                <a:gd name="connsiteY1" fmla="*/ 6064595 h 6064593"/>
                <a:gd name="connsiteX2" fmla="*/ 0 w 6064593"/>
                <a:gd name="connsiteY2" fmla="*/ 3032298 h 6064593"/>
                <a:gd name="connsiteX3" fmla="*/ 3032297 w 6064593"/>
                <a:gd name="connsiteY3" fmla="*/ 1 h 6064593"/>
                <a:gd name="connsiteX4" fmla="*/ 6064594 w 6064593"/>
                <a:gd name="connsiteY4" fmla="*/ 3032297 h 6064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4593" h="6064593">
                  <a:moveTo>
                    <a:pt x="6064594" y="3032297"/>
                  </a:moveTo>
                  <a:cubicBezTo>
                    <a:pt x="6064594" y="4706989"/>
                    <a:pt x="4706989" y="6064595"/>
                    <a:pt x="3032297" y="6064595"/>
                  </a:cubicBezTo>
                  <a:cubicBezTo>
                    <a:pt x="1357606" y="6064595"/>
                    <a:pt x="0" y="4706989"/>
                    <a:pt x="0" y="3032298"/>
                  </a:cubicBezTo>
                  <a:cubicBezTo>
                    <a:pt x="0" y="1357606"/>
                    <a:pt x="1357606" y="1"/>
                    <a:pt x="3032297" y="1"/>
                  </a:cubicBezTo>
                  <a:cubicBezTo>
                    <a:pt x="4706989" y="1"/>
                    <a:pt x="6064594" y="1357606"/>
                    <a:pt x="6064594" y="3032297"/>
                  </a:cubicBezTo>
                  <a:close/>
                </a:path>
              </a:pathLst>
            </a:custGeom>
            <a:solidFill>
              <a:srgbClr val="FADCCF"/>
            </a:solidFill>
            <a:ln w="0" cap="flat">
              <a:noFill/>
              <a:prstDash val="solid"/>
              <a:miter/>
            </a:ln>
            <a:effectLst>
              <a:outerShdw blurRad="254000" algn="ctr" rotWithShape="0">
                <a:prstClr val="black">
                  <a:alpha val="20000"/>
                </a:prstClr>
              </a:outerShdw>
            </a:effectLst>
          </p:spPr>
          <p:txBody>
            <a:bodyPr rtlCol="0" anchor="ctr"/>
            <a:lstStyle/>
            <a:p>
              <a:endParaRPr lang="nl-NL"/>
            </a:p>
          </p:txBody>
        </p:sp>
        <p:sp>
          <p:nvSpPr>
            <p:cNvPr id="41" name="Vrije vorm: vorm 40">
              <a:extLst>
                <a:ext uri="{FF2B5EF4-FFF2-40B4-BE49-F238E27FC236}">
                  <a16:creationId xmlns:a16="http://schemas.microsoft.com/office/drawing/2014/main" id="{68C30739-74A5-D5EC-5764-B590ED412BCA}"/>
                </a:ext>
              </a:extLst>
            </p:cNvPr>
            <p:cNvSpPr/>
            <p:nvPr/>
          </p:nvSpPr>
          <p:spPr>
            <a:xfrm>
              <a:off x="3191432" y="707017"/>
              <a:ext cx="5632148" cy="5632148"/>
            </a:xfrm>
            <a:custGeom>
              <a:avLst/>
              <a:gdLst>
                <a:gd name="connsiteX0" fmla="*/ 5632149 w 5632148"/>
                <a:gd name="connsiteY0" fmla="*/ 2816074 h 5632148"/>
                <a:gd name="connsiteX1" fmla="*/ 2816074 w 5632148"/>
                <a:gd name="connsiteY1" fmla="*/ 5632149 h 5632148"/>
                <a:gd name="connsiteX2" fmla="*/ 0 w 5632148"/>
                <a:gd name="connsiteY2" fmla="*/ 2816074 h 5632148"/>
                <a:gd name="connsiteX3" fmla="*/ 2816074 w 5632148"/>
                <a:gd name="connsiteY3" fmla="*/ 0 h 5632148"/>
                <a:gd name="connsiteX4" fmla="*/ 5632149 w 5632148"/>
                <a:gd name="connsiteY4" fmla="*/ 2816074 h 5632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2148" h="5632148">
                  <a:moveTo>
                    <a:pt x="5632149" y="2816074"/>
                  </a:moveTo>
                  <a:cubicBezTo>
                    <a:pt x="5632149" y="4371350"/>
                    <a:pt x="4371349" y="5632149"/>
                    <a:pt x="2816074" y="5632149"/>
                  </a:cubicBezTo>
                  <a:cubicBezTo>
                    <a:pt x="1260799" y="5632149"/>
                    <a:pt x="0" y="4371350"/>
                    <a:pt x="0" y="2816074"/>
                  </a:cubicBezTo>
                  <a:cubicBezTo>
                    <a:pt x="0" y="1260800"/>
                    <a:pt x="1260799" y="0"/>
                    <a:pt x="2816074" y="0"/>
                  </a:cubicBezTo>
                  <a:cubicBezTo>
                    <a:pt x="4371349" y="0"/>
                    <a:pt x="5632149" y="1260800"/>
                    <a:pt x="5632149" y="2816074"/>
                  </a:cubicBezTo>
                  <a:close/>
                </a:path>
              </a:pathLst>
            </a:custGeom>
            <a:solidFill>
              <a:srgbClr val="FFFFFF"/>
            </a:solidFill>
            <a:ln w="0" cap="flat">
              <a:noFill/>
              <a:prstDash val="solid"/>
              <a:miter/>
            </a:ln>
            <a:effectLst>
              <a:outerShdw blurRad="190500" algn="ctr" rotWithShape="0">
                <a:prstClr val="black">
                  <a:alpha val="15000"/>
                </a:prstClr>
              </a:outerShdw>
            </a:effectLst>
          </p:spPr>
          <p:txBody>
            <a:bodyPr rtlCol="0" anchor="ctr"/>
            <a:lstStyle/>
            <a:p>
              <a:endParaRPr lang="nl-NL"/>
            </a:p>
          </p:txBody>
        </p:sp>
        <p:sp>
          <p:nvSpPr>
            <p:cNvPr id="42" name="Vrije vorm: vorm 41">
              <a:extLst>
                <a:ext uri="{FF2B5EF4-FFF2-40B4-BE49-F238E27FC236}">
                  <a16:creationId xmlns:a16="http://schemas.microsoft.com/office/drawing/2014/main" id="{F07E5044-42FA-6E22-1E44-C8E0AD9C96A3}"/>
                </a:ext>
              </a:extLst>
            </p:cNvPr>
            <p:cNvSpPr/>
            <p:nvPr/>
          </p:nvSpPr>
          <p:spPr>
            <a:xfrm>
              <a:off x="3372923" y="888508"/>
              <a:ext cx="5269166" cy="5269166"/>
            </a:xfrm>
            <a:custGeom>
              <a:avLst/>
              <a:gdLst>
                <a:gd name="connsiteX0" fmla="*/ 5269167 w 5269166"/>
                <a:gd name="connsiteY0" fmla="*/ 2634584 h 5269166"/>
                <a:gd name="connsiteX1" fmla="*/ 2634584 w 5269166"/>
                <a:gd name="connsiteY1" fmla="*/ 5269167 h 5269166"/>
                <a:gd name="connsiteX2" fmla="*/ 0 w 5269166"/>
                <a:gd name="connsiteY2" fmla="*/ 2634584 h 5269166"/>
                <a:gd name="connsiteX3" fmla="*/ 2634584 w 5269166"/>
                <a:gd name="connsiteY3" fmla="*/ 0 h 5269166"/>
                <a:gd name="connsiteX4" fmla="*/ 5269167 w 5269166"/>
                <a:gd name="connsiteY4" fmla="*/ 2634584 h 5269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9166" h="5269166">
                  <a:moveTo>
                    <a:pt x="5269167" y="2634584"/>
                  </a:moveTo>
                  <a:cubicBezTo>
                    <a:pt x="5269167" y="4089624"/>
                    <a:pt x="4089624" y="5269167"/>
                    <a:pt x="2634584" y="5269167"/>
                  </a:cubicBezTo>
                  <a:cubicBezTo>
                    <a:pt x="1179543" y="5269167"/>
                    <a:pt x="0" y="4089624"/>
                    <a:pt x="0" y="2634584"/>
                  </a:cubicBezTo>
                  <a:cubicBezTo>
                    <a:pt x="0" y="1179543"/>
                    <a:pt x="1179543" y="0"/>
                    <a:pt x="2634584" y="0"/>
                  </a:cubicBezTo>
                  <a:cubicBezTo>
                    <a:pt x="4089624" y="0"/>
                    <a:pt x="5269167" y="1179543"/>
                    <a:pt x="5269167" y="2634584"/>
                  </a:cubicBezTo>
                  <a:close/>
                </a:path>
              </a:pathLst>
            </a:custGeom>
            <a:solidFill>
              <a:srgbClr val="E84E0F"/>
            </a:solidFill>
            <a:ln w="0" cap="flat">
              <a:noFill/>
              <a:prstDash val="solid"/>
              <a:miter/>
            </a:ln>
            <a:effectLst>
              <a:outerShdw blurRad="190500" algn="ctr" rotWithShape="0">
                <a:prstClr val="black">
                  <a:alpha val="15000"/>
                </a:prstClr>
              </a:outerShdw>
            </a:effectLst>
          </p:spPr>
          <p:txBody>
            <a:bodyPr rtlCol="0" anchor="ctr"/>
            <a:lstStyle/>
            <a:p>
              <a:endParaRPr lang="nl-NL"/>
            </a:p>
          </p:txBody>
        </p:sp>
      </p:grpSp>
      <p:grpSp>
        <p:nvGrpSpPr>
          <p:cNvPr id="43" name="Groep 42">
            <a:extLst>
              <a:ext uri="{FF2B5EF4-FFF2-40B4-BE49-F238E27FC236}">
                <a16:creationId xmlns:a16="http://schemas.microsoft.com/office/drawing/2014/main" id="{D766F30D-CBA3-9CBD-2440-4BE4E40F6111}"/>
              </a:ext>
            </a:extLst>
          </p:cNvPr>
          <p:cNvGrpSpPr/>
          <p:nvPr/>
        </p:nvGrpSpPr>
        <p:grpSpPr>
          <a:xfrm>
            <a:off x="5340318" y="2673318"/>
            <a:ext cx="1511366" cy="1511366"/>
            <a:chOff x="2975210" y="490795"/>
            <a:chExt cx="6064593" cy="6064593"/>
          </a:xfrm>
        </p:grpSpPr>
        <p:sp>
          <p:nvSpPr>
            <p:cNvPr id="44" name="Vrije vorm: vorm 43">
              <a:extLst>
                <a:ext uri="{FF2B5EF4-FFF2-40B4-BE49-F238E27FC236}">
                  <a16:creationId xmlns:a16="http://schemas.microsoft.com/office/drawing/2014/main" id="{2925A623-A66D-D236-21A3-6F52E59A0404}"/>
                </a:ext>
              </a:extLst>
            </p:cNvPr>
            <p:cNvSpPr/>
            <p:nvPr/>
          </p:nvSpPr>
          <p:spPr>
            <a:xfrm>
              <a:off x="2975210" y="490795"/>
              <a:ext cx="6064593" cy="6064593"/>
            </a:xfrm>
            <a:custGeom>
              <a:avLst/>
              <a:gdLst>
                <a:gd name="connsiteX0" fmla="*/ 6064594 w 6064593"/>
                <a:gd name="connsiteY0" fmla="*/ 3032297 h 6064593"/>
                <a:gd name="connsiteX1" fmla="*/ 3032297 w 6064593"/>
                <a:gd name="connsiteY1" fmla="*/ 6064595 h 6064593"/>
                <a:gd name="connsiteX2" fmla="*/ 0 w 6064593"/>
                <a:gd name="connsiteY2" fmla="*/ 3032298 h 6064593"/>
                <a:gd name="connsiteX3" fmla="*/ 3032297 w 6064593"/>
                <a:gd name="connsiteY3" fmla="*/ 1 h 6064593"/>
                <a:gd name="connsiteX4" fmla="*/ 6064594 w 6064593"/>
                <a:gd name="connsiteY4" fmla="*/ 3032297 h 6064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4593" h="6064593">
                  <a:moveTo>
                    <a:pt x="6064594" y="3032297"/>
                  </a:moveTo>
                  <a:cubicBezTo>
                    <a:pt x="6064594" y="4706989"/>
                    <a:pt x="4706989" y="6064595"/>
                    <a:pt x="3032297" y="6064595"/>
                  </a:cubicBezTo>
                  <a:cubicBezTo>
                    <a:pt x="1357606" y="6064595"/>
                    <a:pt x="0" y="4706989"/>
                    <a:pt x="0" y="3032298"/>
                  </a:cubicBezTo>
                  <a:cubicBezTo>
                    <a:pt x="0" y="1357606"/>
                    <a:pt x="1357606" y="1"/>
                    <a:pt x="3032297" y="1"/>
                  </a:cubicBezTo>
                  <a:cubicBezTo>
                    <a:pt x="4706989" y="1"/>
                    <a:pt x="6064594" y="1357606"/>
                    <a:pt x="6064594" y="3032297"/>
                  </a:cubicBezTo>
                  <a:close/>
                </a:path>
              </a:pathLst>
            </a:custGeom>
            <a:solidFill>
              <a:srgbClr val="E7D8E9"/>
            </a:solidFill>
            <a:ln w="0" cap="flat">
              <a:noFill/>
              <a:prstDash val="solid"/>
              <a:miter/>
            </a:ln>
            <a:effectLst>
              <a:outerShdw blurRad="254000" algn="ctr" rotWithShape="0">
                <a:prstClr val="black">
                  <a:alpha val="20000"/>
                </a:prstClr>
              </a:outerShdw>
            </a:effectLst>
          </p:spPr>
          <p:txBody>
            <a:bodyPr rtlCol="0" anchor="ctr"/>
            <a:lstStyle/>
            <a:p>
              <a:endParaRPr lang="nl-NL">
                <a:solidFill>
                  <a:srgbClr val="883D90"/>
                </a:solidFill>
              </a:endParaRPr>
            </a:p>
          </p:txBody>
        </p:sp>
        <p:sp>
          <p:nvSpPr>
            <p:cNvPr id="45" name="Vrije vorm: vorm 44">
              <a:extLst>
                <a:ext uri="{FF2B5EF4-FFF2-40B4-BE49-F238E27FC236}">
                  <a16:creationId xmlns:a16="http://schemas.microsoft.com/office/drawing/2014/main" id="{3CE1EAA4-4E0B-791B-4AAF-96A629DCE82A}"/>
                </a:ext>
              </a:extLst>
            </p:cNvPr>
            <p:cNvSpPr/>
            <p:nvPr/>
          </p:nvSpPr>
          <p:spPr>
            <a:xfrm>
              <a:off x="3191432" y="707017"/>
              <a:ext cx="5632148" cy="5632148"/>
            </a:xfrm>
            <a:custGeom>
              <a:avLst/>
              <a:gdLst>
                <a:gd name="connsiteX0" fmla="*/ 5632149 w 5632148"/>
                <a:gd name="connsiteY0" fmla="*/ 2816074 h 5632148"/>
                <a:gd name="connsiteX1" fmla="*/ 2816074 w 5632148"/>
                <a:gd name="connsiteY1" fmla="*/ 5632149 h 5632148"/>
                <a:gd name="connsiteX2" fmla="*/ 0 w 5632148"/>
                <a:gd name="connsiteY2" fmla="*/ 2816074 h 5632148"/>
                <a:gd name="connsiteX3" fmla="*/ 2816074 w 5632148"/>
                <a:gd name="connsiteY3" fmla="*/ 0 h 5632148"/>
                <a:gd name="connsiteX4" fmla="*/ 5632149 w 5632148"/>
                <a:gd name="connsiteY4" fmla="*/ 2816074 h 5632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2148" h="5632148">
                  <a:moveTo>
                    <a:pt x="5632149" y="2816074"/>
                  </a:moveTo>
                  <a:cubicBezTo>
                    <a:pt x="5632149" y="4371350"/>
                    <a:pt x="4371349" y="5632149"/>
                    <a:pt x="2816074" y="5632149"/>
                  </a:cubicBezTo>
                  <a:cubicBezTo>
                    <a:pt x="1260799" y="5632149"/>
                    <a:pt x="0" y="4371350"/>
                    <a:pt x="0" y="2816074"/>
                  </a:cubicBezTo>
                  <a:cubicBezTo>
                    <a:pt x="0" y="1260800"/>
                    <a:pt x="1260799" y="0"/>
                    <a:pt x="2816074" y="0"/>
                  </a:cubicBezTo>
                  <a:cubicBezTo>
                    <a:pt x="4371349" y="0"/>
                    <a:pt x="5632149" y="1260800"/>
                    <a:pt x="5632149" y="2816074"/>
                  </a:cubicBezTo>
                  <a:close/>
                </a:path>
              </a:pathLst>
            </a:custGeom>
            <a:solidFill>
              <a:srgbClr val="FFFFFF"/>
            </a:solidFill>
            <a:ln w="0" cap="flat">
              <a:noFill/>
              <a:prstDash val="solid"/>
              <a:miter/>
            </a:ln>
            <a:effectLst>
              <a:outerShdw blurRad="190500" algn="ctr" rotWithShape="0">
                <a:prstClr val="black">
                  <a:alpha val="15000"/>
                </a:prstClr>
              </a:outerShdw>
            </a:effectLst>
          </p:spPr>
          <p:txBody>
            <a:bodyPr rtlCol="0" anchor="ctr"/>
            <a:lstStyle/>
            <a:p>
              <a:endParaRPr lang="nl-NL">
                <a:solidFill>
                  <a:srgbClr val="883D90"/>
                </a:solidFill>
              </a:endParaRPr>
            </a:p>
          </p:txBody>
        </p:sp>
        <p:sp>
          <p:nvSpPr>
            <p:cNvPr id="46" name="Vrije vorm: vorm 45">
              <a:extLst>
                <a:ext uri="{FF2B5EF4-FFF2-40B4-BE49-F238E27FC236}">
                  <a16:creationId xmlns:a16="http://schemas.microsoft.com/office/drawing/2014/main" id="{BF140D91-7ACA-759E-6C34-A759C91D48D5}"/>
                </a:ext>
              </a:extLst>
            </p:cNvPr>
            <p:cNvSpPr/>
            <p:nvPr/>
          </p:nvSpPr>
          <p:spPr>
            <a:xfrm>
              <a:off x="3372923" y="888508"/>
              <a:ext cx="5269166" cy="5269166"/>
            </a:xfrm>
            <a:custGeom>
              <a:avLst/>
              <a:gdLst>
                <a:gd name="connsiteX0" fmla="*/ 5269167 w 5269166"/>
                <a:gd name="connsiteY0" fmla="*/ 2634584 h 5269166"/>
                <a:gd name="connsiteX1" fmla="*/ 2634584 w 5269166"/>
                <a:gd name="connsiteY1" fmla="*/ 5269167 h 5269166"/>
                <a:gd name="connsiteX2" fmla="*/ 0 w 5269166"/>
                <a:gd name="connsiteY2" fmla="*/ 2634584 h 5269166"/>
                <a:gd name="connsiteX3" fmla="*/ 2634584 w 5269166"/>
                <a:gd name="connsiteY3" fmla="*/ 0 h 5269166"/>
                <a:gd name="connsiteX4" fmla="*/ 5269167 w 5269166"/>
                <a:gd name="connsiteY4" fmla="*/ 2634584 h 5269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9166" h="5269166">
                  <a:moveTo>
                    <a:pt x="5269167" y="2634584"/>
                  </a:moveTo>
                  <a:cubicBezTo>
                    <a:pt x="5269167" y="4089624"/>
                    <a:pt x="4089624" y="5269167"/>
                    <a:pt x="2634584" y="5269167"/>
                  </a:cubicBezTo>
                  <a:cubicBezTo>
                    <a:pt x="1179543" y="5269167"/>
                    <a:pt x="0" y="4089624"/>
                    <a:pt x="0" y="2634584"/>
                  </a:cubicBezTo>
                  <a:cubicBezTo>
                    <a:pt x="0" y="1179543"/>
                    <a:pt x="1179543" y="0"/>
                    <a:pt x="2634584" y="0"/>
                  </a:cubicBezTo>
                  <a:cubicBezTo>
                    <a:pt x="4089624" y="0"/>
                    <a:pt x="5269167" y="1179543"/>
                    <a:pt x="5269167" y="2634584"/>
                  </a:cubicBezTo>
                  <a:close/>
                </a:path>
              </a:pathLst>
            </a:custGeom>
            <a:solidFill>
              <a:srgbClr val="883D90"/>
            </a:solidFill>
            <a:ln w="0" cap="flat">
              <a:noFill/>
              <a:prstDash val="solid"/>
              <a:miter/>
            </a:ln>
            <a:effectLst>
              <a:outerShdw blurRad="190500" algn="ctr" rotWithShape="0">
                <a:prstClr val="black">
                  <a:alpha val="15000"/>
                </a:prstClr>
              </a:outerShdw>
            </a:effectLst>
          </p:spPr>
          <p:txBody>
            <a:bodyPr rtlCol="0" anchor="ctr"/>
            <a:lstStyle/>
            <a:p>
              <a:endParaRPr lang="nl-NL">
                <a:solidFill>
                  <a:srgbClr val="883D90"/>
                </a:solidFill>
              </a:endParaRPr>
            </a:p>
          </p:txBody>
        </p:sp>
      </p:grpSp>
      <p:grpSp>
        <p:nvGrpSpPr>
          <p:cNvPr id="139" name="Groep 138">
            <a:extLst>
              <a:ext uri="{FF2B5EF4-FFF2-40B4-BE49-F238E27FC236}">
                <a16:creationId xmlns:a16="http://schemas.microsoft.com/office/drawing/2014/main" id="{90398A36-EDB8-B8FF-D412-DA758C770F41}"/>
              </a:ext>
            </a:extLst>
          </p:cNvPr>
          <p:cNvGrpSpPr/>
          <p:nvPr/>
        </p:nvGrpSpPr>
        <p:grpSpPr>
          <a:xfrm>
            <a:off x="3063704" y="396704"/>
            <a:ext cx="6064593" cy="6064593"/>
            <a:chOff x="2975210" y="490795"/>
            <a:chExt cx="6064593" cy="6064593"/>
          </a:xfrm>
        </p:grpSpPr>
        <p:sp>
          <p:nvSpPr>
            <p:cNvPr id="11" name="Vrije vorm: vorm 10">
              <a:extLst>
                <a:ext uri="{FF2B5EF4-FFF2-40B4-BE49-F238E27FC236}">
                  <a16:creationId xmlns:a16="http://schemas.microsoft.com/office/drawing/2014/main" id="{BF7F4167-D491-D66E-8DBB-57A324BDAD23}"/>
                </a:ext>
              </a:extLst>
            </p:cNvPr>
            <p:cNvSpPr/>
            <p:nvPr/>
          </p:nvSpPr>
          <p:spPr>
            <a:xfrm>
              <a:off x="2975210" y="490795"/>
              <a:ext cx="6064593" cy="6064593"/>
            </a:xfrm>
            <a:custGeom>
              <a:avLst/>
              <a:gdLst>
                <a:gd name="connsiteX0" fmla="*/ 6064594 w 6064593"/>
                <a:gd name="connsiteY0" fmla="*/ 3032297 h 6064593"/>
                <a:gd name="connsiteX1" fmla="*/ 3032297 w 6064593"/>
                <a:gd name="connsiteY1" fmla="*/ 6064595 h 6064593"/>
                <a:gd name="connsiteX2" fmla="*/ 0 w 6064593"/>
                <a:gd name="connsiteY2" fmla="*/ 3032298 h 6064593"/>
                <a:gd name="connsiteX3" fmla="*/ 3032297 w 6064593"/>
                <a:gd name="connsiteY3" fmla="*/ 1 h 6064593"/>
                <a:gd name="connsiteX4" fmla="*/ 6064594 w 6064593"/>
                <a:gd name="connsiteY4" fmla="*/ 3032297 h 6064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4593" h="6064593">
                  <a:moveTo>
                    <a:pt x="6064594" y="3032297"/>
                  </a:moveTo>
                  <a:cubicBezTo>
                    <a:pt x="6064594" y="4706989"/>
                    <a:pt x="4706989" y="6064595"/>
                    <a:pt x="3032297" y="6064595"/>
                  </a:cubicBezTo>
                  <a:cubicBezTo>
                    <a:pt x="1357606" y="6064595"/>
                    <a:pt x="0" y="4706989"/>
                    <a:pt x="0" y="3032298"/>
                  </a:cubicBezTo>
                  <a:cubicBezTo>
                    <a:pt x="0" y="1357606"/>
                    <a:pt x="1357606" y="1"/>
                    <a:pt x="3032297" y="1"/>
                  </a:cubicBezTo>
                  <a:cubicBezTo>
                    <a:pt x="4706989" y="1"/>
                    <a:pt x="6064594" y="1357606"/>
                    <a:pt x="6064594" y="3032297"/>
                  </a:cubicBezTo>
                  <a:close/>
                </a:path>
              </a:pathLst>
            </a:custGeom>
            <a:solidFill>
              <a:srgbClr val="EED0E6"/>
            </a:solidFill>
            <a:ln w="0" cap="flat">
              <a:noFill/>
              <a:prstDash val="solid"/>
              <a:miter/>
            </a:ln>
            <a:effectLst>
              <a:outerShdw blurRad="254000" algn="ctr" rotWithShape="0">
                <a:prstClr val="black">
                  <a:alpha val="20000"/>
                </a:prstClr>
              </a:outerShdw>
            </a:effectLst>
          </p:spPr>
          <p:txBody>
            <a:bodyPr rtlCol="0" anchor="ctr"/>
            <a:lstStyle/>
            <a:p>
              <a:endParaRPr lang="nl-NL"/>
            </a:p>
          </p:txBody>
        </p:sp>
        <p:sp>
          <p:nvSpPr>
            <p:cNvPr id="12" name="Vrije vorm: vorm 11">
              <a:extLst>
                <a:ext uri="{FF2B5EF4-FFF2-40B4-BE49-F238E27FC236}">
                  <a16:creationId xmlns:a16="http://schemas.microsoft.com/office/drawing/2014/main" id="{8205483B-D397-73CD-4DBE-10F15F87FB5B}"/>
                </a:ext>
              </a:extLst>
            </p:cNvPr>
            <p:cNvSpPr/>
            <p:nvPr/>
          </p:nvSpPr>
          <p:spPr>
            <a:xfrm>
              <a:off x="3191432" y="707017"/>
              <a:ext cx="5632148" cy="5632148"/>
            </a:xfrm>
            <a:custGeom>
              <a:avLst/>
              <a:gdLst>
                <a:gd name="connsiteX0" fmla="*/ 5632149 w 5632148"/>
                <a:gd name="connsiteY0" fmla="*/ 2816074 h 5632148"/>
                <a:gd name="connsiteX1" fmla="*/ 2816074 w 5632148"/>
                <a:gd name="connsiteY1" fmla="*/ 5632149 h 5632148"/>
                <a:gd name="connsiteX2" fmla="*/ 0 w 5632148"/>
                <a:gd name="connsiteY2" fmla="*/ 2816074 h 5632148"/>
                <a:gd name="connsiteX3" fmla="*/ 2816074 w 5632148"/>
                <a:gd name="connsiteY3" fmla="*/ 0 h 5632148"/>
                <a:gd name="connsiteX4" fmla="*/ 5632149 w 5632148"/>
                <a:gd name="connsiteY4" fmla="*/ 2816074 h 5632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2148" h="5632148">
                  <a:moveTo>
                    <a:pt x="5632149" y="2816074"/>
                  </a:moveTo>
                  <a:cubicBezTo>
                    <a:pt x="5632149" y="4371350"/>
                    <a:pt x="4371349" y="5632149"/>
                    <a:pt x="2816074" y="5632149"/>
                  </a:cubicBezTo>
                  <a:cubicBezTo>
                    <a:pt x="1260799" y="5632149"/>
                    <a:pt x="0" y="4371350"/>
                    <a:pt x="0" y="2816074"/>
                  </a:cubicBezTo>
                  <a:cubicBezTo>
                    <a:pt x="0" y="1260800"/>
                    <a:pt x="1260799" y="0"/>
                    <a:pt x="2816074" y="0"/>
                  </a:cubicBezTo>
                  <a:cubicBezTo>
                    <a:pt x="4371349" y="0"/>
                    <a:pt x="5632149" y="1260800"/>
                    <a:pt x="5632149" y="2816074"/>
                  </a:cubicBezTo>
                  <a:close/>
                </a:path>
              </a:pathLst>
            </a:custGeom>
            <a:solidFill>
              <a:srgbClr val="FFFFFF"/>
            </a:solidFill>
            <a:ln w="0" cap="flat">
              <a:noFill/>
              <a:prstDash val="solid"/>
              <a:miter/>
            </a:ln>
            <a:effectLst>
              <a:outerShdw blurRad="190500" algn="ctr" rotWithShape="0">
                <a:prstClr val="black">
                  <a:alpha val="15000"/>
                </a:prstClr>
              </a:outerShdw>
            </a:effectLst>
          </p:spPr>
          <p:txBody>
            <a:bodyPr rtlCol="0" anchor="ctr"/>
            <a:lstStyle/>
            <a:p>
              <a:endParaRPr lang="nl-NL"/>
            </a:p>
          </p:txBody>
        </p:sp>
        <p:sp>
          <p:nvSpPr>
            <p:cNvPr id="13" name="Vrije vorm: vorm 12">
              <a:extLst>
                <a:ext uri="{FF2B5EF4-FFF2-40B4-BE49-F238E27FC236}">
                  <a16:creationId xmlns:a16="http://schemas.microsoft.com/office/drawing/2014/main" id="{88757173-377F-30AF-9D9D-D9932D315959}"/>
                </a:ext>
              </a:extLst>
            </p:cNvPr>
            <p:cNvSpPr/>
            <p:nvPr/>
          </p:nvSpPr>
          <p:spPr>
            <a:xfrm>
              <a:off x="3372923" y="888508"/>
              <a:ext cx="5269166" cy="5269166"/>
            </a:xfrm>
            <a:custGeom>
              <a:avLst/>
              <a:gdLst>
                <a:gd name="connsiteX0" fmla="*/ 5269167 w 5269166"/>
                <a:gd name="connsiteY0" fmla="*/ 2634584 h 5269166"/>
                <a:gd name="connsiteX1" fmla="*/ 2634584 w 5269166"/>
                <a:gd name="connsiteY1" fmla="*/ 5269167 h 5269166"/>
                <a:gd name="connsiteX2" fmla="*/ 0 w 5269166"/>
                <a:gd name="connsiteY2" fmla="*/ 2634584 h 5269166"/>
                <a:gd name="connsiteX3" fmla="*/ 2634584 w 5269166"/>
                <a:gd name="connsiteY3" fmla="*/ 0 h 5269166"/>
                <a:gd name="connsiteX4" fmla="*/ 5269167 w 5269166"/>
                <a:gd name="connsiteY4" fmla="*/ 2634584 h 5269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9166" h="5269166">
                  <a:moveTo>
                    <a:pt x="5269167" y="2634584"/>
                  </a:moveTo>
                  <a:cubicBezTo>
                    <a:pt x="5269167" y="4089624"/>
                    <a:pt x="4089624" y="5269167"/>
                    <a:pt x="2634584" y="5269167"/>
                  </a:cubicBezTo>
                  <a:cubicBezTo>
                    <a:pt x="1179543" y="5269167"/>
                    <a:pt x="0" y="4089624"/>
                    <a:pt x="0" y="2634584"/>
                  </a:cubicBezTo>
                  <a:cubicBezTo>
                    <a:pt x="0" y="1179543"/>
                    <a:pt x="1179543" y="0"/>
                    <a:pt x="2634584" y="0"/>
                  </a:cubicBezTo>
                  <a:cubicBezTo>
                    <a:pt x="4089624" y="0"/>
                    <a:pt x="5269167" y="1179543"/>
                    <a:pt x="5269167" y="2634584"/>
                  </a:cubicBezTo>
                  <a:close/>
                </a:path>
              </a:pathLst>
            </a:custGeom>
            <a:solidFill>
              <a:srgbClr val="A91480"/>
            </a:solidFill>
            <a:ln w="0" cap="flat">
              <a:noFill/>
              <a:prstDash val="solid"/>
              <a:miter/>
            </a:ln>
            <a:effectLst>
              <a:outerShdw blurRad="190500" algn="ctr" rotWithShape="0">
                <a:prstClr val="black">
                  <a:alpha val="15000"/>
                </a:prstClr>
              </a:outerShdw>
            </a:effectLst>
          </p:spPr>
          <p:txBody>
            <a:bodyPr rtlCol="0" anchor="ctr"/>
            <a:lstStyle/>
            <a:p>
              <a:endParaRPr lang="nl-NL"/>
            </a:p>
          </p:txBody>
        </p:sp>
      </p:grpSp>
      <p:grpSp>
        <p:nvGrpSpPr>
          <p:cNvPr id="129" name="Groep 128">
            <a:extLst>
              <a:ext uri="{FF2B5EF4-FFF2-40B4-BE49-F238E27FC236}">
                <a16:creationId xmlns:a16="http://schemas.microsoft.com/office/drawing/2014/main" id="{CE6460FE-56CF-95E0-0C83-C8E45D00B0ED}"/>
              </a:ext>
            </a:extLst>
          </p:cNvPr>
          <p:cNvGrpSpPr/>
          <p:nvPr/>
        </p:nvGrpSpPr>
        <p:grpSpPr>
          <a:xfrm>
            <a:off x="11121579" y="585392"/>
            <a:ext cx="550913" cy="550913"/>
            <a:chOff x="11121579" y="585392"/>
            <a:chExt cx="550913" cy="550913"/>
          </a:xfrm>
        </p:grpSpPr>
        <p:sp>
          <p:nvSpPr>
            <p:cNvPr id="28" name="Vrije vorm: vorm 27">
              <a:extLst>
                <a:ext uri="{FF2B5EF4-FFF2-40B4-BE49-F238E27FC236}">
                  <a16:creationId xmlns:a16="http://schemas.microsoft.com/office/drawing/2014/main" id="{91E4FA78-69BB-6A55-9507-73CA22C26DFA}"/>
                </a:ext>
              </a:extLst>
            </p:cNvPr>
            <p:cNvSpPr/>
            <p:nvPr/>
          </p:nvSpPr>
          <p:spPr>
            <a:xfrm>
              <a:off x="11121579" y="585392"/>
              <a:ext cx="550913" cy="550913"/>
            </a:xfrm>
            <a:custGeom>
              <a:avLst/>
              <a:gdLst>
                <a:gd name="connsiteX0" fmla="*/ 550914 w 550913"/>
                <a:gd name="connsiteY0" fmla="*/ 275457 h 550913"/>
                <a:gd name="connsiteX1" fmla="*/ 275457 w 550913"/>
                <a:gd name="connsiteY1" fmla="*/ 550913 h 550913"/>
                <a:gd name="connsiteX2" fmla="*/ 0 w 550913"/>
                <a:gd name="connsiteY2" fmla="*/ 275457 h 550913"/>
                <a:gd name="connsiteX3" fmla="*/ 275457 w 550913"/>
                <a:gd name="connsiteY3" fmla="*/ 0 h 550913"/>
                <a:gd name="connsiteX4" fmla="*/ 550914 w 550913"/>
                <a:gd name="connsiteY4" fmla="*/ 275457 h 55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913" h="550913">
                  <a:moveTo>
                    <a:pt x="550914" y="275457"/>
                  </a:moveTo>
                  <a:cubicBezTo>
                    <a:pt x="550914" y="427587"/>
                    <a:pt x="427588" y="550913"/>
                    <a:pt x="275457" y="550913"/>
                  </a:cubicBezTo>
                  <a:cubicBezTo>
                    <a:pt x="123326" y="550913"/>
                    <a:pt x="0" y="427587"/>
                    <a:pt x="0" y="275457"/>
                  </a:cubicBezTo>
                  <a:cubicBezTo>
                    <a:pt x="0" y="123326"/>
                    <a:pt x="123326" y="0"/>
                    <a:pt x="275457" y="0"/>
                  </a:cubicBezTo>
                  <a:cubicBezTo>
                    <a:pt x="427588" y="0"/>
                    <a:pt x="550914" y="123326"/>
                    <a:pt x="550914" y="275457"/>
                  </a:cubicBezTo>
                  <a:close/>
                </a:path>
              </a:pathLst>
            </a:custGeom>
            <a:solidFill>
              <a:srgbClr val="FFFFFF"/>
            </a:solidFill>
            <a:ln w="0" cap="flat">
              <a:noFill/>
              <a:prstDash val="solid"/>
              <a:miter/>
            </a:ln>
            <a:effectLst>
              <a:outerShdw blurRad="101600" algn="ctr" rotWithShape="0">
                <a:prstClr val="black">
                  <a:alpha val="15000"/>
                </a:prstClr>
              </a:outerShdw>
            </a:effectLst>
          </p:spPr>
          <p:txBody>
            <a:bodyPr rtlCol="0" anchor="ctr"/>
            <a:lstStyle/>
            <a:p>
              <a:endParaRPr lang="nl-NL"/>
            </a:p>
          </p:txBody>
        </p:sp>
        <p:grpSp>
          <p:nvGrpSpPr>
            <p:cNvPr id="118" name="Groep 117">
              <a:extLst>
                <a:ext uri="{FF2B5EF4-FFF2-40B4-BE49-F238E27FC236}">
                  <a16:creationId xmlns:a16="http://schemas.microsoft.com/office/drawing/2014/main" id="{2E2F3496-6B98-3D9D-3286-216278CB7DE7}"/>
                </a:ext>
              </a:extLst>
            </p:cNvPr>
            <p:cNvGrpSpPr/>
            <p:nvPr/>
          </p:nvGrpSpPr>
          <p:grpSpPr>
            <a:xfrm>
              <a:off x="11178642" y="639603"/>
              <a:ext cx="436786" cy="442490"/>
              <a:chOff x="11180023" y="640595"/>
              <a:chExt cx="436786" cy="442490"/>
            </a:xfrm>
          </p:grpSpPr>
          <p:sp>
            <p:nvSpPr>
              <p:cNvPr id="119" name="Vrije vorm: vorm 118">
                <a:extLst>
                  <a:ext uri="{FF2B5EF4-FFF2-40B4-BE49-F238E27FC236}">
                    <a16:creationId xmlns:a16="http://schemas.microsoft.com/office/drawing/2014/main" id="{A14889C9-158D-F1CE-C754-C6EFFD872CB3}"/>
                  </a:ext>
                </a:extLst>
              </p:cNvPr>
              <p:cNvSpPr/>
              <p:nvPr/>
            </p:nvSpPr>
            <p:spPr>
              <a:xfrm>
                <a:off x="11402214" y="656256"/>
                <a:ext cx="214595" cy="187805"/>
              </a:xfrm>
              <a:custGeom>
                <a:avLst/>
                <a:gdLst>
                  <a:gd name="connsiteX0" fmla="*/ 70853 w 214595"/>
                  <a:gd name="connsiteY0" fmla="*/ 187806 h 187805"/>
                  <a:gd name="connsiteX1" fmla="*/ 212307 w 214595"/>
                  <a:gd name="connsiteY1" fmla="*/ 141833 h 187805"/>
                  <a:gd name="connsiteX2" fmla="*/ 214455 w 214595"/>
                  <a:gd name="connsiteY2" fmla="*/ 137665 h 187805"/>
                  <a:gd name="connsiteX3" fmla="*/ 0 w 214595"/>
                  <a:gd name="connsiteY3" fmla="*/ 0 h 187805"/>
                  <a:gd name="connsiteX4" fmla="*/ 0 w 214595"/>
                  <a:gd name="connsiteY4" fmla="*/ 136276 h 187805"/>
                  <a:gd name="connsiteX5" fmla="*/ 70853 w 214595"/>
                  <a:gd name="connsiteY5" fmla="*/ 187806 h 187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595" h="187805">
                    <a:moveTo>
                      <a:pt x="70853" y="187806"/>
                    </a:moveTo>
                    <a:lnTo>
                      <a:pt x="212307" y="141833"/>
                    </a:lnTo>
                    <a:cubicBezTo>
                      <a:pt x="214076" y="141328"/>
                      <a:pt x="214960" y="139434"/>
                      <a:pt x="214455" y="137665"/>
                    </a:cubicBezTo>
                    <a:cubicBezTo>
                      <a:pt x="184270" y="50520"/>
                      <a:pt x="87904" y="-126"/>
                      <a:pt x="0" y="0"/>
                    </a:cubicBezTo>
                    <a:lnTo>
                      <a:pt x="0" y="136276"/>
                    </a:lnTo>
                    <a:cubicBezTo>
                      <a:pt x="31448" y="136276"/>
                      <a:pt x="60623" y="156231"/>
                      <a:pt x="70853" y="187806"/>
                    </a:cubicBezTo>
                    <a:close/>
                  </a:path>
                </a:pathLst>
              </a:custGeom>
              <a:solidFill>
                <a:srgbClr val="EF7900"/>
              </a:solidFill>
              <a:ln w="0" cap="flat">
                <a:noFill/>
                <a:prstDash val="solid"/>
                <a:miter/>
              </a:ln>
            </p:spPr>
            <p:txBody>
              <a:bodyPr rtlCol="0" anchor="ctr"/>
              <a:lstStyle/>
              <a:p>
                <a:endParaRPr lang="nl-NL"/>
              </a:p>
            </p:txBody>
          </p:sp>
          <p:sp>
            <p:nvSpPr>
              <p:cNvPr id="120" name="Vrije vorm: vorm 119">
                <a:extLst>
                  <a:ext uri="{FF2B5EF4-FFF2-40B4-BE49-F238E27FC236}">
                    <a16:creationId xmlns:a16="http://schemas.microsoft.com/office/drawing/2014/main" id="{35F24B04-595A-739F-CA88-D1C5BEF61348}"/>
                  </a:ext>
                </a:extLst>
              </p:cNvPr>
              <p:cNvSpPr/>
              <p:nvPr/>
            </p:nvSpPr>
            <p:spPr>
              <a:xfrm>
                <a:off x="11201526" y="640595"/>
                <a:ext cx="200561" cy="203592"/>
              </a:xfrm>
              <a:custGeom>
                <a:avLst/>
                <a:gdLst>
                  <a:gd name="connsiteX0" fmla="*/ 200562 w 200561"/>
                  <a:gd name="connsiteY0" fmla="*/ 152063 h 203592"/>
                  <a:gd name="connsiteX1" fmla="*/ 200562 w 200561"/>
                  <a:gd name="connsiteY1" fmla="*/ 3284 h 203592"/>
                  <a:gd name="connsiteX2" fmla="*/ 197279 w 200561"/>
                  <a:gd name="connsiteY2" fmla="*/ 0 h 203592"/>
                  <a:gd name="connsiteX3" fmla="*/ 0 w 200561"/>
                  <a:gd name="connsiteY3" fmla="*/ 161409 h 203592"/>
                  <a:gd name="connsiteX4" fmla="*/ 129709 w 200561"/>
                  <a:gd name="connsiteY4" fmla="*/ 203593 h 203592"/>
                  <a:gd name="connsiteX5" fmla="*/ 200562 w 200561"/>
                  <a:gd name="connsiteY5" fmla="*/ 152063 h 203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561" h="203592">
                    <a:moveTo>
                      <a:pt x="200562" y="152063"/>
                    </a:moveTo>
                    <a:lnTo>
                      <a:pt x="200562" y="3284"/>
                    </a:lnTo>
                    <a:cubicBezTo>
                      <a:pt x="200562" y="1516"/>
                      <a:pt x="199046" y="0"/>
                      <a:pt x="197279" y="0"/>
                    </a:cubicBezTo>
                    <a:cubicBezTo>
                      <a:pt x="105080" y="1768"/>
                      <a:pt x="27154" y="77800"/>
                      <a:pt x="0" y="161409"/>
                    </a:cubicBezTo>
                    <a:lnTo>
                      <a:pt x="129709" y="203593"/>
                    </a:lnTo>
                    <a:cubicBezTo>
                      <a:pt x="139434" y="173660"/>
                      <a:pt x="167472" y="152063"/>
                      <a:pt x="200562" y="152063"/>
                    </a:cubicBezTo>
                    <a:close/>
                  </a:path>
                </a:pathLst>
              </a:custGeom>
              <a:solidFill>
                <a:srgbClr val="F59C00"/>
              </a:solidFill>
              <a:ln w="0" cap="flat">
                <a:noFill/>
                <a:prstDash val="solid"/>
                <a:miter/>
              </a:ln>
            </p:spPr>
            <p:txBody>
              <a:bodyPr rtlCol="0" anchor="ctr"/>
              <a:lstStyle/>
              <a:p>
                <a:endParaRPr lang="nl-NL"/>
              </a:p>
            </p:txBody>
          </p:sp>
          <p:sp>
            <p:nvSpPr>
              <p:cNvPr id="121" name="Vrije vorm: vorm 120">
                <a:extLst>
                  <a:ext uri="{FF2B5EF4-FFF2-40B4-BE49-F238E27FC236}">
                    <a16:creationId xmlns:a16="http://schemas.microsoft.com/office/drawing/2014/main" id="{1866E409-93DE-69DE-7247-9ACA690AD740}"/>
                  </a:ext>
                </a:extLst>
              </p:cNvPr>
              <p:cNvSpPr/>
              <p:nvPr/>
            </p:nvSpPr>
            <p:spPr>
              <a:xfrm>
                <a:off x="11270258" y="925514"/>
                <a:ext cx="255854" cy="157571"/>
              </a:xfrm>
              <a:custGeom>
                <a:avLst/>
                <a:gdLst>
                  <a:gd name="connsiteX0" fmla="*/ 88005 w 255854"/>
                  <a:gd name="connsiteY0" fmla="*/ 0 h 157571"/>
                  <a:gd name="connsiteX1" fmla="*/ 606 w 255854"/>
                  <a:gd name="connsiteY1" fmla="*/ 120362 h 157571"/>
                  <a:gd name="connsiteX2" fmla="*/ 1364 w 255854"/>
                  <a:gd name="connsiteY2" fmla="*/ 124909 h 157571"/>
                  <a:gd name="connsiteX3" fmla="*/ 255855 w 255854"/>
                  <a:gd name="connsiteY3" fmla="*/ 110258 h 157571"/>
                  <a:gd name="connsiteX4" fmla="*/ 175782 w 255854"/>
                  <a:gd name="connsiteY4" fmla="*/ 0 h 157571"/>
                  <a:gd name="connsiteX5" fmla="*/ 88131 w 255854"/>
                  <a:gd name="connsiteY5" fmla="*/ 0 h 157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854" h="157571">
                    <a:moveTo>
                      <a:pt x="88005" y="0"/>
                    </a:moveTo>
                    <a:lnTo>
                      <a:pt x="606" y="120362"/>
                    </a:lnTo>
                    <a:cubicBezTo>
                      <a:pt x="-404" y="121878"/>
                      <a:pt x="-151" y="123899"/>
                      <a:pt x="1364" y="124909"/>
                    </a:cubicBezTo>
                    <a:cubicBezTo>
                      <a:pt x="77017" y="177702"/>
                      <a:pt x="184749" y="161914"/>
                      <a:pt x="255855" y="110258"/>
                    </a:cubicBezTo>
                    <a:lnTo>
                      <a:pt x="175782" y="0"/>
                    </a:lnTo>
                    <a:cubicBezTo>
                      <a:pt x="150396" y="18440"/>
                      <a:pt x="114906" y="19450"/>
                      <a:pt x="88131" y="0"/>
                    </a:cubicBezTo>
                    <a:close/>
                  </a:path>
                </a:pathLst>
              </a:custGeom>
              <a:solidFill>
                <a:srgbClr val="A91480"/>
              </a:solidFill>
              <a:ln w="0" cap="flat">
                <a:noFill/>
                <a:prstDash val="solid"/>
                <a:miter/>
              </a:ln>
            </p:spPr>
            <p:txBody>
              <a:bodyPr rtlCol="0" anchor="ctr"/>
              <a:lstStyle/>
              <a:p>
                <a:endParaRPr lang="nl-NL"/>
              </a:p>
            </p:txBody>
          </p:sp>
          <p:sp>
            <p:nvSpPr>
              <p:cNvPr id="122" name="Vrije vorm: vorm 121">
                <a:extLst>
                  <a:ext uri="{FF2B5EF4-FFF2-40B4-BE49-F238E27FC236}">
                    <a16:creationId xmlns:a16="http://schemas.microsoft.com/office/drawing/2014/main" id="{28073EE2-0861-25FF-0A03-48831B196728}"/>
                  </a:ext>
                </a:extLst>
              </p:cNvPr>
              <p:cNvSpPr/>
              <p:nvPr/>
            </p:nvSpPr>
            <p:spPr>
              <a:xfrm>
                <a:off x="11443882" y="800099"/>
                <a:ext cx="168674" cy="247140"/>
              </a:xfrm>
              <a:custGeom>
                <a:avLst/>
                <a:gdLst>
                  <a:gd name="connsiteX0" fmla="*/ 126 w 168674"/>
                  <a:gd name="connsiteY0" fmla="*/ 125414 h 247140"/>
                  <a:gd name="connsiteX1" fmla="*/ 87525 w 168674"/>
                  <a:gd name="connsiteY1" fmla="*/ 245777 h 247140"/>
                  <a:gd name="connsiteX2" fmla="*/ 92071 w 168674"/>
                  <a:gd name="connsiteY2" fmla="*/ 246534 h 247140"/>
                  <a:gd name="connsiteX3" fmla="*/ 156736 w 168674"/>
                  <a:gd name="connsiteY3" fmla="*/ 0 h 247140"/>
                  <a:gd name="connsiteX4" fmla="*/ 27028 w 168674"/>
                  <a:gd name="connsiteY4" fmla="*/ 42184 h 247140"/>
                  <a:gd name="connsiteX5" fmla="*/ 0 w 168674"/>
                  <a:gd name="connsiteY5" fmla="*/ 125541 h 247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674" h="247140">
                    <a:moveTo>
                      <a:pt x="126" y="125414"/>
                    </a:moveTo>
                    <a:lnTo>
                      <a:pt x="87525" y="245777"/>
                    </a:lnTo>
                    <a:cubicBezTo>
                      <a:pt x="88535" y="247292"/>
                      <a:pt x="90682" y="247545"/>
                      <a:pt x="92071" y="246534"/>
                    </a:cubicBezTo>
                    <a:cubicBezTo>
                      <a:pt x="165703" y="190837"/>
                      <a:pt x="183890" y="83610"/>
                      <a:pt x="156736" y="0"/>
                    </a:cubicBezTo>
                    <a:lnTo>
                      <a:pt x="27028" y="42184"/>
                    </a:lnTo>
                    <a:cubicBezTo>
                      <a:pt x="36752" y="72116"/>
                      <a:pt x="26775" y="106091"/>
                      <a:pt x="0" y="125541"/>
                    </a:cubicBezTo>
                    <a:close/>
                  </a:path>
                </a:pathLst>
              </a:custGeom>
              <a:solidFill>
                <a:srgbClr val="E84E0F"/>
              </a:solidFill>
              <a:ln w="0" cap="flat">
                <a:noFill/>
                <a:prstDash val="solid"/>
                <a:miter/>
              </a:ln>
            </p:spPr>
            <p:txBody>
              <a:bodyPr rtlCol="0" anchor="ctr"/>
              <a:lstStyle/>
              <a:p>
                <a:endParaRPr lang="nl-NL"/>
              </a:p>
            </p:txBody>
          </p:sp>
          <p:sp>
            <p:nvSpPr>
              <p:cNvPr id="123" name="Vrije vorm: vorm 122">
                <a:extLst>
                  <a:ext uri="{FF2B5EF4-FFF2-40B4-BE49-F238E27FC236}">
                    <a16:creationId xmlns:a16="http://schemas.microsoft.com/office/drawing/2014/main" id="{0B579F47-59BC-E064-68C4-D71A8B9EE487}"/>
                  </a:ext>
                </a:extLst>
              </p:cNvPr>
              <p:cNvSpPr/>
              <p:nvPr/>
            </p:nvSpPr>
            <p:spPr>
              <a:xfrm>
                <a:off x="11180023" y="796043"/>
                <a:ext cx="180144" cy="239728"/>
              </a:xfrm>
              <a:custGeom>
                <a:avLst/>
                <a:gdLst>
                  <a:gd name="connsiteX0" fmla="*/ 153117 w 180144"/>
                  <a:gd name="connsiteY0" fmla="*/ 46114 h 239728"/>
                  <a:gd name="connsiteX1" fmla="*/ 11662 w 180144"/>
                  <a:gd name="connsiteY1" fmla="*/ 141 h 239728"/>
                  <a:gd name="connsiteX2" fmla="*/ 7495 w 180144"/>
                  <a:gd name="connsiteY2" fmla="*/ 2288 h 239728"/>
                  <a:gd name="connsiteX3" fmla="*/ 100071 w 180144"/>
                  <a:gd name="connsiteY3" fmla="*/ 239729 h 239728"/>
                  <a:gd name="connsiteX4" fmla="*/ 180145 w 180144"/>
                  <a:gd name="connsiteY4" fmla="*/ 129470 h 239728"/>
                  <a:gd name="connsiteX5" fmla="*/ 153117 w 180144"/>
                  <a:gd name="connsiteY5" fmla="*/ 46114 h 239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144" h="239728">
                    <a:moveTo>
                      <a:pt x="153117" y="46114"/>
                    </a:moveTo>
                    <a:lnTo>
                      <a:pt x="11662" y="141"/>
                    </a:lnTo>
                    <a:cubicBezTo>
                      <a:pt x="9895" y="-364"/>
                      <a:pt x="8000" y="520"/>
                      <a:pt x="7495" y="2288"/>
                    </a:cubicBezTo>
                    <a:cubicBezTo>
                      <a:pt x="-19280" y="90571"/>
                      <a:pt x="28965" y="188199"/>
                      <a:pt x="100071" y="239729"/>
                    </a:cubicBezTo>
                    <a:lnTo>
                      <a:pt x="180145" y="129470"/>
                    </a:lnTo>
                    <a:cubicBezTo>
                      <a:pt x="154759" y="111031"/>
                      <a:pt x="142887" y="77688"/>
                      <a:pt x="153117" y="46114"/>
                    </a:cubicBezTo>
                    <a:close/>
                  </a:path>
                </a:pathLst>
              </a:custGeom>
              <a:solidFill>
                <a:srgbClr val="883D90"/>
              </a:solidFill>
              <a:ln w="0" cap="flat">
                <a:noFill/>
                <a:prstDash val="solid"/>
                <a:miter/>
              </a:ln>
            </p:spPr>
            <p:txBody>
              <a:bodyPr rtlCol="0" anchor="ctr"/>
              <a:lstStyle/>
              <a:p>
                <a:endParaRPr lang="nl-NL"/>
              </a:p>
            </p:txBody>
          </p:sp>
        </p:grpSp>
        <p:grpSp>
          <p:nvGrpSpPr>
            <p:cNvPr id="124" name="Groep 123">
              <a:extLst>
                <a:ext uri="{FF2B5EF4-FFF2-40B4-BE49-F238E27FC236}">
                  <a16:creationId xmlns:a16="http://schemas.microsoft.com/office/drawing/2014/main" id="{49A6A340-2204-6BEA-984C-53A5108775A1}"/>
                </a:ext>
              </a:extLst>
            </p:cNvPr>
            <p:cNvGrpSpPr/>
            <p:nvPr/>
          </p:nvGrpSpPr>
          <p:grpSpPr>
            <a:xfrm>
              <a:off x="11306732" y="770545"/>
              <a:ext cx="180606" cy="180606"/>
              <a:chOff x="11310648" y="779387"/>
              <a:chExt cx="180606" cy="180606"/>
            </a:xfrm>
          </p:grpSpPr>
          <p:sp>
            <p:nvSpPr>
              <p:cNvPr id="125" name="Vrije vorm: vorm 124">
                <a:extLst>
                  <a:ext uri="{FF2B5EF4-FFF2-40B4-BE49-F238E27FC236}">
                    <a16:creationId xmlns:a16="http://schemas.microsoft.com/office/drawing/2014/main" id="{768D1003-458A-470F-AB41-232CB444ECAA}"/>
                  </a:ext>
                </a:extLst>
              </p:cNvPr>
              <p:cNvSpPr/>
              <p:nvPr/>
            </p:nvSpPr>
            <p:spPr>
              <a:xfrm>
                <a:off x="11310648" y="779387"/>
                <a:ext cx="180606" cy="180606"/>
              </a:xfrm>
              <a:custGeom>
                <a:avLst/>
                <a:gdLst>
                  <a:gd name="connsiteX0" fmla="*/ 180606 w 180606"/>
                  <a:gd name="connsiteY0" fmla="*/ 90303 h 180606"/>
                  <a:gd name="connsiteX1" fmla="*/ 90303 w 180606"/>
                  <a:gd name="connsiteY1" fmla="*/ 180607 h 180606"/>
                  <a:gd name="connsiteX2" fmla="*/ -1 w 180606"/>
                  <a:gd name="connsiteY2" fmla="*/ 90303 h 180606"/>
                  <a:gd name="connsiteX3" fmla="*/ 90303 w 180606"/>
                  <a:gd name="connsiteY3" fmla="*/ 0 h 180606"/>
                  <a:gd name="connsiteX4" fmla="*/ 180606 w 180606"/>
                  <a:gd name="connsiteY4" fmla="*/ 90303 h 180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606" h="180606">
                    <a:moveTo>
                      <a:pt x="180606" y="90303"/>
                    </a:moveTo>
                    <a:cubicBezTo>
                      <a:pt x="180606" y="140176"/>
                      <a:pt x="140176" y="180607"/>
                      <a:pt x="90303" y="180607"/>
                    </a:cubicBezTo>
                    <a:cubicBezTo>
                      <a:pt x="40429" y="180607"/>
                      <a:pt x="-1" y="140176"/>
                      <a:pt x="-1" y="90303"/>
                    </a:cubicBezTo>
                    <a:cubicBezTo>
                      <a:pt x="-1" y="40430"/>
                      <a:pt x="40429" y="0"/>
                      <a:pt x="90303" y="0"/>
                    </a:cubicBezTo>
                    <a:cubicBezTo>
                      <a:pt x="140176" y="0"/>
                      <a:pt x="180606" y="40430"/>
                      <a:pt x="180606" y="90303"/>
                    </a:cubicBezTo>
                    <a:close/>
                  </a:path>
                </a:pathLst>
              </a:custGeom>
              <a:solidFill>
                <a:srgbClr val="FFFFFF"/>
              </a:solidFill>
              <a:ln w="0" cap="flat">
                <a:noFill/>
                <a:prstDash val="solid"/>
                <a:miter/>
              </a:ln>
            </p:spPr>
            <p:txBody>
              <a:bodyPr rtlCol="0" anchor="ctr"/>
              <a:lstStyle/>
              <a:p>
                <a:endParaRPr lang="nl-NL"/>
              </a:p>
            </p:txBody>
          </p:sp>
          <p:sp>
            <p:nvSpPr>
              <p:cNvPr id="126" name="Vrije vorm: vorm 125">
                <a:extLst>
                  <a:ext uri="{FF2B5EF4-FFF2-40B4-BE49-F238E27FC236}">
                    <a16:creationId xmlns:a16="http://schemas.microsoft.com/office/drawing/2014/main" id="{D0DB0038-2351-E193-B274-C25A1EDAB8F4}"/>
                  </a:ext>
                </a:extLst>
              </p:cNvPr>
              <p:cNvSpPr/>
              <p:nvPr/>
            </p:nvSpPr>
            <p:spPr>
              <a:xfrm>
                <a:off x="11379133" y="834737"/>
                <a:ext cx="39215" cy="69906"/>
              </a:xfrm>
              <a:custGeom>
                <a:avLst/>
                <a:gdLst>
                  <a:gd name="connsiteX0" fmla="*/ 31922 w 39215"/>
                  <a:gd name="connsiteY0" fmla="*/ 1231 h 69906"/>
                  <a:gd name="connsiteX1" fmla="*/ 37984 w 39215"/>
                  <a:gd name="connsiteY1" fmla="*/ 1231 h 69906"/>
                  <a:gd name="connsiteX2" fmla="*/ 37984 w 39215"/>
                  <a:gd name="connsiteY2" fmla="*/ 7294 h 69906"/>
                  <a:gd name="connsiteX3" fmla="*/ 10325 w 39215"/>
                  <a:gd name="connsiteY3" fmla="*/ 34953 h 69906"/>
                  <a:gd name="connsiteX4" fmla="*/ 37984 w 39215"/>
                  <a:gd name="connsiteY4" fmla="*/ 62612 h 69906"/>
                  <a:gd name="connsiteX5" fmla="*/ 37984 w 39215"/>
                  <a:gd name="connsiteY5" fmla="*/ 68675 h 69906"/>
                  <a:gd name="connsiteX6" fmla="*/ 31922 w 39215"/>
                  <a:gd name="connsiteY6" fmla="*/ 68675 h 69906"/>
                  <a:gd name="connsiteX7" fmla="*/ 1231 w 39215"/>
                  <a:gd name="connsiteY7" fmla="*/ 37984 h 69906"/>
                  <a:gd name="connsiteX8" fmla="*/ 1231 w 39215"/>
                  <a:gd name="connsiteY8" fmla="*/ 31922 h 69906"/>
                  <a:gd name="connsiteX9" fmla="*/ 31922 w 39215"/>
                  <a:gd name="connsiteY9" fmla="*/ 1231 h 69906"/>
                  <a:gd name="connsiteX10" fmla="*/ 31922 w 39215"/>
                  <a:gd name="connsiteY10" fmla="*/ 1231 h 6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215" h="69906">
                    <a:moveTo>
                      <a:pt x="31922" y="1231"/>
                    </a:moveTo>
                    <a:cubicBezTo>
                      <a:pt x="33564" y="-410"/>
                      <a:pt x="36342" y="-410"/>
                      <a:pt x="37984" y="1231"/>
                    </a:cubicBezTo>
                    <a:cubicBezTo>
                      <a:pt x="39626" y="2873"/>
                      <a:pt x="39626" y="5652"/>
                      <a:pt x="37984" y="7294"/>
                    </a:cubicBezTo>
                    <a:lnTo>
                      <a:pt x="10325" y="34953"/>
                    </a:lnTo>
                    <a:lnTo>
                      <a:pt x="37984" y="62612"/>
                    </a:lnTo>
                    <a:cubicBezTo>
                      <a:pt x="39626" y="64254"/>
                      <a:pt x="39626" y="67033"/>
                      <a:pt x="37984" y="68675"/>
                    </a:cubicBezTo>
                    <a:cubicBezTo>
                      <a:pt x="36342" y="70317"/>
                      <a:pt x="33564" y="70317"/>
                      <a:pt x="31922" y="68675"/>
                    </a:cubicBezTo>
                    <a:lnTo>
                      <a:pt x="1231" y="37984"/>
                    </a:lnTo>
                    <a:cubicBezTo>
                      <a:pt x="-410" y="36342"/>
                      <a:pt x="-410" y="33690"/>
                      <a:pt x="1231" y="31922"/>
                    </a:cubicBezTo>
                    <a:lnTo>
                      <a:pt x="31922" y="1231"/>
                    </a:lnTo>
                    <a:lnTo>
                      <a:pt x="31922" y="1231"/>
                    </a:lnTo>
                    <a:close/>
                  </a:path>
                </a:pathLst>
              </a:custGeom>
              <a:solidFill>
                <a:srgbClr val="A91480"/>
              </a:solidFill>
              <a:ln w="0" cap="flat">
                <a:noFill/>
                <a:prstDash val="solid"/>
                <a:miter/>
              </a:ln>
            </p:spPr>
            <p:txBody>
              <a:bodyPr rtlCol="0" anchor="ctr"/>
              <a:lstStyle/>
              <a:p>
                <a:endParaRPr lang="nl-NL"/>
              </a:p>
            </p:txBody>
          </p:sp>
        </p:grpSp>
        <p:sp>
          <p:nvSpPr>
            <p:cNvPr id="128" name="Vrije vorm: vorm 127">
              <a:hlinkClick r:id="rId2" action="ppaction://hlinksldjump"/>
              <a:extLst>
                <a:ext uri="{FF2B5EF4-FFF2-40B4-BE49-F238E27FC236}">
                  <a16:creationId xmlns:a16="http://schemas.microsoft.com/office/drawing/2014/main" id="{0D4E1D5C-D333-3274-F728-F4A9A9A7BF0A}"/>
                </a:ext>
              </a:extLst>
            </p:cNvPr>
            <p:cNvSpPr/>
            <p:nvPr/>
          </p:nvSpPr>
          <p:spPr>
            <a:xfrm>
              <a:off x="11121579" y="585392"/>
              <a:ext cx="550913" cy="550913"/>
            </a:xfrm>
            <a:custGeom>
              <a:avLst/>
              <a:gdLst>
                <a:gd name="connsiteX0" fmla="*/ 550914 w 550913"/>
                <a:gd name="connsiteY0" fmla="*/ 275457 h 550913"/>
                <a:gd name="connsiteX1" fmla="*/ 275457 w 550913"/>
                <a:gd name="connsiteY1" fmla="*/ 550913 h 550913"/>
                <a:gd name="connsiteX2" fmla="*/ 0 w 550913"/>
                <a:gd name="connsiteY2" fmla="*/ 275457 h 550913"/>
                <a:gd name="connsiteX3" fmla="*/ 275457 w 550913"/>
                <a:gd name="connsiteY3" fmla="*/ 0 h 550913"/>
                <a:gd name="connsiteX4" fmla="*/ 550914 w 550913"/>
                <a:gd name="connsiteY4" fmla="*/ 275457 h 55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913" h="550913">
                  <a:moveTo>
                    <a:pt x="550914" y="275457"/>
                  </a:moveTo>
                  <a:cubicBezTo>
                    <a:pt x="550914" y="427587"/>
                    <a:pt x="427588" y="550913"/>
                    <a:pt x="275457" y="550913"/>
                  </a:cubicBezTo>
                  <a:cubicBezTo>
                    <a:pt x="123326" y="550913"/>
                    <a:pt x="0" y="427587"/>
                    <a:pt x="0" y="275457"/>
                  </a:cubicBezTo>
                  <a:cubicBezTo>
                    <a:pt x="0" y="123326"/>
                    <a:pt x="123326" y="0"/>
                    <a:pt x="275457" y="0"/>
                  </a:cubicBezTo>
                  <a:cubicBezTo>
                    <a:pt x="427588" y="0"/>
                    <a:pt x="550914" y="123326"/>
                    <a:pt x="550914" y="275457"/>
                  </a:cubicBezTo>
                  <a:close/>
                </a:path>
              </a:pathLst>
            </a:custGeom>
            <a:solidFill>
              <a:srgbClr val="FFFFFF">
                <a:alpha val="0"/>
              </a:srgbClr>
            </a:solidFill>
            <a:ln w="0" cap="flat">
              <a:noFill/>
              <a:prstDash val="solid"/>
              <a:miter/>
            </a:ln>
            <a:effectLst/>
          </p:spPr>
          <p:txBody>
            <a:bodyPr rtlCol="0" anchor="ctr"/>
            <a:lstStyle/>
            <a:p>
              <a:endParaRPr lang="nl-NL"/>
            </a:p>
          </p:txBody>
        </p:sp>
      </p:grpSp>
      <p:cxnSp>
        <p:nvCxnSpPr>
          <p:cNvPr id="149" name="Rechte verbindingslijn 148">
            <a:extLst>
              <a:ext uri="{FF2B5EF4-FFF2-40B4-BE49-F238E27FC236}">
                <a16:creationId xmlns:a16="http://schemas.microsoft.com/office/drawing/2014/main" id="{775FD7D7-332B-F155-5881-6DDC80C4CB01}"/>
              </a:ext>
            </a:extLst>
          </p:cNvPr>
          <p:cNvCxnSpPr>
            <a:cxnSpLocks/>
          </p:cNvCxnSpPr>
          <p:nvPr/>
        </p:nvCxnSpPr>
        <p:spPr>
          <a:xfrm>
            <a:off x="7112895" y="3429000"/>
            <a:ext cx="864000" cy="0"/>
          </a:xfrm>
          <a:prstGeom prst="line">
            <a:avLst/>
          </a:prstGeom>
          <a:ln w="18934" cap="rnd">
            <a:solidFill>
              <a:srgbClr val="FFFFFF"/>
            </a:solidFill>
            <a:prstDash val="sysDot"/>
            <a:round/>
          </a:ln>
        </p:spPr>
      </p:cxnSp>
      <p:cxnSp>
        <p:nvCxnSpPr>
          <p:cNvPr id="150" name="Rechte verbindingslijn 149">
            <a:extLst>
              <a:ext uri="{FF2B5EF4-FFF2-40B4-BE49-F238E27FC236}">
                <a16:creationId xmlns:a16="http://schemas.microsoft.com/office/drawing/2014/main" id="{13E36686-F4D0-EC6F-B557-AA4902BD42B7}"/>
              </a:ext>
            </a:extLst>
          </p:cNvPr>
          <p:cNvCxnSpPr>
            <a:cxnSpLocks/>
          </p:cNvCxnSpPr>
          <p:nvPr/>
        </p:nvCxnSpPr>
        <p:spPr>
          <a:xfrm>
            <a:off x="4215106" y="3429000"/>
            <a:ext cx="864000" cy="0"/>
          </a:xfrm>
          <a:prstGeom prst="line">
            <a:avLst/>
          </a:prstGeom>
          <a:ln w="18934" cap="rnd">
            <a:solidFill>
              <a:srgbClr val="FFFFFF"/>
            </a:solidFill>
            <a:prstDash val="sysDot"/>
            <a:round/>
          </a:ln>
        </p:spPr>
      </p:cxnSp>
      <p:cxnSp>
        <p:nvCxnSpPr>
          <p:cNvPr id="155" name="Rechte verbindingslijn 154">
            <a:extLst>
              <a:ext uri="{FF2B5EF4-FFF2-40B4-BE49-F238E27FC236}">
                <a16:creationId xmlns:a16="http://schemas.microsoft.com/office/drawing/2014/main" id="{2BD05AAB-A694-1581-28C0-F744ACB26D7D}"/>
              </a:ext>
            </a:extLst>
          </p:cNvPr>
          <p:cNvCxnSpPr>
            <a:cxnSpLocks/>
          </p:cNvCxnSpPr>
          <p:nvPr/>
        </p:nvCxnSpPr>
        <p:spPr>
          <a:xfrm rot="5400000">
            <a:off x="5664001" y="1980106"/>
            <a:ext cx="864000" cy="0"/>
          </a:xfrm>
          <a:prstGeom prst="line">
            <a:avLst/>
          </a:prstGeom>
          <a:ln w="18934" cap="rnd">
            <a:solidFill>
              <a:srgbClr val="FFFFFF"/>
            </a:solidFill>
            <a:prstDash val="sysDot"/>
            <a:round/>
          </a:ln>
        </p:spPr>
      </p:cxnSp>
      <p:grpSp>
        <p:nvGrpSpPr>
          <p:cNvPr id="25" name="Groep 24">
            <a:extLst>
              <a:ext uri="{FF2B5EF4-FFF2-40B4-BE49-F238E27FC236}">
                <a16:creationId xmlns:a16="http://schemas.microsoft.com/office/drawing/2014/main" id="{518890A1-FF35-6583-8C26-4915426D05CA}"/>
              </a:ext>
            </a:extLst>
          </p:cNvPr>
          <p:cNvGrpSpPr/>
          <p:nvPr/>
        </p:nvGrpSpPr>
        <p:grpSpPr>
          <a:xfrm>
            <a:off x="2112172" y="2773260"/>
            <a:ext cx="2335382" cy="1311481"/>
            <a:chOff x="2112172" y="2773260"/>
            <a:chExt cx="2335382" cy="1311481"/>
          </a:xfrm>
        </p:grpSpPr>
        <p:sp>
          <p:nvSpPr>
            <p:cNvPr id="21" name="Vrije vorm: vorm 20">
              <a:extLst>
                <a:ext uri="{FF2B5EF4-FFF2-40B4-BE49-F238E27FC236}">
                  <a16:creationId xmlns:a16="http://schemas.microsoft.com/office/drawing/2014/main" id="{68BA0A9C-E476-F301-0CB1-902721F102DA}"/>
                </a:ext>
              </a:extLst>
            </p:cNvPr>
            <p:cNvSpPr/>
            <p:nvPr/>
          </p:nvSpPr>
          <p:spPr>
            <a:xfrm>
              <a:off x="2112172" y="2773260"/>
              <a:ext cx="2335382" cy="1311481"/>
            </a:xfrm>
            <a:custGeom>
              <a:avLst/>
              <a:gdLst>
                <a:gd name="connsiteX0" fmla="*/ 2209085 w 2335382"/>
                <a:gd name="connsiteY0" fmla="*/ 0 h 1311481"/>
                <a:gd name="connsiteX1" fmla="*/ 2335383 w 2335382"/>
                <a:gd name="connsiteY1" fmla="*/ 126298 h 1311481"/>
                <a:gd name="connsiteX2" fmla="*/ 2335383 w 2335382"/>
                <a:gd name="connsiteY2" fmla="*/ 1185184 h 1311481"/>
                <a:gd name="connsiteX3" fmla="*/ 2209085 w 2335382"/>
                <a:gd name="connsiteY3" fmla="*/ 1311482 h 1311481"/>
                <a:gd name="connsiteX4" fmla="*/ 126298 w 2335382"/>
                <a:gd name="connsiteY4" fmla="*/ 1311482 h 1311481"/>
                <a:gd name="connsiteX5" fmla="*/ 0 w 2335382"/>
                <a:gd name="connsiteY5" fmla="*/ 1185184 h 1311481"/>
                <a:gd name="connsiteX6" fmla="*/ 0 w 2335382"/>
                <a:gd name="connsiteY6" fmla="*/ 126299 h 1311481"/>
                <a:gd name="connsiteX7" fmla="*/ 126298 w 2335382"/>
                <a:gd name="connsiteY7" fmla="*/ 0 h 1311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5382" h="1311481">
                  <a:moveTo>
                    <a:pt x="2209085" y="0"/>
                  </a:moveTo>
                  <a:cubicBezTo>
                    <a:pt x="2278837" y="0"/>
                    <a:pt x="2335383" y="56546"/>
                    <a:pt x="2335383" y="126298"/>
                  </a:cubicBezTo>
                  <a:lnTo>
                    <a:pt x="2335383" y="1185184"/>
                  </a:lnTo>
                  <a:cubicBezTo>
                    <a:pt x="2335383" y="1254937"/>
                    <a:pt x="2278837" y="1311482"/>
                    <a:pt x="2209085" y="1311482"/>
                  </a:cubicBezTo>
                  <a:lnTo>
                    <a:pt x="126298" y="1311482"/>
                  </a:lnTo>
                  <a:cubicBezTo>
                    <a:pt x="56546" y="1311482"/>
                    <a:pt x="0" y="1254937"/>
                    <a:pt x="0" y="1185184"/>
                  </a:cubicBezTo>
                  <a:lnTo>
                    <a:pt x="0" y="126299"/>
                  </a:lnTo>
                  <a:cubicBezTo>
                    <a:pt x="0" y="56546"/>
                    <a:pt x="56546" y="0"/>
                    <a:pt x="126298" y="0"/>
                  </a:cubicBezTo>
                  <a:close/>
                </a:path>
              </a:pathLst>
            </a:custGeom>
            <a:solidFill>
              <a:srgbClr val="FFFFFF"/>
            </a:solidFill>
            <a:ln w="0" cap="flat">
              <a:noFill/>
              <a:prstDash val="solid"/>
              <a:miter/>
            </a:ln>
            <a:effectLst>
              <a:outerShdw blurRad="190500" algn="ctr" rotWithShape="0">
                <a:prstClr val="black">
                  <a:alpha val="15000"/>
                </a:prstClr>
              </a:outerShdw>
            </a:effectLst>
          </p:spPr>
          <p:txBody>
            <a:bodyPr lIns="288000" tIns="648000" rIns="288000" rtlCol="0" anchor="t"/>
            <a:lstStyle/>
            <a:p>
              <a:pPr algn="ctr"/>
              <a:r>
                <a:rPr lang="nl-NL" sz="1000" dirty="0">
                  <a:latin typeface="Calibri" panose="020F0502020204030204" pitchFamily="34" charset="0"/>
                </a:rPr>
                <a:t>Wij verbinden mensen in </a:t>
              </a:r>
              <a:br>
                <a:rPr lang="nl-NL" sz="1000" dirty="0">
                  <a:latin typeface="Calibri" panose="020F0502020204030204" pitchFamily="34" charset="0"/>
                </a:rPr>
              </a:br>
              <a:r>
                <a:rPr lang="nl-NL" sz="1000" dirty="0">
                  <a:latin typeface="Calibri" panose="020F0502020204030204" pitchFamily="34" charset="0"/>
                </a:rPr>
                <a:t>de buurt die iets voor elkaar </a:t>
              </a:r>
              <a:br>
                <a:rPr lang="nl-NL" sz="1000" dirty="0">
                  <a:latin typeface="Calibri" panose="020F0502020204030204" pitchFamily="34" charset="0"/>
                </a:rPr>
              </a:br>
              <a:r>
                <a:rPr lang="nl-NL" sz="1000" dirty="0">
                  <a:latin typeface="Calibri" panose="020F0502020204030204" pitchFamily="34" charset="0"/>
                </a:rPr>
                <a:t>kunnen betekenen.</a:t>
              </a:r>
            </a:p>
          </p:txBody>
        </p:sp>
        <p:grpSp>
          <p:nvGrpSpPr>
            <p:cNvPr id="2" name="Groep 1">
              <a:extLst>
                <a:ext uri="{FF2B5EF4-FFF2-40B4-BE49-F238E27FC236}">
                  <a16:creationId xmlns:a16="http://schemas.microsoft.com/office/drawing/2014/main" id="{3606C122-0EFD-5B99-64E8-4ED0A701CC5A}"/>
                </a:ext>
              </a:extLst>
            </p:cNvPr>
            <p:cNvGrpSpPr/>
            <p:nvPr/>
          </p:nvGrpSpPr>
          <p:grpSpPr>
            <a:xfrm>
              <a:off x="3060876" y="3001800"/>
              <a:ext cx="437977" cy="280097"/>
              <a:chOff x="2992078" y="3169988"/>
              <a:chExt cx="437977" cy="280097"/>
            </a:xfrm>
          </p:grpSpPr>
          <p:sp>
            <p:nvSpPr>
              <p:cNvPr id="3" name="Vrije vorm: vorm 2">
                <a:extLst>
                  <a:ext uri="{FF2B5EF4-FFF2-40B4-BE49-F238E27FC236}">
                    <a16:creationId xmlns:a16="http://schemas.microsoft.com/office/drawing/2014/main" id="{33AC6958-611E-EEBD-BD58-5AB87B76ED2F}"/>
                  </a:ext>
                </a:extLst>
              </p:cNvPr>
              <p:cNvSpPr/>
              <p:nvPr/>
            </p:nvSpPr>
            <p:spPr>
              <a:xfrm>
                <a:off x="3054857" y="3233420"/>
                <a:ext cx="276144" cy="216665"/>
              </a:xfrm>
              <a:custGeom>
                <a:avLst/>
                <a:gdLst>
                  <a:gd name="connsiteX0" fmla="*/ 59563 w 276144"/>
                  <a:gd name="connsiteY0" fmla="*/ 127 h 216665"/>
                  <a:gd name="connsiteX1" fmla="*/ 131572 w 276144"/>
                  <a:gd name="connsiteY1" fmla="*/ 24257 h 216665"/>
                  <a:gd name="connsiteX2" fmla="*/ 272034 w 276144"/>
                  <a:gd name="connsiteY2" fmla="*/ 116840 h 216665"/>
                  <a:gd name="connsiteX3" fmla="*/ 273558 w 276144"/>
                  <a:gd name="connsiteY3" fmla="*/ 138557 h 216665"/>
                  <a:gd name="connsiteX4" fmla="*/ 253365 w 276144"/>
                  <a:gd name="connsiteY4" fmla="*/ 146812 h 216665"/>
                  <a:gd name="connsiteX5" fmla="*/ 248666 w 276144"/>
                  <a:gd name="connsiteY5" fmla="*/ 165354 h 216665"/>
                  <a:gd name="connsiteX6" fmla="*/ 227711 w 276144"/>
                  <a:gd name="connsiteY6" fmla="*/ 173609 h 216665"/>
                  <a:gd name="connsiteX7" fmla="*/ 221361 w 276144"/>
                  <a:gd name="connsiteY7" fmla="*/ 188976 h 216665"/>
                  <a:gd name="connsiteX8" fmla="*/ 196088 w 276144"/>
                  <a:gd name="connsiteY8" fmla="*/ 194564 h 216665"/>
                  <a:gd name="connsiteX9" fmla="*/ 166878 w 276144"/>
                  <a:gd name="connsiteY9" fmla="*/ 216662 h 216665"/>
                  <a:gd name="connsiteX10" fmla="*/ 23749 w 276144"/>
                  <a:gd name="connsiteY10" fmla="*/ 122936 h 216665"/>
                  <a:gd name="connsiteX11" fmla="*/ 0 w 276144"/>
                  <a:gd name="connsiteY11" fmla="*/ 90170 h 216665"/>
                  <a:gd name="connsiteX12" fmla="*/ 59690 w 276144"/>
                  <a:gd name="connsiteY12" fmla="*/ 0 h 216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6144" h="216665">
                    <a:moveTo>
                      <a:pt x="59563" y="127"/>
                    </a:moveTo>
                    <a:lnTo>
                      <a:pt x="131572" y="24257"/>
                    </a:lnTo>
                    <a:lnTo>
                      <a:pt x="272034" y="116840"/>
                    </a:lnTo>
                    <a:cubicBezTo>
                      <a:pt x="272034" y="116840"/>
                      <a:pt x="280162" y="127889"/>
                      <a:pt x="273558" y="138557"/>
                    </a:cubicBezTo>
                    <a:cubicBezTo>
                      <a:pt x="267208" y="148844"/>
                      <a:pt x="253365" y="146812"/>
                      <a:pt x="253365" y="146812"/>
                    </a:cubicBezTo>
                    <a:cubicBezTo>
                      <a:pt x="253365" y="146812"/>
                      <a:pt x="254127" y="159512"/>
                      <a:pt x="248666" y="165354"/>
                    </a:cubicBezTo>
                    <a:cubicBezTo>
                      <a:pt x="239649" y="175006"/>
                      <a:pt x="227711" y="173609"/>
                      <a:pt x="227711" y="173609"/>
                    </a:cubicBezTo>
                    <a:cubicBezTo>
                      <a:pt x="227711" y="173609"/>
                      <a:pt x="227330" y="183896"/>
                      <a:pt x="221361" y="188976"/>
                    </a:cubicBezTo>
                    <a:cubicBezTo>
                      <a:pt x="209931" y="198882"/>
                      <a:pt x="196088" y="194564"/>
                      <a:pt x="196088" y="194564"/>
                    </a:cubicBezTo>
                    <a:cubicBezTo>
                      <a:pt x="196088" y="194564"/>
                      <a:pt x="192151" y="216281"/>
                      <a:pt x="166878" y="216662"/>
                    </a:cubicBezTo>
                    <a:cubicBezTo>
                      <a:pt x="124079" y="217297"/>
                      <a:pt x="23749" y="122936"/>
                      <a:pt x="23749" y="122936"/>
                    </a:cubicBezTo>
                    <a:lnTo>
                      <a:pt x="0" y="90170"/>
                    </a:lnTo>
                    <a:lnTo>
                      <a:pt x="59690" y="0"/>
                    </a:lnTo>
                    <a:close/>
                  </a:path>
                </a:pathLst>
              </a:custGeom>
              <a:solidFill>
                <a:srgbClr val="B2805F"/>
              </a:solidFill>
              <a:ln w="0" cap="flat">
                <a:noFill/>
                <a:prstDash val="solid"/>
                <a:miter/>
              </a:ln>
            </p:spPr>
            <p:txBody>
              <a:bodyPr rtlCol="0" anchor="ctr"/>
              <a:lstStyle/>
              <a:p>
                <a:endParaRPr lang="nl-NL"/>
              </a:p>
            </p:txBody>
          </p:sp>
          <p:sp>
            <p:nvSpPr>
              <p:cNvPr id="4" name="Vrije vorm: vorm 3">
                <a:extLst>
                  <a:ext uri="{FF2B5EF4-FFF2-40B4-BE49-F238E27FC236}">
                    <a16:creationId xmlns:a16="http://schemas.microsoft.com/office/drawing/2014/main" id="{CA28718D-588A-5D62-2FAD-2CEC7EE67329}"/>
                  </a:ext>
                </a:extLst>
              </p:cNvPr>
              <p:cNvSpPr/>
              <p:nvPr/>
            </p:nvSpPr>
            <p:spPr>
              <a:xfrm>
                <a:off x="3250640" y="3345692"/>
                <a:ext cx="57761" cy="35301"/>
              </a:xfrm>
              <a:custGeom>
                <a:avLst/>
                <a:gdLst>
                  <a:gd name="connsiteX0" fmla="*/ 56567 w 57761"/>
                  <a:gd name="connsiteY0" fmla="*/ 35302 h 35301"/>
                  <a:gd name="connsiteX1" fmla="*/ 55932 w 57761"/>
                  <a:gd name="connsiteY1" fmla="*/ 35175 h 35301"/>
                  <a:gd name="connsiteX2" fmla="*/ 560 w 57761"/>
                  <a:gd name="connsiteY2" fmla="*/ 2409 h 35301"/>
                  <a:gd name="connsiteX3" fmla="*/ 52 w 57761"/>
                  <a:gd name="connsiteY3" fmla="*/ 631 h 35301"/>
                  <a:gd name="connsiteX4" fmla="*/ 1830 w 57761"/>
                  <a:gd name="connsiteY4" fmla="*/ 123 h 35301"/>
                  <a:gd name="connsiteX5" fmla="*/ 57202 w 57761"/>
                  <a:gd name="connsiteY5" fmla="*/ 32889 h 35301"/>
                  <a:gd name="connsiteX6" fmla="*/ 57710 w 57761"/>
                  <a:gd name="connsiteY6" fmla="*/ 34667 h 35301"/>
                  <a:gd name="connsiteX7" fmla="*/ 56567 w 57761"/>
                  <a:gd name="connsiteY7" fmla="*/ 35302 h 35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761" h="35301">
                    <a:moveTo>
                      <a:pt x="56567" y="35302"/>
                    </a:moveTo>
                    <a:cubicBezTo>
                      <a:pt x="56567" y="35302"/>
                      <a:pt x="56059" y="35302"/>
                      <a:pt x="55932" y="35175"/>
                    </a:cubicBezTo>
                    <a:lnTo>
                      <a:pt x="560" y="2409"/>
                    </a:lnTo>
                    <a:cubicBezTo>
                      <a:pt x="560" y="2409"/>
                      <a:pt x="-202" y="1266"/>
                      <a:pt x="52" y="631"/>
                    </a:cubicBezTo>
                    <a:cubicBezTo>
                      <a:pt x="433" y="-4"/>
                      <a:pt x="1195" y="-131"/>
                      <a:pt x="1830" y="123"/>
                    </a:cubicBezTo>
                    <a:lnTo>
                      <a:pt x="57202" y="32889"/>
                    </a:lnTo>
                    <a:cubicBezTo>
                      <a:pt x="57202" y="32889"/>
                      <a:pt x="57964" y="34032"/>
                      <a:pt x="57710" y="34667"/>
                    </a:cubicBezTo>
                    <a:cubicBezTo>
                      <a:pt x="57456" y="35048"/>
                      <a:pt x="57075" y="35302"/>
                      <a:pt x="56567" y="35302"/>
                    </a:cubicBezTo>
                    <a:close/>
                  </a:path>
                </a:pathLst>
              </a:custGeom>
              <a:solidFill>
                <a:srgbClr val="7A4A32"/>
              </a:solidFill>
              <a:ln w="0" cap="flat">
                <a:noFill/>
                <a:prstDash val="solid"/>
                <a:miter/>
              </a:ln>
            </p:spPr>
            <p:txBody>
              <a:bodyPr rtlCol="0" anchor="ctr"/>
              <a:lstStyle/>
              <a:p>
                <a:endParaRPr lang="nl-NL"/>
              </a:p>
            </p:txBody>
          </p:sp>
          <p:sp>
            <p:nvSpPr>
              <p:cNvPr id="5" name="Vrije vorm: vorm 4">
                <a:extLst>
                  <a:ext uri="{FF2B5EF4-FFF2-40B4-BE49-F238E27FC236}">
                    <a16:creationId xmlns:a16="http://schemas.microsoft.com/office/drawing/2014/main" id="{0B0E928D-37B4-B736-5A4C-E970D0990FAB}"/>
                  </a:ext>
                </a:extLst>
              </p:cNvPr>
              <p:cNvSpPr/>
              <p:nvPr/>
            </p:nvSpPr>
            <p:spPr>
              <a:xfrm>
                <a:off x="3235091" y="3377858"/>
                <a:ext cx="47838" cy="30313"/>
              </a:xfrm>
              <a:custGeom>
                <a:avLst/>
                <a:gdLst>
                  <a:gd name="connsiteX0" fmla="*/ 46589 w 47838"/>
                  <a:gd name="connsiteY0" fmla="*/ 30186 h 30313"/>
                  <a:gd name="connsiteX1" fmla="*/ 45954 w 47838"/>
                  <a:gd name="connsiteY1" fmla="*/ 30059 h 30313"/>
                  <a:gd name="connsiteX2" fmla="*/ 488 w 47838"/>
                  <a:gd name="connsiteY2" fmla="*/ 2373 h 30313"/>
                  <a:gd name="connsiteX3" fmla="*/ 107 w 47838"/>
                  <a:gd name="connsiteY3" fmla="*/ 595 h 30313"/>
                  <a:gd name="connsiteX4" fmla="*/ 1885 w 47838"/>
                  <a:gd name="connsiteY4" fmla="*/ 214 h 30313"/>
                  <a:gd name="connsiteX5" fmla="*/ 47350 w 47838"/>
                  <a:gd name="connsiteY5" fmla="*/ 27901 h 30313"/>
                  <a:gd name="connsiteX6" fmla="*/ 47731 w 47838"/>
                  <a:gd name="connsiteY6" fmla="*/ 29678 h 30313"/>
                  <a:gd name="connsiteX7" fmla="*/ 46589 w 47838"/>
                  <a:gd name="connsiteY7" fmla="*/ 30313 h 3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838" h="30313">
                    <a:moveTo>
                      <a:pt x="46589" y="30186"/>
                    </a:moveTo>
                    <a:cubicBezTo>
                      <a:pt x="46589" y="30186"/>
                      <a:pt x="46080" y="30186"/>
                      <a:pt x="45954" y="30059"/>
                    </a:cubicBezTo>
                    <a:lnTo>
                      <a:pt x="488" y="2373"/>
                    </a:lnTo>
                    <a:cubicBezTo>
                      <a:pt x="488" y="2373"/>
                      <a:pt x="-274" y="1230"/>
                      <a:pt x="107" y="595"/>
                    </a:cubicBezTo>
                    <a:cubicBezTo>
                      <a:pt x="488" y="-40"/>
                      <a:pt x="1250" y="-167"/>
                      <a:pt x="1885" y="214"/>
                    </a:cubicBezTo>
                    <a:lnTo>
                      <a:pt x="47350" y="27901"/>
                    </a:lnTo>
                    <a:cubicBezTo>
                      <a:pt x="47350" y="27901"/>
                      <a:pt x="48112" y="29044"/>
                      <a:pt x="47731" y="29678"/>
                    </a:cubicBezTo>
                    <a:cubicBezTo>
                      <a:pt x="47478" y="30059"/>
                      <a:pt x="47097" y="30313"/>
                      <a:pt x="46589" y="30313"/>
                    </a:cubicBezTo>
                    <a:close/>
                  </a:path>
                </a:pathLst>
              </a:custGeom>
              <a:solidFill>
                <a:srgbClr val="7A4A32"/>
              </a:solidFill>
              <a:ln w="0" cap="flat">
                <a:noFill/>
                <a:prstDash val="solid"/>
                <a:miter/>
              </a:ln>
            </p:spPr>
            <p:txBody>
              <a:bodyPr rtlCol="0" anchor="ctr"/>
              <a:lstStyle/>
              <a:p>
                <a:endParaRPr lang="nl-NL"/>
              </a:p>
            </p:txBody>
          </p:sp>
          <p:sp>
            <p:nvSpPr>
              <p:cNvPr id="115" name="Vrije vorm: vorm 114">
                <a:extLst>
                  <a:ext uri="{FF2B5EF4-FFF2-40B4-BE49-F238E27FC236}">
                    <a16:creationId xmlns:a16="http://schemas.microsoft.com/office/drawing/2014/main" id="{1F4568DF-5519-A39F-BE44-57B01254DFBC}"/>
                  </a:ext>
                </a:extLst>
              </p:cNvPr>
              <p:cNvSpPr/>
              <p:nvPr/>
            </p:nvSpPr>
            <p:spPr>
              <a:xfrm>
                <a:off x="3214402" y="3408247"/>
                <a:ext cx="37654" cy="20752"/>
              </a:xfrm>
              <a:custGeom>
                <a:avLst/>
                <a:gdLst>
                  <a:gd name="connsiteX0" fmla="*/ 36417 w 37654"/>
                  <a:gd name="connsiteY0" fmla="*/ 20753 h 20752"/>
                  <a:gd name="connsiteX1" fmla="*/ 35782 w 37654"/>
                  <a:gd name="connsiteY1" fmla="*/ 20626 h 20752"/>
                  <a:gd name="connsiteX2" fmla="*/ 603 w 37654"/>
                  <a:gd name="connsiteY2" fmla="*/ 2465 h 20752"/>
                  <a:gd name="connsiteX3" fmla="*/ 95 w 37654"/>
                  <a:gd name="connsiteY3" fmla="*/ 687 h 20752"/>
                  <a:gd name="connsiteX4" fmla="*/ 1873 w 37654"/>
                  <a:gd name="connsiteY4" fmla="*/ 179 h 20752"/>
                  <a:gd name="connsiteX5" fmla="*/ 37052 w 37654"/>
                  <a:gd name="connsiteY5" fmla="*/ 18340 h 20752"/>
                  <a:gd name="connsiteX6" fmla="*/ 37560 w 37654"/>
                  <a:gd name="connsiteY6" fmla="*/ 20118 h 20752"/>
                  <a:gd name="connsiteX7" fmla="*/ 36417 w 37654"/>
                  <a:gd name="connsiteY7" fmla="*/ 20753 h 20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654" h="20752">
                    <a:moveTo>
                      <a:pt x="36417" y="20753"/>
                    </a:moveTo>
                    <a:cubicBezTo>
                      <a:pt x="36417" y="20753"/>
                      <a:pt x="36036" y="20753"/>
                      <a:pt x="35782" y="20626"/>
                    </a:cubicBezTo>
                    <a:lnTo>
                      <a:pt x="603" y="2465"/>
                    </a:lnTo>
                    <a:cubicBezTo>
                      <a:pt x="603" y="2465"/>
                      <a:pt x="-286" y="1322"/>
                      <a:pt x="95" y="687"/>
                    </a:cubicBezTo>
                    <a:cubicBezTo>
                      <a:pt x="476" y="52"/>
                      <a:pt x="1238" y="-202"/>
                      <a:pt x="1873" y="179"/>
                    </a:cubicBezTo>
                    <a:lnTo>
                      <a:pt x="37052" y="18340"/>
                    </a:lnTo>
                    <a:cubicBezTo>
                      <a:pt x="37052" y="18340"/>
                      <a:pt x="37941" y="19483"/>
                      <a:pt x="37560" y="20118"/>
                    </a:cubicBezTo>
                    <a:cubicBezTo>
                      <a:pt x="37306" y="20499"/>
                      <a:pt x="36925" y="20753"/>
                      <a:pt x="36417" y="20753"/>
                    </a:cubicBezTo>
                    <a:close/>
                  </a:path>
                </a:pathLst>
              </a:custGeom>
              <a:solidFill>
                <a:srgbClr val="7A4A32"/>
              </a:solidFill>
              <a:ln w="0" cap="flat">
                <a:noFill/>
                <a:prstDash val="solid"/>
                <a:miter/>
              </a:ln>
            </p:spPr>
            <p:txBody>
              <a:bodyPr rtlCol="0" anchor="ctr"/>
              <a:lstStyle/>
              <a:p>
                <a:endParaRPr lang="nl-NL"/>
              </a:p>
            </p:txBody>
          </p:sp>
          <p:sp>
            <p:nvSpPr>
              <p:cNvPr id="116" name="Vrije vorm: vorm 115">
                <a:extLst>
                  <a:ext uri="{FF2B5EF4-FFF2-40B4-BE49-F238E27FC236}">
                    <a16:creationId xmlns:a16="http://schemas.microsoft.com/office/drawing/2014/main" id="{AA412B29-C3F6-0AA1-E7E4-1DE9C42473EB}"/>
                  </a:ext>
                </a:extLst>
              </p:cNvPr>
              <p:cNvSpPr/>
              <p:nvPr/>
            </p:nvSpPr>
            <p:spPr>
              <a:xfrm>
                <a:off x="3134105" y="3230495"/>
                <a:ext cx="228219" cy="119510"/>
              </a:xfrm>
              <a:custGeom>
                <a:avLst/>
                <a:gdLst>
                  <a:gd name="connsiteX0" fmla="*/ 173355 w 228219"/>
                  <a:gd name="connsiteY0" fmla="*/ 4576 h 119510"/>
                  <a:gd name="connsiteX1" fmla="*/ 142875 w 228219"/>
                  <a:gd name="connsiteY1" fmla="*/ 12450 h 119510"/>
                  <a:gd name="connsiteX2" fmla="*/ 99314 w 228219"/>
                  <a:gd name="connsiteY2" fmla="*/ 131 h 119510"/>
                  <a:gd name="connsiteX3" fmla="*/ 20574 w 228219"/>
                  <a:gd name="connsiteY3" fmla="*/ 19562 h 119510"/>
                  <a:gd name="connsiteX4" fmla="*/ 0 w 228219"/>
                  <a:gd name="connsiteY4" fmla="*/ 73409 h 119510"/>
                  <a:gd name="connsiteX5" fmla="*/ 35179 w 228219"/>
                  <a:gd name="connsiteY5" fmla="*/ 71377 h 119510"/>
                  <a:gd name="connsiteX6" fmla="*/ 56515 w 228219"/>
                  <a:gd name="connsiteY6" fmla="*/ 44454 h 119510"/>
                  <a:gd name="connsiteX7" fmla="*/ 80264 w 228219"/>
                  <a:gd name="connsiteY7" fmla="*/ 45596 h 119510"/>
                  <a:gd name="connsiteX8" fmla="*/ 192532 w 228219"/>
                  <a:gd name="connsiteY8" fmla="*/ 119511 h 119510"/>
                  <a:gd name="connsiteX9" fmla="*/ 228219 w 228219"/>
                  <a:gd name="connsiteY9" fmla="*/ 94873 h 119510"/>
                  <a:gd name="connsiteX10" fmla="*/ 173228 w 228219"/>
                  <a:gd name="connsiteY10" fmla="*/ 4449 h 119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219" h="119510">
                    <a:moveTo>
                      <a:pt x="173355" y="4576"/>
                    </a:moveTo>
                    <a:cubicBezTo>
                      <a:pt x="172212" y="4956"/>
                      <a:pt x="150749" y="12577"/>
                      <a:pt x="142875" y="12450"/>
                    </a:cubicBezTo>
                    <a:cubicBezTo>
                      <a:pt x="131572" y="12323"/>
                      <a:pt x="110617" y="893"/>
                      <a:pt x="99314" y="131"/>
                    </a:cubicBezTo>
                    <a:cubicBezTo>
                      <a:pt x="79121" y="-1013"/>
                      <a:pt x="35179" y="5337"/>
                      <a:pt x="20574" y="19562"/>
                    </a:cubicBezTo>
                    <a:cubicBezTo>
                      <a:pt x="10287" y="29595"/>
                      <a:pt x="0" y="73409"/>
                      <a:pt x="0" y="73409"/>
                    </a:cubicBezTo>
                    <a:cubicBezTo>
                      <a:pt x="0" y="73409"/>
                      <a:pt x="19431" y="82554"/>
                      <a:pt x="35179" y="71377"/>
                    </a:cubicBezTo>
                    <a:cubicBezTo>
                      <a:pt x="42164" y="66425"/>
                      <a:pt x="56515" y="44454"/>
                      <a:pt x="56515" y="44454"/>
                    </a:cubicBezTo>
                    <a:lnTo>
                      <a:pt x="80264" y="45596"/>
                    </a:lnTo>
                    <a:lnTo>
                      <a:pt x="192532" y="119511"/>
                    </a:lnTo>
                    <a:lnTo>
                      <a:pt x="228219" y="94873"/>
                    </a:lnTo>
                    <a:lnTo>
                      <a:pt x="173228" y="4449"/>
                    </a:lnTo>
                    <a:close/>
                  </a:path>
                </a:pathLst>
              </a:custGeom>
              <a:solidFill>
                <a:srgbClr val="F6D0B1"/>
              </a:solidFill>
              <a:ln w="0" cap="flat">
                <a:noFill/>
                <a:prstDash val="solid"/>
                <a:miter/>
              </a:ln>
            </p:spPr>
            <p:txBody>
              <a:bodyPr rtlCol="0" anchor="ctr"/>
              <a:lstStyle/>
              <a:p>
                <a:endParaRPr lang="nl-NL"/>
              </a:p>
            </p:txBody>
          </p:sp>
          <p:sp>
            <p:nvSpPr>
              <p:cNvPr id="117" name="Vrije vorm: vorm 116">
                <a:extLst>
                  <a:ext uri="{FF2B5EF4-FFF2-40B4-BE49-F238E27FC236}">
                    <a16:creationId xmlns:a16="http://schemas.microsoft.com/office/drawing/2014/main" id="{D3CB77A2-54D6-B53A-246C-9FD42CC079E7}"/>
                  </a:ext>
                </a:extLst>
              </p:cNvPr>
              <p:cNvSpPr/>
              <p:nvPr/>
            </p:nvSpPr>
            <p:spPr>
              <a:xfrm>
                <a:off x="3092555" y="3349476"/>
                <a:ext cx="65447" cy="60748"/>
              </a:xfrm>
              <a:custGeom>
                <a:avLst/>
                <a:gdLst>
                  <a:gd name="connsiteX0" fmla="*/ 3704 w 65447"/>
                  <a:gd name="connsiteY0" fmla="*/ 55520 h 60748"/>
                  <a:gd name="connsiteX1" fmla="*/ 3704 w 65447"/>
                  <a:gd name="connsiteY1" fmla="*/ 55520 h 60748"/>
                  <a:gd name="connsiteX2" fmla="*/ 5228 w 65447"/>
                  <a:gd name="connsiteY2" fmla="*/ 33930 h 60748"/>
                  <a:gd name="connsiteX3" fmla="*/ 40153 w 65447"/>
                  <a:gd name="connsiteY3" fmla="*/ 3704 h 60748"/>
                  <a:gd name="connsiteX4" fmla="*/ 61743 w 65447"/>
                  <a:gd name="connsiteY4" fmla="*/ 5228 h 60748"/>
                  <a:gd name="connsiteX5" fmla="*/ 61743 w 65447"/>
                  <a:gd name="connsiteY5" fmla="*/ 5228 h 60748"/>
                  <a:gd name="connsiteX6" fmla="*/ 60219 w 65447"/>
                  <a:gd name="connsiteY6" fmla="*/ 26818 h 60748"/>
                  <a:gd name="connsiteX7" fmla="*/ 25294 w 65447"/>
                  <a:gd name="connsiteY7" fmla="*/ 57044 h 60748"/>
                  <a:gd name="connsiteX8" fmla="*/ 3704 w 65447"/>
                  <a:gd name="connsiteY8" fmla="*/ 55520 h 60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447" h="60748">
                    <a:moveTo>
                      <a:pt x="3704" y="55520"/>
                    </a:moveTo>
                    <a:lnTo>
                      <a:pt x="3704" y="55520"/>
                    </a:lnTo>
                    <a:cubicBezTo>
                      <a:pt x="-1757" y="49170"/>
                      <a:pt x="-1122" y="39518"/>
                      <a:pt x="5228" y="33930"/>
                    </a:cubicBezTo>
                    <a:lnTo>
                      <a:pt x="40153" y="3704"/>
                    </a:lnTo>
                    <a:cubicBezTo>
                      <a:pt x="46503" y="-1757"/>
                      <a:pt x="56155" y="-1122"/>
                      <a:pt x="61743" y="5228"/>
                    </a:cubicBezTo>
                    <a:lnTo>
                      <a:pt x="61743" y="5228"/>
                    </a:lnTo>
                    <a:cubicBezTo>
                      <a:pt x="67204" y="11578"/>
                      <a:pt x="66569" y="21230"/>
                      <a:pt x="60219" y="26818"/>
                    </a:cubicBezTo>
                    <a:lnTo>
                      <a:pt x="25294" y="57044"/>
                    </a:lnTo>
                    <a:cubicBezTo>
                      <a:pt x="18944" y="62505"/>
                      <a:pt x="9292" y="61870"/>
                      <a:pt x="3704" y="55520"/>
                    </a:cubicBezTo>
                    <a:close/>
                  </a:path>
                </a:pathLst>
              </a:custGeom>
              <a:solidFill>
                <a:srgbClr val="F6D0B1"/>
              </a:solidFill>
              <a:ln w="0" cap="flat">
                <a:noFill/>
                <a:prstDash val="solid"/>
                <a:miter/>
              </a:ln>
            </p:spPr>
            <p:txBody>
              <a:bodyPr rtlCol="0" anchor="ctr"/>
              <a:lstStyle/>
              <a:p>
                <a:endParaRPr lang="nl-NL"/>
              </a:p>
            </p:txBody>
          </p:sp>
          <p:sp>
            <p:nvSpPr>
              <p:cNvPr id="6" name="Vrije vorm: vorm 5">
                <a:extLst>
                  <a:ext uri="{FF2B5EF4-FFF2-40B4-BE49-F238E27FC236}">
                    <a16:creationId xmlns:a16="http://schemas.microsoft.com/office/drawing/2014/main" id="{3D9EC2E4-FEA9-B991-1316-0BA0839E8276}"/>
                  </a:ext>
                </a:extLst>
              </p:cNvPr>
              <p:cNvSpPr/>
              <p:nvPr/>
            </p:nvSpPr>
            <p:spPr>
              <a:xfrm rot="19146600">
                <a:off x="3108938" y="3390998"/>
                <a:ext cx="71373" cy="30479"/>
              </a:xfrm>
              <a:custGeom>
                <a:avLst/>
                <a:gdLst>
                  <a:gd name="connsiteX0" fmla="*/ 14732 w 71373"/>
                  <a:gd name="connsiteY0" fmla="*/ 0 h 30479"/>
                  <a:gd name="connsiteX1" fmla="*/ 56642 w 71373"/>
                  <a:gd name="connsiteY1" fmla="*/ 0 h 30479"/>
                  <a:gd name="connsiteX2" fmla="*/ 71374 w 71373"/>
                  <a:gd name="connsiteY2" fmla="*/ 14732 h 30479"/>
                  <a:gd name="connsiteX3" fmla="*/ 71374 w 71373"/>
                  <a:gd name="connsiteY3" fmla="*/ 15748 h 30479"/>
                  <a:gd name="connsiteX4" fmla="*/ 56642 w 71373"/>
                  <a:gd name="connsiteY4" fmla="*/ 30480 h 30479"/>
                  <a:gd name="connsiteX5" fmla="*/ 14732 w 71373"/>
                  <a:gd name="connsiteY5" fmla="*/ 30480 h 30479"/>
                  <a:gd name="connsiteX6" fmla="*/ 0 w 71373"/>
                  <a:gd name="connsiteY6" fmla="*/ 15748 h 30479"/>
                  <a:gd name="connsiteX7" fmla="*/ 0 w 71373"/>
                  <a:gd name="connsiteY7" fmla="*/ 14732 h 30479"/>
                  <a:gd name="connsiteX8" fmla="*/ 14732 w 71373"/>
                  <a:gd name="connsiteY8" fmla="*/ 0 h 30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73" h="30479">
                    <a:moveTo>
                      <a:pt x="14732" y="0"/>
                    </a:moveTo>
                    <a:lnTo>
                      <a:pt x="56642" y="0"/>
                    </a:lnTo>
                    <a:cubicBezTo>
                      <a:pt x="64770" y="0"/>
                      <a:pt x="71374" y="6604"/>
                      <a:pt x="71374" y="14732"/>
                    </a:cubicBezTo>
                    <a:lnTo>
                      <a:pt x="71374" y="15748"/>
                    </a:lnTo>
                    <a:cubicBezTo>
                      <a:pt x="71374" y="23876"/>
                      <a:pt x="64770" y="30480"/>
                      <a:pt x="56642" y="30480"/>
                    </a:cubicBezTo>
                    <a:lnTo>
                      <a:pt x="14732" y="30480"/>
                    </a:lnTo>
                    <a:cubicBezTo>
                      <a:pt x="6604" y="30480"/>
                      <a:pt x="0" y="23876"/>
                      <a:pt x="0" y="15748"/>
                    </a:cubicBezTo>
                    <a:lnTo>
                      <a:pt x="0" y="14732"/>
                    </a:lnTo>
                    <a:cubicBezTo>
                      <a:pt x="0" y="6604"/>
                      <a:pt x="6604" y="0"/>
                      <a:pt x="14732" y="0"/>
                    </a:cubicBezTo>
                    <a:close/>
                  </a:path>
                </a:pathLst>
              </a:custGeom>
              <a:solidFill>
                <a:srgbClr val="F6D0B1"/>
              </a:solidFill>
              <a:ln w="0" cap="flat">
                <a:noFill/>
                <a:prstDash val="solid"/>
                <a:miter/>
              </a:ln>
            </p:spPr>
            <p:txBody>
              <a:bodyPr rtlCol="0" anchor="ctr"/>
              <a:lstStyle/>
              <a:p>
                <a:endParaRPr lang="nl-NL"/>
              </a:p>
            </p:txBody>
          </p:sp>
          <p:sp>
            <p:nvSpPr>
              <p:cNvPr id="7" name="Vrije vorm: vorm 6">
                <a:extLst>
                  <a:ext uri="{FF2B5EF4-FFF2-40B4-BE49-F238E27FC236}">
                    <a16:creationId xmlns:a16="http://schemas.microsoft.com/office/drawing/2014/main" id="{34CB9AD4-01A3-A087-7EA0-31086F00A8A1}"/>
                  </a:ext>
                </a:extLst>
              </p:cNvPr>
              <p:cNvSpPr/>
              <p:nvPr/>
            </p:nvSpPr>
            <p:spPr>
              <a:xfrm rot="19145998">
                <a:off x="3132011" y="3416747"/>
                <a:ext cx="63880" cy="30479"/>
              </a:xfrm>
              <a:custGeom>
                <a:avLst/>
                <a:gdLst>
                  <a:gd name="connsiteX0" fmla="*/ 49911 w 63880"/>
                  <a:gd name="connsiteY0" fmla="*/ 0 h 30479"/>
                  <a:gd name="connsiteX1" fmla="*/ 63881 w 63880"/>
                  <a:gd name="connsiteY1" fmla="*/ 13970 h 30479"/>
                  <a:gd name="connsiteX2" fmla="*/ 63881 w 63880"/>
                  <a:gd name="connsiteY2" fmla="*/ 16510 h 30479"/>
                  <a:gd name="connsiteX3" fmla="*/ 49911 w 63880"/>
                  <a:gd name="connsiteY3" fmla="*/ 30480 h 30479"/>
                  <a:gd name="connsiteX4" fmla="*/ 13970 w 63880"/>
                  <a:gd name="connsiteY4" fmla="*/ 30480 h 30479"/>
                  <a:gd name="connsiteX5" fmla="*/ 0 w 63880"/>
                  <a:gd name="connsiteY5" fmla="*/ 16510 h 30479"/>
                  <a:gd name="connsiteX6" fmla="*/ 0 w 63880"/>
                  <a:gd name="connsiteY6" fmla="*/ 13970 h 30479"/>
                  <a:gd name="connsiteX7" fmla="*/ 13970 w 63880"/>
                  <a:gd name="connsiteY7" fmla="*/ 0 h 30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80" h="30479">
                    <a:moveTo>
                      <a:pt x="49911" y="0"/>
                    </a:moveTo>
                    <a:cubicBezTo>
                      <a:pt x="57626" y="0"/>
                      <a:pt x="63881" y="6255"/>
                      <a:pt x="63881" y="13970"/>
                    </a:cubicBezTo>
                    <a:lnTo>
                      <a:pt x="63881" y="16510"/>
                    </a:lnTo>
                    <a:cubicBezTo>
                      <a:pt x="63881" y="24226"/>
                      <a:pt x="57626" y="30480"/>
                      <a:pt x="49911" y="30480"/>
                    </a:cubicBezTo>
                    <a:lnTo>
                      <a:pt x="13970" y="30480"/>
                    </a:lnTo>
                    <a:cubicBezTo>
                      <a:pt x="6255" y="30480"/>
                      <a:pt x="0" y="24226"/>
                      <a:pt x="0" y="16510"/>
                    </a:cubicBezTo>
                    <a:lnTo>
                      <a:pt x="0" y="13970"/>
                    </a:lnTo>
                    <a:cubicBezTo>
                      <a:pt x="0" y="6255"/>
                      <a:pt x="6255" y="0"/>
                      <a:pt x="13970" y="0"/>
                    </a:cubicBezTo>
                    <a:close/>
                  </a:path>
                </a:pathLst>
              </a:custGeom>
              <a:solidFill>
                <a:srgbClr val="F6D0B1"/>
              </a:solidFill>
              <a:ln w="0" cap="flat">
                <a:noFill/>
                <a:prstDash val="solid"/>
                <a:miter/>
              </a:ln>
            </p:spPr>
            <p:txBody>
              <a:bodyPr rtlCol="0" anchor="ctr"/>
              <a:lstStyle/>
              <a:p>
                <a:endParaRPr lang="nl-NL"/>
              </a:p>
            </p:txBody>
          </p:sp>
          <p:sp>
            <p:nvSpPr>
              <p:cNvPr id="8" name="Vrije vorm: vorm 7">
                <a:extLst>
                  <a:ext uri="{FF2B5EF4-FFF2-40B4-BE49-F238E27FC236}">
                    <a16:creationId xmlns:a16="http://schemas.microsoft.com/office/drawing/2014/main" id="{CEB36C84-BF40-D6B2-23D2-5B749F6AE6F2}"/>
                  </a:ext>
                </a:extLst>
              </p:cNvPr>
              <p:cNvSpPr/>
              <p:nvPr/>
            </p:nvSpPr>
            <p:spPr>
              <a:xfrm rot="19145998">
                <a:off x="3068559" y="3341584"/>
                <a:ext cx="60705" cy="33273"/>
              </a:xfrm>
              <a:custGeom>
                <a:avLst/>
                <a:gdLst>
                  <a:gd name="connsiteX0" fmla="*/ 46482 w 60705"/>
                  <a:gd name="connsiteY0" fmla="*/ 0 h 33273"/>
                  <a:gd name="connsiteX1" fmla="*/ 60706 w 60705"/>
                  <a:gd name="connsiteY1" fmla="*/ 14224 h 33273"/>
                  <a:gd name="connsiteX2" fmla="*/ 60706 w 60705"/>
                  <a:gd name="connsiteY2" fmla="*/ 19050 h 33273"/>
                  <a:gd name="connsiteX3" fmla="*/ 46482 w 60705"/>
                  <a:gd name="connsiteY3" fmla="*/ 33274 h 33273"/>
                  <a:gd name="connsiteX4" fmla="*/ 14224 w 60705"/>
                  <a:gd name="connsiteY4" fmla="*/ 33274 h 33273"/>
                  <a:gd name="connsiteX5" fmla="*/ 0 w 60705"/>
                  <a:gd name="connsiteY5" fmla="*/ 19050 h 33273"/>
                  <a:gd name="connsiteX6" fmla="*/ 0 w 60705"/>
                  <a:gd name="connsiteY6" fmla="*/ 14224 h 33273"/>
                  <a:gd name="connsiteX7" fmla="*/ 14224 w 60705"/>
                  <a:gd name="connsiteY7" fmla="*/ 0 h 33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705" h="33273">
                    <a:moveTo>
                      <a:pt x="46482" y="0"/>
                    </a:moveTo>
                    <a:cubicBezTo>
                      <a:pt x="54338" y="0"/>
                      <a:pt x="60706" y="6368"/>
                      <a:pt x="60706" y="14224"/>
                    </a:cubicBezTo>
                    <a:lnTo>
                      <a:pt x="60706" y="19050"/>
                    </a:lnTo>
                    <a:cubicBezTo>
                      <a:pt x="60706" y="26906"/>
                      <a:pt x="54338" y="33274"/>
                      <a:pt x="46482" y="33274"/>
                    </a:cubicBezTo>
                    <a:lnTo>
                      <a:pt x="14224" y="33274"/>
                    </a:lnTo>
                    <a:cubicBezTo>
                      <a:pt x="6368" y="33274"/>
                      <a:pt x="0" y="26906"/>
                      <a:pt x="0" y="19050"/>
                    </a:cubicBezTo>
                    <a:lnTo>
                      <a:pt x="0" y="14224"/>
                    </a:lnTo>
                    <a:cubicBezTo>
                      <a:pt x="0" y="6368"/>
                      <a:pt x="6368" y="0"/>
                      <a:pt x="14224" y="0"/>
                    </a:cubicBezTo>
                    <a:close/>
                  </a:path>
                </a:pathLst>
              </a:custGeom>
              <a:solidFill>
                <a:srgbClr val="F6D0B1"/>
              </a:solidFill>
              <a:ln w="0" cap="flat">
                <a:noFill/>
                <a:prstDash val="solid"/>
                <a:miter/>
              </a:ln>
            </p:spPr>
            <p:txBody>
              <a:bodyPr rtlCol="0" anchor="ctr"/>
              <a:lstStyle/>
              <a:p>
                <a:endParaRPr lang="nl-NL"/>
              </a:p>
            </p:txBody>
          </p:sp>
          <p:sp>
            <p:nvSpPr>
              <p:cNvPr id="9" name="Vrije vorm: vorm 8">
                <a:extLst>
                  <a:ext uri="{FF2B5EF4-FFF2-40B4-BE49-F238E27FC236}">
                    <a16:creationId xmlns:a16="http://schemas.microsoft.com/office/drawing/2014/main" id="{4D509B9D-211A-77E2-33B1-985D0C665BA5}"/>
                  </a:ext>
                </a:extLst>
              </p:cNvPr>
              <p:cNvSpPr/>
              <p:nvPr/>
            </p:nvSpPr>
            <p:spPr>
              <a:xfrm>
                <a:off x="2992078" y="3179054"/>
                <a:ext cx="137200" cy="164474"/>
              </a:xfrm>
              <a:custGeom>
                <a:avLst/>
                <a:gdLst>
                  <a:gd name="connsiteX0" fmla="*/ 7026 w 137200"/>
                  <a:gd name="connsiteY0" fmla="*/ 34934 h 164474"/>
                  <a:gd name="connsiteX1" fmla="*/ 41 w 137200"/>
                  <a:gd name="connsiteY1" fmla="*/ 116468 h 164474"/>
                  <a:gd name="connsiteX2" fmla="*/ 6137 w 137200"/>
                  <a:gd name="connsiteY2" fmla="*/ 128406 h 164474"/>
                  <a:gd name="connsiteX3" fmla="*/ 65954 w 137200"/>
                  <a:gd name="connsiteY3" fmla="*/ 164474 h 164474"/>
                  <a:gd name="connsiteX4" fmla="*/ 137201 w 137200"/>
                  <a:gd name="connsiteY4" fmla="*/ 50936 h 164474"/>
                  <a:gd name="connsiteX5" fmla="*/ 65192 w 137200"/>
                  <a:gd name="connsiteY5" fmla="*/ 5851 h 164474"/>
                  <a:gd name="connsiteX6" fmla="*/ 7026 w 137200"/>
                  <a:gd name="connsiteY6" fmla="*/ 34934 h 16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200" h="164474">
                    <a:moveTo>
                      <a:pt x="7026" y="34934"/>
                    </a:moveTo>
                    <a:lnTo>
                      <a:pt x="41" y="116468"/>
                    </a:lnTo>
                    <a:cubicBezTo>
                      <a:pt x="-340" y="121294"/>
                      <a:pt x="1946" y="125866"/>
                      <a:pt x="6137" y="128406"/>
                    </a:cubicBezTo>
                    <a:lnTo>
                      <a:pt x="65954" y="164474"/>
                    </a:lnTo>
                    <a:lnTo>
                      <a:pt x="137201" y="50936"/>
                    </a:lnTo>
                    <a:lnTo>
                      <a:pt x="65192" y="5851"/>
                    </a:lnTo>
                    <a:cubicBezTo>
                      <a:pt x="41062" y="-9262"/>
                      <a:pt x="9439" y="6486"/>
                      <a:pt x="7026" y="34934"/>
                    </a:cubicBezTo>
                    <a:close/>
                  </a:path>
                </a:pathLst>
              </a:custGeom>
              <a:solidFill>
                <a:srgbClr val="A91480"/>
              </a:solidFill>
              <a:ln w="0" cap="flat">
                <a:noFill/>
                <a:prstDash val="solid"/>
                <a:miter/>
              </a:ln>
            </p:spPr>
            <p:txBody>
              <a:bodyPr rtlCol="0" anchor="ctr"/>
              <a:lstStyle/>
              <a:p>
                <a:endParaRPr lang="nl-NL"/>
              </a:p>
            </p:txBody>
          </p:sp>
          <p:sp>
            <p:nvSpPr>
              <p:cNvPr id="10" name="Vrije vorm: vorm 9">
                <a:extLst>
                  <a:ext uri="{FF2B5EF4-FFF2-40B4-BE49-F238E27FC236}">
                    <a16:creationId xmlns:a16="http://schemas.microsoft.com/office/drawing/2014/main" id="{8925DCA8-DAD1-6D8B-8432-E1459AF27AE4}"/>
                  </a:ext>
                </a:extLst>
              </p:cNvPr>
              <p:cNvSpPr/>
              <p:nvPr/>
            </p:nvSpPr>
            <p:spPr>
              <a:xfrm>
                <a:off x="3292855" y="3169988"/>
                <a:ext cx="137200" cy="173540"/>
              </a:xfrm>
              <a:custGeom>
                <a:avLst/>
                <a:gdLst>
                  <a:gd name="connsiteX0" fmla="*/ 89662 w 137200"/>
                  <a:gd name="connsiteY0" fmla="*/ 3869 h 173540"/>
                  <a:gd name="connsiteX1" fmla="*/ 0 w 137200"/>
                  <a:gd name="connsiteY1" fmla="*/ 60003 h 173540"/>
                  <a:gd name="connsiteX2" fmla="*/ 71247 w 137200"/>
                  <a:gd name="connsiteY2" fmla="*/ 173541 h 173540"/>
                  <a:gd name="connsiteX3" fmla="*/ 131064 w 137200"/>
                  <a:gd name="connsiteY3" fmla="*/ 137473 h 173540"/>
                  <a:gd name="connsiteX4" fmla="*/ 137160 w 137200"/>
                  <a:gd name="connsiteY4" fmla="*/ 125535 h 173540"/>
                  <a:gd name="connsiteX5" fmla="*/ 128397 w 137200"/>
                  <a:gd name="connsiteY5" fmla="*/ 23300 h 173540"/>
                  <a:gd name="connsiteX6" fmla="*/ 89662 w 137200"/>
                  <a:gd name="connsiteY6" fmla="*/ 3869 h 17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200" h="173540">
                    <a:moveTo>
                      <a:pt x="89662" y="3869"/>
                    </a:moveTo>
                    <a:lnTo>
                      <a:pt x="0" y="60003"/>
                    </a:lnTo>
                    <a:lnTo>
                      <a:pt x="71247" y="173541"/>
                    </a:lnTo>
                    <a:lnTo>
                      <a:pt x="131064" y="137473"/>
                    </a:lnTo>
                    <a:cubicBezTo>
                      <a:pt x="135255" y="134933"/>
                      <a:pt x="137541" y="130361"/>
                      <a:pt x="137160" y="125535"/>
                    </a:cubicBezTo>
                    <a:lnTo>
                      <a:pt x="128397" y="23300"/>
                    </a:lnTo>
                    <a:cubicBezTo>
                      <a:pt x="126746" y="4377"/>
                      <a:pt x="105664" y="-6164"/>
                      <a:pt x="89662" y="3869"/>
                    </a:cubicBezTo>
                    <a:close/>
                  </a:path>
                </a:pathLst>
              </a:custGeom>
              <a:solidFill>
                <a:srgbClr val="F59C00"/>
              </a:solidFill>
              <a:ln w="0" cap="flat">
                <a:noFill/>
                <a:prstDash val="solid"/>
                <a:miter/>
              </a:ln>
            </p:spPr>
            <p:txBody>
              <a:bodyPr rtlCol="0" anchor="ctr"/>
              <a:lstStyle/>
              <a:p>
                <a:endParaRPr lang="nl-NL"/>
              </a:p>
            </p:txBody>
          </p:sp>
        </p:grpSp>
      </p:grpSp>
      <p:grpSp>
        <p:nvGrpSpPr>
          <p:cNvPr id="29" name="Groep 28">
            <a:extLst>
              <a:ext uri="{FF2B5EF4-FFF2-40B4-BE49-F238E27FC236}">
                <a16:creationId xmlns:a16="http://schemas.microsoft.com/office/drawing/2014/main" id="{FC111173-D329-6B84-937D-AEC90B78A813}"/>
              </a:ext>
            </a:extLst>
          </p:cNvPr>
          <p:cNvGrpSpPr/>
          <p:nvPr/>
        </p:nvGrpSpPr>
        <p:grpSpPr>
          <a:xfrm>
            <a:off x="4928309" y="512709"/>
            <a:ext cx="2335382" cy="1311481"/>
            <a:chOff x="4928309" y="512709"/>
            <a:chExt cx="2335382" cy="1311481"/>
          </a:xfrm>
        </p:grpSpPr>
        <p:sp>
          <p:nvSpPr>
            <p:cNvPr id="169" name="Vrije vorm: vorm 168">
              <a:extLst>
                <a:ext uri="{FF2B5EF4-FFF2-40B4-BE49-F238E27FC236}">
                  <a16:creationId xmlns:a16="http://schemas.microsoft.com/office/drawing/2014/main" id="{3286EC0B-CDE6-6F87-E947-FB2003F34938}"/>
                </a:ext>
              </a:extLst>
            </p:cNvPr>
            <p:cNvSpPr/>
            <p:nvPr/>
          </p:nvSpPr>
          <p:spPr>
            <a:xfrm>
              <a:off x="4928309" y="512709"/>
              <a:ext cx="2335382" cy="1311481"/>
            </a:xfrm>
            <a:custGeom>
              <a:avLst/>
              <a:gdLst>
                <a:gd name="connsiteX0" fmla="*/ 2209084 w 2335382"/>
                <a:gd name="connsiteY0" fmla="*/ 0 h 1311481"/>
                <a:gd name="connsiteX1" fmla="*/ 2335383 w 2335382"/>
                <a:gd name="connsiteY1" fmla="*/ 126298 h 1311481"/>
                <a:gd name="connsiteX2" fmla="*/ 2335383 w 2335382"/>
                <a:gd name="connsiteY2" fmla="*/ 1185184 h 1311481"/>
                <a:gd name="connsiteX3" fmla="*/ 2209084 w 2335382"/>
                <a:gd name="connsiteY3" fmla="*/ 1311482 h 1311481"/>
                <a:gd name="connsiteX4" fmla="*/ 126298 w 2335382"/>
                <a:gd name="connsiteY4" fmla="*/ 1311482 h 1311481"/>
                <a:gd name="connsiteX5" fmla="*/ 0 w 2335382"/>
                <a:gd name="connsiteY5" fmla="*/ 1185184 h 1311481"/>
                <a:gd name="connsiteX6" fmla="*/ 0 w 2335382"/>
                <a:gd name="connsiteY6" fmla="*/ 126298 h 1311481"/>
                <a:gd name="connsiteX7" fmla="*/ 126298 w 2335382"/>
                <a:gd name="connsiteY7" fmla="*/ 0 h 1311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5382" h="1311481">
                  <a:moveTo>
                    <a:pt x="2209084" y="0"/>
                  </a:moveTo>
                  <a:cubicBezTo>
                    <a:pt x="2278837" y="0"/>
                    <a:pt x="2335383" y="56546"/>
                    <a:pt x="2335383" y="126298"/>
                  </a:cubicBezTo>
                  <a:lnTo>
                    <a:pt x="2335383" y="1185184"/>
                  </a:lnTo>
                  <a:cubicBezTo>
                    <a:pt x="2335383" y="1254937"/>
                    <a:pt x="2278837" y="1311482"/>
                    <a:pt x="2209084" y="1311482"/>
                  </a:cubicBezTo>
                  <a:lnTo>
                    <a:pt x="126298" y="1311482"/>
                  </a:lnTo>
                  <a:cubicBezTo>
                    <a:pt x="56545" y="1311482"/>
                    <a:pt x="0" y="1254937"/>
                    <a:pt x="0" y="1185184"/>
                  </a:cubicBezTo>
                  <a:lnTo>
                    <a:pt x="0" y="126298"/>
                  </a:lnTo>
                  <a:cubicBezTo>
                    <a:pt x="0" y="56546"/>
                    <a:pt x="56545" y="0"/>
                    <a:pt x="126298" y="0"/>
                  </a:cubicBezTo>
                  <a:close/>
                </a:path>
              </a:pathLst>
            </a:custGeom>
            <a:solidFill>
              <a:srgbClr val="FFFFFF"/>
            </a:solidFill>
            <a:ln w="0" cap="flat">
              <a:noFill/>
              <a:prstDash val="solid"/>
              <a:miter/>
            </a:ln>
            <a:effectLst>
              <a:outerShdw blurRad="190500" algn="ctr" rotWithShape="0">
                <a:prstClr val="black">
                  <a:alpha val="15000"/>
                </a:prstClr>
              </a:outerShdw>
            </a:effectLst>
          </p:spPr>
          <p:txBody>
            <a:bodyPr lIns="288000" tIns="540000" rIns="288000" rtlCol="0" anchor="t"/>
            <a:lstStyle/>
            <a:p>
              <a:pPr algn="ctr"/>
              <a:r>
                <a:rPr lang="nl-NL" sz="1000" dirty="0">
                  <a:latin typeface="Calibri" panose="020F0502020204030204" pitchFamily="34" charset="0"/>
                </a:rPr>
                <a:t>Wij verbinden mensen vroegtijdig met de juiste organisaties om problemen in de kiem te smoren.</a:t>
              </a:r>
            </a:p>
          </p:txBody>
        </p:sp>
        <p:grpSp>
          <p:nvGrpSpPr>
            <p:cNvPr id="133" name="Groep 132">
              <a:extLst>
                <a:ext uri="{FF2B5EF4-FFF2-40B4-BE49-F238E27FC236}">
                  <a16:creationId xmlns:a16="http://schemas.microsoft.com/office/drawing/2014/main" id="{D0EB977C-41E8-8672-63E8-91406F523A03}"/>
                </a:ext>
              </a:extLst>
            </p:cNvPr>
            <p:cNvGrpSpPr/>
            <p:nvPr/>
          </p:nvGrpSpPr>
          <p:grpSpPr>
            <a:xfrm>
              <a:off x="5942459" y="664172"/>
              <a:ext cx="307085" cy="307086"/>
              <a:chOff x="5887085" y="857504"/>
              <a:chExt cx="307085" cy="307086"/>
            </a:xfrm>
          </p:grpSpPr>
          <p:sp>
            <p:nvSpPr>
              <p:cNvPr id="15" name="Vrije vorm: vorm 14">
                <a:extLst>
                  <a:ext uri="{FF2B5EF4-FFF2-40B4-BE49-F238E27FC236}">
                    <a16:creationId xmlns:a16="http://schemas.microsoft.com/office/drawing/2014/main" id="{5BEDAB35-86BA-10A4-FB7C-7F400C509F53}"/>
                  </a:ext>
                </a:extLst>
              </p:cNvPr>
              <p:cNvSpPr/>
              <p:nvPr/>
            </p:nvSpPr>
            <p:spPr>
              <a:xfrm>
                <a:off x="5887085" y="857504"/>
                <a:ext cx="307085" cy="307086"/>
              </a:xfrm>
              <a:custGeom>
                <a:avLst/>
                <a:gdLst>
                  <a:gd name="connsiteX0" fmla="*/ 307086 w 307085"/>
                  <a:gd name="connsiteY0" fmla="*/ 153543 h 307086"/>
                  <a:gd name="connsiteX1" fmla="*/ 153543 w 307085"/>
                  <a:gd name="connsiteY1" fmla="*/ 307086 h 307086"/>
                  <a:gd name="connsiteX2" fmla="*/ 0 w 307085"/>
                  <a:gd name="connsiteY2" fmla="*/ 153543 h 307086"/>
                  <a:gd name="connsiteX3" fmla="*/ 153543 w 307085"/>
                  <a:gd name="connsiteY3" fmla="*/ 0 h 307086"/>
                  <a:gd name="connsiteX4" fmla="*/ 307086 w 307085"/>
                  <a:gd name="connsiteY4" fmla="*/ 153543 h 307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085" h="307086">
                    <a:moveTo>
                      <a:pt x="307086" y="153543"/>
                    </a:moveTo>
                    <a:cubicBezTo>
                      <a:pt x="307086" y="238342"/>
                      <a:pt x="238343" y="307086"/>
                      <a:pt x="153543" y="307086"/>
                    </a:cubicBezTo>
                    <a:cubicBezTo>
                      <a:pt x="68744" y="307086"/>
                      <a:pt x="0" y="238342"/>
                      <a:pt x="0" y="153543"/>
                    </a:cubicBezTo>
                    <a:cubicBezTo>
                      <a:pt x="0" y="68744"/>
                      <a:pt x="68744" y="0"/>
                      <a:pt x="153543" y="0"/>
                    </a:cubicBezTo>
                    <a:cubicBezTo>
                      <a:pt x="238343" y="0"/>
                      <a:pt x="307086" y="68744"/>
                      <a:pt x="307086" y="153543"/>
                    </a:cubicBezTo>
                    <a:close/>
                  </a:path>
                </a:pathLst>
              </a:custGeom>
              <a:solidFill>
                <a:srgbClr val="DC99CB">
                  <a:alpha val="30000"/>
                </a:srgbClr>
              </a:solidFill>
              <a:ln w="0" cap="flat">
                <a:noFill/>
                <a:prstDash val="solid"/>
                <a:miter/>
              </a:ln>
            </p:spPr>
            <p:txBody>
              <a:bodyPr rtlCol="0" anchor="ctr"/>
              <a:lstStyle/>
              <a:p>
                <a:endParaRPr lang="nl-NL"/>
              </a:p>
            </p:txBody>
          </p:sp>
          <p:sp>
            <p:nvSpPr>
              <p:cNvPr id="17" name="Vrije vorm: vorm 16">
                <a:extLst>
                  <a:ext uri="{FF2B5EF4-FFF2-40B4-BE49-F238E27FC236}">
                    <a16:creationId xmlns:a16="http://schemas.microsoft.com/office/drawing/2014/main" id="{8E20AAE8-579C-33C7-A931-D4C09DE6EE26}"/>
                  </a:ext>
                </a:extLst>
              </p:cNvPr>
              <p:cNvSpPr/>
              <p:nvPr/>
            </p:nvSpPr>
            <p:spPr>
              <a:xfrm>
                <a:off x="5978122" y="866775"/>
                <a:ext cx="194080" cy="200921"/>
              </a:xfrm>
              <a:custGeom>
                <a:avLst/>
                <a:gdLst>
                  <a:gd name="connsiteX0" fmla="*/ 189506 w 194080"/>
                  <a:gd name="connsiteY0" fmla="*/ 254 h 200921"/>
                  <a:gd name="connsiteX1" fmla="*/ 62506 w 194080"/>
                  <a:gd name="connsiteY1" fmla="*/ 144272 h 200921"/>
                  <a:gd name="connsiteX2" fmla="*/ 22881 w 194080"/>
                  <a:gd name="connsiteY2" fmla="*/ 94869 h 200921"/>
                  <a:gd name="connsiteX3" fmla="*/ 911 w 194080"/>
                  <a:gd name="connsiteY3" fmla="*/ 125476 h 200921"/>
                  <a:gd name="connsiteX4" fmla="*/ 12594 w 194080"/>
                  <a:gd name="connsiteY4" fmla="*/ 142875 h 200921"/>
                  <a:gd name="connsiteX5" fmla="*/ 45361 w 194080"/>
                  <a:gd name="connsiteY5" fmla="*/ 191643 h 200921"/>
                  <a:gd name="connsiteX6" fmla="*/ 45361 w 194080"/>
                  <a:gd name="connsiteY6" fmla="*/ 191643 h 200921"/>
                  <a:gd name="connsiteX7" fmla="*/ 51330 w 194080"/>
                  <a:gd name="connsiteY7" fmla="*/ 197612 h 200921"/>
                  <a:gd name="connsiteX8" fmla="*/ 80159 w 194080"/>
                  <a:gd name="connsiteY8" fmla="*/ 191262 h 200921"/>
                  <a:gd name="connsiteX9" fmla="*/ 192173 w 194080"/>
                  <a:gd name="connsiteY9" fmla="*/ 16383 h 200921"/>
                  <a:gd name="connsiteX10" fmla="*/ 189379 w 194080"/>
                  <a:gd name="connsiteY10" fmla="*/ 0 h 200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4080" h="200921">
                    <a:moveTo>
                      <a:pt x="189506" y="254"/>
                    </a:moveTo>
                    <a:cubicBezTo>
                      <a:pt x="184172" y="-3937"/>
                      <a:pt x="62506" y="144272"/>
                      <a:pt x="62506" y="144272"/>
                    </a:cubicBezTo>
                    <a:lnTo>
                      <a:pt x="22881" y="94869"/>
                    </a:lnTo>
                    <a:cubicBezTo>
                      <a:pt x="17040" y="87503"/>
                      <a:pt x="-4677" y="117094"/>
                      <a:pt x="911" y="125476"/>
                    </a:cubicBezTo>
                    <a:lnTo>
                      <a:pt x="12594" y="142875"/>
                    </a:lnTo>
                    <a:lnTo>
                      <a:pt x="45361" y="191643"/>
                    </a:lnTo>
                    <a:lnTo>
                      <a:pt x="45361" y="191643"/>
                    </a:lnTo>
                    <a:cubicBezTo>
                      <a:pt x="46885" y="194056"/>
                      <a:pt x="48917" y="196088"/>
                      <a:pt x="51330" y="197612"/>
                    </a:cubicBezTo>
                    <a:cubicBezTo>
                      <a:pt x="60981" y="203835"/>
                      <a:pt x="73936" y="201041"/>
                      <a:pt x="80159" y="191262"/>
                    </a:cubicBezTo>
                    <a:lnTo>
                      <a:pt x="192173" y="16383"/>
                    </a:lnTo>
                    <a:cubicBezTo>
                      <a:pt x="195474" y="11049"/>
                      <a:pt x="194459" y="3937"/>
                      <a:pt x="189379" y="0"/>
                    </a:cubicBezTo>
                    <a:close/>
                  </a:path>
                </a:pathLst>
              </a:custGeom>
              <a:solidFill>
                <a:srgbClr val="EE7800"/>
              </a:solidFill>
              <a:ln w="0" cap="flat">
                <a:noFill/>
                <a:prstDash val="solid"/>
                <a:miter/>
              </a:ln>
            </p:spPr>
            <p:txBody>
              <a:bodyPr rtlCol="0" anchor="ctr"/>
              <a:lstStyle/>
              <a:p>
                <a:endParaRPr lang="nl-NL"/>
              </a:p>
            </p:txBody>
          </p:sp>
          <p:sp>
            <p:nvSpPr>
              <p:cNvPr id="18" name="Vrije vorm: vorm 17">
                <a:extLst>
                  <a:ext uri="{FF2B5EF4-FFF2-40B4-BE49-F238E27FC236}">
                    <a16:creationId xmlns:a16="http://schemas.microsoft.com/office/drawing/2014/main" id="{C5FA2B92-508F-23CF-F97A-52AC987E6415}"/>
                  </a:ext>
                </a:extLst>
              </p:cNvPr>
              <p:cNvSpPr/>
              <p:nvPr/>
            </p:nvSpPr>
            <p:spPr>
              <a:xfrm>
                <a:off x="5913246" y="882014"/>
                <a:ext cx="255524" cy="255524"/>
              </a:xfrm>
              <a:custGeom>
                <a:avLst/>
                <a:gdLst>
                  <a:gd name="connsiteX0" fmla="*/ 219075 w 255524"/>
                  <a:gd name="connsiteY0" fmla="*/ 86487 h 255524"/>
                  <a:gd name="connsiteX1" fmla="*/ 227965 w 255524"/>
                  <a:gd name="connsiteY1" fmla="*/ 127762 h 255524"/>
                  <a:gd name="connsiteX2" fmla="*/ 127762 w 255524"/>
                  <a:gd name="connsiteY2" fmla="*/ 227965 h 255524"/>
                  <a:gd name="connsiteX3" fmla="*/ 27559 w 255524"/>
                  <a:gd name="connsiteY3" fmla="*/ 127762 h 255524"/>
                  <a:gd name="connsiteX4" fmla="*/ 127762 w 255524"/>
                  <a:gd name="connsiteY4" fmla="*/ 27559 h 255524"/>
                  <a:gd name="connsiteX5" fmla="*/ 181229 w 255524"/>
                  <a:gd name="connsiteY5" fmla="*/ 43053 h 255524"/>
                  <a:gd name="connsiteX6" fmla="*/ 199390 w 255524"/>
                  <a:gd name="connsiteY6" fmla="*/ 21971 h 255524"/>
                  <a:gd name="connsiteX7" fmla="*/ 127762 w 255524"/>
                  <a:gd name="connsiteY7" fmla="*/ 0 h 255524"/>
                  <a:gd name="connsiteX8" fmla="*/ 0 w 255524"/>
                  <a:gd name="connsiteY8" fmla="*/ 127762 h 255524"/>
                  <a:gd name="connsiteX9" fmla="*/ 127762 w 255524"/>
                  <a:gd name="connsiteY9" fmla="*/ 255524 h 255524"/>
                  <a:gd name="connsiteX10" fmla="*/ 255524 w 255524"/>
                  <a:gd name="connsiteY10" fmla="*/ 127762 h 255524"/>
                  <a:gd name="connsiteX11" fmla="*/ 235966 w 255524"/>
                  <a:gd name="connsiteY11" fmla="*/ 59817 h 255524"/>
                  <a:gd name="connsiteX12" fmla="*/ 218948 w 255524"/>
                  <a:gd name="connsiteY12" fmla="*/ 86360 h 25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5524" h="255524">
                    <a:moveTo>
                      <a:pt x="219075" y="86487"/>
                    </a:moveTo>
                    <a:cubicBezTo>
                      <a:pt x="224790" y="99060"/>
                      <a:pt x="227965" y="113030"/>
                      <a:pt x="227965" y="127762"/>
                    </a:cubicBezTo>
                    <a:cubicBezTo>
                      <a:pt x="227965" y="183007"/>
                      <a:pt x="183007" y="227965"/>
                      <a:pt x="127762" y="227965"/>
                    </a:cubicBezTo>
                    <a:cubicBezTo>
                      <a:pt x="72517" y="227965"/>
                      <a:pt x="27559" y="183007"/>
                      <a:pt x="27559" y="127762"/>
                    </a:cubicBezTo>
                    <a:cubicBezTo>
                      <a:pt x="27559" y="72517"/>
                      <a:pt x="72517" y="27559"/>
                      <a:pt x="127762" y="27559"/>
                    </a:cubicBezTo>
                    <a:cubicBezTo>
                      <a:pt x="147447" y="27559"/>
                      <a:pt x="165735" y="33274"/>
                      <a:pt x="181229" y="43053"/>
                    </a:cubicBezTo>
                    <a:cubicBezTo>
                      <a:pt x="187706" y="35433"/>
                      <a:pt x="193802" y="28321"/>
                      <a:pt x="199390" y="21971"/>
                    </a:cubicBezTo>
                    <a:cubicBezTo>
                      <a:pt x="178943" y="8128"/>
                      <a:pt x="154305" y="0"/>
                      <a:pt x="127762" y="0"/>
                    </a:cubicBezTo>
                    <a:cubicBezTo>
                      <a:pt x="57277" y="0"/>
                      <a:pt x="0" y="57277"/>
                      <a:pt x="0" y="127762"/>
                    </a:cubicBezTo>
                    <a:cubicBezTo>
                      <a:pt x="0" y="198247"/>
                      <a:pt x="57277" y="255524"/>
                      <a:pt x="127762" y="255524"/>
                    </a:cubicBezTo>
                    <a:cubicBezTo>
                      <a:pt x="198247" y="255524"/>
                      <a:pt x="255524" y="198247"/>
                      <a:pt x="255524" y="127762"/>
                    </a:cubicBezTo>
                    <a:cubicBezTo>
                      <a:pt x="255524" y="102870"/>
                      <a:pt x="248285" y="79502"/>
                      <a:pt x="235966" y="59817"/>
                    </a:cubicBezTo>
                    <a:lnTo>
                      <a:pt x="218948" y="86360"/>
                    </a:lnTo>
                    <a:close/>
                  </a:path>
                </a:pathLst>
              </a:custGeom>
              <a:solidFill>
                <a:srgbClr val="A91480"/>
              </a:solidFill>
              <a:ln w="0" cap="flat">
                <a:noFill/>
                <a:prstDash val="solid"/>
                <a:miter/>
              </a:ln>
            </p:spPr>
            <p:txBody>
              <a:bodyPr rtlCol="0" anchor="ctr"/>
              <a:lstStyle/>
              <a:p>
                <a:endParaRPr lang="nl-NL"/>
              </a:p>
            </p:txBody>
          </p:sp>
        </p:grpSp>
      </p:grpSp>
      <p:grpSp>
        <p:nvGrpSpPr>
          <p:cNvPr id="30" name="Groep 29">
            <a:extLst>
              <a:ext uri="{FF2B5EF4-FFF2-40B4-BE49-F238E27FC236}">
                <a16:creationId xmlns:a16="http://schemas.microsoft.com/office/drawing/2014/main" id="{328EEFD7-53B1-F6E6-948C-A01C081FF379}"/>
              </a:ext>
            </a:extLst>
          </p:cNvPr>
          <p:cNvGrpSpPr/>
          <p:nvPr/>
        </p:nvGrpSpPr>
        <p:grpSpPr>
          <a:xfrm>
            <a:off x="7744447" y="2773260"/>
            <a:ext cx="2335382" cy="1311481"/>
            <a:chOff x="7744447" y="2773260"/>
            <a:chExt cx="2335382" cy="1311481"/>
          </a:xfrm>
        </p:grpSpPr>
        <p:sp>
          <p:nvSpPr>
            <p:cNvPr id="16" name="Vrije vorm: vorm 15">
              <a:extLst>
                <a:ext uri="{FF2B5EF4-FFF2-40B4-BE49-F238E27FC236}">
                  <a16:creationId xmlns:a16="http://schemas.microsoft.com/office/drawing/2014/main" id="{D2F2A291-88F5-BEE7-3822-88AA1AF3A6D2}"/>
                </a:ext>
              </a:extLst>
            </p:cNvPr>
            <p:cNvSpPr/>
            <p:nvPr/>
          </p:nvSpPr>
          <p:spPr>
            <a:xfrm>
              <a:off x="7744447" y="2773260"/>
              <a:ext cx="2335382" cy="1311481"/>
            </a:xfrm>
            <a:custGeom>
              <a:avLst/>
              <a:gdLst>
                <a:gd name="connsiteX0" fmla="*/ 2209085 w 2335382"/>
                <a:gd name="connsiteY0" fmla="*/ 0 h 1311481"/>
                <a:gd name="connsiteX1" fmla="*/ 2335383 w 2335382"/>
                <a:gd name="connsiteY1" fmla="*/ 126298 h 1311481"/>
                <a:gd name="connsiteX2" fmla="*/ 2335383 w 2335382"/>
                <a:gd name="connsiteY2" fmla="*/ 1185184 h 1311481"/>
                <a:gd name="connsiteX3" fmla="*/ 2209085 w 2335382"/>
                <a:gd name="connsiteY3" fmla="*/ 1311482 h 1311481"/>
                <a:gd name="connsiteX4" fmla="*/ 126299 w 2335382"/>
                <a:gd name="connsiteY4" fmla="*/ 1311482 h 1311481"/>
                <a:gd name="connsiteX5" fmla="*/ 1 w 2335382"/>
                <a:gd name="connsiteY5" fmla="*/ 1185184 h 1311481"/>
                <a:gd name="connsiteX6" fmla="*/ 1 w 2335382"/>
                <a:gd name="connsiteY6" fmla="*/ 126299 h 1311481"/>
                <a:gd name="connsiteX7" fmla="*/ 126299 w 2335382"/>
                <a:gd name="connsiteY7" fmla="*/ 0 h 1311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5382" h="1311481">
                  <a:moveTo>
                    <a:pt x="2209085" y="0"/>
                  </a:moveTo>
                  <a:cubicBezTo>
                    <a:pt x="2278837" y="0"/>
                    <a:pt x="2335383" y="56546"/>
                    <a:pt x="2335383" y="126298"/>
                  </a:cubicBezTo>
                  <a:lnTo>
                    <a:pt x="2335383" y="1185184"/>
                  </a:lnTo>
                  <a:cubicBezTo>
                    <a:pt x="2335383" y="1254937"/>
                    <a:pt x="2278837" y="1311482"/>
                    <a:pt x="2209085" y="1311482"/>
                  </a:cubicBezTo>
                  <a:lnTo>
                    <a:pt x="126299" y="1311482"/>
                  </a:lnTo>
                  <a:cubicBezTo>
                    <a:pt x="56547" y="1311482"/>
                    <a:pt x="1" y="1254937"/>
                    <a:pt x="1" y="1185184"/>
                  </a:cubicBezTo>
                  <a:lnTo>
                    <a:pt x="1" y="126299"/>
                  </a:lnTo>
                  <a:cubicBezTo>
                    <a:pt x="1" y="56546"/>
                    <a:pt x="56547" y="0"/>
                    <a:pt x="126299" y="0"/>
                  </a:cubicBezTo>
                  <a:close/>
                </a:path>
              </a:pathLst>
            </a:custGeom>
            <a:solidFill>
              <a:srgbClr val="FFFFFF"/>
            </a:solidFill>
            <a:ln w="0" cap="flat">
              <a:noFill/>
              <a:prstDash val="solid"/>
              <a:miter/>
            </a:ln>
            <a:effectLst>
              <a:outerShdw blurRad="190500" algn="ctr" rotWithShape="0">
                <a:prstClr val="black">
                  <a:alpha val="15000"/>
                </a:prstClr>
              </a:outerShdw>
            </a:effectLst>
          </p:spPr>
          <p:txBody>
            <a:bodyPr lIns="288000" tIns="576000" rIns="288000" rtlCol="0" anchor="t"/>
            <a:lstStyle/>
            <a:p>
              <a:pPr algn="ctr"/>
              <a:r>
                <a:rPr lang="nl-NL" sz="1000" dirty="0">
                  <a:latin typeface="Calibri" panose="020F0502020204030204" pitchFamily="34" charset="0"/>
                </a:rPr>
                <a:t>Wij signaleren (oorzaken van) structurele, maatschappelijke problemen en agenderen deze </a:t>
              </a:r>
              <a:br>
                <a:rPr lang="nl-NL" sz="1000" dirty="0">
                  <a:latin typeface="Calibri" panose="020F0502020204030204" pitchFamily="34" charset="0"/>
                </a:rPr>
              </a:br>
              <a:r>
                <a:rPr lang="nl-NL" sz="1000" dirty="0">
                  <a:latin typeface="Calibri" panose="020F0502020204030204" pitchFamily="34" charset="0"/>
                </a:rPr>
                <a:t>bij relevante partijen.</a:t>
              </a:r>
            </a:p>
          </p:txBody>
        </p:sp>
        <p:grpSp>
          <p:nvGrpSpPr>
            <p:cNvPr id="19" name="Groep 18">
              <a:extLst>
                <a:ext uri="{FF2B5EF4-FFF2-40B4-BE49-F238E27FC236}">
                  <a16:creationId xmlns:a16="http://schemas.microsoft.com/office/drawing/2014/main" id="{764FC637-B71F-9517-46A0-14218B35F5E7}"/>
                </a:ext>
              </a:extLst>
            </p:cNvPr>
            <p:cNvGrpSpPr/>
            <p:nvPr/>
          </p:nvGrpSpPr>
          <p:grpSpPr>
            <a:xfrm>
              <a:off x="8720051" y="2897462"/>
              <a:ext cx="384175" cy="344549"/>
              <a:chOff x="8682481" y="3118104"/>
              <a:chExt cx="384175" cy="344549"/>
            </a:xfrm>
          </p:grpSpPr>
          <p:sp>
            <p:nvSpPr>
              <p:cNvPr id="20" name="Vrije vorm: vorm 19">
                <a:extLst>
                  <a:ext uri="{FF2B5EF4-FFF2-40B4-BE49-F238E27FC236}">
                    <a16:creationId xmlns:a16="http://schemas.microsoft.com/office/drawing/2014/main" id="{7DD9D365-B11D-D3E0-E509-6AF660499988}"/>
                  </a:ext>
                </a:extLst>
              </p:cNvPr>
              <p:cNvSpPr/>
              <p:nvPr/>
            </p:nvSpPr>
            <p:spPr>
              <a:xfrm>
                <a:off x="8784717" y="3216306"/>
                <a:ext cx="179704" cy="219551"/>
              </a:xfrm>
              <a:custGeom>
                <a:avLst/>
                <a:gdLst>
                  <a:gd name="connsiteX0" fmla="*/ 179705 w 179704"/>
                  <a:gd name="connsiteY0" fmla="*/ 219551 h 219551"/>
                  <a:gd name="connsiteX1" fmla="*/ 168656 w 179704"/>
                  <a:gd name="connsiteY1" fmla="*/ 37814 h 219551"/>
                  <a:gd name="connsiteX2" fmla="*/ 11176 w 179704"/>
                  <a:gd name="connsiteY2" fmla="*/ 37814 h 219551"/>
                  <a:gd name="connsiteX3" fmla="*/ 0 w 179704"/>
                  <a:gd name="connsiteY3" fmla="*/ 219551 h 219551"/>
                  <a:gd name="connsiteX4" fmla="*/ 179705 w 179704"/>
                  <a:gd name="connsiteY4" fmla="*/ 219551 h 219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704" h="219551">
                    <a:moveTo>
                      <a:pt x="179705" y="219551"/>
                    </a:moveTo>
                    <a:lnTo>
                      <a:pt x="168656" y="37814"/>
                    </a:lnTo>
                    <a:cubicBezTo>
                      <a:pt x="165608" y="-12605"/>
                      <a:pt x="14224" y="-12605"/>
                      <a:pt x="11176" y="37814"/>
                    </a:cubicBezTo>
                    <a:lnTo>
                      <a:pt x="0" y="219551"/>
                    </a:lnTo>
                    <a:lnTo>
                      <a:pt x="179705" y="219551"/>
                    </a:lnTo>
                    <a:close/>
                  </a:path>
                </a:pathLst>
              </a:custGeom>
              <a:solidFill>
                <a:srgbClr val="F59C00"/>
              </a:solidFill>
              <a:ln w="0" cap="flat">
                <a:noFill/>
                <a:prstDash val="solid"/>
                <a:miter/>
              </a:ln>
            </p:spPr>
            <p:txBody>
              <a:bodyPr rtlCol="0" anchor="ctr"/>
              <a:lstStyle/>
              <a:p>
                <a:endParaRPr lang="nl-NL"/>
              </a:p>
            </p:txBody>
          </p:sp>
          <p:sp>
            <p:nvSpPr>
              <p:cNvPr id="127" name="Vrije vorm: vorm 126">
                <a:extLst>
                  <a:ext uri="{FF2B5EF4-FFF2-40B4-BE49-F238E27FC236}">
                    <a16:creationId xmlns:a16="http://schemas.microsoft.com/office/drawing/2014/main" id="{E87294F0-D215-0BC2-9408-D322610DE2DF}"/>
                  </a:ext>
                </a:extLst>
              </p:cNvPr>
              <p:cNvSpPr/>
              <p:nvPr/>
            </p:nvSpPr>
            <p:spPr>
              <a:xfrm>
                <a:off x="8682481" y="3118104"/>
                <a:ext cx="384175" cy="199262"/>
              </a:xfrm>
              <a:custGeom>
                <a:avLst/>
                <a:gdLst>
                  <a:gd name="connsiteX0" fmla="*/ 15113 w 384175"/>
                  <a:gd name="connsiteY0" fmla="*/ 92583 h 199262"/>
                  <a:gd name="connsiteX1" fmla="*/ 15113 w 384175"/>
                  <a:gd name="connsiteY1" fmla="*/ 92583 h 199262"/>
                  <a:gd name="connsiteX2" fmla="*/ 22225 w 384175"/>
                  <a:gd name="connsiteY2" fmla="*/ 90678 h 199262"/>
                  <a:gd name="connsiteX3" fmla="*/ 79122 w 384175"/>
                  <a:gd name="connsiteY3" fmla="*/ 123444 h 199262"/>
                  <a:gd name="connsiteX4" fmla="*/ 81026 w 384175"/>
                  <a:gd name="connsiteY4" fmla="*/ 130556 h 199262"/>
                  <a:gd name="connsiteX5" fmla="*/ 81026 w 384175"/>
                  <a:gd name="connsiteY5" fmla="*/ 130556 h 199262"/>
                  <a:gd name="connsiteX6" fmla="*/ 73914 w 384175"/>
                  <a:gd name="connsiteY6" fmla="*/ 132461 h 199262"/>
                  <a:gd name="connsiteX7" fmla="*/ 17145 w 384175"/>
                  <a:gd name="connsiteY7" fmla="*/ 99695 h 199262"/>
                  <a:gd name="connsiteX8" fmla="*/ 15240 w 384175"/>
                  <a:gd name="connsiteY8" fmla="*/ 92583 h 199262"/>
                  <a:gd name="connsiteX9" fmla="*/ 15240 w 384175"/>
                  <a:gd name="connsiteY9" fmla="*/ 92583 h 199262"/>
                  <a:gd name="connsiteX10" fmla="*/ 192278 w 384175"/>
                  <a:gd name="connsiteY10" fmla="*/ 0 h 199262"/>
                  <a:gd name="connsiteX11" fmla="*/ 192278 w 384175"/>
                  <a:gd name="connsiteY11" fmla="*/ 0 h 199262"/>
                  <a:gd name="connsiteX12" fmla="*/ 197486 w 384175"/>
                  <a:gd name="connsiteY12" fmla="*/ 5207 h 199262"/>
                  <a:gd name="connsiteX13" fmla="*/ 197486 w 384175"/>
                  <a:gd name="connsiteY13" fmla="*/ 70866 h 199262"/>
                  <a:gd name="connsiteX14" fmla="*/ 192278 w 384175"/>
                  <a:gd name="connsiteY14" fmla="*/ 76073 h 199262"/>
                  <a:gd name="connsiteX15" fmla="*/ 192278 w 384175"/>
                  <a:gd name="connsiteY15" fmla="*/ 76073 h 199262"/>
                  <a:gd name="connsiteX16" fmla="*/ 187072 w 384175"/>
                  <a:gd name="connsiteY16" fmla="*/ 70866 h 199262"/>
                  <a:gd name="connsiteX17" fmla="*/ 187072 w 384175"/>
                  <a:gd name="connsiteY17" fmla="*/ 5207 h 199262"/>
                  <a:gd name="connsiteX18" fmla="*/ 192278 w 384175"/>
                  <a:gd name="connsiteY18" fmla="*/ 0 h 199262"/>
                  <a:gd name="connsiteX19" fmla="*/ 192278 w 384175"/>
                  <a:gd name="connsiteY19" fmla="*/ 0 h 199262"/>
                  <a:gd name="connsiteX20" fmla="*/ 270511 w 384175"/>
                  <a:gd name="connsiteY20" fmla="*/ 49149 h 199262"/>
                  <a:gd name="connsiteX21" fmla="*/ 270002 w 384175"/>
                  <a:gd name="connsiteY21" fmla="*/ 49911 h 199262"/>
                  <a:gd name="connsiteX22" fmla="*/ 250317 w 384175"/>
                  <a:gd name="connsiteY22" fmla="*/ 83566 h 199262"/>
                  <a:gd name="connsiteX23" fmla="*/ 252223 w 384175"/>
                  <a:gd name="connsiteY23" fmla="*/ 90678 h 199262"/>
                  <a:gd name="connsiteX24" fmla="*/ 252223 w 384175"/>
                  <a:gd name="connsiteY24" fmla="*/ 90678 h 199262"/>
                  <a:gd name="connsiteX25" fmla="*/ 259335 w 384175"/>
                  <a:gd name="connsiteY25" fmla="*/ 88773 h 199262"/>
                  <a:gd name="connsiteX26" fmla="*/ 277114 w 384175"/>
                  <a:gd name="connsiteY26" fmla="*/ 58420 h 199262"/>
                  <a:gd name="connsiteX27" fmla="*/ 277750 w 384175"/>
                  <a:gd name="connsiteY27" fmla="*/ 57531 h 199262"/>
                  <a:gd name="connsiteX28" fmla="*/ 290703 w 384175"/>
                  <a:gd name="connsiteY28" fmla="*/ 35306 h 199262"/>
                  <a:gd name="connsiteX29" fmla="*/ 288799 w 384175"/>
                  <a:gd name="connsiteY29" fmla="*/ 28194 h 199262"/>
                  <a:gd name="connsiteX30" fmla="*/ 288799 w 384175"/>
                  <a:gd name="connsiteY30" fmla="*/ 28194 h 199262"/>
                  <a:gd name="connsiteX31" fmla="*/ 281687 w 384175"/>
                  <a:gd name="connsiteY31" fmla="*/ 30099 h 199262"/>
                  <a:gd name="connsiteX32" fmla="*/ 270764 w 384175"/>
                  <a:gd name="connsiteY32" fmla="*/ 49022 h 199262"/>
                  <a:gd name="connsiteX33" fmla="*/ 371856 w 384175"/>
                  <a:gd name="connsiteY33" fmla="*/ 188849 h 199262"/>
                  <a:gd name="connsiteX34" fmla="*/ 370967 w 384175"/>
                  <a:gd name="connsiteY34" fmla="*/ 188849 h 199262"/>
                  <a:gd name="connsiteX35" fmla="*/ 317119 w 384175"/>
                  <a:gd name="connsiteY35" fmla="*/ 188595 h 199262"/>
                  <a:gd name="connsiteX36" fmla="*/ 311912 w 384175"/>
                  <a:gd name="connsiteY36" fmla="*/ 193802 h 199262"/>
                  <a:gd name="connsiteX37" fmla="*/ 311912 w 384175"/>
                  <a:gd name="connsiteY37" fmla="*/ 193802 h 199262"/>
                  <a:gd name="connsiteX38" fmla="*/ 317119 w 384175"/>
                  <a:gd name="connsiteY38" fmla="*/ 199009 h 199262"/>
                  <a:gd name="connsiteX39" fmla="*/ 369951 w 384175"/>
                  <a:gd name="connsiteY39" fmla="*/ 199263 h 199262"/>
                  <a:gd name="connsiteX40" fmla="*/ 370840 w 384175"/>
                  <a:gd name="connsiteY40" fmla="*/ 199263 h 199262"/>
                  <a:gd name="connsiteX41" fmla="*/ 378968 w 384175"/>
                  <a:gd name="connsiteY41" fmla="*/ 199263 h 199262"/>
                  <a:gd name="connsiteX42" fmla="*/ 384175 w 384175"/>
                  <a:gd name="connsiteY42" fmla="*/ 194183 h 199262"/>
                  <a:gd name="connsiteX43" fmla="*/ 384175 w 384175"/>
                  <a:gd name="connsiteY43" fmla="*/ 194183 h 199262"/>
                  <a:gd name="connsiteX44" fmla="*/ 378968 w 384175"/>
                  <a:gd name="connsiteY44" fmla="*/ 188976 h 199262"/>
                  <a:gd name="connsiteX45" fmla="*/ 371856 w 384175"/>
                  <a:gd name="connsiteY45" fmla="*/ 188976 h 199262"/>
                  <a:gd name="connsiteX46" fmla="*/ 369062 w 384175"/>
                  <a:gd name="connsiteY46" fmla="*/ 92583 h 199262"/>
                  <a:gd name="connsiteX47" fmla="*/ 369062 w 384175"/>
                  <a:gd name="connsiteY47" fmla="*/ 92583 h 199262"/>
                  <a:gd name="connsiteX48" fmla="*/ 361950 w 384175"/>
                  <a:gd name="connsiteY48" fmla="*/ 90678 h 199262"/>
                  <a:gd name="connsiteX49" fmla="*/ 305181 w 384175"/>
                  <a:gd name="connsiteY49" fmla="*/ 123444 h 199262"/>
                  <a:gd name="connsiteX50" fmla="*/ 303276 w 384175"/>
                  <a:gd name="connsiteY50" fmla="*/ 130556 h 199262"/>
                  <a:gd name="connsiteX51" fmla="*/ 303276 w 384175"/>
                  <a:gd name="connsiteY51" fmla="*/ 130556 h 199262"/>
                  <a:gd name="connsiteX52" fmla="*/ 310388 w 384175"/>
                  <a:gd name="connsiteY52" fmla="*/ 132461 h 199262"/>
                  <a:gd name="connsiteX53" fmla="*/ 367157 w 384175"/>
                  <a:gd name="connsiteY53" fmla="*/ 99695 h 199262"/>
                  <a:gd name="connsiteX54" fmla="*/ 369062 w 384175"/>
                  <a:gd name="connsiteY54" fmla="*/ 92583 h 199262"/>
                  <a:gd name="connsiteX55" fmla="*/ 369062 w 384175"/>
                  <a:gd name="connsiteY55" fmla="*/ 92583 h 199262"/>
                  <a:gd name="connsiteX56" fmla="*/ 113665 w 384175"/>
                  <a:gd name="connsiteY56" fmla="*/ 49149 h 199262"/>
                  <a:gd name="connsiteX57" fmla="*/ 114174 w 384175"/>
                  <a:gd name="connsiteY57" fmla="*/ 49911 h 199262"/>
                  <a:gd name="connsiteX58" fmla="*/ 133859 w 384175"/>
                  <a:gd name="connsiteY58" fmla="*/ 83566 h 199262"/>
                  <a:gd name="connsiteX59" fmla="*/ 131953 w 384175"/>
                  <a:gd name="connsiteY59" fmla="*/ 90678 h 199262"/>
                  <a:gd name="connsiteX60" fmla="*/ 131953 w 384175"/>
                  <a:gd name="connsiteY60" fmla="*/ 90678 h 199262"/>
                  <a:gd name="connsiteX61" fmla="*/ 124841 w 384175"/>
                  <a:gd name="connsiteY61" fmla="*/ 88773 h 199262"/>
                  <a:gd name="connsiteX62" fmla="*/ 106173 w 384175"/>
                  <a:gd name="connsiteY62" fmla="*/ 56769 h 199262"/>
                  <a:gd name="connsiteX63" fmla="*/ 105664 w 384175"/>
                  <a:gd name="connsiteY63" fmla="*/ 56007 h 199262"/>
                  <a:gd name="connsiteX64" fmla="*/ 93726 w 384175"/>
                  <a:gd name="connsiteY64" fmla="*/ 35306 h 199262"/>
                  <a:gd name="connsiteX65" fmla="*/ 95631 w 384175"/>
                  <a:gd name="connsiteY65" fmla="*/ 28194 h 199262"/>
                  <a:gd name="connsiteX66" fmla="*/ 95631 w 384175"/>
                  <a:gd name="connsiteY66" fmla="*/ 28194 h 199262"/>
                  <a:gd name="connsiteX67" fmla="*/ 102743 w 384175"/>
                  <a:gd name="connsiteY67" fmla="*/ 30099 h 199262"/>
                  <a:gd name="connsiteX68" fmla="*/ 113665 w 384175"/>
                  <a:gd name="connsiteY68" fmla="*/ 49022 h 199262"/>
                  <a:gd name="connsiteX69" fmla="*/ 26925 w 384175"/>
                  <a:gd name="connsiteY69" fmla="*/ 188849 h 199262"/>
                  <a:gd name="connsiteX70" fmla="*/ 27813 w 384175"/>
                  <a:gd name="connsiteY70" fmla="*/ 188849 h 199262"/>
                  <a:gd name="connsiteX71" fmla="*/ 66929 w 384175"/>
                  <a:gd name="connsiteY71" fmla="*/ 188595 h 199262"/>
                  <a:gd name="connsiteX72" fmla="*/ 72137 w 384175"/>
                  <a:gd name="connsiteY72" fmla="*/ 193802 h 199262"/>
                  <a:gd name="connsiteX73" fmla="*/ 72137 w 384175"/>
                  <a:gd name="connsiteY73" fmla="*/ 193802 h 199262"/>
                  <a:gd name="connsiteX74" fmla="*/ 66929 w 384175"/>
                  <a:gd name="connsiteY74" fmla="*/ 199009 h 199262"/>
                  <a:gd name="connsiteX75" fmla="*/ 27940 w 384175"/>
                  <a:gd name="connsiteY75" fmla="*/ 199263 h 199262"/>
                  <a:gd name="connsiteX76" fmla="*/ 27687 w 384175"/>
                  <a:gd name="connsiteY76" fmla="*/ 199263 h 199262"/>
                  <a:gd name="connsiteX77" fmla="*/ 26798 w 384175"/>
                  <a:gd name="connsiteY77" fmla="*/ 199263 h 199262"/>
                  <a:gd name="connsiteX78" fmla="*/ 5207 w 384175"/>
                  <a:gd name="connsiteY78" fmla="*/ 199263 h 199262"/>
                  <a:gd name="connsiteX79" fmla="*/ 0 w 384175"/>
                  <a:gd name="connsiteY79" fmla="*/ 194183 h 199262"/>
                  <a:gd name="connsiteX80" fmla="*/ 0 w 384175"/>
                  <a:gd name="connsiteY80" fmla="*/ 194183 h 199262"/>
                  <a:gd name="connsiteX81" fmla="*/ 5207 w 384175"/>
                  <a:gd name="connsiteY81" fmla="*/ 188976 h 199262"/>
                  <a:gd name="connsiteX82" fmla="*/ 26798 w 384175"/>
                  <a:gd name="connsiteY82" fmla="*/ 188976 h 199262"/>
                  <a:gd name="connsiteX83" fmla="*/ 27051 w 384175"/>
                  <a:gd name="connsiteY83" fmla="*/ 188976 h 199262"/>
                  <a:gd name="connsiteX84" fmla="*/ 27051 w 384175"/>
                  <a:gd name="connsiteY84" fmla="*/ 188976 h 19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84175" h="199262">
                    <a:moveTo>
                      <a:pt x="15113" y="92583"/>
                    </a:moveTo>
                    <a:lnTo>
                      <a:pt x="15113" y="92583"/>
                    </a:lnTo>
                    <a:cubicBezTo>
                      <a:pt x="16637" y="90043"/>
                      <a:pt x="19812" y="89281"/>
                      <a:pt x="22225" y="90678"/>
                    </a:cubicBezTo>
                    <a:lnTo>
                      <a:pt x="79122" y="123444"/>
                    </a:lnTo>
                    <a:cubicBezTo>
                      <a:pt x="81662" y="124968"/>
                      <a:pt x="82424" y="128143"/>
                      <a:pt x="81026" y="130556"/>
                    </a:cubicBezTo>
                    <a:lnTo>
                      <a:pt x="81026" y="130556"/>
                    </a:lnTo>
                    <a:cubicBezTo>
                      <a:pt x="79629" y="133096"/>
                      <a:pt x="76327" y="133858"/>
                      <a:pt x="73914" y="132461"/>
                    </a:cubicBezTo>
                    <a:lnTo>
                      <a:pt x="17145" y="99695"/>
                    </a:lnTo>
                    <a:cubicBezTo>
                      <a:pt x="14605" y="98171"/>
                      <a:pt x="13843" y="94996"/>
                      <a:pt x="15240" y="92583"/>
                    </a:cubicBezTo>
                    <a:lnTo>
                      <a:pt x="15240" y="92583"/>
                    </a:lnTo>
                    <a:close/>
                    <a:moveTo>
                      <a:pt x="192278" y="0"/>
                    </a:moveTo>
                    <a:lnTo>
                      <a:pt x="192278" y="0"/>
                    </a:lnTo>
                    <a:cubicBezTo>
                      <a:pt x="195200" y="0"/>
                      <a:pt x="197486" y="2413"/>
                      <a:pt x="197486" y="5207"/>
                    </a:cubicBezTo>
                    <a:lnTo>
                      <a:pt x="197486" y="70866"/>
                    </a:lnTo>
                    <a:cubicBezTo>
                      <a:pt x="197486" y="73787"/>
                      <a:pt x="195073" y="76073"/>
                      <a:pt x="192278" y="76073"/>
                    </a:cubicBezTo>
                    <a:lnTo>
                      <a:pt x="192278" y="76073"/>
                    </a:lnTo>
                    <a:cubicBezTo>
                      <a:pt x="189485" y="76073"/>
                      <a:pt x="187072" y="73660"/>
                      <a:pt x="187072" y="70866"/>
                    </a:cubicBezTo>
                    <a:lnTo>
                      <a:pt x="187072" y="5207"/>
                    </a:lnTo>
                    <a:cubicBezTo>
                      <a:pt x="187072" y="2413"/>
                      <a:pt x="189485" y="0"/>
                      <a:pt x="192278" y="0"/>
                    </a:cubicBezTo>
                    <a:lnTo>
                      <a:pt x="192278" y="0"/>
                    </a:lnTo>
                    <a:close/>
                    <a:moveTo>
                      <a:pt x="270511" y="49149"/>
                    </a:moveTo>
                    <a:cubicBezTo>
                      <a:pt x="270511" y="49149"/>
                      <a:pt x="270129" y="49657"/>
                      <a:pt x="270002" y="49911"/>
                    </a:cubicBezTo>
                    <a:lnTo>
                      <a:pt x="250317" y="83566"/>
                    </a:lnTo>
                    <a:cubicBezTo>
                      <a:pt x="248793" y="86106"/>
                      <a:pt x="249682" y="89281"/>
                      <a:pt x="252223" y="90678"/>
                    </a:cubicBezTo>
                    <a:lnTo>
                      <a:pt x="252223" y="90678"/>
                    </a:lnTo>
                    <a:cubicBezTo>
                      <a:pt x="254762" y="92202"/>
                      <a:pt x="257937" y="91313"/>
                      <a:pt x="259335" y="88773"/>
                    </a:cubicBezTo>
                    <a:lnTo>
                      <a:pt x="277114" y="58420"/>
                    </a:lnTo>
                    <a:cubicBezTo>
                      <a:pt x="277114" y="58420"/>
                      <a:pt x="277495" y="57912"/>
                      <a:pt x="277750" y="57531"/>
                    </a:cubicBezTo>
                    <a:lnTo>
                      <a:pt x="290703" y="35306"/>
                    </a:lnTo>
                    <a:cubicBezTo>
                      <a:pt x="292227" y="32766"/>
                      <a:pt x="291338" y="29591"/>
                      <a:pt x="288799" y="28194"/>
                    </a:cubicBezTo>
                    <a:lnTo>
                      <a:pt x="288799" y="28194"/>
                    </a:lnTo>
                    <a:cubicBezTo>
                      <a:pt x="286259" y="26797"/>
                      <a:pt x="283084" y="27559"/>
                      <a:pt x="281687" y="30099"/>
                    </a:cubicBezTo>
                    <a:lnTo>
                      <a:pt x="270764" y="49022"/>
                    </a:lnTo>
                    <a:close/>
                    <a:moveTo>
                      <a:pt x="371856" y="188849"/>
                    </a:moveTo>
                    <a:cubicBezTo>
                      <a:pt x="371856" y="188849"/>
                      <a:pt x="371222" y="188849"/>
                      <a:pt x="370967" y="188849"/>
                    </a:cubicBezTo>
                    <a:lnTo>
                      <a:pt x="317119" y="188595"/>
                    </a:lnTo>
                    <a:cubicBezTo>
                      <a:pt x="314325" y="188595"/>
                      <a:pt x="311912" y="190881"/>
                      <a:pt x="311912" y="193802"/>
                    </a:cubicBezTo>
                    <a:lnTo>
                      <a:pt x="311912" y="193802"/>
                    </a:lnTo>
                    <a:cubicBezTo>
                      <a:pt x="311912" y="196596"/>
                      <a:pt x="314199" y="199009"/>
                      <a:pt x="317119" y="199009"/>
                    </a:cubicBezTo>
                    <a:lnTo>
                      <a:pt x="369951" y="199263"/>
                    </a:lnTo>
                    <a:cubicBezTo>
                      <a:pt x="369951" y="199263"/>
                      <a:pt x="370587" y="199263"/>
                      <a:pt x="370840" y="199263"/>
                    </a:cubicBezTo>
                    <a:lnTo>
                      <a:pt x="378968" y="199263"/>
                    </a:lnTo>
                    <a:cubicBezTo>
                      <a:pt x="381889" y="199263"/>
                      <a:pt x="384175" y="196977"/>
                      <a:pt x="384175" y="194183"/>
                    </a:cubicBezTo>
                    <a:lnTo>
                      <a:pt x="384175" y="194183"/>
                    </a:lnTo>
                    <a:cubicBezTo>
                      <a:pt x="384175" y="191262"/>
                      <a:pt x="381889" y="188976"/>
                      <a:pt x="378968" y="188976"/>
                    </a:cubicBezTo>
                    <a:lnTo>
                      <a:pt x="371856" y="188976"/>
                    </a:lnTo>
                    <a:close/>
                    <a:moveTo>
                      <a:pt x="369062" y="92583"/>
                    </a:moveTo>
                    <a:lnTo>
                      <a:pt x="369062" y="92583"/>
                    </a:lnTo>
                    <a:cubicBezTo>
                      <a:pt x="367665" y="90043"/>
                      <a:pt x="364363" y="89281"/>
                      <a:pt x="361950" y="90678"/>
                    </a:cubicBezTo>
                    <a:lnTo>
                      <a:pt x="305181" y="123444"/>
                    </a:lnTo>
                    <a:cubicBezTo>
                      <a:pt x="302641" y="124968"/>
                      <a:pt x="301879" y="128143"/>
                      <a:pt x="303276" y="130556"/>
                    </a:cubicBezTo>
                    <a:lnTo>
                      <a:pt x="303276" y="130556"/>
                    </a:lnTo>
                    <a:cubicBezTo>
                      <a:pt x="304800" y="133096"/>
                      <a:pt x="307975" y="133858"/>
                      <a:pt x="310388" y="132461"/>
                    </a:cubicBezTo>
                    <a:lnTo>
                      <a:pt x="367157" y="99695"/>
                    </a:lnTo>
                    <a:cubicBezTo>
                      <a:pt x="369698" y="98171"/>
                      <a:pt x="370460" y="94996"/>
                      <a:pt x="369062" y="92583"/>
                    </a:cubicBezTo>
                    <a:lnTo>
                      <a:pt x="369062" y="92583"/>
                    </a:lnTo>
                    <a:close/>
                    <a:moveTo>
                      <a:pt x="113665" y="49149"/>
                    </a:moveTo>
                    <a:cubicBezTo>
                      <a:pt x="113665" y="49149"/>
                      <a:pt x="114047" y="49657"/>
                      <a:pt x="114174" y="49911"/>
                    </a:cubicBezTo>
                    <a:lnTo>
                      <a:pt x="133859" y="83566"/>
                    </a:lnTo>
                    <a:cubicBezTo>
                      <a:pt x="135255" y="86106"/>
                      <a:pt x="134493" y="89281"/>
                      <a:pt x="131953" y="90678"/>
                    </a:cubicBezTo>
                    <a:lnTo>
                      <a:pt x="131953" y="90678"/>
                    </a:lnTo>
                    <a:cubicBezTo>
                      <a:pt x="129413" y="92202"/>
                      <a:pt x="126238" y="91313"/>
                      <a:pt x="124841" y="88773"/>
                    </a:cubicBezTo>
                    <a:lnTo>
                      <a:pt x="106173" y="56769"/>
                    </a:lnTo>
                    <a:cubicBezTo>
                      <a:pt x="106173" y="56769"/>
                      <a:pt x="105791" y="56261"/>
                      <a:pt x="105664" y="56007"/>
                    </a:cubicBezTo>
                    <a:lnTo>
                      <a:pt x="93726" y="35306"/>
                    </a:lnTo>
                    <a:cubicBezTo>
                      <a:pt x="92329" y="32766"/>
                      <a:pt x="93091" y="29591"/>
                      <a:pt x="95631" y="28194"/>
                    </a:cubicBezTo>
                    <a:lnTo>
                      <a:pt x="95631" y="28194"/>
                    </a:lnTo>
                    <a:cubicBezTo>
                      <a:pt x="98044" y="26797"/>
                      <a:pt x="101347" y="27559"/>
                      <a:pt x="102743" y="30099"/>
                    </a:cubicBezTo>
                    <a:lnTo>
                      <a:pt x="113665" y="49022"/>
                    </a:lnTo>
                    <a:close/>
                    <a:moveTo>
                      <a:pt x="26925" y="188849"/>
                    </a:moveTo>
                    <a:cubicBezTo>
                      <a:pt x="26925" y="188849"/>
                      <a:pt x="27560" y="188849"/>
                      <a:pt x="27813" y="188849"/>
                    </a:cubicBezTo>
                    <a:lnTo>
                      <a:pt x="66929" y="188595"/>
                    </a:lnTo>
                    <a:cubicBezTo>
                      <a:pt x="69850" y="188595"/>
                      <a:pt x="72137" y="190881"/>
                      <a:pt x="72137" y="193802"/>
                    </a:cubicBezTo>
                    <a:lnTo>
                      <a:pt x="72137" y="193802"/>
                    </a:lnTo>
                    <a:cubicBezTo>
                      <a:pt x="72137" y="196596"/>
                      <a:pt x="69850" y="199009"/>
                      <a:pt x="66929" y="199009"/>
                    </a:cubicBezTo>
                    <a:lnTo>
                      <a:pt x="27940" y="199263"/>
                    </a:lnTo>
                    <a:lnTo>
                      <a:pt x="27687" y="199263"/>
                    </a:lnTo>
                    <a:cubicBezTo>
                      <a:pt x="27687" y="199263"/>
                      <a:pt x="27051" y="199263"/>
                      <a:pt x="26798" y="199263"/>
                    </a:cubicBezTo>
                    <a:lnTo>
                      <a:pt x="5207" y="199263"/>
                    </a:lnTo>
                    <a:cubicBezTo>
                      <a:pt x="2287" y="199263"/>
                      <a:pt x="0" y="196977"/>
                      <a:pt x="0" y="194183"/>
                    </a:cubicBezTo>
                    <a:lnTo>
                      <a:pt x="0" y="194183"/>
                    </a:lnTo>
                    <a:cubicBezTo>
                      <a:pt x="0" y="191262"/>
                      <a:pt x="2287" y="188976"/>
                      <a:pt x="5207" y="188976"/>
                    </a:cubicBezTo>
                    <a:lnTo>
                      <a:pt x="26798" y="188976"/>
                    </a:lnTo>
                    <a:cubicBezTo>
                      <a:pt x="26798" y="188976"/>
                      <a:pt x="26925" y="188976"/>
                      <a:pt x="27051" y="188976"/>
                    </a:cubicBezTo>
                    <a:lnTo>
                      <a:pt x="27051" y="188976"/>
                    </a:lnTo>
                    <a:close/>
                  </a:path>
                </a:pathLst>
              </a:custGeom>
              <a:solidFill>
                <a:srgbClr val="EE7B00"/>
              </a:solidFill>
              <a:ln w="0" cap="flat">
                <a:noFill/>
                <a:prstDash val="solid"/>
                <a:miter/>
              </a:ln>
            </p:spPr>
            <p:txBody>
              <a:bodyPr rtlCol="0" anchor="ctr"/>
              <a:lstStyle/>
              <a:p>
                <a:endParaRPr lang="nl-NL"/>
              </a:p>
            </p:txBody>
          </p:sp>
          <p:sp>
            <p:nvSpPr>
              <p:cNvPr id="22" name="Vrije vorm: vorm 21">
                <a:extLst>
                  <a:ext uri="{FF2B5EF4-FFF2-40B4-BE49-F238E27FC236}">
                    <a16:creationId xmlns:a16="http://schemas.microsoft.com/office/drawing/2014/main" id="{46B181B6-3E97-9E93-2546-789E32D998F9}"/>
                  </a:ext>
                </a:extLst>
              </p:cNvPr>
              <p:cNvSpPr/>
              <p:nvPr/>
            </p:nvSpPr>
            <p:spPr>
              <a:xfrm>
                <a:off x="8848343" y="3306826"/>
                <a:ext cx="52324" cy="108839"/>
              </a:xfrm>
              <a:custGeom>
                <a:avLst/>
                <a:gdLst>
                  <a:gd name="connsiteX0" fmla="*/ 26163 w 52324"/>
                  <a:gd name="connsiteY0" fmla="*/ 0 h 108839"/>
                  <a:gd name="connsiteX1" fmla="*/ 26163 w 52324"/>
                  <a:gd name="connsiteY1" fmla="*/ 0 h 108839"/>
                  <a:gd name="connsiteX2" fmla="*/ 52325 w 52324"/>
                  <a:gd name="connsiteY2" fmla="*/ 26162 h 108839"/>
                  <a:gd name="connsiteX3" fmla="*/ 52325 w 52324"/>
                  <a:gd name="connsiteY3" fmla="*/ 108839 h 108839"/>
                  <a:gd name="connsiteX4" fmla="*/ 0 w 52324"/>
                  <a:gd name="connsiteY4" fmla="*/ 108839 h 108839"/>
                  <a:gd name="connsiteX5" fmla="*/ 0 w 52324"/>
                  <a:gd name="connsiteY5" fmla="*/ 26162 h 108839"/>
                  <a:gd name="connsiteX6" fmla="*/ 26163 w 52324"/>
                  <a:gd name="connsiteY6" fmla="*/ 0 h 108839"/>
                  <a:gd name="connsiteX7" fmla="*/ 26163 w 52324"/>
                  <a:gd name="connsiteY7" fmla="*/ 0 h 108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24" h="108839">
                    <a:moveTo>
                      <a:pt x="26163" y="0"/>
                    </a:moveTo>
                    <a:lnTo>
                      <a:pt x="26163" y="0"/>
                    </a:lnTo>
                    <a:cubicBezTo>
                      <a:pt x="40513" y="0"/>
                      <a:pt x="52325" y="11811"/>
                      <a:pt x="52325" y="26162"/>
                    </a:cubicBezTo>
                    <a:lnTo>
                      <a:pt x="52325" y="108839"/>
                    </a:lnTo>
                    <a:lnTo>
                      <a:pt x="0" y="108839"/>
                    </a:lnTo>
                    <a:lnTo>
                      <a:pt x="0" y="26162"/>
                    </a:lnTo>
                    <a:cubicBezTo>
                      <a:pt x="0" y="11811"/>
                      <a:pt x="11812" y="0"/>
                      <a:pt x="26163" y="0"/>
                    </a:cubicBezTo>
                    <a:lnTo>
                      <a:pt x="26163" y="0"/>
                    </a:lnTo>
                    <a:close/>
                  </a:path>
                </a:pathLst>
              </a:custGeom>
              <a:solidFill>
                <a:srgbClr val="EE7B00"/>
              </a:solidFill>
              <a:ln w="0" cap="flat">
                <a:noFill/>
                <a:prstDash val="solid"/>
                <a:miter/>
              </a:ln>
            </p:spPr>
            <p:txBody>
              <a:bodyPr rtlCol="0" anchor="ctr"/>
              <a:lstStyle/>
              <a:p>
                <a:endParaRPr lang="nl-NL"/>
              </a:p>
            </p:txBody>
          </p:sp>
          <p:sp>
            <p:nvSpPr>
              <p:cNvPr id="23" name="Vrije vorm: vorm 22">
                <a:extLst>
                  <a:ext uri="{FF2B5EF4-FFF2-40B4-BE49-F238E27FC236}">
                    <a16:creationId xmlns:a16="http://schemas.microsoft.com/office/drawing/2014/main" id="{330ECBAA-6285-A612-9311-7C26AAE05D55}"/>
                  </a:ext>
                </a:extLst>
              </p:cNvPr>
              <p:cNvSpPr/>
              <p:nvPr/>
            </p:nvSpPr>
            <p:spPr>
              <a:xfrm>
                <a:off x="8770111" y="3411346"/>
                <a:ext cx="208915" cy="25781"/>
              </a:xfrm>
              <a:custGeom>
                <a:avLst/>
                <a:gdLst>
                  <a:gd name="connsiteX0" fmla="*/ 201930 w 208915"/>
                  <a:gd name="connsiteY0" fmla="*/ 0 h 25781"/>
                  <a:gd name="connsiteX1" fmla="*/ 6985 w 208915"/>
                  <a:gd name="connsiteY1" fmla="*/ 0 h 25781"/>
                  <a:gd name="connsiteX2" fmla="*/ 0 w 208915"/>
                  <a:gd name="connsiteY2" fmla="*/ 6985 h 25781"/>
                  <a:gd name="connsiteX3" fmla="*/ 0 w 208915"/>
                  <a:gd name="connsiteY3" fmla="*/ 25781 h 25781"/>
                  <a:gd name="connsiteX4" fmla="*/ 208915 w 208915"/>
                  <a:gd name="connsiteY4" fmla="*/ 25781 h 25781"/>
                  <a:gd name="connsiteX5" fmla="*/ 208915 w 208915"/>
                  <a:gd name="connsiteY5" fmla="*/ 6985 h 25781"/>
                  <a:gd name="connsiteX6" fmla="*/ 201930 w 208915"/>
                  <a:gd name="connsiteY6" fmla="*/ 0 h 25781"/>
                  <a:gd name="connsiteX7" fmla="*/ 201930 w 208915"/>
                  <a:gd name="connsiteY7" fmla="*/ 0 h 25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915" h="25781">
                    <a:moveTo>
                      <a:pt x="201930" y="0"/>
                    </a:moveTo>
                    <a:lnTo>
                      <a:pt x="6985" y="0"/>
                    </a:lnTo>
                    <a:cubicBezTo>
                      <a:pt x="3175" y="0"/>
                      <a:pt x="0" y="3175"/>
                      <a:pt x="0" y="6985"/>
                    </a:cubicBezTo>
                    <a:lnTo>
                      <a:pt x="0" y="25781"/>
                    </a:lnTo>
                    <a:lnTo>
                      <a:pt x="208915" y="25781"/>
                    </a:lnTo>
                    <a:lnTo>
                      <a:pt x="208915" y="6985"/>
                    </a:lnTo>
                    <a:cubicBezTo>
                      <a:pt x="208915" y="3175"/>
                      <a:pt x="205740" y="0"/>
                      <a:pt x="201930" y="0"/>
                    </a:cubicBezTo>
                    <a:lnTo>
                      <a:pt x="201930" y="0"/>
                    </a:lnTo>
                    <a:close/>
                  </a:path>
                </a:pathLst>
              </a:custGeom>
              <a:solidFill>
                <a:srgbClr val="A91480"/>
              </a:solidFill>
              <a:ln w="0" cap="flat">
                <a:noFill/>
                <a:prstDash val="solid"/>
                <a:miter/>
              </a:ln>
            </p:spPr>
            <p:txBody>
              <a:bodyPr rtlCol="0" anchor="ctr"/>
              <a:lstStyle/>
              <a:p>
                <a:endParaRPr lang="nl-NL"/>
              </a:p>
            </p:txBody>
          </p:sp>
          <p:sp>
            <p:nvSpPr>
              <p:cNvPr id="24" name="Vrije vorm: vorm 23">
                <a:extLst>
                  <a:ext uri="{FF2B5EF4-FFF2-40B4-BE49-F238E27FC236}">
                    <a16:creationId xmlns:a16="http://schemas.microsoft.com/office/drawing/2014/main" id="{67BAF0AE-220A-431D-5201-FC5E7701752D}"/>
                  </a:ext>
                </a:extLst>
              </p:cNvPr>
              <p:cNvSpPr/>
              <p:nvPr/>
            </p:nvSpPr>
            <p:spPr>
              <a:xfrm>
                <a:off x="8744584" y="3436873"/>
                <a:ext cx="259842" cy="25780"/>
              </a:xfrm>
              <a:custGeom>
                <a:avLst/>
                <a:gdLst>
                  <a:gd name="connsiteX0" fmla="*/ 252857 w 259842"/>
                  <a:gd name="connsiteY0" fmla="*/ 0 h 25780"/>
                  <a:gd name="connsiteX1" fmla="*/ 6985 w 259842"/>
                  <a:gd name="connsiteY1" fmla="*/ 0 h 25780"/>
                  <a:gd name="connsiteX2" fmla="*/ 0 w 259842"/>
                  <a:gd name="connsiteY2" fmla="*/ 6985 h 25780"/>
                  <a:gd name="connsiteX3" fmla="*/ 0 w 259842"/>
                  <a:gd name="connsiteY3" fmla="*/ 25781 h 25780"/>
                  <a:gd name="connsiteX4" fmla="*/ 259842 w 259842"/>
                  <a:gd name="connsiteY4" fmla="*/ 25781 h 25780"/>
                  <a:gd name="connsiteX5" fmla="*/ 259842 w 259842"/>
                  <a:gd name="connsiteY5" fmla="*/ 6985 h 25780"/>
                  <a:gd name="connsiteX6" fmla="*/ 252857 w 259842"/>
                  <a:gd name="connsiteY6" fmla="*/ 0 h 25780"/>
                  <a:gd name="connsiteX7" fmla="*/ 252857 w 259842"/>
                  <a:gd name="connsiteY7" fmla="*/ 0 h 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842" h="25780">
                    <a:moveTo>
                      <a:pt x="252857" y="0"/>
                    </a:moveTo>
                    <a:lnTo>
                      <a:pt x="6985" y="0"/>
                    </a:lnTo>
                    <a:cubicBezTo>
                      <a:pt x="3175" y="0"/>
                      <a:pt x="0" y="3175"/>
                      <a:pt x="0" y="6985"/>
                    </a:cubicBezTo>
                    <a:lnTo>
                      <a:pt x="0" y="25781"/>
                    </a:lnTo>
                    <a:lnTo>
                      <a:pt x="259842" y="25781"/>
                    </a:lnTo>
                    <a:lnTo>
                      <a:pt x="259842" y="6985"/>
                    </a:lnTo>
                    <a:cubicBezTo>
                      <a:pt x="259842" y="3175"/>
                      <a:pt x="256667" y="0"/>
                      <a:pt x="252857" y="0"/>
                    </a:cubicBezTo>
                    <a:lnTo>
                      <a:pt x="252857" y="0"/>
                    </a:lnTo>
                    <a:close/>
                  </a:path>
                </a:pathLst>
              </a:custGeom>
              <a:solidFill>
                <a:srgbClr val="A91480"/>
              </a:solidFill>
              <a:ln w="0" cap="flat">
                <a:noFill/>
                <a:prstDash val="solid"/>
                <a:miter/>
              </a:ln>
            </p:spPr>
            <p:txBody>
              <a:bodyPr rtlCol="0" anchor="ctr"/>
              <a:lstStyle/>
              <a:p>
                <a:endParaRPr lang="nl-NL"/>
              </a:p>
            </p:txBody>
          </p:sp>
        </p:grpSp>
      </p:grpSp>
      <p:sp>
        <p:nvSpPr>
          <p:cNvPr id="14" name="!! Cirkel">
            <a:extLst>
              <a:ext uri="{FF2B5EF4-FFF2-40B4-BE49-F238E27FC236}">
                <a16:creationId xmlns:a16="http://schemas.microsoft.com/office/drawing/2014/main" id="{BA8A5FC1-378D-CE75-FF1A-C9868533A1AA}"/>
              </a:ext>
            </a:extLst>
          </p:cNvPr>
          <p:cNvSpPr/>
          <p:nvPr/>
        </p:nvSpPr>
        <p:spPr>
          <a:xfrm>
            <a:off x="4846657" y="2179657"/>
            <a:ext cx="2498686" cy="2498686"/>
          </a:xfrm>
          <a:custGeom>
            <a:avLst/>
            <a:gdLst>
              <a:gd name="connsiteX0" fmla="*/ 2498687 w 2498686"/>
              <a:gd name="connsiteY0" fmla="*/ 1249343 h 2498686"/>
              <a:gd name="connsiteX1" fmla="*/ 1249343 w 2498686"/>
              <a:gd name="connsiteY1" fmla="*/ 2498687 h 2498686"/>
              <a:gd name="connsiteX2" fmla="*/ 0 w 2498686"/>
              <a:gd name="connsiteY2" fmla="*/ 1249343 h 2498686"/>
              <a:gd name="connsiteX3" fmla="*/ 1249343 w 2498686"/>
              <a:gd name="connsiteY3" fmla="*/ 0 h 2498686"/>
              <a:gd name="connsiteX4" fmla="*/ 2498687 w 2498686"/>
              <a:gd name="connsiteY4" fmla="*/ 1249343 h 2498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8686" h="2498686">
                <a:moveTo>
                  <a:pt x="2498687" y="1249343"/>
                </a:moveTo>
                <a:cubicBezTo>
                  <a:pt x="2498687" y="1939337"/>
                  <a:pt x="1939337" y="2498687"/>
                  <a:pt x="1249343" y="2498687"/>
                </a:cubicBezTo>
                <a:cubicBezTo>
                  <a:pt x="559350" y="2498687"/>
                  <a:pt x="0" y="1939337"/>
                  <a:pt x="0" y="1249343"/>
                </a:cubicBezTo>
                <a:cubicBezTo>
                  <a:pt x="0" y="559350"/>
                  <a:pt x="559350" y="0"/>
                  <a:pt x="1249343" y="0"/>
                </a:cubicBezTo>
                <a:cubicBezTo>
                  <a:pt x="1939336" y="0"/>
                  <a:pt x="2498687" y="559350"/>
                  <a:pt x="2498687" y="1249343"/>
                </a:cubicBezTo>
                <a:close/>
              </a:path>
            </a:pathLst>
          </a:custGeom>
          <a:solidFill>
            <a:srgbClr val="FFFFFF"/>
          </a:solidFill>
          <a:ln w="0" cap="flat">
            <a:noFill/>
            <a:prstDash val="solid"/>
            <a:miter/>
          </a:ln>
          <a:effectLst>
            <a:outerShdw blurRad="190500" algn="ctr" rotWithShape="0">
              <a:prstClr val="black">
                <a:alpha val="15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l-NL"/>
          </a:p>
        </p:txBody>
      </p:sp>
      <p:sp>
        <p:nvSpPr>
          <p:cNvPr id="142" name="Tekstvak 141">
            <a:extLst>
              <a:ext uri="{FF2B5EF4-FFF2-40B4-BE49-F238E27FC236}">
                <a16:creationId xmlns:a16="http://schemas.microsoft.com/office/drawing/2014/main" id="{0034CC0A-5179-FA07-C68C-79F0A311AAE7}"/>
              </a:ext>
            </a:extLst>
          </p:cNvPr>
          <p:cNvSpPr txBox="1"/>
          <p:nvPr/>
        </p:nvSpPr>
        <p:spPr>
          <a:xfrm>
            <a:off x="5277943" y="2853204"/>
            <a:ext cx="1636114" cy="307777"/>
          </a:xfrm>
          <a:prstGeom prst="rect">
            <a:avLst/>
          </a:prstGeom>
          <a:noFill/>
        </p:spPr>
        <p:txBody>
          <a:bodyPr wrap="square" lIns="0" tIns="0" rIns="0" bIns="0" rtlCol="0">
            <a:spAutoFit/>
          </a:bodyPr>
          <a:lstStyle/>
          <a:p>
            <a:pPr algn="ctr">
              <a:lnSpc>
                <a:spcPts val="1200"/>
              </a:lnSpc>
            </a:pPr>
            <a:r>
              <a:rPr lang="nl-NL" sz="1000" b="1" dirty="0">
                <a:latin typeface="Calibri" panose="020F0502020204030204" pitchFamily="34" charset="0"/>
              </a:rPr>
              <a:t>Wat maakt</a:t>
            </a:r>
            <a:br>
              <a:rPr lang="nl-NL" sz="1000" b="1" dirty="0">
                <a:latin typeface="Calibri" panose="020F0502020204030204" pitchFamily="34" charset="0"/>
              </a:rPr>
            </a:br>
            <a:r>
              <a:rPr lang="nl-NL" sz="1000" b="1" dirty="0">
                <a:latin typeface="Calibri" panose="020F0502020204030204" pitchFamily="34" charset="0"/>
              </a:rPr>
              <a:t>sociaal werk uniek?</a:t>
            </a:r>
          </a:p>
        </p:txBody>
      </p:sp>
      <p:sp>
        <p:nvSpPr>
          <p:cNvPr id="143" name="Tekstvak 142">
            <a:extLst>
              <a:ext uri="{FF2B5EF4-FFF2-40B4-BE49-F238E27FC236}">
                <a16:creationId xmlns:a16="http://schemas.microsoft.com/office/drawing/2014/main" id="{97BE2FCA-E946-9192-FEF6-14CF1709D794}"/>
              </a:ext>
            </a:extLst>
          </p:cNvPr>
          <p:cNvSpPr txBox="1"/>
          <p:nvPr/>
        </p:nvSpPr>
        <p:spPr>
          <a:xfrm>
            <a:off x="4998575" y="3333354"/>
            <a:ext cx="2194850" cy="730969"/>
          </a:xfrm>
          <a:prstGeom prst="rect">
            <a:avLst/>
          </a:prstGeom>
          <a:noFill/>
        </p:spPr>
        <p:txBody>
          <a:bodyPr wrap="square" lIns="0" tIns="0" rIns="0" bIns="0" rtlCol="0" anchor="b">
            <a:spAutoFit/>
          </a:bodyPr>
          <a:lstStyle/>
          <a:p>
            <a:pPr algn="ctr">
              <a:lnSpc>
                <a:spcPts val="1900"/>
              </a:lnSpc>
            </a:pPr>
            <a:r>
              <a:rPr lang="nl-NL" b="1" dirty="0">
                <a:solidFill>
                  <a:srgbClr val="A91480"/>
                </a:solidFill>
                <a:latin typeface="Calibri" panose="020F0502020204030204" pitchFamily="34" charset="0"/>
              </a:rPr>
              <a:t>Wij zijn de</a:t>
            </a:r>
          </a:p>
          <a:p>
            <a:pPr algn="ctr">
              <a:lnSpc>
                <a:spcPts val="1900"/>
              </a:lnSpc>
            </a:pPr>
            <a:r>
              <a:rPr lang="nl-NL" b="1" dirty="0">
                <a:solidFill>
                  <a:srgbClr val="A91480"/>
                </a:solidFill>
                <a:latin typeface="Calibri" panose="020F0502020204030204" pitchFamily="34" charset="0"/>
              </a:rPr>
              <a:t>verbindende</a:t>
            </a:r>
          </a:p>
          <a:p>
            <a:pPr algn="ctr">
              <a:lnSpc>
                <a:spcPts val="1900"/>
              </a:lnSpc>
            </a:pPr>
            <a:r>
              <a:rPr lang="nl-NL" b="1" dirty="0">
                <a:solidFill>
                  <a:srgbClr val="A91480"/>
                </a:solidFill>
                <a:latin typeface="Calibri" panose="020F0502020204030204" pitchFamily="34" charset="0"/>
              </a:rPr>
              <a:t>schakel</a:t>
            </a:r>
          </a:p>
        </p:txBody>
      </p:sp>
    </p:spTree>
    <p:extLst>
      <p:ext uri="{BB962C8B-B14F-4D97-AF65-F5344CB8AC3E}">
        <p14:creationId xmlns:p14="http://schemas.microsoft.com/office/powerpoint/2010/main" val="40484929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fade">
                                      <p:cBhvr>
                                        <p:cTn id="7" dur="500"/>
                                        <p:tgtEl>
                                          <p:spTgt spid="14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3"/>
                                        </p:tgtEl>
                                        <p:attrNameLst>
                                          <p:attrName>style.visibility</p:attrName>
                                        </p:attrNameLst>
                                      </p:cBhvr>
                                      <p:to>
                                        <p:strVal val="visible"/>
                                      </p:to>
                                    </p:set>
                                    <p:animEffect transition="in" filter="fade">
                                      <p:cBhvr>
                                        <p:cTn id="10" dur="500"/>
                                        <p:tgtEl>
                                          <p:spTgt spid="143"/>
                                        </p:tgtEl>
                                      </p:cBhvr>
                                    </p:animEffect>
                                  </p:childTnLst>
                                </p:cTn>
                              </p:par>
                              <p:par>
                                <p:cTn id="11" presetID="10" presetClass="entr" presetSubtype="0" fill="hold" nodeType="withEffect">
                                  <p:stCondLst>
                                    <p:cond delay="75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650"/>
                                        <p:tgtEl>
                                          <p:spTgt spid="25"/>
                                        </p:tgtEl>
                                      </p:cBhvr>
                                    </p:animEffect>
                                  </p:childTnLst>
                                </p:cTn>
                              </p:par>
                              <p:par>
                                <p:cTn id="14" presetID="22" presetClass="entr" presetSubtype="2" fill="hold" nodeType="withEffect">
                                  <p:stCondLst>
                                    <p:cond delay="1000"/>
                                  </p:stCondLst>
                                  <p:childTnLst>
                                    <p:set>
                                      <p:cBhvr>
                                        <p:cTn id="15" dur="1" fill="hold">
                                          <p:stCondLst>
                                            <p:cond delay="0"/>
                                          </p:stCondLst>
                                        </p:cTn>
                                        <p:tgtEl>
                                          <p:spTgt spid="150"/>
                                        </p:tgtEl>
                                        <p:attrNameLst>
                                          <p:attrName>style.visibility</p:attrName>
                                        </p:attrNameLst>
                                      </p:cBhvr>
                                      <p:to>
                                        <p:strVal val="visible"/>
                                      </p:to>
                                    </p:set>
                                    <p:animEffect transition="in" filter="wipe(right)">
                                      <p:cBhvr>
                                        <p:cTn id="16" dur="500"/>
                                        <p:tgtEl>
                                          <p:spTgt spid="150"/>
                                        </p:tgtEl>
                                      </p:cBhvr>
                                    </p:animEffect>
                                  </p:childTnLst>
                                </p:cTn>
                              </p:par>
                              <p:par>
                                <p:cTn id="17" presetID="10" presetClass="entr" presetSubtype="0" fill="hold" nodeType="withEffect">
                                  <p:stCondLst>
                                    <p:cond delay="125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650"/>
                                        <p:tgtEl>
                                          <p:spTgt spid="29"/>
                                        </p:tgtEl>
                                      </p:cBhvr>
                                    </p:animEffect>
                                  </p:childTnLst>
                                </p:cTn>
                              </p:par>
                              <p:par>
                                <p:cTn id="20" presetID="22" presetClass="entr" presetSubtype="4" fill="hold" nodeType="withEffect">
                                  <p:stCondLst>
                                    <p:cond delay="1500"/>
                                  </p:stCondLst>
                                  <p:childTnLst>
                                    <p:set>
                                      <p:cBhvr>
                                        <p:cTn id="21" dur="1" fill="hold">
                                          <p:stCondLst>
                                            <p:cond delay="0"/>
                                          </p:stCondLst>
                                        </p:cTn>
                                        <p:tgtEl>
                                          <p:spTgt spid="155"/>
                                        </p:tgtEl>
                                        <p:attrNameLst>
                                          <p:attrName>style.visibility</p:attrName>
                                        </p:attrNameLst>
                                      </p:cBhvr>
                                      <p:to>
                                        <p:strVal val="visible"/>
                                      </p:to>
                                    </p:set>
                                    <p:animEffect transition="in" filter="wipe(down)">
                                      <p:cBhvr>
                                        <p:cTn id="22" dur="500"/>
                                        <p:tgtEl>
                                          <p:spTgt spid="155"/>
                                        </p:tgtEl>
                                      </p:cBhvr>
                                    </p:animEffect>
                                  </p:childTnLst>
                                </p:cTn>
                              </p:par>
                              <p:par>
                                <p:cTn id="23" presetID="10" presetClass="entr" presetSubtype="0" fill="hold" nodeType="withEffect">
                                  <p:stCondLst>
                                    <p:cond delay="175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650"/>
                                        <p:tgtEl>
                                          <p:spTgt spid="30"/>
                                        </p:tgtEl>
                                      </p:cBhvr>
                                    </p:animEffect>
                                  </p:childTnLst>
                                </p:cTn>
                              </p:par>
                              <p:par>
                                <p:cTn id="26" presetID="22" presetClass="entr" presetSubtype="8" fill="hold" nodeType="withEffect">
                                  <p:stCondLst>
                                    <p:cond delay="2000"/>
                                  </p:stCondLst>
                                  <p:childTnLst>
                                    <p:set>
                                      <p:cBhvr>
                                        <p:cTn id="27" dur="1" fill="hold">
                                          <p:stCondLst>
                                            <p:cond delay="0"/>
                                          </p:stCondLst>
                                        </p:cTn>
                                        <p:tgtEl>
                                          <p:spTgt spid="149"/>
                                        </p:tgtEl>
                                        <p:attrNameLst>
                                          <p:attrName>style.visibility</p:attrName>
                                        </p:attrNameLst>
                                      </p:cBhvr>
                                      <p:to>
                                        <p:strVal val="visible"/>
                                      </p:to>
                                    </p:set>
                                    <p:animEffect transition="in" filter="wipe(left)">
                                      <p:cBhvr>
                                        <p:cTn id="28"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p:bldP spid="14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ep 32">
            <a:extLst>
              <a:ext uri="{FF2B5EF4-FFF2-40B4-BE49-F238E27FC236}">
                <a16:creationId xmlns:a16="http://schemas.microsoft.com/office/drawing/2014/main" id="{6A5D1C2C-DF7E-D69D-95E5-7A6B74D3A491}"/>
              </a:ext>
            </a:extLst>
          </p:cNvPr>
          <p:cNvGrpSpPr/>
          <p:nvPr/>
        </p:nvGrpSpPr>
        <p:grpSpPr>
          <a:xfrm>
            <a:off x="5340318" y="2673318"/>
            <a:ext cx="1511366" cy="1511366"/>
            <a:chOff x="2975210" y="490795"/>
            <a:chExt cx="6064593" cy="6064593"/>
          </a:xfrm>
        </p:grpSpPr>
        <p:sp>
          <p:nvSpPr>
            <p:cNvPr id="34" name="Vrije vorm: vorm 33">
              <a:extLst>
                <a:ext uri="{FF2B5EF4-FFF2-40B4-BE49-F238E27FC236}">
                  <a16:creationId xmlns:a16="http://schemas.microsoft.com/office/drawing/2014/main" id="{4AD56F7A-C5E5-48D2-192F-43BD9DDF063E}"/>
                </a:ext>
              </a:extLst>
            </p:cNvPr>
            <p:cNvSpPr/>
            <p:nvPr/>
          </p:nvSpPr>
          <p:spPr>
            <a:xfrm>
              <a:off x="2975210" y="490795"/>
              <a:ext cx="6064593" cy="6064593"/>
            </a:xfrm>
            <a:custGeom>
              <a:avLst/>
              <a:gdLst>
                <a:gd name="connsiteX0" fmla="*/ 6064594 w 6064593"/>
                <a:gd name="connsiteY0" fmla="*/ 3032297 h 6064593"/>
                <a:gd name="connsiteX1" fmla="*/ 3032297 w 6064593"/>
                <a:gd name="connsiteY1" fmla="*/ 6064595 h 6064593"/>
                <a:gd name="connsiteX2" fmla="*/ 0 w 6064593"/>
                <a:gd name="connsiteY2" fmla="*/ 3032298 h 6064593"/>
                <a:gd name="connsiteX3" fmla="*/ 3032297 w 6064593"/>
                <a:gd name="connsiteY3" fmla="*/ 1 h 6064593"/>
                <a:gd name="connsiteX4" fmla="*/ 6064594 w 6064593"/>
                <a:gd name="connsiteY4" fmla="*/ 3032297 h 6064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4593" h="6064593">
                  <a:moveTo>
                    <a:pt x="6064594" y="3032297"/>
                  </a:moveTo>
                  <a:cubicBezTo>
                    <a:pt x="6064594" y="4706989"/>
                    <a:pt x="4706989" y="6064595"/>
                    <a:pt x="3032297" y="6064595"/>
                  </a:cubicBezTo>
                  <a:cubicBezTo>
                    <a:pt x="1357606" y="6064595"/>
                    <a:pt x="0" y="4706989"/>
                    <a:pt x="0" y="3032298"/>
                  </a:cubicBezTo>
                  <a:cubicBezTo>
                    <a:pt x="0" y="1357606"/>
                    <a:pt x="1357606" y="1"/>
                    <a:pt x="3032297" y="1"/>
                  </a:cubicBezTo>
                  <a:cubicBezTo>
                    <a:pt x="4706989" y="1"/>
                    <a:pt x="6064594" y="1357606"/>
                    <a:pt x="6064594" y="3032297"/>
                  </a:cubicBezTo>
                  <a:close/>
                </a:path>
              </a:pathLst>
            </a:custGeom>
            <a:solidFill>
              <a:srgbClr val="FDEBCC"/>
            </a:solidFill>
            <a:ln w="0" cap="flat">
              <a:noFill/>
              <a:prstDash val="solid"/>
              <a:miter/>
            </a:ln>
            <a:effectLst>
              <a:outerShdw blurRad="254000" algn="ctr" rotWithShape="0">
                <a:prstClr val="black">
                  <a:alpha val="20000"/>
                </a:prstClr>
              </a:outerShdw>
            </a:effectLst>
          </p:spPr>
          <p:txBody>
            <a:bodyPr rtlCol="0" anchor="ctr"/>
            <a:lstStyle/>
            <a:p>
              <a:endParaRPr lang="nl-NL"/>
            </a:p>
          </p:txBody>
        </p:sp>
        <p:sp>
          <p:nvSpPr>
            <p:cNvPr id="35" name="Vrije vorm: vorm 34">
              <a:extLst>
                <a:ext uri="{FF2B5EF4-FFF2-40B4-BE49-F238E27FC236}">
                  <a16:creationId xmlns:a16="http://schemas.microsoft.com/office/drawing/2014/main" id="{59D7065C-E9DA-6CCB-BAF5-F4032A79C953}"/>
                </a:ext>
              </a:extLst>
            </p:cNvPr>
            <p:cNvSpPr/>
            <p:nvPr/>
          </p:nvSpPr>
          <p:spPr>
            <a:xfrm>
              <a:off x="3191432" y="707017"/>
              <a:ext cx="5632148" cy="5632148"/>
            </a:xfrm>
            <a:custGeom>
              <a:avLst/>
              <a:gdLst>
                <a:gd name="connsiteX0" fmla="*/ 5632149 w 5632148"/>
                <a:gd name="connsiteY0" fmla="*/ 2816074 h 5632148"/>
                <a:gd name="connsiteX1" fmla="*/ 2816074 w 5632148"/>
                <a:gd name="connsiteY1" fmla="*/ 5632149 h 5632148"/>
                <a:gd name="connsiteX2" fmla="*/ 0 w 5632148"/>
                <a:gd name="connsiteY2" fmla="*/ 2816074 h 5632148"/>
                <a:gd name="connsiteX3" fmla="*/ 2816074 w 5632148"/>
                <a:gd name="connsiteY3" fmla="*/ 0 h 5632148"/>
                <a:gd name="connsiteX4" fmla="*/ 5632149 w 5632148"/>
                <a:gd name="connsiteY4" fmla="*/ 2816074 h 5632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2148" h="5632148">
                  <a:moveTo>
                    <a:pt x="5632149" y="2816074"/>
                  </a:moveTo>
                  <a:cubicBezTo>
                    <a:pt x="5632149" y="4371350"/>
                    <a:pt x="4371349" y="5632149"/>
                    <a:pt x="2816074" y="5632149"/>
                  </a:cubicBezTo>
                  <a:cubicBezTo>
                    <a:pt x="1260799" y="5632149"/>
                    <a:pt x="0" y="4371350"/>
                    <a:pt x="0" y="2816074"/>
                  </a:cubicBezTo>
                  <a:cubicBezTo>
                    <a:pt x="0" y="1260800"/>
                    <a:pt x="1260799" y="0"/>
                    <a:pt x="2816074" y="0"/>
                  </a:cubicBezTo>
                  <a:cubicBezTo>
                    <a:pt x="4371349" y="0"/>
                    <a:pt x="5632149" y="1260800"/>
                    <a:pt x="5632149" y="2816074"/>
                  </a:cubicBezTo>
                  <a:close/>
                </a:path>
              </a:pathLst>
            </a:custGeom>
            <a:solidFill>
              <a:srgbClr val="FFFFFF"/>
            </a:solidFill>
            <a:ln w="0" cap="flat">
              <a:noFill/>
              <a:prstDash val="solid"/>
              <a:miter/>
            </a:ln>
            <a:effectLst>
              <a:outerShdw blurRad="190500" algn="ctr" rotWithShape="0">
                <a:prstClr val="black">
                  <a:alpha val="15000"/>
                </a:prstClr>
              </a:outerShdw>
            </a:effectLst>
          </p:spPr>
          <p:txBody>
            <a:bodyPr rtlCol="0" anchor="ctr"/>
            <a:lstStyle/>
            <a:p>
              <a:endParaRPr lang="nl-NL"/>
            </a:p>
          </p:txBody>
        </p:sp>
        <p:sp>
          <p:nvSpPr>
            <p:cNvPr id="36" name="Vrije vorm: vorm 35">
              <a:extLst>
                <a:ext uri="{FF2B5EF4-FFF2-40B4-BE49-F238E27FC236}">
                  <a16:creationId xmlns:a16="http://schemas.microsoft.com/office/drawing/2014/main" id="{042BCEC1-64AE-6AD3-203F-4DC5D4D6B7C5}"/>
                </a:ext>
              </a:extLst>
            </p:cNvPr>
            <p:cNvSpPr/>
            <p:nvPr/>
          </p:nvSpPr>
          <p:spPr>
            <a:xfrm>
              <a:off x="3372923" y="888508"/>
              <a:ext cx="5269166" cy="5269166"/>
            </a:xfrm>
            <a:custGeom>
              <a:avLst/>
              <a:gdLst>
                <a:gd name="connsiteX0" fmla="*/ 5269167 w 5269166"/>
                <a:gd name="connsiteY0" fmla="*/ 2634584 h 5269166"/>
                <a:gd name="connsiteX1" fmla="*/ 2634584 w 5269166"/>
                <a:gd name="connsiteY1" fmla="*/ 5269167 h 5269166"/>
                <a:gd name="connsiteX2" fmla="*/ 0 w 5269166"/>
                <a:gd name="connsiteY2" fmla="*/ 2634584 h 5269166"/>
                <a:gd name="connsiteX3" fmla="*/ 2634584 w 5269166"/>
                <a:gd name="connsiteY3" fmla="*/ 0 h 5269166"/>
                <a:gd name="connsiteX4" fmla="*/ 5269167 w 5269166"/>
                <a:gd name="connsiteY4" fmla="*/ 2634584 h 5269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9166" h="5269166">
                  <a:moveTo>
                    <a:pt x="5269167" y="2634584"/>
                  </a:moveTo>
                  <a:cubicBezTo>
                    <a:pt x="5269167" y="4089624"/>
                    <a:pt x="4089624" y="5269167"/>
                    <a:pt x="2634584" y="5269167"/>
                  </a:cubicBezTo>
                  <a:cubicBezTo>
                    <a:pt x="1179543" y="5269167"/>
                    <a:pt x="0" y="4089624"/>
                    <a:pt x="0" y="2634584"/>
                  </a:cubicBezTo>
                  <a:cubicBezTo>
                    <a:pt x="0" y="1179543"/>
                    <a:pt x="1179543" y="0"/>
                    <a:pt x="2634584" y="0"/>
                  </a:cubicBezTo>
                  <a:cubicBezTo>
                    <a:pt x="4089624" y="0"/>
                    <a:pt x="5269167" y="1179543"/>
                    <a:pt x="5269167" y="2634584"/>
                  </a:cubicBezTo>
                  <a:close/>
                </a:path>
              </a:pathLst>
            </a:custGeom>
            <a:solidFill>
              <a:srgbClr val="F59C00"/>
            </a:solidFill>
            <a:ln w="0" cap="flat">
              <a:noFill/>
              <a:prstDash val="solid"/>
              <a:miter/>
            </a:ln>
            <a:effectLst>
              <a:outerShdw blurRad="190500" algn="ctr" rotWithShape="0">
                <a:prstClr val="black">
                  <a:alpha val="15000"/>
                </a:prstClr>
              </a:outerShdw>
            </a:effectLst>
          </p:spPr>
          <p:txBody>
            <a:bodyPr rtlCol="0" anchor="ctr"/>
            <a:lstStyle/>
            <a:p>
              <a:endParaRPr lang="nl-NL"/>
            </a:p>
          </p:txBody>
        </p:sp>
      </p:grpSp>
      <p:grpSp>
        <p:nvGrpSpPr>
          <p:cNvPr id="37" name="Groep 36">
            <a:extLst>
              <a:ext uri="{FF2B5EF4-FFF2-40B4-BE49-F238E27FC236}">
                <a16:creationId xmlns:a16="http://schemas.microsoft.com/office/drawing/2014/main" id="{562E7D6D-7DD6-EE24-732F-0A50EC7C9E8C}"/>
              </a:ext>
            </a:extLst>
          </p:cNvPr>
          <p:cNvGrpSpPr/>
          <p:nvPr/>
        </p:nvGrpSpPr>
        <p:grpSpPr>
          <a:xfrm>
            <a:off x="5340318" y="2673318"/>
            <a:ext cx="1511366" cy="1511366"/>
            <a:chOff x="2975210" y="490795"/>
            <a:chExt cx="6064593" cy="6064593"/>
          </a:xfrm>
        </p:grpSpPr>
        <p:sp>
          <p:nvSpPr>
            <p:cNvPr id="38" name="Vrije vorm: vorm 37">
              <a:extLst>
                <a:ext uri="{FF2B5EF4-FFF2-40B4-BE49-F238E27FC236}">
                  <a16:creationId xmlns:a16="http://schemas.microsoft.com/office/drawing/2014/main" id="{0D2E24DF-D81E-DE75-B91A-4AB7A4FFBFF3}"/>
                </a:ext>
              </a:extLst>
            </p:cNvPr>
            <p:cNvSpPr/>
            <p:nvPr/>
          </p:nvSpPr>
          <p:spPr>
            <a:xfrm>
              <a:off x="2975210" y="490795"/>
              <a:ext cx="6064593" cy="6064593"/>
            </a:xfrm>
            <a:custGeom>
              <a:avLst/>
              <a:gdLst>
                <a:gd name="connsiteX0" fmla="*/ 6064594 w 6064593"/>
                <a:gd name="connsiteY0" fmla="*/ 3032297 h 6064593"/>
                <a:gd name="connsiteX1" fmla="*/ 3032297 w 6064593"/>
                <a:gd name="connsiteY1" fmla="*/ 6064595 h 6064593"/>
                <a:gd name="connsiteX2" fmla="*/ 0 w 6064593"/>
                <a:gd name="connsiteY2" fmla="*/ 3032298 h 6064593"/>
                <a:gd name="connsiteX3" fmla="*/ 3032297 w 6064593"/>
                <a:gd name="connsiteY3" fmla="*/ 1 h 6064593"/>
                <a:gd name="connsiteX4" fmla="*/ 6064594 w 6064593"/>
                <a:gd name="connsiteY4" fmla="*/ 3032297 h 6064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4593" h="6064593">
                  <a:moveTo>
                    <a:pt x="6064594" y="3032297"/>
                  </a:moveTo>
                  <a:cubicBezTo>
                    <a:pt x="6064594" y="4706989"/>
                    <a:pt x="4706989" y="6064595"/>
                    <a:pt x="3032297" y="6064595"/>
                  </a:cubicBezTo>
                  <a:cubicBezTo>
                    <a:pt x="1357606" y="6064595"/>
                    <a:pt x="0" y="4706989"/>
                    <a:pt x="0" y="3032298"/>
                  </a:cubicBezTo>
                  <a:cubicBezTo>
                    <a:pt x="0" y="1357606"/>
                    <a:pt x="1357606" y="1"/>
                    <a:pt x="3032297" y="1"/>
                  </a:cubicBezTo>
                  <a:cubicBezTo>
                    <a:pt x="4706989" y="1"/>
                    <a:pt x="6064594" y="1357606"/>
                    <a:pt x="6064594" y="3032297"/>
                  </a:cubicBezTo>
                  <a:close/>
                </a:path>
              </a:pathLst>
            </a:custGeom>
            <a:solidFill>
              <a:srgbClr val="FCE4CC"/>
            </a:solidFill>
            <a:ln w="0" cap="flat">
              <a:noFill/>
              <a:prstDash val="solid"/>
              <a:miter/>
            </a:ln>
            <a:effectLst>
              <a:outerShdw blurRad="254000" algn="ctr" rotWithShape="0">
                <a:prstClr val="black">
                  <a:alpha val="20000"/>
                </a:prstClr>
              </a:outerShdw>
            </a:effectLst>
          </p:spPr>
          <p:txBody>
            <a:bodyPr rtlCol="0" anchor="ctr"/>
            <a:lstStyle/>
            <a:p>
              <a:endParaRPr lang="nl-NL"/>
            </a:p>
          </p:txBody>
        </p:sp>
        <p:sp>
          <p:nvSpPr>
            <p:cNvPr id="39" name="Vrije vorm: vorm 38">
              <a:extLst>
                <a:ext uri="{FF2B5EF4-FFF2-40B4-BE49-F238E27FC236}">
                  <a16:creationId xmlns:a16="http://schemas.microsoft.com/office/drawing/2014/main" id="{06709D2D-3F99-52F6-2FE5-25F62C5D6FAC}"/>
                </a:ext>
              </a:extLst>
            </p:cNvPr>
            <p:cNvSpPr/>
            <p:nvPr/>
          </p:nvSpPr>
          <p:spPr>
            <a:xfrm>
              <a:off x="3191432" y="707017"/>
              <a:ext cx="5632148" cy="5632148"/>
            </a:xfrm>
            <a:custGeom>
              <a:avLst/>
              <a:gdLst>
                <a:gd name="connsiteX0" fmla="*/ 5632149 w 5632148"/>
                <a:gd name="connsiteY0" fmla="*/ 2816074 h 5632148"/>
                <a:gd name="connsiteX1" fmla="*/ 2816074 w 5632148"/>
                <a:gd name="connsiteY1" fmla="*/ 5632149 h 5632148"/>
                <a:gd name="connsiteX2" fmla="*/ 0 w 5632148"/>
                <a:gd name="connsiteY2" fmla="*/ 2816074 h 5632148"/>
                <a:gd name="connsiteX3" fmla="*/ 2816074 w 5632148"/>
                <a:gd name="connsiteY3" fmla="*/ 0 h 5632148"/>
                <a:gd name="connsiteX4" fmla="*/ 5632149 w 5632148"/>
                <a:gd name="connsiteY4" fmla="*/ 2816074 h 5632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2148" h="5632148">
                  <a:moveTo>
                    <a:pt x="5632149" y="2816074"/>
                  </a:moveTo>
                  <a:cubicBezTo>
                    <a:pt x="5632149" y="4371350"/>
                    <a:pt x="4371349" y="5632149"/>
                    <a:pt x="2816074" y="5632149"/>
                  </a:cubicBezTo>
                  <a:cubicBezTo>
                    <a:pt x="1260799" y="5632149"/>
                    <a:pt x="0" y="4371350"/>
                    <a:pt x="0" y="2816074"/>
                  </a:cubicBezTo>
                  <a:cubicBezTo>
                    <a:pt x="0" y="1260800"/>
                    <a:pt x="1260799" y="0"/>
                    <a:pt x="2816074" y="0"/>
                  </a:cubicBezTo>
                  <a:cubicBezTo>
                    <a:pt x="4371349" y="0"/>
                    <a:pt x="5632149" y="1260800"/>
                    <a:pt x="5632149" y="2816074"/>
                  </a:cubicBezTo>
                  <a:close/>
                </a:path>
              </a:pathLst>
            </a:custGeom>
            <a:solidFill>
              <a:srgbClr val="FFFFFF"/>
            </a:solidFill>
            <a:ln w="0" cap="flat">
              <a:noFill/>
              <a:prstDash val="solid"/>
              <a:miter/>
            </a:ln>
            <a:effectLst>
              <a:outerShdw blurRad="190500" algn="ctr" rotWithShape="0">
                <a:prstClr val="black">
                  <a:alpha val="15000"/>
                </a:prstClr>
              </a:outerShdw>
            </a:effectLst>
          </p:spPr>
          <p:txBody>
            <a:bodyPr rtlCol="0" anchor="ctr"/>
            <a:lstStyle/>
            <a:p>
              <a:endParaRPr lang="nl-NL"/>
            </a:p>
          </p:txBody>
        </p:sp>
        <p:sp>
          <p:nvSpPr>
            <p:cNvPr id="40" name="Vrije vorm: vorm 39">
              <a:extLst>
                <a:ext uri="{FF2B5EF4-FFF2-40B4-BE49-F238E27FC236}">
                  <a16:creationId xmlns:a16="http://schemas.microsoft.com/office/drawing/2014/main" id="{B69D3117-1171-FA3D-29BC-D6239AD338E7}"/>
                </a:ext>
              </a:extLst>
            </p:cNvPr>
            <p:cNvSpPr/>
            <p:nvPr/>
          </p:nvSpPr>
          <p:spPr>
            <a:xfrm>
              <a:off x="3372923" y="888508"/>
              <a:ext cx="5269166" cy="5269166"/>
            </a:xfrm>
            <a:custGeom>
              <a:avLst/>
              <a:gdLst>
                <a:gd name="connsiteX0" fmla="*/ 5269167 w 5269166"/>
                <a:gd name="connsiteY0" fmla="*/ 2634584 h 5269166"/>
                <a:gd name="connsiteX1" fmla="*/ 2634584 w 5269166"/>
                <a:gd name="connsiteY1" fmla="*/ 5269167 h 5269166"/>
                <a:gd name="connsiteX2" fmla="*/ 0 w 5269166"/>
                <a:gd name="connsiteY2" fmla="*/ 2634584 h 5269166"/>
                <a:gd name="connsiteX3" fmla="*/ 2634584 w 5269166"/>
                <a:gd name="connsiteY3" fmla="*/ 0 h 5269166"/>
                <a:gd name="connsiteX4" fmla="*/ 5269167 w 5269166"/>
                <a:gd name="connsiteY4" fmla="*/ 2634584 h 5269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9166" h="5269166">
                  <a:moveTo>
                    <a:pt x="5269167" y="2634584"/>
                  </a:moveTo>
                  <a:cubicBezTo>
                    <a:pt x="5269167" y="4089624"/>
                    <a:pt x="4089624" y="5269167"/>
                    <a:pt x="2634584" y="5269167"/>
                  </a:cubicBezTo>
                  <a:cubicBezTo>
                    <a:pt x="1179543" y="5269167"/>
                    <a:pt x="0" y="4089624"/>
                    <a:pt x="0" y="2634584"/>
                  </a:cubicBezTo>
                  <a:cubicBezTo>
                    <a:pt x="0" y="1179543"/>
                    <a:pt x="1179543" y="0"/>
                    <a:pt x="2634584" y="0"/>
                  </a:cubicBezTo>
                  <a:cubicBezTo>
                    <a:pt x="4089624" y="0"/>
                    <a:pt x="5269167" y="1179543"/>
                    <a:pt x="5269167" y="2634584"/>
                  </a:cubicBezTo>
                  <a:close/>
                </a:path>
              </a:pathLst>
            </a:custGeom>
            <a:solidFill>
              <a:srgbClr val="EF7900"/>
            </a:solidFill>
            <a:ln w="0" cap="flat">
              <a:noFill/>
              <a:prstDash val="solid"/>
              <a:miter/>
            </a:ln>
            <a:effectLst>
              <a:outerShdw blurRad="190500" algn="ctr" rotWithShape="0">
                <a:prstClr val="black">
                  <a:alpha val="15000"/>
                </a:prstClr>
              </a:outerShdw>
            </a:effectLst>
          </p:spPr>
          <p:txBody>
            <a:bodyPr rtlCol="0" anchor="ctr"/>
            <a:lstStyle/>
            <a:p>
              <a:endParaRPr lang="nl-NL">
                <a:solidFill>
                  <a:srgbClr val="EF7900"/>
                </a:solidFill>
              </a:endParaRPr>
            </a:p>
          </p:txBody>
        </p:sp>
      </p:grpSp>
      <p:grpSp>
        <p:nvGrpSpPr>
          <p:cNvPr id="41" name="Groep 40">
            <a:extLst>
              <a:ext uri="{FF2B5EF4-FFF2-40B4-BE49-F238E27FC236}">
                <a16:creationId xmlns:a16="http://schemas.microsoft.com/office/drawing/2014/main" id="{BAE5A0B7-D78D-53A8-6247-6B84ADE7DDD4}"/>
              </a:ext>
            </a:extLst>
          </p:cNvPr>
          <p:cNvGrpSpPr/>
          <p:nvPr/>
        </p:nvGrpSpPr>
        <p:grpSpPr>
          <a:xfrm>
            <a:off x="5340318" y="2673318"/>
            <a:ext cx="1511366" cy="1511366"/>
            <a:chOff x="2975210" y="490795"/>
            <a:chExt cx="6064593" cy="6064593"/>
          </a:xfrm>
        </p:grpSpPr>
        <p:sp>
          <p:nvSpPr>
            <p:cNvPr id="42" name="Vrije vorm: vorm 41">
              <a:extLst>
                <a:ext uri="{FF2B5EF4-FFF2-40B4-BE49-F238E27FC236}">
                  <a16:creationId xmlns:a16="http://schemas.microsoft.com/office/drawing/2014/main" id="{F444FE97-4DA8-4708-EE6A-A786067AA582}"/>
                </a:ext>
              </a:extLst>
            </p:cNvPr>
            <p:cNvSpPr/>
            <p:nvPr/>
          </p:nvSpPr>
          <p:spPr>
            <a:xfrm>
              <a:off x="2975210" y="490795"/>
              <a:ext cx="6064593" cy="6064593"/>
            </a:xfrm>
            <a:custGeom>
              <a:avLst/>
              <a:gdLst>
                <a:gd name="connsiteX0" fmla="*/ 6064594 w 6064593"/>
                <a:gd name="connsiteY0" fmla="*/ 3032297 h 6064593"/>
                <a:gd name="connsiteX1" fmla="*/ 3032297 w 6064593"/>
                <a:gd name="connsiteY1" fmla="*/ 6064595 h 6064593"/>
                <a:gd name="connsiteX2" fmla="*/ 0 w 6064593"/>
                <a:gd name="connsiteY2" fmla="*/ 3032298 h 6064593"/>
                <a:gd name="connsiteX3" fmla="*/ 3032297 w 6064593"/>
                <a:gd name="connsiteY3" fmla="*/ 1 h 6064593"/>
                <a:gd name="connsiteX4" fmla="*/ 6064594 w 6064593"/>
                <a:gd name="connsiteY4" fmla="*/ 3032297 h 6064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4593" h="6064593">
                  <a:moveTo>
                    <a:pt x="6064594" y="3032297"/>
                  </a:moveTo>
                  <a:cubicBezTo>
                    <a:pt x="6064594" y="4706989"/>
                    <a:pt x="4706989" y="6064595"/>
                    <a:pt x="3032297" y="6064595"/>
                  </a:cubicBezTo>
                  <a:cubicBezTo>
                    <a:pt x="1357606" y="6064595"/>
                    <a:pt x="0" y="4706989"/>
                    <a:pt x="0" y="3032298"/>
                  </a:cubicBezTo>
                  <a:cubicBezTo>
                    <a:pt x="0" y="1357606"/>
                    <a:pt x="1357606" y="1"/>
                    <a:pt x="3032297" y="1"/>
                  </a:cubicBezTo>
                  <a:cubicBezTo>
                    <a:pt x="4706989" y="1"/>
                    <a:pt x="6064594" y="1357606"/>
                    <a:pt x="6064594" y="3032297"/>
                  </a:cubicBezTo>
                  <a:close/>
                </a:path>
              </a:pathLst>
            </a:custGeom>
            <a:solidFill>
              <a:srgbClr val="FADCCF"/>
            </a:solidFill>
            <a:ln w="0" cap="flat">
              <a:noFill/>
              <a:prstDash val="solid"/>
              <a:miter/>
            </a:ln>
            <a:effectLst>
              <a:outerShdw blurRad="254000" algn="ctr" rotWithShape="0">
                <a:prstClr val="black">
                  <a:alpha val="20000"/>
                </a:prstClr>
              </a:outerShdw>
            </a:effectLst>
          </p:spPr>
          <p:txBody>
            <a:bodyPr rtlCol="0" anchor="ctr"/>
            <a:lstStyle/>
            <a:p>
              <a:endParaRPr lang="nl-NL"/>
            </a:p>
          </p:txBody>
        </p:sp>
        <p:sp>
          <p:nvSpPr>
            <p:cNvPr id="43" name="Vrije vorm: vorm 42">
              <a:extLst>
                <a:ext uri="{FF2B5EF4-FFF2-40B4-BE49-F238E27FC236}">
                  <a16:creationId xmlns:a16="http://schemas.microsoft.com/office/drawing/2014/main" id="{607F7733-06C0-D1C4-6D60-68A144D56C56}"/>
                </a:ext>
              </a:extLst>
            </p:cNvPr>
            <p:cNvSpPr/>
            <p:nvPr/>
          </p:nvSpPr>
          <p:spPr>
            <a:xfrm>
              <a:off x="3191432" y="707017"/>
              <a:ext cx="5632148" cy="5632148"/>
            </a:xfrm>
            <a:custGeom>
              <a:avLst/>
              <a:gdLst>
                <a:gd name="connsiteX0" fmla="*/ 5632149 w 5632148"/>
                <a:gd name="connsiteY0" fmla="*/ 2816074 h 5632148"/>
                <a:gd name="connsiteX1" fmla="*/ 2816074 w 5632148"/>
                <a:gd name="connsiteY1" fmla="*/ 5632149 h 5632148"/>
                <a:gd name="connsiteX2" fmla="*/ 0 w 5632148"/>
                <a:gd name="connsiteY2" fmla="*/ 2816074 h 5632148"/>
                <a:gd name="connsiteX3" fmla="*/ 2816074 w 5632148"/>
                <a:gd name="connsiteY3" fmla="*/ 0 h 5632148"/>
                <a:gd name="connsiteX4" fmla="*/ 5632149 w 5632148"/>
                <a:gd name="connsiteY4" fmla="*/ 2816074 h 5632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2148" h="5632148">
                  <a:moveTo>
                    <a:pt x="5632149" y="2816074"/>
                  </a:moveTo>
                  <a:cubicBezTo>
                    <a:pt x="5632149" y="4371350"/>
                    <a:pt x="4371349" y="5632149"/>
                    <a:pt x="2816074" y="5632149"/>
                  </a:cubicBezTo>
                  <a:cubicBezTo>
                    <a:pt x="1260799" y="5632149"/>
                    <a:pt x="0" y="4371350"/>
                    <a:pt x="0" y="2816074"/>
                  </a:cubicBezTo>
                  <a:cubicBezTo>
                    <a:pt x="0" y="1260800"/>
                    <a:pt x="1260799" y="0"/>
                    <a:pt x="2816074" y="0"/>
                  </a:cubicBezTo>
                  <a:cubicBezTo>
                    <a:pt x="4371349" y="0"/>
                    <a:pt x="5632149" y="1260800"/>
                    <a:pt x="5632149" y="2816074"/>
                  </a:cubicBezTo>
                  <a:close/>
                </a:path>
              </a:pathLst>
            </a:custGeom>
            <a:solidFill>
              <a:srgbClr val="FFFFFF"/>
            </a:solidFill>
            <a:ln w="0" cap="flat">
              <a:noFill/>
              <a:prstDash val="solid"/>
              <a:miter/>
            </a:ln>
            <a:effectLst>
              <a:outerShdw blurRad="190500" algn="ctr" rotWithShape="0">
                <a:prstClr val="black">
                  <a:alpha val="15000"/>
                </a:prstClr>
              </a:outerShdw>
            </a:effectLst>
          </p:spPr>
          <p:txBody>
            <a:bodyPr rtlCol="0" anchor="ctr"/>
            <a:lstStyle/>
            <a:p>
              <a:endParaRPr lang="nl-NL"/>
            </a:p>
          </p:txBody>
        </p:sp>
        <p:sp>
          <p:nvSpPr>
            <p:cNvPr id="44" name="Vrije vorm: vorm 43">
              <a:extLst>
                <a:ext uri="{FF2B5EF4-FFF2-40B4-BE49-F238E27FC236}">
                  <a16:creationId xmlns:a16="http://schemas.microsoft.com/office/drawing/2014/main" id="{5B9A5FA5-5400-4C88-7808-BD07FFDD3227}"/>
                </a:ext>
              </a:extLst>
            </p:cNvPr>
            <p:cNvSpPr/>
            <p:nvPr/>
          </p:nvSpPr>
          <p:spPr>
            <a:xfrm>
              <a:off x="3372923" y="888508"/>
              <a:ext cx="5269166" cy="5269166"/>
            </a:xfrm>
            <a:custGeom>
              <a:avLst/>
              <a:gdLst>
                <a:gd name="connsiteX0" fmla="*/ 5269167 w 5269166"/>
                <a:gd name="connsiteY0" fmla="*/ 2634584 h 5269166"/>
                <a:gd name="connsiteX1" fmla="*/ 2634584 w 5269166"/>
                <a:gd name="connsiteY1" fmla="*/ 5269167 h 5269166"/>
                <a:gd name="connsiteX2" fmla="*/ 0 w 5269166"/>
                <a:gd name="connsiteY2" fmla="*/ 2634584 h 5269166"/>
                <a:gd name="connsiteX3" fmla="*/ 2634584 w 5269166"/>
                <a:gd name="connsiteY3" fmla="*/ 0 h 5269166"/>
                <a:gd name="connsiteX4" fmla="*/ 5269167 w 5269166"/>
                <a:gd name="connsiteY4" fmla="*/ 2634584 h 5269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9166" h="5269166">
                  <a:moveTo>
                    <a:pt x="5269167" y="2634584"/>
                  </a:moveTo>
                  <a:cubicBezTo>
                    <a:pt x="5269167" y="4089624"/>
                    <a:pt x="4089624" y="5269167"/>
                    <a:pt x="2634584" y="5269167"/>
                  </a:cubicBezTo>
                  <a:cubicBezTo>
                    <a:pt x="1179543" y="5269167"/>
                    <a:pt x="0" y="4089624"/>
                    <a:pt x="0" y="2634584"/>
                  </a:cubicBezTo>
                  <a:cubicBezTo>
                    <a:pt x="0" y="1179543"/>
                    <a:pt x="1179543" y="0"/>
                    <a:pt x="2634584" y="0"/>
                  </a:cubicBezTo>
                  <a:cubicBezTo>
                    <a:pt x="4089624" y="0"/>
                    <a:pt x="5269167" y="1179543"/>
                    <a:pt x="5269167" y="2634584"/>
                  </a:cubicBezTo>
                  <a:close/>
                </a:path>
              </a:pathLst>
            </a:custGeom>
            <a:solidFill>
              <a:srgbClr val="E84E0F"/>
            </a:solidFill>
            <a:ln w="0" cap="flat">
              <a:noFill/>
              <a:prstDash val="solid"/>
              <a:miter/>
            </a:ln>
            <a:effectLst>
              <a:outerShdw blurRad="190500" algn="ctr" rotWithShape="0">
                <a:prstClr val="black">
                  <a:alpha val="15000"/>
                </a:prstClr>
              </a:outerShdw>
            </a:effectLst>
          </p:spPr>
          <p:txBody>
            <a:bodyPr rtlCol="0" anchor="ctr"/>
            <a:lstStyle/>
            <a:p>
              <a:endParaRPr lang="nl-NL"/>
            </a:p>
          </p:txBody>
        </p:sp>
      </p:grpSp>
      <p:grpSp>
        <p:nvGrpSpPr>
          <p:cNvPr id="45" name="Groep 44">
            <a:extLst>
              <a:ext uri="{FF2B5EF4-FFF2-40B4-BE49-F238E27FC236}">
                <a16:creationId xmlns:a16="http://schemas.microsoft.com/office/drawing/2014/main" id="{24B7AAA4-E680-7079-42D0-AFB57D492E16}"/>
              </a:ext>
            </a:extLst>
          </p:cNvPr>
          <p:cNvGrpSpPr/>
          <p:nvPr/>
        </p:nvGrpSpPr>
        <p:grpSpPr>
          <a:xfrm>
            <a:off x="5340318" y="2673318"/>
            <a:ext cx="1511366" cy="1511366"/>
            <a:chOff x="2975210" y="490795"/>
            <a:chExt cx="6064593" cy="6064593"/>
          </a:xfrm>
        </p:grpSpPr>
        <p:sp>
          <p:nvSpPr>
            <p:cNvPr id="46" name="Vrije vorm: vorm 45">
              <a:extLst>
                <a:ext uri="{FF2B5EF4-FFF2-40B4-BE49-F238E27FC236}">
                  <a16:creationId xmlns:a16="http://schemas.microsoft.com/office/drawing/2014/main" id="{90C828D1-606C-466F-8F79-70F86D14793A}"/>
                </a:ext>
              </a:extLst>
            </p:cNvPr>
            <p:cNvSpPr/>
            <p:nvPr/>
          </p:nvSpPr>
          <p:spPr>
            <a:xfrm>
              <a:off x="2975210" y="490795"/>
              <a:ext cx="6064593" cy="6064593"/>
            </a:xfrm>
            <a:custGeom>
              <a:avLst/>
              <a:gdLst>
                <a:gd name="connsiteX0" fmla="*/ 6064594 w 6064593"/>
                <a:gd name="connsiteY0" fmla="*/ 3032297 h 6064593"/>
                <a:gd name="connsiteX1" fmla="*/ 3032297 w 6064593"/>
                <a:gd name="connsiteY1" fmla="*/ 6064595 h 6064593"/>
                <a:gd name="connsiteX2" fmla="*/ 0 w 6064593"/>
                <a:gd name="connsiteY2" fmla="*/ 3032298 h 6064593"/>
                <a:gd name="connsiteX3" fmla="*/ 3032297 w 6064593"/>
                <a:gd name="connsiteY3" fmla="*/ 1 h 6064593"/>
                <a:gd name="connsiteX4" fmla="*/ 6064594 w 6064593"/>
                <a:gd name="connsiteY4" fmla="*/ 3032297 h 6064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4593" h="6064593">
                  <a:moveTo>
                    <a:pt x="6064594" y="3032297"/>
                  </a:moveTo>
                  <a:cubicBezTo>
                    <a:pt x="6064594" y="4706989"/>
                    <a:pt x="4706989" y="6064595"/>
                    <a:pt x="3032297" y="6064595"/>
                  </a:cubicBezTo>
                  <a:cubicBezTo>
                    <a:pt x="1357606" y="6064595"/>
                    <a:pt x="0" y="4706989"/>
                    <a:pt x="0" y="3032298"/>
                  </a:cubicBezTo>
                  <a:cubicBezTo>
                    <a:pt x="0" y="1357606"/>
                    <a:pt x="1357606" y="1"/>
                    <a:pt x="3032297" y="1"/>
                  </a:cubicBezTo>
                  <a:cubicBezTo>
                    <a:pt x="4706989" y="1"/>
                    <a:pt x="6064594" y="1357606"/>
                    <a:pt x="6064594" y="3032297"/>
                  </a:cubicBezTo>
                  <a:close/>
                </a:path>
              </a:pathLst>
            </a:custGeom>
            <a:solidFill>
              <a:srgbClr val="EED0E6"/>
            </a:solidFill>
            <a:ln w="0" cap="flat">
              <a:noFill/>
              <a:prstDash val="solid"/>
              <a:miter/>
            </a:ln>
            <a:effectLst>
              <a:outerShdw blurRad="254000" algn="ctr" rotWithShape="0">
                <a:prstClr val="black">
                  <a:alpha val="20000"/>
                </a:prstClr>
              </a:outerShdw>
            </a:effectLst>
          </p:spPr>
          <p:txBody>
            <a:bodyPr rtlCol="0" anchor="ctr"/>
            <a:lstStyle/>
            <a:p>
              <a:endParaRPr lang="nl-NL"/>
            </a:p>
          </p:txBody>
        </p:sp>
        <p:sp>
          <p:nvSpPr>
            <p:cNvPr id="47" name="Vrije vorm: vorm 46">
              <a:extLst>
                <a:ext uri="{FF2B5EF4-FFF2-40B4-BE49-F238E27FC236}">
                  <a16:creationId xmlns:a16="http://schemas.microsoft.com/office/drawing/2014/main" id="{5D469882-D732-7700-9D2B-7D7802A3812A}"/>
                </a:ext>
              </a:extLst>
            </p:cNvPr>
            <p:cNvSpPr/>
            <p:nvPr/>
          </p:nvSpPr>
          <p:spPr>
            <a:xfrm>
              <a:off x="3191432" y="707017"/>
              <a:ext cx="5632148" cy="5632148"/>
            </a:xfrm>
            <a:custGeom>
              <a:avLst/>
              <a:gdLst>
                <a:gd name="connsiteX0" fmla="*/ 5632149 w 5632148"/>
                <a:gd name="connsiteY0" fmla="*/ 2816074 h 5632148"/>
                <a:gd name="connsiteX1" fmla="*/ 2816074 w 5632148"/>
                <a:gd name="connsiteY1" fmla="*/ 5632149 h 5632148"/>
                <a:gd name="connsiteX2" fmla="*/ 0 w 5632148"/>
                <a:gd name="connsiteY2" fmla="*/ 2816074 h 5632148"/>
                <a:gd name="connsiteX3" fmla="*/ 2816074 w 5632148"/>
                <a:gd name="connsiteY3" fmla="*/ 0 h 5632148"/>
                <a:gd name="connsiteX4" fmla="*/ 5632149 w 5632148"/>
                <a:gd name="connsiteY4" fmla="*/ 2816074 h 5632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2148" h="5632148">
                  <a:moveTo>
                    <a:pt x="5632149" y="2816074"/>
                  </a:moveTo>
                  <a:cubicBezTo>
                    <a:pt x="5632149" y="4371350"/>
                    <a:pt x="4371349" y="5632149"/>
                    <a:pt x="2816074" y="5632149"/>
                  </a:cubicBezTo>
                  <a:cubicBezTo>
                    <a:pt x="1260799" y="5632149"/>
                    <a:pt x="0" y="4371350"/>
                    <a:pt x="0" y="2816074"/>
                  </a:cubicBezTo>
                  <a:cubicBezTo>
                    <a:pt x="0" y="1260800"/>
                    <a:pt x="1260799" y="0"/>
                    <a:pt x="2816074" y="0"/>
                  </a:cubicBezTo>
                  <a:cubicBezTo>
                    <a:pt x="4371349" y="0"/>
                    <a:pt x="5632149" y="1260800"/>
                    <a:pt x="5632149" y="2816074"/>
                  </a:cubicBezTo>
                  <a:close/>
                </a:path>
              </a:pathLst>
            </a:custGeom>
            <a:solidFill>
              <a:srgbClr val="FFFFFF"/>
            </a:solidFill>
            <a:ln w="0" cap="flat">
              <a:noFill/>
              <a:prstDash val="solid"/>
              <a:miter/>
            </a:ln>
            <a:effectLst>
              <a:outerShdw blurRad="190500" algn="ctr" rotWithShape="0">
                <a:prstClr val="black">
                  <a:alpha val="15000"/>
                </a:prstClr>
              </a:outerShdw>
            </a:effectLst>
          </p:spPr>
          <p:txBody>
            <a:bodyPr rtlCol="0" anchor="ctr"/>
            <a:lstStyle/>
            <a:p>
              <a:endParaRPr lang="nl-NL"/>
            </a:p>
          </p:txBody>
        </p:sp>
        <p:sp>
          <p:nvSpPr>
            <p:cNvPr id="48" name="Vrije vorm: vorm 47">
              <a:extLst>
                <a:ext uri="{FF2B5EF4-FFF2-40B4-BE49-F238E27FC236}">
                  <a16:creationId xmlns:a16="http://schemas.microsoft.com/office/drawing/2014/main" id="{0DCD3062-23DE-FC81-1F1B-5098045461C8}"/>
                </a:ext>
              </a:extLst>
            </p:cNvPr>
            <p:cNvSpPr/>
            <p:nvPr/>
          </p:nvSpPr>
          <p:spPr>
            <a:xfrm>
              <a:off x="3372923" y="888508"/>
              <a:ext cx="5269166" cy="5269166"/>
            </a:xfrm>
            <a:custGeom>
              <a:avLst/>
              <a:gdLst>
                <a:gd name="connsiteX0" fmla="*/ 5269167 w 5269166"/>
                <a:gd name="connsiteY0" fmla="*/ 2634584 h 5269166"/>
                <a:gd name="connsiteX1" fmla="*/ 2634584 w 5269166"/>
                <a:gd name="connsiteY1" fmla="*/ 5269167 h 5269166"/>
                <a:gd name="connsiteX2" fmla="*/ 0 w 5269166"/>
                <a:gd name="connsiteY2" fmla="*/ 2634584 h 5269166"/>
                <a:gd name="connsiteX3" fmla="*/ 2634584 w 5269166"/>
                <a:gd name="connsiteY3" fmla="*/ 0 h 5269166"/>
                <a:gd name="connsiteX4" fmla="*/ 5269167 w 5269166"/>
                <a:gd name="connsiteY4" fmla="*/ 2634584 h 5269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9166" h="5269166">
                  <a:moveTo>
                    <a:pt x="5269167" y="2634584"/>
                  </a:moveTo>
                  <a:cubicBezTo>
                    <a:pt x="5269167" y="4089624"/>
                    <a:pt x="4089624" y="5269167"/>
                    <a:pt x="2634584" y="5269167"/>
                  </a:cubicBezTo>
                  <a:cubicBezTo>
                    <a:pt x="1179543" y="5269167"/>
                    <a:pt x="0" y="4089624"/>
                    <a:pt x="0" y="2634584"/>
                  </a:cubicBezTo>
                  <a:cubicBezTo>
                    <a:pt x="0" y="1179543"/>
                    <a:pt x="1179543" y="0"/>
                    <a:pt x="2634584" y="0"/>
                  </a:cubicBezTo>
                  <a:cubicBezTo>
                    <a:pt x="4089624" y="0"/>
                    <a:pt x="5269167" y="1179543"/>
                    <a:pt x="5269167" y="2634584"/>
                  </a:cubicBezTo>
                  <a:close/>
                </a:path>
              </a:pathLst>
            </a:custGeom>
            <a:solidFill>
              <a:srgbClr val="A91480"/>
            </a:solidFill>
            <a:ln w="0" cap="flat">
              <a:noFill/>
              <a:prstDash val="solid"/>
              <a:miter/>
            </a:ln>
            <a:effectLst>
              <a:outerShdw blurRad="190500" algn="ctr" rotWithShape="0">
                <a:prstClr val="black">
                  <a:alpha val="15000"/>
                </a:prstClr>
              </a:outerShdw>
            </a:effectLst>
          </p:spPr>
          <p:txBody>
            <a:bodyPr rtlCol="0" anchor="ctr"/>
            <a:lstStyle/>
            <a:p>
              <a:endParaRPr lang="nl-NL"/>
            </a:p>
          </p:txBody>
        </p:sp>
      </p:grpSp>
      <p:grpSp>
        <p:nvGrpSpPr>
          <p:cNvPr id="139" name="Groep 138">
            <a:extLst>
              <a:ext uri="{FF2B5EF4-FFF2-40B4-BE49-F238E27FC236}">
                <a16:creationId xmlns:a16="http://schemas.microsoft.com/office/drawing/2014/main" id="{90398A36-EDB8-B8FF-D412-DA758C770F41}"/>
              </a:ext>
            </a:extLst>
          </p:cNvPr>
          <p:cNvGrpSpPr/>
          <p:nvPr/>
        </p:nvGrpSpPr>
        <p:grpSpPr>
          <a:xfrm>
            <a:off x="3063704" y="396704"/>
            <a:ext cx="6064593" cy="6064593"/>
            <a:chOff x="2975210" y="490795"/>
            <a:chExt cx="6064593" cy="6064593"/>
          </a:xfrm>
        </p:grpSpPr>
        <p:sp>
          <p:nvSpPr>
            <p:cNvPr id="11" name="Vrije vorm: vorm 10">
              <a:extLst>
                <a:ext uri="{FF2B5EF4-FFF2-40B4-BE49-F238E27FC236}">
                  <a16:creationId xmlns:a16="http://schemas.microsoft.com/office/drawing/2014/main" id="{BF7F4167-D491-D66E-8DBB-57A324BDAD23}"/>
                </a:ext>
              </a:extLst>
            </p:cNvPr>
            <p:cNvSpPr/>
            <p:nvPr/>
          </p:nvSpPr>
          <p:spPr>
            <a:xfrm>
              <a:off x="2975210" y="490795"/>
              <a:ext cx="6064593" cy="6064593"/>
            </a:xfrm>
            <a:custGeom>
              <a:avLst/>
              <a:gdLst>
                <a:gd name="connsiteX0" fmla="*/ 6064594 w 6064593"/>
                <a:gd name="connsiteY0" fmla="*/ 3032297 h 6064593"/>
                <a:gd name="connsiteX1" fmla="*/ 3032297 w 6064593"/>
                <a:gd name="connsiteY1" fmla="*/ 6064595 h 6064593"/>
                <a:gd name="connsiteX2" fmla="*/ 0 w 6064593"/>
                <a:gd name="connsiteY2" fmla="*/ 3032298 h 6064593"/>
                <a:gd name="connsiteX3" fmla="*/ 3032297 w 6064593"/>
                <a:gd name="connsiteY3" fmla="*/ 1 h 6064593"/>
                <a:gd name="connsiteX4" fmla="*/ 6064594 w 6064593"/>
                <a:gd name="connsiteY4" fmla="*/ 3032297 h 6064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4593" h="6064593">
                  <a:moveTo>
                    <a:pt x="6064594" y="3032297"/>
                  </a:moveTo>
                  <a:cubicBezTo>
                    <a:pt x="6064594" y="4706989"/>
                    <a:pt x="4706989" y="6064595"/>
                    <a:pt x="3032297" y="6064595"/>
                  </a:cubicBezTo>
                  <a:cubicBezTo>
                    <a:pt x="1357606" y="6064595"/>
                    <a:pt x="0" y="4706989"/>
                    <a:pt x="0" y="3032298"/>
                  </a:cubicBezTo>
                  <a:cubicBezTo>
                    <a:pt x="0" y="1357606"/>
                    <a:pt x="1357606" y="1"/>
                    <a:pt x="3032297" y="1"/>
                  </a:cubicBezTo>
                  <a:cubicBezTo>
                    <a:pt x="4706989" y="1"/>
                    <a:pt x="6064594" y="1357606"/>
                    <a:pt x="6064594" y="3032297"/>
                  </a:cubicBezTo>
                  <a:close/>
                </a:path>
              </a:pathLst>
            </a:custGeom>
            <a:solidFill>
              <a:srgbClr val="E7D8E9"/>
            </a:solidFill>
            <a:ln w="0" cap="flat">
              <a:noFill/>
              <a:prstDash val="solid"/>
              <a:miter/>
            </a:ln>
            <a:effectLst>
              <a:outerShdw blurRad="254000" algn="ctr" rotWithShape="0">
                <a:prstClr val="black">
                  <a:alpha val="20000"/>
                </a:prstClr>
              </a:outerShdw>
            </a:effectLst>
          </p:spPr>
          <p:txBody>
            <a:bodyPr rtlCol="0" anchor="ctr"/>
            <a:lstStyle/>
            <a:p>
              <a:endParaRPr lang="nl-NL">
                <a:solidFill>
                  <a:srgbClr val="883D90"/>
                </a:solidFill>
              </a:endParaRPr>
            </a:p>
          </p:txBody>
        </p:sp>
        <p:sp>
          <p:nvSpPr>
            <p:cNvPr id="12" name="Vrije vorm: vorm 11">
              <a:extLst>
                <a:ext uri="{FF2B5EF4-FFF2-40B4-BE49-F238E27FC236}">
                  <a16:creationId xmlns:a16="http://schemas.microsoft.com/office/drawing/2014/main" id="{8205483B-D397-73CD-4DBE-10F15F87FB5B}"/>
                </a:ext>
              </a:extLst>
            </p:cNvPr>
            <p:cNvSpPr/>
            <p:nvPr/>
          </p:nvSpPr>
          <p:spPr>
            <a:xfrm>
              <a:off x="3191432" y="707017"/>
              <a:ext cx="5632148" cy="5632148"/>
            </a:xfrm>
            <a:custGeom>
              <a:avLst/>
              <a:gdLst>
                <a:gd name="connsiteX0" fmla="*/ 5632149 w 5632148"/>
                <a:gd name="connsiteY0" fmla="*/ 2816074 h 5632148"/>
                <a:gd name="connsiteX1" fmla="*/ 2816074 w 5632148"/>
                <a:gd name="connsiteY1" fmla="*/ 5632149 h 5632148"/>
                <a:gd name="connsiteX2" fmla="*/ 0 w 5632148"/>
                <a:gd name="connsiteY2" fmla="*/ 2816074 h 5632148"/>
                <a:gd name="connsiteX3" fmla="*/ 2816074 w 5632148"/>
                <a:gd name="connsiteY3" fmla="*/ 0 h 5632148"/>
                <a:gd name="connsiteX4" fmla="*/ 5632149 w 5632148"/>
                <a:gd name="connsiteY4" fmla="*/ 2816074 h 5632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2148" h="5632148">
                  <a:moveTo>
                    <a:pt x="5632149" y="2816074"/>
                  </a:moveTo>
                  <a:cubicBezTo>
                    <a:pt x="5632149" y="4371350"/>
                    <a:pt x="4371349" y="5632149"/>
                    <a:pt x="2816074" y="5632149"/>
                  </a:cubicBezTo>
                  <a:cubicBezTo>
                    <a:pt x="1260799" y="5632149"/>
                    <a:pt x="0" y="4371350"/>
                    <a:pt x="0" y="2816074"/>
                  </a:cubicBezTo>
                  <a:cubicBezTo>
                    <a:pt x="0" y="1260800"/>
                    <a:pt x="1260799" y="0"/>
                    <a:pt x="2816074" y="0"/>
                  </a:cubicBezTo>
                  <a:cubicBezTo>
                    <a:pt x="4371349" y="0"/>
                    <a:pt x="5632149" y="1260800"/>
                    <a:pt x="5632149" y="2816074"/>
                  </a:cubicBezTo>
                  <a:close/>
                </a:path>
              </a:pathLst>
            </a:custGeom>
            <a:solidFill>
              <a:srgbClr val="FFFFFF"/>
            </a:solidFill>
            <a:ln w="0" cap="flat">
              <a:noFill/>
              <a:prstDash val="solid"/>
              <a:miter/>
            </a:ln>
            <a:effectLst>
              <a:outerShdw blurRad="190500" algn="ctr" rotWithShape="0">
                <a:prstClr val="black">
                  <a:alpha val="15000"/>
                </a:prstClr>
              </a:outerShdw>
            </a:effectLst>
          </p:spPr>
          <p:txBody>
            <a:bodyPr rtlCol="0" anchor="ctr"/>
            <a:lstStyle/>
            <a:p>
              <a:endParaRPr lang="nl-NL">
                <a:solidFill>
                  <a:srgbClr val="883D90"/>
                </a:solidFill>
              </a:endParaRPr>
            </a:p>
          </p:txBody>
        </p:sp>
        <p:sp>
          <p:nvSpPr>
            <p:cNvPr id="13" name="Vrije vorm: vorm 12">
              <a:extLst>
                <a:ext uri="{FF2B5EF4-FFF2-40B4-BE49-F238E27FC236}">
                  <a16:creationId xmlns:a16="http://schemas.microsoft.com/office/drawing/2014/main" id="{88757173-377F-30AF-9D9D-D9932D315959}"/>
                </a:ext>
              </a:extLst>
            </p:cNvPr>
            <p:cNvSpPr/>
            <p:nvPr/>
          </p:nvSpPr>
          <p:spPr>
            <a:xfrm>
              <a:off x="3372923" y="888508"/>
              <a:ext cx="5269166" cy="5269166"/>
            </a:xfrm>
            <a:custGeom>
              <a:avLst/>
              <a:gdLst>
                <a:gd name="connsiteX0" fmla="*/ 5269167 w 5269166"/>
                <a:gd name="connsiteY0" fmla="*/ 2634584 h 5269166"/>
                <a:gd name="connsiteX1" fmla="*/ 2634584 w 5269166"/>
                <a:gd name="connsiteY1" fmla="*/ 5269167 h 5269166"/>
                <a:gd name="connsiteX2" fmla="*/ 0 w 5269166"/>
                <a:gd name="connsiteY2" fmla="*/ 2634584 h 5269166"/>
                <a:gd name="connsiteX3" fmla="*/ 2634584 w 5269166"/>
                <a:gd name="connsiteY3" fmla="*/ 0 h 5269166"/>
                <a:gd name="connsiteX4" fmla="*/ 5269167 w 5269166"/>
                <a:gd name="connsiteY4" fmla="*/ 2634584 h 5269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9166" h="5269166">
                  <a:moveTo>
                    <a:pt x="5269167" y="2634584"/>
                  </a:moveTo>
                  <a:cubicBezTo>
                    <a:pt x="5269167" y="4089624"/>
                    <a:pt x="4089624" y="5269167"/>
                    <a:pt x="2634584" y="5269167"/>
                  </a:cubicBezTo>
                  <a:cubicBezTo>
                    <a:pt x="1179543" y="5269167"/>
                    <a:pt x="0" y="4089624"/>
                    <a:pt x="0" y="2634584"/>
                  </a:cubicBezTo>
                  <a:cubicBezTo>
                    <a:pt x="0" y="1179543"/>
                    <a:pt x="1179543" y="0"/>
                    <a:pt x="2634584" y="0"/>
                  </a:cubicBezTo>
                  <a:cubicBezTo>
                    <a:pt x="4089624" y="0"/>
                    <a:pt x="5269167" y="1179543"/>
                    <a:pt x="5269167" y="2634584"/>
                  </a:cubicBezTo>
                  <a:close/>
                </a:path>
              </a:pathLst>
            </a:custGeom>
            <a:solidFill>
              <a:srgbClr val="883D90"/>
            </a:solidFill>
            <a:ln w="0" cap="flat">
              <a:noFill/>
              <a:prstDash val="solid"/>
              <a:miter/>
            </a:ln>
            <a:effectLst>
              <a:outerShdw blurRad="190500" algn="ctr" rotWithShape="0">
                <a:prstClr val="black">
                  <a:alpha val="15000"/>
                </a:prstClr>
              </a:outerShdw>
            </a:effectLst>
          </p:spPr>
          <p:txBody>
            <a:bodyPr rtlCol="0" anchor="ctr"/>
            <a:lstStyle/>
            <a:p>
              <a:endParaRPr lang="nl-NL">
                <a:solidFill>
                  <a:srgbClr val="883D90"/>
                </a:solidFill>
              </a:endParaRPr>
            </a:p>
          </p:txBody>
        </p:sp>
      </p:grpSp>
      <p:grpSp>
        <p:nvGrpSpPr>
          <p:cNvPr id="129" name="Groep 128">
            <a:extLst>
              <a:ext uri="{FF2B5EF4-FFF2-40B4-BE49-F238E27FC236}">
                <a16:creationId xmlns:a16="http://schemas.microsoft.com/office/drawing/2014/main" id="{CE6460FE-56CF-95E0-0C83-C8E45D00B0ED}"/>
              </a:ext>
            </a:extLst>
          </p:cNvPr>
          <p:cNvGrpSpPr/>
          <p:nvPr/>
        </p:nvGrpSpPr>
        <p:grpSpPr>
          <a:xfrm>
            <a:off x="11121579" y="585392"/>
            <a:ext cx="550913" cy="550913"/>
            <a:chOff x="11121579" y="585392"/>
            <a:chExt cx="550913" cy="550913"/>
          </a:xfrm>
        </p:grpSpPr>
        <p:sp>
          <p:nvSpPr>
            <p:cNvPr id="28" name="Vrije vorm: vorm 27">
              <a:extLst>
                <a:ext uri="{FF2B5EF4-FFF2-40B4-BE49-F238E27FC236}">
                  <a16:creationId xmlns:a16="http://schemas.microsoft.com/office/drawing/2014/main" id="{91E4FA78-69BB-6A55-9507-73CA22C26DFA}"/>
                </a:ext>
              </a:extLst>
            </p:cNvPr>
            <p:cNvSpPr/>
            <p:nvPr/>
          </p:nvSpPr>
          <p:spPr>
            <a:xfrm>
              <a:off x="11121579" y="585392"/>
              <a:ext cx="550913" cy="550913"/>
            </a:xfrm>
            <a:custGeom>
              <a:avLst/>
              <a:gdLst>
                <a:gd name="connsiteX0" fmla="*/ 550914 w 550913"/>
                <a:gd name="connsiteY0" fmla="*/ 275457 h 550913"/>
                <a:gd name="connsiteX1" fmla="*/ 275457 w 550913"/>
                <a:gd name="connsiteY1" fmla="*/ 550913 h 550913"/>
                <a:gd name="connsiteX2" fmla="*/ 0 w 550913"/>
                <a:gd name="connsiteY2" fmla="*/ 275457 h 550913"/>
                <a:gd name="connsiteX3" fmla="*/ 275457 w 550913"/>
                <a:gd name="connsiteY3" fmla="*/ 0 h 550913"/>
                <a:gd name="connsiteX4" fmla="*/ 550914 w 550913"/>
                <a:gd name="connsiteY4" fmla="*/ 275457 h 55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913" h="550913">
                  <a:moveTo>
                    <a:pt x="550914" y="275457"/>
                  </a:moveTo>
                  <a:cubicBezTo>
                    <a:pt x="550914" y="427587"/>
                    <a:pt x="427588" y="550913"/>
                    <a:pt x="275457" y="550913"/>
                  </a:cubicBezTo>
                  <a:cubicBezTo>
                    <a:pt x="123326" y="550913"/>
                    <a:pt x="0" y="427587"/>
                    <a:pt x="0" y="275457"/>
                  </a:cubicBezTo>
                  <a:cubicBezTo>
                    <a:pt x="0" y="123326"/>
                    <a:pt x="123326" y="0"/>
                    <a:pt x="275457" y="0"/>
                  </a:cubicBezTo>
                  <a:cubicBezTo>
                    <a:pt x="427588" y="0"/>
                    <a:pt x="550914" y="123326"/>
                    <a:pt x="550914" y="275457"/>
                  </a:cubicBezTo>
                  <a:close/>
                </a:path>
              </a:pathLst>
            </a:custGeom>
            <a:solidFill>
              <a:srgbClr val="FFFFFF"/>
            </a:solidFill>
            <a:ln w="0" cap="flat">
              <a:noFill/>
              <a:prstDash val="solid"/>
              <a:miter/>
            </a:ln>
            <a:effectLst>
              <a:outerShdw blurRad="101600" algn="ctr" rotWithShape="0">
                <a:prstClr val="black">
                  <a:alpha val="15000"/>
                </a:prstClr>
              </a:outerShdw>
            </a:effectLst>
          </p:spPr>
          <p:txBody>
            <a:bodyPr rtlCol="0" anchor="ctr"/>
            <a:lstStyle/>
            <a:p>
              <a:endParaRPr lang="nl-NL"/>
            </a:p>
          </p:txBody>
        </p:sp>
        <p:grpSp>
          <p:nvGrpSpPr>
            <p:cNvPr id="118" name="Groep 117">
              <a:extLst>
                <a:ext uri="{FF2B5EF4-FFF2-40B4-BE49-F238E27FC236}">
                  <a16:creationId xmlns:a16="http://schemas.microsoft.com/office/drawing/2014/main" id="{2E2F3496-6B98-3D9D-3286-216278CB7DE7}"/>
                </a:ext>
              </a:extLst>
            </p:cNvPr>
            <p:cNvGrpSpPr/>
            <p:nvPr/>
          </p:nvGrpSpPr>
          <p:grpSpPr>
            <a:xfrm>
              <a:off x="11178642" y="639603"/>
              <a:ext cx="436786" cy="442490"/>
              <a:chOff x="11180023" y="640595"/>
              <a:chExt cx="436786" cy="442490"/>
            </a:xfrm>
          </p:grpSpPr>
          <p:sp>
            <p:nvSpPr>
              <p:cNvPr id="119" name="Vrije vorm: vorm 118">
                <a:extLst>
                  <a:ext uri="{FF2B5EF4-FFF2-40B4-BE49-F238E27FC236}">
                    <a16:creationId xmlns:a16="http://schemas.microsoft.com/office/drawing/2014/main" id="{A14889C9-158D-F1CE-C754-C6EFFD872CB3}"/>
                  </a:ext>
                </a:extLst>
              </p:cNvPr>
              <p:cNvSpPr/>
              <p:nvPr/>
            </p:nvSpPr>
            <p:spPr>
              <a:xfrm>
                <a:off x="11402214" y="656256"/>
                <a:ext cx="214595" cy="187805"/>
              </a:xfrm>
              <a:custGeom>
                <a:avLst/>
                <a:gdLst>
                  <a:gd name="connsiteX0" fmla="*/ 70853 w 214595"/>
                  <a:gd name="connsiteY0" fmla="*/ 187806 h 187805"/>
                  <a:gd name="connsiteX1" fmla="*/ 212307 w 214595"/>
                  <a:gd name="connsiteY1" fmla="*/ 141833 h 187805"/>
                  <a:gd name="connsiteX2" fmla="*/ 214455 w 214595"/>
                  <a:gd name="connsiteY2" fmla="*/ 137665 h 187805"/>
                  <a:gd name="connsiteX3" fmla="*/ 0 w 214595"/>
                  <a:gd name="connsiteY3" fmla="*/ 0 h 187805"/>
                  <a:gd name="connsiteX4" fmla="*/ 0 w 214595"/>
                  <a:gd name="connsiteY4" fmla="*/ 136276 h 187805"/>
                  <a:gd name="connsiteX5" fmla="*/ 70853 w 214595"/>
                  <a:gd name="connsiteY5" fmla="*/ 187806 h 187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595" h="187805">
                    <a:moveTo>
                      <a:pt x="70853" y="187806"/>
                    </a:moveTo>
                    <a:lnTo>
                      <a:pt x="212307" y="141833"/>
                    </a:lnTo>
                    <a:cubicBezTo>
                      <a:pt x="214076" y="141328"/>
                      <a:pt x="214960" y="139434"/>
                      <a:pt x="214455" y="137665"/>
                    </a:cubicBezTo>
                    <a:cubicBezTo>
                      <a:pt x="184270" y="50520"/>
                      <a:pt x="87904" y="-126"/>
                      <a:pt x="0" y="0"/>
                    </a:cubicBezTo>
                    <a:lnTo>
                      <a:pt x="0" y="136276"/>
                    </a:lnTo>
                    <a:cubicBezTo>
                      <a:pt x="31448" y="136276"/>
                      <a:pt x="60623" y="156231"/>
                      <a:pt x="70853" y="187806"/>
                    </a:cubicBezTo>
                    <a:close/>
                  </a:path>
                </a:pathLst>
              </a:custGeom>
              <a:solidFill>
                <a:srgbClr val="EF7900"/>
              </a:solidFill>
              <a:ln w="0" cap="flat">
                <a:noFill/>
                <a:prstDash val="solid"/>
                <a:miter/>
              </a:ln>
            </p:spPr>
            <p:txBody>
              <a:bodyPr rtlCol="0" anchor="ctr"/>
              <a:lstStyle/>
              <a:p>
                <a:endParaRPr lang="nl-NL"/>
              </a:p>
            </p:txBody>
          </p:sp>
          <p:sp>
            <p:nvSpPr>
              <p:cNvPr id="120" name="Vrije vorm: vorm 119">
                <a:extLst>
                  <a:ext uri="{FF2B5EF4-FFF2-40B4-BE49-F238E27FC236}">
                    <a16:creationId xmlns:a16="http://schemas.microsoft.com/office/drawing/2014/main" id="{35F24B04-595A-739F-CA88-D1C5BEF61348}"/>
                  </a:ext>
                </a:extLst>
              </p:cNvPr>
              <p:cNvSpPr/>
              <p:nvPr/>
            </p:nvSpPr>
            <p:spPr>
              <a:xfrm>
                <a:off x="11201526" y="640595"/>
                <a:ext cx="200561" cy="203592"/>
              </a:xfrm>
              <a:custGeom>
                <a:avLst/>
                <a:gdLst>
                  <a:gd name="connsiteX0" fmla="*/ 200562 w 200561"/>
                  <a:gd name="connsiteY0" fmla="*/ 152063 h 203592"/>
                  <a:gd name="connsiteX1" fmla="*/ 200562 w 200561"/>
                  <a:gd name="connsiteY1" fmla="*/ 3284 h 203592"/>
                  <a:gd name="connsiteX2" fmla="*/ 197279 w 200561"/>
                  <a:gd name="connsiteY2" fmla="*/ 0 h 203592"/>
                  <a:gd name="connsiteX3" fmla="*/ 0 w 200561"/>
                  <a:gd name="connsiteY3" fmla="*/ 161409 h 203592"/>
                  <a:gd name="connsiteX4" fmla="*/ 129709 w 200561"/>
                  <a:gd name="connsiteY4" fmla="*/ 203593 h 203592"/>
                  <a:gd name="connsiteX5" fmla="*/ 200562 w 200561"/>
                  <a:gd name="connsiteY5" fmla="*/ 152063 h 203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561" h="203592">
                    <a:moveTo>
                      <a:pt x="200562" y="152063"/>
                    </a:moveTo>
                    <a:lnTo>
                      <a:pt x="200562" y="3284"/>
                    </a:lnTo>
                    <a:cubicBezTo>
                      <a:pt x="200562" y="1516"/>
                      <a:pt x="199046" y="0"/>
                      <a:pt x="197279" y="0"/>
                    </a:cubicBezTo>
                    <a:cubicBezTo>
                      <a:pt x="105080" y="1768"/>
                      <a:pt x="27154" y="77800"/>
                      <a:pt x="0" y="161409"/>
                    </a:cubicBezTo>
                    <a:lnTo>
                      <a:pt x="129709" y="203593"/>
                    </a:lnTo>
                    <a:cubicBezTo>
                      <a:pt x="139434" y="173660"/>
                      <a:pt x="167472" y="152063"/>
                      <a:pt x="200562" y="152063"/>
                    </a:cubicBezTo>
                    <a:close/>
                  </a:path>
                </a:pathLst>
              </a:custGeom>
              <a:solidFill>
                <a:srgbClr val="F59C00"/>
              </a:solidFill>
              <a:ln w="0" cap="flat">
                <a:noFill/>
                <a:prstDash val="solid"/>
                <a:miter/>
              </a:ln>
            </p:spPr>
            <p:txBody>
              <a:bodyPr rtlCol="0" anchor="ctr"/>
              <a:lstStyle/>
              <a:p>
                <a:endParaRPr lang="nl-NL"/>
              </a:p>
            </p:txBody>
          </p:sp>
          <p:sp>
            <p:nvSpPr>
              <p:cNvPr id="121" name="Vrije vorm: vorm 120">
                <a:extLst>
                  <a:ext uri="{FF2B5EF4-FFF2-40B4-BE49-F238E27FC236}">
                    <a16:creationId xmlns:a16="http://schemas.microsoft.com/office/drawing/2014/main" id="{1866E409-93DE-69DE-7247-9ACA690AD740}"/>
                  </a:ext>
                </a:extLst>
              </p:cNvPr>
              <p:cNvSpPr/>
              <p:nvPr/>
            </p:nvSpPr>
            <p:spPr>
              <a:xfrm>
                <a:off x="11270258" y="925514"/>
                <a:ext cx="255854" cy="157571"/>
              </a:xfrm>
              <a:custGeom>
                <a:avLst/>
                <a:gdLst>
                  <a:gd name="connsiteX0" fmla="*/ 88005 w 255854"/>
                  <a:gd name="connsiteY0" fmla="*/ 0 h 157571"/>
                  <a:gd name="connsiteX1" fmla="*/ 606 w 255854"/>
                  <a:gd name="connsiteY1" fmla="*/ 120362 h 157571"/>
                  <a:gd name="connsiteX2" fmla="*/ 1364 w 255854"/>
                  <a:gd name="connsiteY2" fmla="*/ 124909 h 157571"/>
                  <a:gd name="connsiteX3" fmla="*/ 255855 w 255854"/>
                  <a:gd name="connsiteY3" fmla="*/ 110258 h 157571"/>
                  <a:gd name="connsiteX4" fmla="*/ 175782 w 255854"/>
                  <a:gd name="connsiteY4" fmla="*/ 0 h 157571"/>
                  <a:gd name="connsiteX5" fmla="*/ 88131 w 255854"/>
                  <a:gd name="connsiteY5" fmla="*/ 0 h 157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854" h="157571">
                    <a:moveTo>
                      <a:pt x="88005" y="0"/>
                    </a:moveTo>
                    <a:lnTo>
                      <a:pt x="606" y="120362"/>
                    </a:lnTo>
                    <a:cubicBezTo>
                      <a:pt x="-404" y="121878"/>
                      <a:pt x="-151" y="123899"/>
                      <a:pt x="1364" y="124909"/>
                    </a:cubicBezTo>
                    <a:cubicBezTo>
                      <a:pt x="77017" y="177702"/>
                      <a:pt x="184749" y="161914"/>
                      <a:pt x="255855" y="110258"/>
                    </a:cubicBezTo>
                    <a:lnTo>
                      <a:pt x="175782" y="0"/>
                    </a:lnTo>
                    <a:cubicBezTo>
                      <a:pt x="150396" y="18440"/>
                      <a:pt x="114906" y="19450"/>
                      <a:pt x="88131" y="0"/>
                    </a:cubicBezTo>
                    <a:close/>
                  </a:path>
                </a:pathLst>
              </a:custGeom>
              <a:solidFill>
                <a:srgbClr val="A91480"/>
              </a:solidFill>
              <a:ln w="0" cap="flat">
                <a:noFill/>
                <a:prstDash val="solid"/>
                <a:miter/>
              </a:ln>
            </p:spPr>
            <p:txBody>
              <a:bodyPr rtlCol="0" anchor="ctr"/>
              <a:lstStyle/>
              <a:p>
                <a:endParaRPr lang="nl-NL"/>
              </a:p>
            </p:txBody>
          </p:sp>
          <p:sp>
            <p:nvSpPr>
              <p:cNvPr id="122" name="Vrije vorm: vorm 121">
                <a:extLst>
                  <a:ext uri="{FF2B5EF4-FFF2-40B4-BE49-F238E27FC236}">
                    <a16:creationId xmlns:a16="http://schemas.microsoft.com/office/drawing/2014/main" id="{28073EE2-0861-25FF-0A03-48831B196728}"/>
                  </a:ext>
                </a:extLst>
              </p:cNvPr>
              <p:cNvSpPr/>
              <p:nvPr/>
            </p:nvSpPr>
            <p:spPr>
              <a:xfrm>
                <a:off x="11443882" y="800099"/>
                <a:ext cx="168674" cy="247140"/>
              </a:xfrm>
              <a:custGeom>
                <a:avLst/>
                <a:gdLst>
                  <a:gd name="connsiteX0" fmla="*/ 126 w 168674"/>
                  <a:gd name="connsiteY0" fmla="*/ 125414 h 247140"/>
                  <a:gd name="connsiteX1" fmla="*/ 87525 w 168674"/>
                  <a:gd name="connsiteY1" fmla="*/ 245777 h 247140"/>
                  <a:gd name="connsiteX2" fmla="*/ 92071 w 168674"/>
                  <a:gd name="connsiteY2" fmla="*/ 246534 h 247140"/>
                  <a:gd name="connsiteX3" fmla="*/ 156736 w 168674"/>
                  <a:gd name="connsiteY3" fmla="*/ 0 h 247140"/>
                  <a:gd name="connsiteX4" fmla="*/ 27028 w 168674"/>
                  <a:gd name="connsiteY4" fmla="*/ 42184 h 247140"/>
                  <a:gd name="connsiteX5" fmla="*/ 0 w 168674"/>
                  <a:gd name="connsiteY5" fmla="*/ 125541 h 247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674" h="247140">
                    <a:moveTo>
                      <a:pt x="126" y="125414"/>
                    </a:moveTo>
                    <a:lnTo>
                      <a:pt x="87525" y="245777"/>
                    </a:lnTo>
                    <a:cubicBezTo>
                      <a:pt x="88535" y="247292"/>
                      <a:pt x="90682" y="247545"/>
                      <a:pt x="92071" y="246534"/>
                    </a:cubicBezTo>
                    <a:cubicBezTo>
                      <a:pt x="165703" y="190837"/>
                      <a:pt x="183890" y="83610"/>
                      <a:pt x="156736" y="0"/>
                    </a:cubicBezTo>
                    <a:lnTo>
                      <a:pt x="27028" y="42184"/>
                    </a:lnTo>
                    <a:cubicBezTo>
                      <a:pt x="36752" y="72116"/>
                      <a:pt x="26775" y="106091"/>
                      <a:pt x="0" y="125541"/>
                    </a:cubicBezTo>
                    <a:close/>
                  </a:path>
                </a:pathLst>
              </a:custGeom>
              <a:solidFill>
                <a:srgbClr val="E84E0F"/>
              </a:solidFill>
              <a:ln w="0" cap="flat">
                <a:noFill/>
                <a:prstDash val="solid"/>
                <a:miter/>
              </a:ln>
            </p:spPr>
            <p:txBody>
              <a:bodyPr rtlCol="0" anchor="ctr"/>
              <a:lstStyle/>
              <a:p>
                <a:endParaRPr lang="nl-NL"/>
              </a:p>
            </p:txBody>
          </p:sp>
          <p:sp>
            <p:nvSpPr>
              <p:cNvPr id="123" name="Vrije vorm: vorm 122">
                <a:extLst>
                  <a:ext uri="{FF2B5EF4-FFF2-40B4-BE49-F238E27FC236}">
                    <a16:creationId xmlns:a16="http://schemas.microsoft.com/office/drawing/2014/main" id="{0B579F47-59BC-E064-68C4-D71A8B9EE487}"/>
                  </a:ext>
                </a:extLst>
              </p:cNvPr>
              <p:cNvSpPr/>
              <p:nvPr/>
            </p:nvSpPr>
            <p:spPr>
              <a:xfrm>
                <a:off x="11180023" y="796043"/>
                <a:ext cx="180144" cy="239728"/>
              </a:xfrm>
              <a:custGeom>
                <a:avLst/>
                <a:gdLst>
                  <a:gd name="connsiteX0" fmla="*/ 153117 w 180144"/>
                  <a:gd name="connsiteY0" fmla="*/ 46114 h 239728"/>
                  <a:gd name="connsiteX1" fmla="*/ 11662 w 180144"/>
                  <a:gd name="connsiteY1" fmla="*/ 141 h 239728"/>
                  <a:gd name="connsiteX2" fmla="*/ 7495 w 180144"/>
                  <a:gd name="connsiteY2" fmla="*/ 2288 h 239728"/>
                  <a:gd name="connsiteX3" fmla="*/ 100071 w 180144"/>
                  <a:gd name="connsiteY3" fmla="*/ 239729 h 239728"/>
                  <a:gd name="connsiteX4" fmla="*/ 180145 w 180144"/>
                  <a:gd name="connsiteY4" fmla="*/ 129470 h 239728"/>
                  <a:gd name="connsiteX5" fmla="*/ 153117 w 180144"/>
                  <a:gd name="connsiteY5" fmla="*/ 46114 h 239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144" h="239728">
                    <a:moveTo>
                      <a:pt x="153117" y="46114"/>
                    </a:moveTo>
                    <a:lnTo>
                      <a:pt x="11662" y="141"/>
                    </a:lnTo>
                    <a:cubicBezTo>
                      <a:pt x="9895" y="-364"/>
                      <a:pt x="8000" y="520"/>
                      <a:pt x="7495" y="2288"/>
                    </a:cubicBezTo>
                    <a:cubicBezTo>
                      <a:pt x="-19280" y="90571"/>
                      <a:pt x="28965" y="188199"/>
                      <a:pt x="100071" y="239729"/>
                    </a:cubicBezTo>
                    <a:lnTo>
                      <a:pt x="180145" y="129470"/>
                    </a:lnTo>
                    <a:cubicBezTo>
                      <a:pt x="154759" y="111031"/>
                      <a:pt x="142887" y="77688"/>
                      <a:pt x="153117" y="46114"/>
                    </a:cubicBezTo>
                    <a:close/>
                  </a:path>
                </a:pathLst>
              </a:custGeom>
              <a:solidFill>
                <a:srgbClr val="883D90"/>
              </a:solidFill>
              <a:ln w="0" cap="flat">
                <a:noFill/>
                <a:prstDash val="solid"/>
                <a:miter/>
              </a:ln>
            </p:spPr>
            <p:txBody>
              <a:bodyPr rtlCol="0" anchor="ctr"/>
              <a:lstStyle/>
              <a:p>
                <a:endParaRPr lang="nl-NL"/>
              </a:p>
            </p:txBody>
          </p:sp>
        </p:grpSp>
        <p:grpSp>
          <p:nvGrpSpPr>
            <p:cNvPr id="124" name="Groep 123">
              <a:extLst>
                <a:ext uri="{FF2B5EF4-FFF2-40B4-BE49-F238E27FC236}">
                  <a16:creationId xmlns:a16="http://schemas.microsoft.com/office/drawing/2014/main" id="{49A6A340-2204-6BEA-984C-53A5108775A1}"/>
                </a:ext>
              </a:extLst>
            </p:cNvPr>
            <p:cNvGrpSpPr/>
            <p:nvPr/>
          </p:nvGrpSpPr>
          <p:grpSpPr>
            <a:xfrm>
              <a:off x="11306732" y="770545"/>
              <a:ext cx="180606" cy="180606"/>
              <a:chOff x="11310648" y="779387"/>
              <a:chExt cx="180606" cy="180606"/>
            </a:xfrm>
          </p:grpSpPr>
          <p:sp>
            <p:nvSpPr>
              <p:cNvPr id="125" name="Vrije vorm: vorm 124">
                <a:extLst>
                  <a:ext uri="{FF2B5EF4-FFF2-40B4-BE49-F238E27FC236}">
                    <a16:creationId xmlns:a16="http://schemas.microsoft.com/office/drawing/2014/main" id="{768D1003-458A-470F-AB41-232CB444ECAA}"/>
                  </a:ext>
                </a:extLst>
              </p:cNvPr>
              <p:cNvSpPr/>
              <p:nvPr/>
            </p:nvSpPr>
            <p:spPr>
              <a:xfrm>
                <a:off x="11310648" y="779387"/>
                <a:ext cx="180606" cy="180606"/>
              </a:xfrm>
              <a:custGeom>
                <a:avLst/>
                <a:gdLst>
                  <a:gd name="connsiteX0" fmla="*/ 180606 w 180606"/>
                  <a:gd name="connsiteY0" fmla="*/ 90303 h 180606"/>
                  <a:gd name="connsiteX1" fmla="*/ 90303 w 180606"/>
                  <a:gd name="connsiteY1" fmla="*/ 180607 h 180606"/>
                  <a:gd name="connsiteX2" fmla="*/ -1 w 180606"/>
                  <a:gd name="connsiteY2" fmla="*/ 90303 h 180606"/>
                  <a:gd name="connsiteX3" fmla="*/ 90303 w 180606"/>
                  <a:gd name="connsiteY3" fmla="*/ 0 h 180606"/>
                  <a:gd name="connsiteX4" fmla="*/ 180606 w 180606"/>
                  <a:gd name="connsiteY4" fmla="*/ 90303 h 180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606" h="180606">
                    <a:moveTo>
                      <a:pt x="180606" y="90303"/>
                    </a:moveTo>
                    <a:cubicBezTo>
                      <a:pt x="180606" y="140176"/>
                      <a:pt x="140176" y="180607"/>
                      <a:pt x="90303" y="180607"/>
                    </a:cubicBezTo>
                    <a:cubicBezTo>
                      <a:pt x="40429" y="180607"/>
                      <a:pt x="-1" y="140176"/>
                      <a:pt x="-1" y="90303"/>
                    </a:cubicBezTo>
                    <a:cubicBezTo>
                      <a:pt x="-1" y="40430"/>
                      <a:pt x="40429" y="0"/>
                      <a:pt x="90303" y="0"/>
                    </a:cubicBezTo>
                    <a:cubicBezTo>
                      <a:pt x="140176" y="0"/>
                      <a:pt x="180606" y="40430"/>
                      <a:pt x="180606" y="90303"/>
                    </a:cubicBezTo>
                    <a:close/>
                  </a:path>
                </a:pathLst>
              </a:custGeom>
              <a:solidFill>
                <a:srgbClr val="FFFFFF"/>
              </a:solidFill>
              <a:ln w="0" cap="flat">
                <a:noFill/>
                <a:prstDash val="solid"/>
                <a:miter/>
              </a:ln>
            </p:spPr>
            <p:txBody>
              <a:bodyPr rtlCol="0" anchor="ctr"/>
              <a:lstStyle/>
              <a:p>
                <a:endParaRPr lang="nl-NL"/>
              </a:p>
            </p:txBody>
          </p:sp>
          <p:sp>
            <p:nvSpPr>
              <p:cNvPr id="126" name="Vrije vorm: vorm 125">
                <a:extLst>
                  <a:ext uri="{FF2B5EF4-FFF2-40B4-BE49-F238E27FC236}">
                    <a16:creationId xmlns:a16="http://schemas.microsoft.com/office/drawing/2014/main" id="{D0DB0038-2351-E193-B274-C25A1EDAB8F4}"/>
                  </a:ext>
                </a:extLst>
              </p:cNvPr>
              <p:cNvSpPr/>
              <p:nvPr/>
            </p:nvSpPr>
            <p:spPr>
              <a:xfrm>
                <a:off x="11379133" y="834737"/>
                <a:ext cx="39215" cy="69906"/>
              </a:xfrm>
              <a:custGeom>
                <a:avLst/>
                <a:gdLst>
                  <a:gd name="connsiteX0" fmla="*/ 31922 w 39215"/>
                  <a:gd name="connsiteY0" fmla="*/ 1231 h 69906"/>
                  <a:gd name="connsiteX1" fmla="*/ 37984 w 39215"/>
                  <a:gd name="connsiteY1" fmla="*/ 1231 h 69906"/>
                  <a:gd name="connsiteX2" fmla="*/ 37984 w 39215"/>
                  <a:gd name="connsiteY2" fmla="*/ 7294 h 69906"/>
                  <a:gd name="connsiteX3" fmla="*/ 10325 w 39215"/>
                  <a:gd name="connsiteY3" fmla="*/ 34953 h 69906"/>
                  <a:gd name="connsiteX4" fmla="*/ 37984 w 39215"/>
                  <a:gd name="connsiteY4" fmla="*/ 62612 h 69906"/>
                  <a:gd name="connsiteX5" fmla="*/ 37984 w 39215"/>
                  <a:gd name="connsiteY5" fmla="*/ 68675 h 69906"/>
                  <a:gd name="connsiteX6" fmla="*/ 31922 w 39215"/>
                  <a:gd name="connsiteY6" fmla="*/ 68675 h 69906"/>
                  <a:gd name="connsiteX7" fmla="*/ 1231 w 39215"/>
                  <a:gd name="connsiteY7" fmla="*/ 37984 h 69906"/>
                  <a:gd name="connsiteX8" fmla="*/ 1231 w 39215"/>
                  <a:gd name="connsiteY8" fmla="*/ 31922 h 69906"/>
                  <a:gd name="connsiteX9" fmla="*/ 31922 w 39215"/>
                  <a:gd name="connsiteY9" fmla="*/ 1231 h 69906"/>
                  <a:gd name="connsiteX10" fmla="*/ 31922 w 39215"/>
                  <a:gd name="connsiteY10" fmla="*/ 1231 h 6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215" h="69906">
                    <a:moveTo>
                      <a:pt x="31922" y="1231"/>
                    </a:moveTo>
                    <a:cubicBezTo>
                      <a:pt x="33564" y="-410"/>
                      <a:pt x="36342" y="-410"/>
                      <a:pt x="37984" y="1231"/>
                    </a:cubicBezTo>
                    <a:cubicBezTo>
                      <a:pt x="39626" y="2873"/>
                      <a:pt x="39626" y="5652"/>
                      <a:pt x="37984" y="7294"/>
                    </a:cubicBezTo>
                    <a:lnTo>
                      <a:pt x="10325" y="34953"/>
                    </a:lnTo>
                    <a:lnTo>
                      <a:pt x="37984" y="62612"/>
                    </a:lnTo>
                    <a:cubicBezTo>
                      <a:pt x="39626" y="64254"/>
                      <a:pt x="39626" y="67033"/>
                      <a:pt x="37984" y="68675"/>
                    </a:cubicBezTo>
                    <a:cubicBezTo>
                      <a:pt x="36342" y="70317"/>
                      <a:pt x="33564" y="70317"/>
                      <a:pt x="31922" y="68675"/>
                    </a:cubicBezTo>
                    <a:lnTo>
                      <a:pt x="1231" y="37984"/>
                    </a:lnTo>
                    <a:cubicBezTo>
                      <a:pt x="-410" y="36342"/>
                      <a:pt x="-410" y="33690"/>
                      <a:pt x="1231" y="31922"/>
                    </a:cubicBezTo>
                    <a:lnTo>
                      <a:pt x="31922" y="1231"/>
                    </a:lnTo>
                    <a:lnTo>
                      <a:pt x="31922" y="1231"/>
                    </a:lnTo>
                    <a:close/>
                  </a:path>
                </a:pathLst>
              </a:custGeom>
              <a:solidFill>
                <a:srgbClr val="A91480"/>
              </a:solidFill>
              <a:ln w="0" cap="flat">
                <a:noFill/>
                <a:prstDash val="solid"/>
                <a:miter/>
              </a:ln>
            </p:spPr>
            <p:txBody>
              <a:bodyPr rtlCol="0" anchor="ctr"/>
              <a:lstStyle/>
              <a:p>
                <a:endParaRPr lang="nl-NL"/>
              </a:p>
            </p:txBody>
          </p:sp>
        </p:grpSp>
        <p:sp>
          <p:nvSpPr>
            <p:cNvPr id="128" name="Vrije vorm: vorm 127">
              <a:hlinkClick r:id="rId2" action="ppaction://hlinksldjump"/>
              <a:extLst>
                <a:ext uri="{FF2B5EF4-FFF2-40B4-BE49-F238E27FC236}">
                  <a16:creationId xmlns:a16="http://schemas.microsoft.com/office/drawing/2014/main" id="{0D4E1D5C-D333-3274-F728-F4A9A9A7BF0A}"/>
                </a:ext>
              </a:extLst>
            </p:cNvPr>
            <p:cNvSpPr/>
            <p:nvPr/>
          </p:nvSpPr>
          <p:spPr>
            <a:xfrm>
              <a:off x="11121579" y="585392"/>
              <a:ext cx="550913" cy="550913"/>
            </a:xfrm>
            <a:custGeom>
              <a:avLst/>
              <a:gdLst>
                <a:gd name="connsiteX0" fmla="*/ 550914 w 550913"/>
                <a:gd name="connsiteY0" fmla="*/ 275457 h 550913"/>
                <a:gd name="connsiteX1" fmla="*/ 275457 w 550913"/>
                <a:gd name="connsiteY1" fmla="*/ 550913 h 550913"/>
                <a:gd name="connsiteX2" fmla="*/ 0 w 550913"/>
                <a:gd name="connsiteY2" fmla="*/ 275457 h 550913"/>
                <a:gd name="connsiteX3" fmla="*/ 275457 w 550913"/>
                <a:gd name="connsiteY3" fmla="*/ 0 h 550913"/>
                <a:gd name="connsiteX4" fmla="*/ 550914 w 550913"/>
                <a:gd name="connsiteY4" fmla="*/ 275457 h 55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913" h="550913">
                  <a:moveTo>
                    <a:pt x="550914" y="275457"/>
                  </a:moveTo>
                  <a:cubicBezTo>
                    <a:pt x="550914" y="427587"/>
                    <a:pt x="427588" y="550913"/>
                    <a:pt x="275457" y="550913"/>
                  </a:cubicBezTo>
                  <a:cubicBezTo>
                    <a:pt x="123326" y="550913"/>
                    <a:pt x="0" y="427587"/>
                    <a:pt x="0" y="275457"/>
                  </a:cubicBezTo>
                  <a:cubicBezTo>
                    <a:pt x="0" y="123326"/>
                    <a:pt x="123326" y="0"/>
                    <a:pt x="275457" y="0"/>
                  </a:cubicBezTo>
                  <a:cubicBezTo>
                    <a:pt x="427588" y="0"/>
                    <a:pt x="550914" y="123326"/>
                    <a:pt x="550914" y="275457"/>
                  </a:cubicBezTo>
                  <a:close/>
                </a:path>
              </a:pathLst>
            </a:custGeom>
            <a:solidFill>
              <a:srgbClr val="FFFFFF">
                <a:alpha val="0"/>
              </a:srgbClr>
            </a:solidFill>
            <a:ln w="0" cap="flat">
              <a:noFill/>
              <a:prstDash val="solid"/>
              <a:miter/>
            </a:ln>
            <a:effectLst/>
          </p:spPr>
          <p:txBody>
            <a:bodyPr rtlCol="0" anchor="ctr"/>
            <a:lstStyle/>
            <a:p>
              <a:endParaRPr lang="nl-NL"/>
            </a:p>
          </p:txBody>
        </p:sp>
      </p:grpSp>
      <p:cxnSp>
        <p:nvCxnSpPr>
          <p:cNvPr id="149" name="Rechte verbindingslijn 148">
            <a:extLst>
              <a:ext uri="{FF2B5EF4-FFF2-40B4-BE49-F238E27FC236}">
                <a16:creationId xmlns:a16="http://schemas.microsoft.com/office/drawing/2014/main" id="{775FD7D7-332B-F155-5881-6DDC80C4CB01}"/>
              </a:ext>
            </a:extLst>
          </p:cNvPr>
          <p:cNvCxnSpPr>
            <a:cxnSpLocks/>
          </p:cNvCxnSpPr>
          <p:nvPr/>
        </p:nvCxnSpPr>
        <p:spPr>
          <a:xfrm>
            <a:off x="7112895" y="3429000"/>
            <a:ext cx="864000" cy="0"/>
          </a:xfrm>
          <a:prstGeom prst="line">
            <a:avLst/>
          </a:prstGeom>
          <a:ln w="18934" cap="rnd">
            <a:solidFill>
              <a:srgbClr val="FFFFFF"/>
            </a:solidFill>
            <a:prstDash val="sysDot"/>
            <a:round/>
          </a:ln>
        </p:spPr>
      </p:cxnSp>
      <p:cxnSp>
        <p:nvCxnSpPr>
          <p:cNvPr id="150" name="Rechte verbindingslijn 149">
            <a:extLst>
              <a:ext uri="{FF2B5EF4-FFF2-40B4-BE49-F238E27FC236}">
                <a16:creationId xmlns:a16="http://schemas.microsoft.com/office/drawing/2014/main" id="{13E36686-F4D0-EC6F-B557-AA4902BD42B7}"/>
              </a:ext>
            </a:extLst>
          </p:cNvPr>
          <p:cNvCxnSpPr>
            <a:cxnSpLocks/>
          </p:cNvCxnSpPr>
          <p:nvPr/>
        </p:nvCxnSpPr>
        <p:spPr>
          <a:xfrm>
            <a:off x="4215106" y="3429000"/>
            <a:ext cx="864000" cy="0"/>
          </a:xfrm>
          <a:prstGeom prst="line">
            <a:avLst/>
          </a:prstGeom>
          <a:ln w="18934" cap="rnd">
            <a:solidFill>
              <a:srgbClr val="FFFFFF"/>
            </a:solidFill>
            <a:prstDash val="sysDot"/>
            <a:round/>
          </a:ln>
        </p:spPr>
      </p:cxnSp>
      <p:cxnSp>
        <p:nvCxnSpPr>
          <p:cNvPr id="155" name="Rechte verbindingslijn 154">
            <a:extLst>
              <a:ext uri="{FF2B5EF4-FFF2-40B4-BE49-F238E27FC236}">
                <a16:creationId xmlns:a16="http://schemas.microsoft.com/office/drawing/2014/main" id="{2BD05AAB-A694-1581-28C0-F744ACB26D7D}"/>
              </a:ext>
            </a:extLst>
          </p:cNvPr>
          <p:cNvCxnSpPr>
            <a:cxnSpLocks/>
          </p:cNvCxnSpPr>
          <p:nvPr/>
        </p:nvCxnSpPr>
        <p:spPr>
          <a:xfrm rot="5400000">
            <a:off x="5664001" y="1980106"/>
            <a:ext cx="864000" cy="0"/>
          </a:xfrm>
          <a:prstGeom prst="line">
            <a:avLst/>
          </a:prstGeom>
          <a:ln w="18934" cap="rnd">
            <a:solidFill>
              <a:srgbClr val="FFFFFF"/>
            </a:solidFill>
            <a:prstDash val="sysDot"/>
            <a:round/>
          </a:ln>
        </p:spPr>
      </p:cxnSp>
      <p:grpSp>
        <p:nvGrpSpPr>
          <p:cNvPr id="30" name="Groep 29">
            <a:extLst>
              <a:ext uri="{FF2B5EF4-FFF2-40B4-BE49-F238E27FC236}">
                <a16:creationId xmlns:a16="http://schemas.microsoft.com/office/drawing/2014/main" id="{44AE1B9D-94F7-D1B7-D56D-19025C98B76F}"/>
              </a:ext>
            </a:extLst>
          </p:cNvPr>
          <p:cNvGrpSpPr/>
          <p:nvPr/>
        </p:nvGrpSpPr>
        <p:grpSpPr>
          <a:xfrm>
            <a:off x="2112172" y="2773260"/>
            <a:ext cx="2335382" cy="1311481"/>
            <a:chOff x="2112172" y="2773260"/>
            <a:chExt cx="2335382" cy="1311481"/>
          </a:xfrm>
        </p:grpSpPr>
        <p:sp>
          <p:nvSpPr>
            <p:cNvPr id="21" name="Vrije vorm: vorm 20">
              <a:extLst>
                <a:ext uri="{FF2B5EF4-FFF2-40B4-BE49-F238E27FC236}">
                  <a16:creationId xmlns:a16="http://schemas.microsoft.com/office/drawing/2014/main" id="{68BA0A9C-E476-F301-0CB1-902721F102DA}"/>
                </a:ext>
              </a:extLst>
            </p:cNvPr>
            <p:cNvSpPr/>
            <p:nvPr/>
          </p:nvSpPr>
          <p:spPr>
            <a:xfrm>
              <a:off x="2112172" y="2773260"/>
              <a:ext cx="2335382" cy="1311481"/>
            </a:xfrm>
            <a:custGeom>
              <a:avLst/>
              <a:gdLst>
                <a:gd name="connsiteX0" fmla="*/ 2209085 w 2335382"/>
                <a:gd name="connsiteY0" fmla="*/ 0 h 1311481"/>
                <a:gd name="connsiteX1" fmla="*/ 2335383 w 2335382"/>
                <a:gd name="connsiteY1" fmla="*/ 126298 h 1311481"/>
                <a:gd name="connsiteX2" fmla="*/ 2335383 w 2335382"/>
                <a:gd name="connsiteY2" fmla="*/ 1185184 h 1311481"/>
                <a:gd name="connsiteX3" fmla="*/ 2209085 w 2335382"/>
                <a:gd name="connsiteY3" fmla="*/ 1311482 h 1311481"/>
                <a:gd name="connsiteX4" fmla="*/ 126298 w 2335382"/>
                <a:gd name="connsiteY4" fmla="*/ 1311482 h 1311481"/>
                <a:gd name="connsiteX5" fmla="*/ 0 w 2335382"/>
                <a:gd name="connsiteY5" fmla="*/ 1185184 h 1311481"/>
                <a:gd name="connsiteX6" fmla="*/ 0 w 2335382"/>
                <a:gd name="connsiteY6" fmla="*/ 126299 h 1311481"/>
                <a:gd name="connsiteX7" fmla="*/ 126298 w 2335382"/>
                <a:gd name="connsiteY7" fmla="*/ 0 h 1311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5382" h="1311481">
                  <a:moveTo>
                    <a:pt x="2209085" y="0"/>
                  </a:moveTo>
                  <a:cubicBezTo>
                    <a:pt x="2278837" y="0"/>
                    <a:pt x="2335383" y="56546"/>
                    <a:pt x="2335383" y="126298"/>
                  </a:cubicBezTo>
                  <a:lnTo>
                    <a:pt x="2335383" y="1185184"/>
                  </a:lnTo>
                  <a:cubicBezTo>
                    <a:pt x="2335383" y="1254937"/>
                    <a:pt x="2278837" y="1311482"/>
                    <a:pt x="2209085" y="1311482"/>
                  </a:cubicBezTo>
                  <a:lnTo>
                    <a:pt x="126298" y="1311482"/>
                  </a:lnTo>
                  <a:cubicBezTo>
                    <a:pt x="56546" y="1311482"/>
                    <a:pt x="0" y="1254937"/>
                    <a:pt x="0" y="1185184"/>
                  </a:cubicBezTo>
                  <a:lnTo>
                    <a:pt x="0" y="126299"/>
                  </a:lnTo>
                  <a:cubicBezTo>
                    <a:pt x="0" y="56546"/>
                    <a:pt x="56546" y="0"/>
                    <a:pt x="126298" y="0"/>
                  </a:cubicBezTo>
                  <a:close/>
                </a:path>
              </a:pathLst>
            </a:custGeom>
            <a:solidFill>
              <a:srgbClr val="FFFFFF"/>
            </a:solidFill>
            <a:ln w="0" cap="flat">
              <a:noFill/>
              <a:prstDash val="solid"/>
              <a:miter/>
            </a:ln>
            <a:effectLst>
              <a:outerShdw blurRad="190500" algn="ctr" rotWithShape="0">
                <a:prstClr val="black">
                  <a:alpha val="15000"/>
                </a:prstClr>
              </a:outerShdw>
            </a:effectLst>
          </p:spPr>
          <p:txBody>
            <a:bodyPr lIns="288000" tIns="648000" rIns="288000" rtlCol="0" anchor="t"/>
            <a:lstStyle/>
            <a:p>
              <a:pPr algn="ctr"/>
              <a:r>
                <a:rPr lang="nl-NL" sz="1000" dirty="0">
                  <a:latin typeface="Calibri" panose="020F0502020204030204" pitchFamily="34" charset="0"/>
                </a:rPr>
                <a:t>Wij zitten niet vast in </a:t>
              </a:r>
              <a:br>
                <a:rPr lang="nl-NL" sz="1000" dirty="0">
                  <a:latin typeface="Calibri" panose="020F0502020204030204" pitchFamily="34" charset="0"/>
                </a:rPr>
              </a:br>
              <a:r>
                <a:rPr lang="nl-NL" sz="1000" dirty="0">
                  <a:latin typeface="Calibri" panose="020F0502020204030204" pitchFamily="34" charset="0"/>
                </a:rPr>
                <a:t>protocollen, maar zijn </a:t>
              </a:r>
              <a:br>
                <a:rPr lang="nl-NL" sz="1000" dirty="0">
                  <a:latin typeface="Calibri" panose="020F0502020204030204" pitchFamily="34" charset="0"/>
                </a:rPr>
              </a:br>
              <a:r>
                <a:rPr lang="nl-NL" sz="1000" dirty="0">
                  <a:latin typeface="Calibri" panose="020F0502020204030204" pitchFamily="34" charset="0"/>
                </a:rPr>
                <a:t>flexibel en creatief.</a:t>
              </a:r>
            </a:p>
          </p:txBody>
        </p:sp>
        <p:grpSp>
          <p:nvGrpSpPr>
            <p:cNvPr id="200" name="Groep 199">
              <a:extLst>
                <a:ext uri="{FF2B5EF4-FFF2-40B4-BE49-F238E27FC236}">
                  <a16:creationId xmlns:a16="http://schemas.microsoft.com/office/drawing/2014/main" id="{4EF83782-4322-E63B-2C99-4701B6CADD22}"/>
                </a:ext>
              </a:extLst>
            </p:cNvPr>
            <p:cNvGrpSpPr/>
            <p:nvPr/>
          </p:nvGrpSpPr>
          <p:grpSpPr>
            <a:xfrm>
              <a:off x="3119846" y="2963541"/>
              <a:ext cx="320039" cy="356616"/>
              <a:chOff x="3051048" y="3106292"/>
              <a:chExt cx="320039" cy="356616"/>
            </a:xfrm>
          </p:grpSpPr>
          <p:sp>
            <p:nvSpPr>
              <p:cNvPr id="163" name="Vrije vorm: vorm 162">
                <a:extLst>
                  <a:ext uri="{FF2B5EF4-FFF2-40B4-BE49-F238E27FC236}">
                    <a16:creationId xmlns:a16="http://schemas.microsoft.com/office/drawing/2014/main" id="{4BE6670A-0E0F-BEBC-1951-AC7BA1F4509F}"/>
                  </a:ext>
                </a:extLst>
              </p:cNvPr>
              <p:cNvSpPr/>
              <p:nvPr/>
            </p:nvSpPr>
            <p:spPr>
              <a:xfrm>
                <a:off x="3197605" y="3417442"/>
                <a:ext cx="26923" cy="45466"/>
              </a:xfrm>
              <a:custGeom>
                <a:avLst/>
                <a:gdLst>
                  <a:gd name="connsiteX0" fmla="*/ 0 w 26923"/>
                  <a:gd name="connsiteY0" fmla="*/ 13462 h 45466"/>
                  <a:gd name="connsiteX1" fmla="*/ 13462 w 26923"/>
                  <a:gd name="connsiteY1" fmla="*/ 0 h 45466"/>
                  <a:gd name="connsiteX2" fmla="*/ 13462 w 26923"/>
                  <a:gd name="connsiteY2" fmla="*/ 0 h 45466"/>
                  <a:gd name="connsiteX3" fmla="*/ 26924 w 26923"/>
                  <a:gd name="connsiteY3" fmla="*/ 13462 h 45466"/>
                  <a:gd name="connsiteX4" fmla="*/ 26924 w 26923"/>
                  <a:gd name="connsiteY4" fmla="*/ 32004 h 45466"/>
                  <a:gd name="connsiteX5" fmla="*/ 13462 w 26923"/>
                  <a:gd name="connsiteY5" fmla="*/ 45466 h 45466"/>
                  <a:gd name="connsiteX6" fmla="*/ 13462 w 26923"/>
                  <a:gd name="connsiteY6" fmla="*/ 45466 h 45466"/>
                  <a:gd name="connsiteX7" fmla="*/ 0 w 26923"/>
                  <a:gd name="connsiteY7" fmla="*/ 32004 h 45466"/>
                  <a:gd name="connsiteX8" fmla="*/ 0 w 26923"/>
                  <a:gd name="connsiteY8" fmla="*/ 13462 h 45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23" h="45466">
                    <a:moveTo>
                      <a:pt x="0" y="13462"/>
                    </a:moveTo>
                    <a:cubicBezTo>
                      <a:pt x="0" y="6096"/>
                      <a:pt x="5969" y="0"/>
                      <a:pt x="13462" y="0"/>
                    </a:cubicBezTo>
                    <a:lnTo>
                      <a:pt x="13462" y="0"/>
                    </a:lnTo>
                    <a:cubicBezTo>
                      <a:pt x="20828" y="0"/>
                      <a:pt x="26924" y="5969"/>
                      <a:pt x="26924" y="13462"/>
                    </a:cubicBezTo>
                    <a:lnTo>
                      <a:pt x="26924" y="32004"/>
                    </a:lnTo>
                    <a:cubicBezTo>
                      <a:pt x="26924" y="39370"/>
                      <a:pt x="20955" y="45466"/>
                      <a:pt x="13462" y="45466"/>
                    </a:cubicBezTo>
                    <a:lnTo>
                      <a:pt x="13462" y="45466"/>
                    </a:lnTo>
                    <a:cubicBezTo>
                      <a:pt x="6096" y="45466"/>
                      <a:pt x="0" y="39497"/>
                      <a:pt x="0" y="32004"/>
                    </a:cubicBezTo>
                    <a:lnTo>
                      <a:pt x="0" y="13462"/>
                    </a:lnTo>
                    <a:close/>
                  </a:path>
                </a:pathLst>
              </a:custGeom>
              <a:solidFill>
                <a:srgbClr val="6D0056"/>
              </a:solidFill>
              <a:ln w="0" cap="flat">
                <a:noFill/>
                <a:prstDash val="solid"/>
                <a:miter/>
              </a:ln>
            </p:spPr>
            <p:txBody>
              <a:bodyPr rtlCol="0" anchor="ctr"/>
              <a:lstStyle/>
              <a:p>
                <a:endParaRPr lang="nl-NL"/>
              </a:p>
            </p:txBody>
          </p:sp>
          <p:sp>
            <p:nvSpPr>
              <p:cNvPr id="164" name="Vrije vorm: vorm 163">
                <a:extLst>
                  <a:ext uri="{FF2B5EF4-FFF2-40B4-BE49-F238E27FC236}">
                    <a16:creationId xmlns:a16="http://schemas.microsoft.com/office/drawing/2014/main" id="{AB73C39B-5205-097F-E7B3-56EC3FABA065}"/>
                  </a:ext>
                </a:extLst>
              </p:cNvPr>
              <p:cNvSpPr/>
              <p:nvPr/>
            </p:nvSpPr>
            <p:spPr>
              <a:xfrm>
                <a:off x="3117469" y="3175126"/>
                <a:ext cx="187197" cy="219582"/>
              </a:xfrm>
              <a:custGeom>
                <a:avLst/>
                <a:gdLst>
                  <a:gd name="connsiteX0" fmla="*/ 187198 w 187197"/>
                  <a:gd name="connsiteY0" fmla="*/ 93599 h 219582"/>
                  <a:gd name="connsiteX1" fmla="*/ 93599 w 187197"/>
                  <a:gd name="connsiteY1" fmla="*/ 0 h 219582"/>
                  <a:gd name="connsiteX2" fmla="*/ 0 w 187197"/>
                  <a:gd name="connsiteY2" fmla="*/ 93599 h 219582"/>
                  <a:gd name="connsiteX3" fmla="*/ 53467 w 187197"/>
                  <a:gd name="connsiteY3" fmla="*/ 178181 h 219582"/>
                  <a:gd name="connsiteX4" fmla="*/ 53467 w 187197"/>
                  <a:gd name="connsiteY4" fmla="*/ 219583 h 219582"/>
                  <a:gd name="connsiteX5" fmla="*/ 133604 w 187197"/>
                  <a:gd name="connsiteY5" fmla="*/ 219583 h 219582"/>
                  <a:gd name="connsiteX6" fmla="*/ 133604 w 187197"/>
                  <a:gd name="connsiteY6" fmla="*/ 178181 h 219582"/>
                  <a:gd name="connsiteX7" fmla="*/ 187071 w 187197"/>
                  <a:gd name="connsiteY7" fmla="*/ 93599 h 219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197" h="219582">
                    <a:moveTo>
                      <a:pt x="187198" y="93599"/>
                    </a:moveTo>
                    <a:cubicBezTo>
                      <a:pt x="187198" y="41910"/>
                      <a:pt x="145288" y="0"/>
                      <a:pt x="93599" y="0"/>
                    </a:cubicBezTo>
                    <a:cubicBezTo>
                      <a:pt x="41910" y="0"/>
                      <a:pt x="0" y="41910"/>
                      <a:pt x="0" y="93599"/>
                    </a:cubicBezTo>
                    <a:cubicBezTo>
                      <a:pt x="0" y="130937"/>
                      <a:pt x="21844" y="163195"/>
                      <a:pt x="53467" y="178181"/>
                    </a:cubicBezTo>
                    <a:lnTo>
                      <a:pt x="53467" y="219583"/>
                    </a:lnTo>
                    <a:lnTo>
                      <a:pt x="133604" y="219583"/>
                    </a:lnTo>
                    <a:lnTo>
                      <a:pt x="133604" y="178181"/>
                    </a:lnTo>
                    <a:cubicBezTo>
                      <a:pt x="165227" y="163195"/>
                      <a:pt x="187071" y="130937"/>
                      <a:pt x="187071" y="93599"/>
                    </a:cubicBezTo>
                    <a:close/>
                  </a:path>
                </a:pathLst>
              </a:custGeom>
              <a:solidFill>
                <a:srgbClr val="EE7B00"/>
              </a:solidFill>
              <a:ln w="0" cap="flat">
                <a:noFill/>
                <a:prstDash val="solid"/>
                <a:miter/>
              </a:ln>
            </p:spPr>
            <p:txBody>
              <a:bodyPr rtlCol="0" anchor="ctr"/>
              <a:lstStyle/>
              <a:p>
                <a:endParaRPr lang="nl-NL"/>
              </a:p>
            </p:txBody>
          </p:sp>
          <p:sp>
            <p:nvSpPr>
              <p:cNvPr id="165" name="Vrije vorm: vorm 164">
                <a:extLst>
                  <a:ext uri="{FF2B5EF4-FFF2-40B4-BE49-F238E27FC236}">
                    <a16:creationId xmlns:a16="http://schemas.microsoft.com/office/drawing/2014/main" id="{DFBB9E60-15BB-E0E7-A40E-9F074F941462}"/>
                  </a:ext>
                </a:extLst>
              </p:cNvPr>
              <p:cNvSpPr/>
              <p:nvPr/>
            </p:nvSpPr>
            <p:spPr>
              <a:xfrm>
                <a:off x="3117469" y="3175000"/>
                <a:ext cx="173227" cy="191770"/>
              </a:xfrm>
              <a:custGeom>
                <a:avLst/>
                <a:gdLst>
                  <a:gd name="connsiteX0" fmla="*/ 173228 w 173227"/>
                  <a:gd name="connsiteY0" fmla="*/ 63500 h 191770"/>
                  <a:gd name="connsiteX1" fmla="*/ 171450 w 173227"/>
                  <a:gd name="connsiteY1" fmla="*/ 41783 h 191770"/>
                  <a:gd name="connsiteX2" fmla="*/ 93599 w 173227"/>
                  <a:gd name="connsiteY2" fmla="*/ 0 h 191770"/>
                  <a:gd name="connsiteX3" fmla="*/ 0 w 173227"/>
                  <a:gd name="connsiteY3" fmla="*/ 93599 h 191770"/>
                  <a:gd name="connsiteX4" fmla="*/ 53467 w 173227"/>
                  <a:gd name="connsiteY4" fmla="*/ 178181 h 191770"/>
                  <a:gd name="connsiteX5" fmla="*/ 53467 w 173227"/>
                  <a:gd name="connsiteY5" fmla="*/ 191770 h 191770"/>
                  <a:gd name="connsiteX6" fmla="*/ 173228 w 173227"/>
                  <a:gd name="connsiteY6" fmla="*/ 63500 h 19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227" h="191770">
                    <a:moveTo>
                      <a:pt x="173228" y="63500"/>
                    </a:moveTo>
                    <a:cubicBezTo>
                      <a:pt x="173228" y="56134"/>
                      <a:pt x="172593" y="48768"/>
                      <a:pt x="171450" y="41783"/>
                    </a:cubicBezTo>
                    <a:cubicBezTo>
                      <a:pt x="154686" y="16637"/>
                      <a:pt x="125984" y="0"/>
                      <a:pt x="93599" y="0"/>
                    </a:cubicBezTo>
                    <a:cubicBezTo>
                      <a:pt x="41910" y="0"/>
                      <a:pt x="0" y="41910"/>
                      <a:pt x="0" y="93599"/>
                    </a:cubicBezTo>
                    <a:cubicBezTo>
                      <a:pt x="0" y="130937"/>
                      <a:pt x="21844" y="163195"/>
                      <a:pt x="53467" y="178181"/>
                    </a:cubicBezTo>
                    <a:lnTo>
                      <a:pt x="53467" y="191770"/>
                    </a:lnTo>
                    <a:cubicBezTo>
                      <a:pt x="120015" y="189357"/>
                      <a:pt x="173228" y="132842"/>
                      <a:pt x="173228" y="63500"/>
                    </a:cubicBezTo>
                    <a:close/>
                  </a:path>
                </a:pathLst>
              </a:custGeom>
              <a:solidFill>
                <a:srgbClr val="F59C00"/>
              </a:solidFill>
              <a:ln w="0" cap="flat">
                <a:noFill/>
                <a:prstDash val="solid"/>
                <a:miter/>
              </a:ln>
            </p:spPr>
            <p:txBody>
              <a:bodyPr rtlCol="0" anchor="ctr"/>
              <a:lstStyle/>
              <a:p>
                <a:endParaRPr lang="nl-NL"/>
              </a:p>
            </p:txBody>
          </p:sp>
          <p:sp>
            <p:nvSpPr>
              <p:cNvPr id="166" name="Vrije vorm: vorm 165">
                <a:extLst>
                  <a:ext uri="{FF2B5EF4-FFF2-40B4-BE49-F238E27FC236}">
                    <a16:creationId xmlns:a16="http://schemas.microsoft.com/office/drawing/2014/main" id="{B2231A91-0C1B-8192-D4AB-D9B69E17EAB6}"/>
                  </a:ext>
                </a:extLst>
              </p:cNvPr>
              <p:cNvSpPr/>
              <p:nvPr/>
            </p:nvSpPr>
            <p:spPr>
              <a:xfrm>
                <a:off x="3170935" y="3391153"/>
                <a:ext cx="80137" cy="51689"/>
              </a:xfrm>
              <a:custGeom>
                <a:avLst/>
                <a:gdLst>
                  <a:gd name="connsiteX0" fmla="*/ 0 w 80137"/>
                  <a:gd name="connsiteY0" fmla="*/ 25781 h 51689"/>
                  <a:gd name="connsiteX1" fmla="*/ 25908 w 80137"/>
                  <a:gd name="connsiteY1" fmla="*/ 51689 h 51689"/>
                  <a:gd name="connsiteX2" fmla="*/ 54229 w 80137"/>
                  <a:gd name="connsiteY2" fmla="*/ 51689 h 51689"/>
                  <a:gd name="connsiteX3" fmla="*/ 80137 w 80137"/>
                  <a:gd name="connsiteY3" fmla="*/ 25781 h 51689"/>
                  <a:gd name="connsiteX4" fmla="*/ 80137 w 80137"/>
                  <a:gd name="connsiteY4" fmla="*/ 0 h 51689"/>
                  <a:gd name="connsiteX5" fmla="*/ 0 w 80137"/>
                  <a:gd name="connsiteY5" fmla="*/ 0 h 51689"/>
                  <a:gd name="connsiteX6" fmla="*/ 0 w 80137"/>
                  <a:gd name="connsiteY6" fmla="*/ 25781 h 51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137" h="51689">
                    <a:moveTo>
                      <a:pt x="0" y="25781"/>
                    </a:moveTo>
                    <a:cubicBezTo>
                      <a:pt x="0" y="40132"/>
                      <a:pt x="11557" y="51689"/>
                      <a:pt x="25908" y="51689"/>
                    </a:cubicBezTo>
                    <a:lnTo>
                      <a:pt x="54229" y="51689"/>
                    </a:lnTo>
                    <a:cubicBezTo>
                      <a:pt x="68580" y="51689"/>
                      <a:pt x="80137" y="40132"/>
                      <a:pt x="80137" y="25781"/>
                    </a:cubicBezTo>
                    <a:lnTo>
                      <a:pt x="80137" y="0"/>
                    </a:lnTo>
                    <a:lnTo>
                      <a:pt x="0" y="0"/>
                    </a:lnTo>
                    <a:lnTo>
                      <a:pt x="0" y="25781"/>
                    </a:lnTo>
                    <a:close/>
                  </a:path>
                </a:pathLst>
              </a:custGeom>
              <a:solidFill>
                <a:srgbClr val="A8007D"/>
              </a:solidFill>
              <a:ln w="0" cap="flat">
                <a:noFill/>
                <a:prstDash val="solid"/>
                <a:miter/>
              </a:ln>
            </p:spPr>
            <p:txBody>
              <a:bodyPr rtlCol="0" anchor="ctr"/>
              <a:lstStyle/>
              <a:p>
                <a:endParaRPr lang="nl-NL"/>
              </a:p>
            </p:txBody>
          </p:sp>
          <p:sp>
            <p:nvSpPr>
              <p:cNvPr id="167" name="Vrije vorm: vorm 166">
                <a:extLst>
                  <a:ext uri="{FF2B5EF4-FFF2-40B4-BE49-F238E27FC236}">
                    <a16:creationId xmlns:a16="http://schemas.microsoft.com/office/drawing/2014/main" id="{C027C72B-5A28-02C0-7E40-7579F05D8491}"/>
                  </a:ext>
                </a:extLst>
              </p:cNvPr>
              <p:cNvSpPr/>
              <p:nvPr/>
            </p:nvSpPr>
            <p:spPr>
              <a:xfrm>
                <a:off x="3179698" y="3391153"/>
                <a:ext cx="71501" cy="51816"/>
              </a:xfrm>
              <a:custGeom>
                <a:avLst/>
                <a:gdLst>
                  <a:gd name="connsiteX0" fmla="*/ 58928 w 71501"/>
                  <a:gd name="connsiteY0" fmla="*/ 0 h 51816"/>
                  <a:gd name="connsiteX1" fmla="*/ 0 w 71501"/>
                  <a:gd name="connsiteY1" fmla="*/ 45212 h 51816"/>
                  <a:gd name="connsiteX2" fmla="*/ 17272 w 71501"/>
                  <a:gd name="connsiteY2" fmla="*/ 51816 h 51816"/>
                  <a:gd name="connsiteX3" fmla="*/ 45593 w 71501"/>
                  <a:gd name="connsiteY3" fmla="*/ 51816 h 51816"/>
                  <a:gd name="connsiteX4" fmla="*/ 71501 w 71501"/>
                  <a:gd name="connsiteY4" fmla="*/ 25908 h 51816"/>
                  <a:gd name="connsiteX5" fmla="*/ 71501 w 71501"/>
                  <a:gd name="connsiteY5" fmla="*/ 127 h 51816"/>
                  <a:gd name="connsiteX6" fmla="*/ 58928 w 71501"/>
                  <a:gd name="connsiteY6" fmla="*/ 127 h 51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501" h="51816">
                    <a:moveTo>
                      <a:pt x="58928" y="0"/>
                    </a:moveTo>
                    <a:cubicBezTo>
                      <a:pt x="50927" y="23749"/>
                      <a:pt x="28067" y="41656"/>
                      <a:pt x="0" y="45212"/>
                    </a:cubicBezTo>
                    <a:cubicBezTo>
                      <a:pt x="4572" y="49276"/>
                      <a:pt x="10668" y="51816"/>
                      <a:pt x="17272" y="51816"/>
                    </a:cubicBezTo>
                    <a:lnTo>
                      <a:pt x="45593" y="51816"/>
                    </a:lnTo>
                    <a:cubicBezTo>
                      <a:pt x="59944" y="51816"/>
                      <a:pt x="71501" y="40259"/>
                      <a:pt x="71501" y="25908"/>
                    </a:cubicBezTo>
                    <a:lnTo>
                      <a:pt x="71501" y="127"/>
                    </a:lnTo>
                    <a:lnTo>
                      <a:pt x="58928" y="127"/>
                    </a:lnTo>
                    <a:close/>
                  </a:path>
                </a:pathLst>
              </a:custGeom>
              <a:solidFill>
                <a:srgbClr val="A8007D"/>
              </a:solidFill>
              <a:ln w="0" cap="flat">
                <a:noFill/>
                <a:prstDash val="solid"/>
                <a:miter/>
              </a:ln>
            </p:spPr>
            <p:txBody>
              <a:bodyPr rtlCol="0" anchor="ctr"/>
              <a:lstStyle/>
              <a:p>
                <a:endParaRPr lang="nl-NL"/>
              </a:p>
            </p:txBody>
          </p:sp>
          <p:sp>
            <p:nvSpPr>
              <p:cNvPr id="168" name="Vrije vorm: vorm 167">
                <a:extLst>
                  <a:ext uri="{FF2B5EF4-FFF2-40B4-BE49-F238E27FC236}">
                    <a16:creationId xmlns:a16="http://schemas.microsoft.com/office/drawing/2014/main" id="{7FB17843-923F-427E-2614-96419F9AF5BA}"/>
                  </a:ext>
                </a:extLst>
              </p:cNvPr>
              <p:cNvSpPr/>
              <p:nvPr/>
            </p:nvSpPr>
            <p:spPr>
              <a:xfrm>
                <a:off x="3197605" y="3442842"/>
                <a:ext cx="26923" cy="6603"/>
              </a:xfrm>
              <a:custGeom>
                <a:avLst/>
                <a:gdLst>
                  <a:gd name="connsiteX0" fmla="*/ 26924 w 26923"/>
                  <a:gd name="connsiteY0" fmla="*/ 0 h 6603"/>
                  <a:gd name="connsiteX1" fmla="*/ 0 w 26923"/>
                  <a:gd name="connsiteY1" fmla="*/ 0 h 6603"/>
                  <a:gd name="connsiteX2" fmla="*/ 0 w 26923"/>
                  <a:gd name="connsiteY2" fmla="*/ 4445 h 6603"/>
                  <a:gd name="connsiteX3" fmla="*/ 26924 w 26923"/>
                  <a:gd name="connsiteY3" fmla="*/ 6604 h 6603"/>
                  <a:gd name="connsiteX4" fmla="*/ 26924 w 26923"/>
                  <a:gd name="connsiteY4" fmla="*/ 0 h 6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23" h="6603">
                    <a:moveTo>
                      <a:pt x="26924" y="0"/>
                    </a:moveTo>
                    <a:lnTo>
                      <a:pt x="0" y="0"/>
                    </a:lnTo>
                    <a:lnTo>
                      <a:pt x="0" y="4445"/>
                    </a:lnTo>
                    <a:lnTo>
                      <a:pt x="26924" y="6604"/>
                    </a:lnTo>
                    <a:lnTo>
                      <a:pt x="26924" y="0"/>
                    </a:lnTo>
                    <a:close/>
                  </a:path>
                </a:pathLst>
              </a:custGeom>
              <a:solidFill>
                <a:srgbClr val="A8007D"/>
              </a:solidFill>
              <a:ln w="0" cap="flat">
                <a:noFill/>
                <a:prstDash val="solid"/>
                <a:miter/>
              </a:ln>
            </p:spPr>
            <p:txBody>
              <a:bodyPr rtlCol="0" anchor="ctr"/>
              <a:lstStyle/>
              <a:p>
                <a:endParaRPr lang="nl-NL"/>
              </a:p>
            </p:txBody>
          </p:sp>
          <p:sp>
            <p:nvSpPr>
              <p:cNvPr id="29" name="Vrije vorm: vorm 28">
                <a:extLst>
                  <a:ext uri="{FF2B5EF4-FFF2-40B4-BE49-F238E27FC236}">
                    <a16:creationId xmlns:a16="http://schemas.microsoft.com/office/drawing/2014/main" id="{1A674FF7-83C3-0981-17A5-2122D35E7480}"/>
                  </a:ext>
                </a:extLst>
              </p:cNvPr>
              <p:cNvSpPr/>
              <p:nvPr/>
            </p:nvSpPr>
            <p:spPr>
              <a:xfrm>
                <a:off x="3137444" y="3214756"/>
                <a:ext cx="41075" cy="62853"/>
              </a:xfrm>
              <a:custGeom>
                <a:avLst/>
                <a:gdLst>
                  <a:gd name="connsiteX0" fmla="*/ 37810 w 41075"/>
                  <a:gd name="connsiteY0" fmla="*/ 37713 h 62853"/>
                  <a:gd name="connsiteX1" fmla="*/ 9362 w 41075"/>
                  <a:gd name="connsiteY1" fmla="*/ 62224 h 62853"/>
                  <a:gd name="connsiteX2" fmla="*/ 3266 w 41075"/>
                  <a:gd name="connsiteY2" fmla="*/ 25140 h 62853"/>
                  <a:gd name="connsiteX3" fmla="*/ 31713 w 41075"/>
                  <a:gd name="connsiteY3" fmla="*/ 629 h 62853"/>
                  <a:gd name="connsiteX4" fmla="*/ 37810 w 41075"/>
                  <a:gd name="connsiteY4" fmla="*/ 37713 h 6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75" h="62853">
                    <a:moveTo>
                      <a:pt x="37810" y="37713"/>
                    </a:moveTo>
                    <a:cubicBezTo>
                      <a:pt x="31587" y="54731"/>
                      <a:pt x="18887" y="65653"/>
                      <a:pt x="9362" y="62224"/>
                    </a:cubicBezTo>
                    <a:cubicBezTo>
                      <a:pt x="-163" y="58796"/>
                      <a:pt x="-2830" y="42159"/>
                      <a:pt x="3266" y="25140"/>
                    </a:cubicBezTo>
                    <a:cubicBezTo>
                      <a:pt x="9488" y="8122"/>
                      <a:pt x="22188" y="-2800"/>
                      <a:pt x="31713" y="629"/>
                    </a:cubicBezTo>
                    <a:cubicBezTo>
                      <a:pt x="41238" y="4058"/>
                      <a:pt x="43906" y="20695"/>
                      <a:pt x="37810" y="37713"/>
                    </a:cubicBezTo>
                    <a:close/>
                  </a:path>
                </a:pathLst>
              </a:custGeom>
              <a:solidFill>
                <a:srgbClr val="F9D1A6"/>
              </a:solidFill>
              <a:ln w="0" cap="flat">
                <a:noFill/>
                <a:prstDash val="solid"/>
                <a:miter/>
              </a:ln>
            </p:spPr>
            <p:txBody>
              <a:bodyPr rtlCol="0" anchor="ctr"/>
              <a:lstStyle/>
              <a:p>
                <a:endParaRPr lang="nl-NL"/>
              </a:p>
            </p:txBody>
          </p:sp>
          <p:sp>
            <p:nvSpPr>
              <p:cNvPr id="170" name="Vrije vorm: vorm 169">
                <a:extLst>
                  <a:ext uri="{FF2B5EF4-FFF2-40B4-BE49-F238E27FC236}">
                    <a16:creationId xmlns:a16="http://schemas.microsoft.com/office/drawing/2014/main" id="{16717E19-E3CA-BEEF-8FEF-4DB5F27A5B78}"/>
                  </a:ext>
                </a:extLst>
              </p:cNvPr>
              <p:cNvSpPr/>
              <p:nvPr/>
            </p:nvSpPr>
            <p:spPr>
              <a:xfrm>
                <a:off x="3205352" y="3106292"/>
                <a:ext cx="11429" cy="47117"/>
              </a:xfrm>
              <a:custGeom>
                <a:avLst/>
                <a:gdLst>
                  <a:gd name="connsiteX0" fmla="*/ 11430 w 11429"/>
                  <a:gd name="connsiteY0" fmla="*/ 41402 h 47117"/>
                  <a:gd name="connsiteX1" fmla="*/ 5715 w 11429"/>
                  <a:gd name="connsiteY1" fmla="*/ 47117 h 47117"/>
                  <a:gd name="connsiteX2" fmla="*/ 5715 w 11429"/>
                  <a:gd name="connsiteY2" fmla="*/ 47117 h 47117"/>
                  <a:gd name="connsiteX3" fmla="*/ 0 w 11429"/>
                  <a:gd name="connsiteY3" fmla="*/ 41402 h 47117"/>
                  <a:gd name="connsiteX4" fmla="*/ 0 w 11429"/>
                  <a:gd name="connsiteY4" fmla="*/ 5715 h 47117"/>
                  <a:gd name="connsiteX5" fmla="*/ 5715 w 11429"/>
                  <a:gd name="connsiteY5" fmla="*/ 0 h 47117"/>
                  <a:gd name="connsiteX6" fmla="*/ 5715 w 11429"/>
                  <a:gd name="connsiteY6" fmla="*/ 0 h 47117"/>
                  <a:gd name="connsiteX7" fmla="*/ 11430 w 11429"/>
                  <a:gd name="connsiteY7" fmla="*/ 5715 h 47117"/>
                  <a:gd name="connsiteX8" fmla="*/ 11430 w 11429"/>
                  <a:gd name="connsiteY8" fmla="*/ 41402 h 47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29" h="47117">
                    <a:moveTo>
                      <a:pt x="11430" y="41402"/>
                    </a:moveTo>
                    <a:cubicBezTo>
                      <a:pt x="11430" y="44577"/>
                      <a:pt x="8890" y="47117"/>
                      <a:pt x="5715" y="47117"/>
                    </a:cubicBezTo>
                    <a:lnTo>
                      <a:pt x="5715" y="47117"/>
                    </a:lnTo>
                    <a:cubicBezTo>
                      <a:pt x="2540" y="47117"/>
                      <a:pt x="0" y="44577"/>
                      <a:pt x="0" y="41402"/>
                    </a:cubicBezTo>
                    <a:lnTo>
                      <a:pt x="0" y="5715"/>
                    </a:lnTo>
                    <a:cubicBezTo>
                      <a:pt x="0" y="2540"/>
                      <a:pt x="2540" y="0"/>
                      <a:pt x="5715" y="0"/>
                    </a:cubicBezTo>
                    <a:lnTo>
                      <a:pt x="5715" y="0"/>
                    </a:lnTo>
                    <a:cubicBezTo>
                      <a:pt x="8890" y="0"/>
                      <a:pt x="11430" y="2540"/>
                      <a:pt x="11430" y="5715"/>
                    </a:cubicBezTo>
                    <a:lnTo>
                      <a:pt x="11430" y="41402"/>
                    </a:lnTo>
                    <a:close/>
                  </a:path>
                </a:pathLst>
              </a:custGeom>
              <a:solidFill>
                <a:srgbClr val="EE7B00"/>
              </a:solidFill>
              <a:ln w="0" cap="flat">
                <a:noFill/>
                <a:prstDash val="solid"/>
                <a:miter/>
              </a:ln>
            </p:spPr>
            <p:txBody>
              <a:bodyPr rtlCol="0" anchor="ctr"/>
              <a:lstStyle/>
              <a:p>
                <a:endParaRPr lang="nl-NL"/>
              </a:p>
            </p:txBody>
          </p:sp>
          <p:sp>
            <p:nvSpPr>
              <p:cNvPr id="171" name="Vrije vorm: vorm 170">
                <a:extLst>
                  <a:ext uri="{FF2B5EF4-FFF2-40B4-BE49-F238E27FC236}">
                    <a16:creationId xmlns:a16="http://schemas.microsoft.com/office/drawing/2014/main" id="{C3DCE612-2B22-8315-D676-6F7DC04D0F46}"/>
                  </a:ext>
                </a:extLst>
              </p:cNvPr>
              <p:cNvSpPr/>
              <p:nvPr/>
            </p:nvSpPr>
            <p:spPr>
              <a:xfrm>
                <a:off x="3128282" y="3127012"/>
                <a:ext cx="29172" cy="42253"/>
              </a:xfrm>
              <a:custGeom>
                <a:avLst/>
                <a:gdLst>
                  <a:gd name="connsiteX0" fmla="*/ 28429 w 29172"/>
                  <a:gd name="connsiteY0" fmla="*/ 33763 h 42253"/>
                  <a:gd name="connsiteX1" fmla="*/ 26397 w 29172"/>
                  <a:gd name="connsiteY1" fmla="*/ 41510 h 42253"/>
                  <a:gd name="connsiteX2" fmla="*/ 26397 w 29172"/>
                  <a:gd name="connsiteY2" fmla="*/ 41510 h 42253"/>
                  <a:gd name="connsiteX3" fmla="*/ 18650 w 29172"/>
                  <a:gd name="connsiteY3" fmla="*/ 39478 h 42253"/>
                  <a:gd name="connsiteX4" fmla="*/ 743 w 29172"/>
                  <a:gd name="connsiteY4" fmla="*/ 8490 h 42253"/>
                  <a:gd name="connsiteX5" fmla="*/ 2775 w 29172"/>
                  <a:gd name="connsiteY5" fmla="*/ 743 h 42253"/>
                  <a:gd name="connsiteX6" fmla="*/ 2775 w 29172"/>
                  <a:gd name="connsiteY6" fmla="*/ 743 h 42253"/>
                  <a:gd name="connsiteX7" fmla="*/ 10522 w 29172"/>
                  <a:gd name="connsiteY7" fmla="*/ 2775 h 42253"/>
                  <a:gd name="connsiteX8" fmla="*/ 28429 w 29172"/>
                  <a:gd name="connsiteY8" fmla="*/ 33763 h 42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172" h="42253">
                    <a:moveTo>
                      <a:pt x="28429" y="33763"/>
                    </a:moveTo>
                    <a:cubicBezTo>
                      <a:pt x="29953" y="36430"/>
                      <a:pt x="29064" y="39986"/>
                      <a:pt x="26397" y="41510"/>
                    </a:cubicBezTo>
                    <a:lnTo>
                      <a:pt x="26397" y="41510"/>
                    </a:lnTo>
                    <a:cubicBezTo>
                      <a:pt x="23730" y="43034"/>
                      <a:pt x="20174" y="42145"/>
                      <a:pt x="18650" y="39478"/>
                    </a:cubicBezTo>
                    <a:lnTo>
                      <a:pt x="743" y="8490"/>
                    </a:lnTo>
                    <a:cubicBezTo>
                      <a:pt x="-781" y="5823"/>
                      <a:pt x="108" y="2267"/>
                      <a:pt x="2775" y="743"/>
                    </a:cubicBezTo>
                    <a:lnTo>
                      <a:pt x="2775" y="743"/>
                    </a:lnTo>
                    <a:cubicBezTo>
                      <a:pt x="5442" y="-781"/>
                      <a:pt x="8998" y="108"/>
                      <a:pt x="10522" y="2775"/>
                    </a:cubicBezTo>
                    <a:lnTo>
                      <a:pt x="28429" y="33763"/>
                    </a:lnTo>
                    <a:close/>
                  </a:path>
                </a:pathLst>
              </a:custGeom>
              <a:solidFill>
                <a:srgbClr val="EE7B00"/>
              </a:solidFill>
              <a:ln w="0" cap="flat">
                <a:noFill/>
                <a:prstDash val="solid"/>
                <a:miter/>
              </a:ln>
            </p:spPr>
            <p:txBody>
              <a:bodyPr rtlCol="0" anchor="ctr"/>
              <a:lstStyle/>
              <a:p>
                <a:endParaRPr lang="nl-NL"/>
              </a:p>
            </p:txBody>
          </p:sp>
          <p:sp>
            <p:nvSpPr>
              <p:cNvPr id="172" name="Vrije vorm: vorm 171">
                <a:extLst>
                  <a:ext uri="{FF2B5EF4-FFF2-40B4-BE49-F238E27FC236}">
                    <a16:creationId xmlns:a16="http://schemas.microsoft.com/office/drawing/2014/main" id="{7AD8AEF0-1733-B8DC-AE0D-B7A88C8591C0}"/>
                  </a:ext>
                </a:extLst>
              </p:cNvPr>
              <p:cNvSpPr/>
              <p:nvPr/>
            </p:nvSpPr>
            <p:spPr>
              <a:xfrm>
                <a:off x="3071584" y="3183344"/>
                <a:ext cx="42366" cy="29285"/>
              </a:xfrm>
              <a:custGeom>
                <a:avLst/>
                <a:gdLst>
                  <a:gd name="connsiteX0" fmla="*/ 39535 w 42366"/>
                  <a:gd name="connsiteY0" fmla="*/ 18707 h 29285"/>
                  <a:gd name="connsiteX1" fmla="*/ 41567 w 42366"/>
                  <a:gd name="connsiteY1" fmla="*/ 26454 h 29285"/>
                  <a:gd name="connsiteX2" fmla="*/ 41567 w 42366"/>
                  <a:gd name="connsiteY2" fmla="*/ 26454 h 29285"/>
                  <a:gd name="connsiteX3" fmla="*/ 33820 w 42366"/>
                  <a:gd name="connsiteY3" fmla="*/ 28486 h 29285"/>
                  <a:gd name="connsiteX4" fmla="*/ 2832 w 42366"/>
                  <a:gd name="connsiteY4" fmla="*/ 10579 h 29285"/>
                  <a:gd name="connsiteX5" fmla="*/ 800 w 42366"/>
                  <a:gd name="connsiteY5" fmla="*/ 2832 h 29285"/>
                  <a:gd name="connsiteX6" fmla="*/ 800 w 42366"/>
                  <a:gd name="connsiteY6" fmla="*/ 2832 h 29285"/>
                  <a:gd name="connsiteX7" fmla="*/ 8547 w 42366"/>
                  <a:gd name="connsiteY7" fmla="*/ 800 h 29285"/>
                  <a:gd name="connsiteX8" fmla="*/ 39535 w 42366"/>
                  <a:gd name="connsiteY8" fmla="*/ 18707 h 29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366" h="29285">
                    <a:moveTo>
                      <a:pt x="39535" y="18707"/>
                    </a:moveTo>
                    <a:cubicBezTo>
                      <a:pt x="42202" y="20231"/>
                      <a:pt x="43218" y="23787"/>
                      <a:pt x="41567" y="26454"/>
                    </a:cubicBezTo>
                    <a:lnTo>
                      <a:pt x="41567" y="26454"/>
                    </a:lnTo>
                    <a:cubicBezTo>
                      <a:pt x="40043" y="29121"/>
                      <a:pt x="36487" y="30137"/>
                      <a:pt x="33820" y="28486"/>
                    </a:cubicBezTo>
                    <a:lnTo>
                      <a:pt x="2832" y="10579"/>
                    </a:lnTo>
                    <a:cubicBezTo>
                      <a:pt x="165" y="9055"/>
                      <a:pt x="-851" y="5499"/>
                      <a:pt x="800" y="2832"/>
                    </a:cubicBezTo>
                    <a:lnTo>
                      <a:pt x="800" y="2832"/>
                    </a:lnTo>
                    <a:cubicBezTo>
                      <a:pt x="2324" y="165"/>
                      <a:pt x="5880" y="-851"/>
                      <a:pt x="8547" y="800"/>
                    </a:cubicBezTo>
                    <a:lnTo>
                      <a:pt x="39535" y="18707"/>
                    </a:lnTo>
                    <a:close/>
                  </a:path>
                </a:pathLst>
              </a:custGeom>
              <a:solidFill>
                <a:srgbClr val="EE7B00"/>
              </a:solidFill>
              <a:ln w="0" cap="flat">
                <a:noFill/>
                <a:prstDash val="solid"/>
                <a:miter/>
              </a:ln>
            </p:spPr>
            <p:txBody>
              <a:bodyPr rtlCol="0" anchor="ctr"/>
              <a:lstStyle/>
              <a:p>
                <a:endParaRPr lang="nl-NL"/>
              </a:p>
            </p:txBody>
          </p:sp>
          <p:sp>
            <p:nvSpPr>
              <p:cNvPr id="173" name="Vrije vorm: vorm 172">
                <a:extLst>
                  <a:ext uri="{FF2B5EF4-FFF2-40B4-BE49-F238E27FC236}">
                    <a16:creationId xmlns:a16="http://schemas.microsoft.com/office/drawing/2014/main" id="{A05F74EF-D400-0185-735D-7E897CC92814}"/>
                  </a:ext>
                </a:extLst>
              </p:cNvPr>
              <p:cNvSpPr/>
              <p:nvPr/>
            </p:nvSpPr>
            <p:spPr>
              <a:xfrm>
                <a:off x="3308058" y="3319869"/>
                <a:ext cx="42366" cy="29285"/>
              </a:xfrm>
              <a:custGeom>
                <a:avLst/>
                <a:gdLst>
                  <a:gd name="connsiteX0" fmla="*/ 39535 w 42366"/>
                  <a:gd name="connsiteY0" fmla="*/ 18707 h 29285"/>
                  <a:gd name="connsiteX1" fmla="*/ 41567 w 42366"/>
                  <a:gd name="connsiteY1" fmla="*/ 26454 h 29285"/>
                  <a:gd name="connsiteX2" fmla="*/ 41567 w 42366"/>
                  <a:gd name="connsiteY2" fmla="*/ 26454 h 29285"/>
                  <a:gd name="connsiteX3" fmla="*/ 33820 w 42366"/>
                  <a:gd name="connsiteY3" fmla="*/ 28486 h 29285"/>
                  <a:gd name="connsiteX4" fmla="*/ 2832 w 42366"/>
                  <a:gd name="connsiteY4" fmla="*/ 10579 h 29285"/>
                  <a:gd name="connsiteX5" fmla="*/ 800 w 42366"/>
                  <a:gd name="connsiteY5" fmla="*/ 2832 h 29285"/>
                  <a:gd name="connsiteX6" fmla="*/ 800 w 42366"/>
                  <a:gd name="connsiteY6" fmla="*/ 2832 h 29285"/>
                  <a:gd name="connsiteX7" fmla="*/ 8547 w 42366"/>
                  <a:gd name="connsiteY7" fmla="*/ 800 h 29285"/>
                  <a:gd name="connsiteX8" fmla="*/ 39535 w 42366"/>
                  <a:gd name="connsiteY8" fmla="*/ 18707 h 29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366" h="29285">
                    <a:moveTo>
                      <a:pt x="39535" y="18707"/>
                    </a:moveTo>
                    <a:cubicBezTo>
                      <a:pt x="42202" y="20231"/>
                      <a:pt x="43218" y="23787"/>
                      <a:pt x="41567" y="26454"/>
                    </a:cubicBezTo>
                    <a:lnTo>
                      <a:pt x="41567" y="26454"/>
                    </a:lnTo>
                    <a:cubicBezTo>
                      <a:pt x="40043" y="29121"/>
                      <a:pt x="36487" y="30137"/>
                      <a:pt x="33820" y="28486"/>
                    </a:cubicBezTo>
                    <a:lnTo>
                      <a:pt x="2832" y="10579"/>
                    </a:lnTo>
                    <a:cubicBezTo>
                      <a:pt x="165" y="9055"/>
                      <a:pt x="-851" y="5499"/>
                      <a:pt x="800" y="2832"/>
                    </a:cubicBezTo>
                    <a:lnTo>
                      <a:pt x="800" y="2832"/>
                    </a:lnTo>
                    <a:cubicBezTo>
                      <a:pt x="2324" y="165"/>
                      <a:pt x="5880" y="-851"/>
                      <a:pt x="8547" y="800"/>
                    </a:cubicBezTo>
                    <a:lnTo>
                      <a:pt x="39535" y="18707"/>
                    </a:lnTo>
                    <a:close/>
                  </a:path>
                </a:pathLst>
              </a:custGeom>
              <a:solidFill>
                <a:srgbClr val="EE7B00"/>
              </a:solidFill>
              <a:ln w="0" cap="flat">
                <a:noFill/>
                <a:prstDash val="solid"/>
                <a:miter/>
              </a:ln>
            </p:spPr>
            <p:txBody>
              <a:bodyPr rtlCol="0" anchor="ctr"/>
              <a:lstStyle/>
              <a:p>
                <a:endParaRPr lang="nl-NL"/>
              </a:p>
            </p:txBody>
          </p:sp>
          <p:sp>
            <p:nvSpPr>
              <p:cNvPr id="174" name="Vrije vorm: vorm 173">
                <a:extLst>
                  <a:ext uri="{FF2B5EF4-FFF2-40B4-BE49-F238E27FC236}">
                    <a16:creationId xmlns:a16="http://schemas.microsoft.com/office/drawing/2014/main" id="{E64DE679-D81A-C18E-DBD3-2AE5590D5738}"/>
                  </a:ext>
                </a:extLst>
              </p:cNvPr>
              <p:cNvSpPr/>
              <p:nvPr/>
            </p:nvSpPr>
            <p:spPr>
              <a:xfrm>
                <a:off x="3051048" y="3260597"/>
                <a:ext cx="47116" cy="11430"/>
              </a:xfrm>
              <a:custGeom>
                <a:avLst/>
                <a:gdLst>
                  <a:gd name="connsiteX0" fmla="*/ 41402 w 47116"/>
                  <a:gd name="connsiteY0" fmla="*/ 0 h 11430"/>
                  <a:gd name="connsiteX1" fmla="*/ 47117 w 47116"/>
                  <a:gd name="connsiteY1" fmla="*/ 5715 h 11430"/>
                  <a:gd name="connsiteX2" fmla="*/ 47117 w 47116"/>
                  <a:gd name="connsiteY2" fmla="*/ 5715 h 11430"/>
                  <a:gd name="connsiteX3" fmla="*/ 41402 w 47116"/>
                  <a:gd name="connsiteY3" fmla="*/ 11430 h 11430"/>
                  <a:gd name="connsiteX4" fmla="*/ 5715 w 47116"/>
                  <a:gd name="connsiteY4" fmla="*/ 11430 h 11430"/>
                  <a:gd name="connsiteX5" fmla="*/ 0 w 47116"/>
                  <a:gd name="connsiteY5" fmla="*/ 5715 h 11430"/>
                  <a:gd name="connsiteX6" fmla="*/ 0 w 47116"/>
                  <a:gd name="connsiteY6" fmla="*/ 5715 h 11430"/>
                  <a:gd name="connsiteX7" fmla="*/ 5715 w 47116"/>
                  <a:gd name="connsiteY7" fmla="*/ 0 h 11430"/>
                  <a:gd name="connsiteX8" fmla="*/ 41402 w 47116"/>
                  <a:gd name="connsiteY8" fmla="*/ 0 h 1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116" h="11430">
                    <a:moveTo>
                      <a:pt x="41402" y="0"/>
                    </a:moveTo>
                    <a:cubicBezTo>
                      <a:pt x="44577" y="0"/>
                      <a:pt x="47117" y="2540"/>
                      <a:pt x="47117" y="5715"/>
                    </a:cubicBezTo>
                    <a:lnTo>
                      <a:pt x="47117" y="5715"/>
                    </a:lnTo>
                    <a:cubicBezTo>
                      <a:pt x="47117" y="8890"/>
                      <a:pt x="44577" y="11430"/>
                      <a:pt x="41402" y="11430"/>
                    </a:cubicBezTo>
                    <a:lnTo>
                      <a:pt x="5715" y="11430"/>
                    </a:lnTo>
                    <a:cubicBezTo>
                      <a:pt x="2540" y="11430"/>
                      <a:pt x="0" y="8890"/>
                      <a:pt x="0" y="5715"/>
                    </a:cubicBezTo>
                    <a:lnTo>
                      <a:pt x="0" y="5715"/>
                    </a:lnTo>
                    <a:cubicBezTo>
                      <a:pt x="0" y="2540"/>
                      <a:pt x="2540" y="0"/>
                      <a:pt x="5715" y="0"/>
                    </a:cubicBezTo>
                    <a:lnTo>
                      <a:pt x="41402" y="0"/>
                    </a:lnTo>
                    <a:close/>
                  </a:path>
                </a:pathLst>
              </a:custGeom>
              <a:solidFill>
                <a:srgbClr val="EE7B00"/>
              </a:solidFill>
              <a:ln w="0" cap="flat">
                <a:noFill/>
                <a:prstDash val="solid"/>
                <a:miter/>
              </a:ln>
            </p:spPr>
            <p:txBody>
              <a:bodyPr rtlCol="0" anchor="ctr"/>
              <a:lstStyle/>
              <a:p>
                <a:endParaRPr lang="nl-NL"/>
              </a:p>
            </p:txBody>
          </p:sp>
          <p:sp>
            <p:nvSpPr>
              <p:cNvPr id="175" name="Vrije vorm: vorm 174">
                <a:extLst>
                  <a:ext uri="{FF2B5EF4-FFF2-40B4-BE49-F238E27FC236}">
                    <a16:creationId xmlns:a16="http://schemas.microsoft.com/office/drawing/2014/main" id="{2ED24376-14AD-D444-1301-D202C0758099}"/>
                  </a:ext>
                </a:extLst>
              </p:cNvPr>
              <p:cNvSpPr/>
              <p:nvPr/>
            </p:nvSpPr>
            <p:spPr>
              <a:xfrm>
                <a:off x="3323971" y="3260597"/>
                <a:ext cx="47116" cy="11430"/>
              </a:xfrm>
              <a:custGeom>
                <a:avLst/>
                <a:gdLst>
                  <a:gd name="connsiteX0" fmla="*/ 41402 w 47116"/>
                  <a:gd name="connsiteY0" fmla="*/ 0 h 11430"/>
                  <a:gd name="connsiteX1" fmla="*/ 47117 w 47116"/>
                  <a:gd name="connsiteY1" fmla="*/ 5715 h 11430"/>
                  <a:gd name="connsiteX2" fmla="*/ 47117 w 47116"/>
                  <a:gd name="connsiteY2" fmla="*/ 5715 h 11430"/>
                  <a:gd name="connsiteX3" fmla="*/ 41402 w 47116"/>
                  <a:gd name="connsiteY3" fmla="*/ 11430 h 11430"/>
                  <a:gd name="connsiteX4" fmla="*/ 5715 w 47116"/>
                  <a:gd name="connsiteY4" fmla="*/ 11430 h 11430"/>
                  <a:gd name="connsiteX5" fmla="*/ 0 w 47116"/>
                  <a:gd name="connsiteY5" fmla="*/ 5715 h 11430"/>
                  <a:gd name="connsiteX6" fmla="*/ 0 w 47116"/>
                  <a:gd name="connsiteY6" fmla="*/ 5715 h 11430"/>
                  <a:gd name="connsiteX7" fmla="*/ 5715 w 47116"/>
                  <a:gd name="connsiteY7" fmla="*/ 0 h 11430"/>
                  <a:gd name="connsiteX8" fmla="*/ 41402 w 47116"/>
                  <a:gd name="connsiteY8" fmla="*/ 0 h 1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116" h="11430">
                    <a:moveTo>
                      <a:pt x="41402" y="0"/>
                    </a:moveTo>
                    <a:cubicBezTo>
                      <a:pt x="44577" y="0"/>
                      <a:pt x="47117" y="2540"/>
                      <a:pt x="47117" y="5715"/>
                    </a:cubicBezTo>
                    <a:lnTo>
                      <a:pt x="47117" y="5715"/>
                    </a:lnTo>
                    <a:cubicBezTo>
                      <a:pt x="47117" y="8890"/>
                      <a:pt x="44577" y="11430"/>
                      <a:pt x="41402" y="11430"/>
                    </a:cubicBezTo>
                    <a:lnTo>
                      <a:pt x="5715" y="11430"/>
                    </a:lnTo>
                    <a:cubicBezTo>
                      <a:pt x="2540" y="11430"/>
                      <a:pt x="0" y="8890"/>
                      <a:pt x="0" y="5715"/>
                    </a:cubicBezTo>
                    <a:lnTo>
                      <a:pt x="0" y="5715"/>
                    </a:lnTo>
                    <a:cubicBezTo>
                      <a:pt x="0" y="2540"/>
                      <a:pt x="2540" y="0"/>
                      <a:pt x="5715" y="0"/>
                    </a:cubicBezTo>
                    <a:lnTo>
                      <a:pt x="41402" y="0"/>
                    </a:lnTo>
                    <a:close/>
                  </a:path>
                </a:pathLst>
              </a:custGeom>
              <a:solidFill>
                <a:srgbClr val="EE7B00"/>
              </a:solidFill>
              <a:ln w="0" cap="flat">
                <a:noFill/>
                <a:prstDash val="solid"/>
                <a:miter/>
              </a:ln>
            </p:spPr>
            <p:txBody>
              <a:bodyPr rtlCol="0" anchor="ctr"/>
              <a:lstStyle/>
              <a:p>
                <a:endParaRPr lang="nl-NL"/>
              </a:p>
            </p:txBody>
          </p:sp>
          <p:sp>
            <p:nvSpPr>
              <p:cNvPr id="176" name="Vrije vorm: vorm 175">
                <a:extLst>
                  <a:ext uri="{FF2B5EF4-FFF2-40B4-BE49-F238E27FC236}">
                    <a16:creationId xmlns:a16="http://schemas.microsoft.com/office/drawing/2014/main" id="{9BC25704-B957-D510-817A-2D0C7277EA2D}"/>
                  </a:ext>
                </a:extLst>
              </p:cNvPr>
              <p:cNvSpPr/>
              <p:nvPr/>
            </p:nvSpPr>
            <p:spPr>
              <a:xfrm>
                <a:off x="3071767" y="3319925"/>
                <a:ext cx="42253" cy="29172"/>
              </a:xfrm>
              <a:custGeom>
                <a:avLst/>
                <a:gdLst>
                  <a:gd name="connsiteX0" fmla="*/ 33763 w 42253"/>
                  <a:gd name="connsiteY0" fmla="*/ 743 h 29172"/>
                  <a:gd name="connsiteX1" fmla="*/ 41510 w 42253"/>
                  <a:gd name="connsiteY1" fmla="*/ 2775 h 29172"/>
                  <a:gd name="connsiteX2" fmla="*/ 41510 w 42253"/>
                  <a:gd name="connsiteY2" fmla="*/ 2775 h 29172"/>
                  <a:gd name="connsiteX3" fmla="*/ 39478 w 42253"/>
                  <a:gd name="connsiteY3" fmla="*/ 10522 h 29172"/>
                  <a:gd name="connsiteX4" fmla="*/ 8490 w 42253"/>
                  <a:gd name="connsiteY4" fmla="*/ 28429 h 29172"/>
                  <a:gd name="connsiteX5" fmla="*/ 743 w 42253"/>
                  <a:gd name="connsiteY5" fmla="*/ 26397 h 29172"/>
                  <a:gd name="connsiteX6" fmla="*/ 743 w 42253"/>
                  <a:gd name="connsiteY6" fmla="*/ 26397 h 29172"/>
                  <a:gd name="connsiteX7" fmla="*/ 2775 w 42253"/>
                  <a:gd name="connsiteY7" fmla="*/ 18650 h 29172"/>
                  <a:gd name="connsiteX8" fmla="*/ 33763 w 42253"/>
                  <a:gd name="connsiteY8" fmla="*/ 743 h 2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253" h="29172">
                    <a:moveTo>
                      <a:pt x="33763" y="743"/>
                    </a:moveTo>
                    <a:cubicBezTo>
                      <a:pt x="36430" y="-781"/>
                      <a:pt x="39986" y="108"/>
                      <a:pt x="41510" y="2775"/>
                    </a:cubicBezTo>
                    <a:lnTo>
                      <a:pt x="41510" y="2775"/>
                    </a:lnTo>
                    <a:cubicBezTo>
                      <a:pt x="43034" y="5442"/>
                      <a:pt x="42145" y="8998"/>
                      <a:pt x="39478" y="10522"/>
                    </a:cubicBezTo>
                    <a:lnTo>
                      <a:pt x="8490" y="28429"/>
                    </a:lnTo>
                    <a:cubicBezTo>
                      <a:pt x="5823" y="29953"/>
                      <a:pt x="2267" y="29064"/>
                      <a:pt x="743" y="26397"/>
                    </a:cubicBezTo>
                    <a:lnTo>
                      <a:pt x="743" y="26397"/>
                    </a:lnTo>
                    <a:cubicBezTo>
                      <a:pt x="-781" y="23730"/>
                      <a:pt x="108" y="20174"/>
                      <a:pt x="2775" y="18650"/>
                    </a:cubicBezTo>
                    <a:lnTo>
                      <a:pt x="33763" y="743"/>
                    </a:lnTo>
                    <a:close/>
                  </a:path>
                </a:pathLst>
              </a:custGeom>
              <a:solidFill>
                <a:srgbClr val="EE7B00"/>
              </a:solidFill>
              <a:ln w="0" cap="flat">
                <a:noFill/>
                <a:prstDash val="solid"/>
                <a:miter/>
              </a:ln>
            </p:spPr>
            <p:txBody>
              <a:bodyPr rtlCol="0" anchor="ctr"/>
              <a:lstStyle/>
              <a:p>
                <a:endParaRPr lang="nl-NL"/>
              </a:p>
            </p:txBody>
          </p:sp>
          <p:sp>
            <p:nvSpPr>
              <p:cNvPr id="177" name="Vrije vorm: vorm 176">
                <a:extLst>
                  <a:ext uri="{FF2B5EF4-FFF2-40B4-BE49-F238E27FC236}">
                    <a16:creationId xmlns:a16="http://schemas.microsoft.com/office/drawing/2014/main" id="{8665BBB7-5294-4475-0476-511D3DA8D92D}"/>
                  </a:ext>
                </a:extLst>
              </p:cNvPr>
              <p:cNvSpPr/>
              <p:nvPr/>
            </p:nvSpPr>
            <p:spPr>
              <a:xfrm>
                <a:off x="3308114" y="3183527"/>
                <a:ext cx="42253" cy="29172"/>
              </a:xfrm>
              <a:custGeom>
                <a:avLst/>
                <a:gdLst>
                  <a:gd name="connsiteX0" fmla="*/ 33763 w 42253"/>
                  <a:gd name="connsiteY0" fmla="*/ 743 h 29172"/>
                  <a:gd name="connsiteX1" fmla="*/ 41510 w 42253"/>
                  <a:gd name="connsiteY1" fmla="*/ 2775 h 29172"/>
                  <a:gd name="connsiteX2" fmla="*/ 41510 w 42253"/>
                  <a:gd name="connsiteY2" fmla="*/ 2775 h 29172"/>
                  <a:gd name="connsiteX3" fmla="*/ 39478 w 42253"/>
                  <a:gd name="connsiteY3" fmla="*/ 10522 h 29172"/>
                  <a:gd name="connsiteX4" fmla="*/ 8490 w 42253"/>
                  <a:gd name="connsiteY4" fmla="*/ 28429 h 29172"/>
                  <a:gd name="connsiteX5" fmla="*/ 743 w 42253"/>
                  <a:gd name="connsiteY5" fmla="*/ 26397 h 29172"/>
                  <a:gd name="connsiteX6" fmla="*/ 743 w 42253"/>
                  <a:gd name="connsiteY6" fmla="*/ 26397 h 29172"/>
                  <a:gd name="connsiteX7" fmla="*/ 2775 w 42253"/>
                  <a:gd name="connsiteY7" fmla="*/ 18650 h 29172"/>
                  <a:gd name="connsiteX8" fmla="*/ 33763 w 42253"/>
                  <a:gd name="connsiteY8" fmla="*/ 743 h 2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253" h="29172">
                    <a:moveTo>
                      <a:pt x="33763" y="743"/>
                    </a:moveTo>
                    <a:cubicBezTo>
                      <a:pt x="36430" y="-781"/>
                      <a:pt x="39986" y="108"/>
                      <a:pt x="41510" y="2775"/>
                    </a:cubicBezTo>
                    <a:lnTo>
                      <a:pt x="41510" y="2775"/>
                    </a:lnTo>
                    <a:cubicBezTo>
                      <a:pt x="43034" y="5442"/>
                      <a:pt x="42145" y="8998"/>
                      <a:pt x="39478" y="10522"/>
                    </a:cubicBezTo>
                    <a:lnTo>
                      <a:pt x="8490" y="28429"/>
                    </a:lnTo>
                    <a:cubicBezTo>
                      <a:pt x="5823" y="29953"/>
                      <a:pt x="2267" y="29064"/>
                      <a:pt x="743" y="26397"/>
                    </a:cubicBezTo>
                    <a:lnTo>
                      <a:pt x="743" y="26397"/>
                    </a:lnTo>
                    <a:cubicBezTo>
                      <a:pt x="-781" y="23730"/>
                      <a:pt x="108" y="20174"/>
                      <a:pt x="2775" y="18650"/>
                    </a:cubicBezTo>
                    <a:lnTo>
                      <a:pt x="33763" y="743"/>
                    </a:lnTo>
                    <a:close/>
                  </a:path>
                </a:pathLst>
              </a:custGeom>
              <a:solidFill>
                <a:srgbClr val="EE7B00"/>
              </a:solidFill>
              <a:ln w="0" cap="flat">
                <a:noFill/>
                <a:prstDash val="solid"/>
                <a:miter/>
              </a:ln>
            </p:spPr>
            <p:txBody>
              <a:bodyPr rtlCol="0" anchor="ctr"/>
              <a:lstStyle/>
              <a:p>
                <a:endParaRPr lang="nl-NL"/>
              </a:p>
            </p:txBody>
          </p:sp>
          <p:sp>
            <p:nvSpPr>
              <p:cNvPr id="178" name="Vrije vorm: vorm 177">
                <a:extLst>
                  <a:ext uri="{FF2B5EF4-FFF2-40B4-BE49-F238E27FC236}">
                    <a16:creationId xmlns:a16="http://schemas.microsoft.com/office/drawing/2014/main" id="{1A342F51-4AE9-9453-DB37-4F05CF399126}"/>
                  </a:ext>
                </a:extLst>
              </p:cNvPr>
              <p:cNvSpPr/>
              <p:nvPr/>
            </p:nvSpPr>
            <p:spPr>
              <a:xfrm>
                <a:off x="3264624" y="3126956"/>
                <a:ext cx="29285" cy="42366"/>
              </a:xfrm>
              <a:custGeom>
                <a:avLst/>
                <a:gdLst>
                  <a:gd name="connsiteX0" fmla="*/ 18707 w 29285"/>
                  <a:gd name="connsiteY0" fmla="*/ 2832 h 42366"/>
                  <a:gd name="connsiteX1" fmla="*/ 26454 w 29285"/>
                  <a:gd name="connsiteY1" fmla="*/ 800 h 42366"/>
                  <a:gd name="connsiteX2" fmla="*/ 26454 w 29285"/>
                  <a:gd name="connsiteY2" fmla="*/ 800 h 42366"/>
                  <a:gd name="connsiteX3" fmla="*/ 28486 w 29285"/>
                  <a:gd name="connsiteY3" fmla="*/ 8547 h 42366"/>
                  <a:gd name="connsiteX4" fmla="*/ 10579 w 29285"/>
                  <a:gd name="connsiteY4" fmla="*/ 39535 h 42366"/>
                  <a:gd name="connsiteX5" fmla="*/ 2832 w 29285"/>
                  <a:gd name="connsiteY5" fmla="*/ 41567 h 42366"/>
                  <a:gd name="connsiteX6" fmla="*/ 2832 w 29285"/>
                  <a:gd name="connsiteY6" fmla="*/ 41567 h 42366"/>
                  <a:gd name="connsiteX7" fmla="*/ 800 w 29285"/>
                  <a:gd name="connsiteY7" fmla="*/ 33820 h 42366"/>
                  <a:gd name="connsiteX8" fmla="*/ 18707 w 29285"/>
                  <a:gd name="connsiteY8" fmla="*/ 2832 h 42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85" h="42366">
                    <a:moveTo>
                      <a:pt x="18707" y="2832"/>
                    </a:moveTo>
                    <a:cubicBezTo>
                      <a:pt x="20231" y="165"/>
                      <a:pt x="23787" y="-851"/>
                      <a:pt x="26454" y="800"/>
                    </a:cubicBezTo>
                    <a:lnTo>
                      <a:pt x="26454" y="800"/>
                    </a:lnTo>
                    <a:cubicBezTo>
                      <a:pt x="29121" y="2324"/>
                      <a:pt x="30137" y="5880"/>
                      <a:pt x="28486" y="8547"/>
                    </a:cubicBezTo>
                    <a:lnTo>
                      <a:pt x="10579" y="39535"/>
                    </a:lnTo>
                    <a:cubicBezTo>
                      <a:pt x="9055" y="42202"/>
                      <a:pt x="5499" y="43218"/>
                      <a:pt x="2832" y="41567"/>
                    </a:cubicBezTo>
                    <a:lnTo>
                      <a:pt x="2832" y="41567"/>
                    </a:lnTo>
                    <a:cubicBezTo>
                      <a:pt x="165" y="40043"/>
                      <a:pt x="-851" y="36487"/>
                      <a:pt x="800" y="33820"/>
                    </a:cubicBezTo>
                    <a:lnTo>
                      <a:pt x="18707" y="2832"/>
                    </a:lnTo>
                    <a:close/>
                  </a:path>
                </a:pathLst>
              </a:custGeom>
              <a:solidFill>
                <a:srgbClr val="EE7B00"/>
              </a:solidFill>
              <a:ln w="0" cap="flat">
                <a:noFill/>
                <a:prstDash val="solid"/>
                <a:miter/>
              </a:ln>
            </p:spPr>
            <p:txBody>
              <a:bodyPr rtlCol="0" anchor="ctr"/>
              <a:lstStyle/>
              <a:p>
                <a:endParaRPr lang="nl-NL"/>
              </a:p>
            </p:txBody>
          </p:sp>
        </p:grpSp>
      </p:grpSp>
      <p:grpSp>
        <p:nvGrpSpPr>
          <p:cNvPr id="31" name="Groep 30">
            <a:extLst>
              <a:ext uri="{FF2B5EF4-FFF2-40B4-BE49-F238E27FC236}">
                <a16:creationId xmlns:a16="http://schemas.microsoft.com/office/drawing/2014/main" id="{4B688625-5A94-19C4-A985-C52BB7AFD780}"/>
              </a:ext>
            </a:extLst>
          </p:cNvPr>
          <p:cNvGrpSpPr/>
          <p:nvPr/>
        </p:nvGrpSpPr>
        <p:grpSpPr>
          <a:xfrm>
            <a:off x="4928309" y="512709"/>
            <a:ext cx="2335382" cy="1311481"/>
            <a:chOff x="4928309" y="512709"/>
            <a:chExt cx="2335382" cy="1311481"/>
          </a:xfrm>
        </p:grpSpPr>
        <p:sp>
          <p:nvSpPr>
            <p:cNvPr id="169" name="Vrije vorm: vorm 168">
              <a:extLst>
                <a:ext uri="{FF2B5EF4-FFF2-40B4-BE49-F238E27FC236}">
                  <a16:creationId xmlns:a16="http://schemas.microsoft.com/office/drawing/2014/main" id="{3286EC0B-CDE6-6F87-E947-FB2003F34938}"/>
                </a:ext>
              </a:extLst>
            </p:cNvPr>
            <p:cNvSpPr/>
            <p:nvPr/>
          </p:nvSpPr>
          <p:spPr>
            <a:xfrm>
              <a:off x="4928309" y="512709"/>
              <a:ext cx="2335382" cy="1311481"/>
            </a:xfrm>
            <a:custGeom>
              <a:avLst/>
              <a:gdLst>
                <a:gd name="connsiteX0" fmla="*/ 2209084 w 2335382"/>
                <a:gd name="connsiteY0" fmla="*/ 0 h 1311481"/>
                <a:gd name="connsiteX1" fmla="*/ 2335383 w 2335382"/>
                <a:gd name="connsiteY1" fmla="*/ 126298 h 1311481"/>
                <a:gd name="connsiteX2" fmla="*/ 2335383 w 2335382"/>
                <a:gd name="connsiteY2" fmla="*/ 1185184 h 1311481"/>
                <a:gd name="connsiteX3" fmla="*/ 2209084 w 2335382"/>
                <a:gd name="connsiteY3" fmla="*/ 1311482 h 1311481"/>
                <a:gd name="connsiteX4" fmla="*/ 126298 w 2335382"/>
                <a:gd name="connsiteY4" fmla="*/ 1311482 h 1311481"/>
                <a:gd name="connsiteX5" fmla="*/ 0 w 2335382"/>
                <a:gd name="connsiteY5" fmla="*/ 1185184 h 1311481"/>
                <a:gd name="connsiteX6" fmla="*/ 0 w 2335382"/>
                <a:gd name="connsiteY6" fmla="*/ 126298 h 1311481"/>
                <a:gd name="connsiteX7" fmla="*/ 126298 w 2335382"/>
                <a:gd name="connsiteY7" fmla="*/ 0 h 1311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5382" h="1311481">
                  <a:moveTo>
                    <a:pt x="2209084" y="0"/>
                  </a:moveTo>
                  <a:cubicBezTo>
                    <a:pt x="2278837" y="0"/>
                    <a:pt x="2335383" y="56546"/>
                    <a:pt x="2335383" y="126298"/>
                  </a:cubicBezTo>
                  <a:lnTo>
                    <a:pt x="2335383" y="1185184"/>
                  </a:lnTo>
                  <a:cubicBezTo>
                    <a:pt x="2335383" y="1254937"/>
                    <a:pt x="2278837" y="1311482"/>
                    <a:pt x="2209084" y="1311482"/>
                  </a:cubicBezTo>
                  <a:lnTo>
                    <a:pt x="126298" y="1311482"/>
                  </a:lnTo>
                  <a:cubicBezTo>
                    <a:pt x="56545" y="1311482"/>
                    <a:pt x="0" y="1254937"/>
                    <a:pt x="0" y="1185184"/>
                  </a:cubicBezTo>
                  <a:lnTo>
                    <a:pt x="0" y="126298"/>
                  </a:lnTo>
                  <a:cubicBezTo>
                    <a:pt x="0" y="56546"/>
                    <a:pt x="56545" y="0"/>
                    <a:pt x="126298" y="0"/>
                  </a:cubicBezTo>
                  <a:close/>
                </a:path>
              </a:pathLst>
            </a:custGeom>
            <a:solidFill>
              <a:srgbClr val="FFFFFF"/>
            </a:solidFill>
            <a:ln w="0" cap="flat">
              <a:noFill/>
              <a:prstDash val="solid"/>
              <a:miter/>
            </a:ln>
            <a:effectLst>
              <a:outerShdw blurRad="190500" algn="ctr" rotWithShape="0">
                <a:prstClr val="black">
                  <a:alpha val="15000"/>
                </a:prstClr>
              </a:outerShdw>
            </a:effectLst>
          </p:spPr>
          <p:txBody>
            <a:bodyPr lIns="288000" tIns="756000" rIns="288000" rtlCol="0" anchor="t"/>
            <a:lstStyle/>
            <a:p>
              <a:pPr algn="ctr"/>
              <a:r>
                <a:rPr lang="nl-NL" sz="1000" dirty="0">
                  <a:latin typeface="Calibri" panose="020F0502020204030204" pitchFamily="34" charset="0"/>
                </a:rPr>
                <a:t>Wij werken volgens </a:t>
              </a:r>
              <a:br>
                <a:rPr lang="nl-NL" sz="1000" dirty="0">
                  <a:latin typeface="Calibri" panose="020F0502020204030204" pitchFamily="34" charset="0"/>
                </a:rPr>
              </a:br>
              <a:r>
                <a:rPr lang="nl-NL" sz="1000" dirty="0">
                  <a:latin typeface="Calibri" panose="020F0502020204030204" pitchFamily="34" charset="0"/>
                </a:rPr>
                <a:t>bewezen methoden.</a:t>
              </a:r>
            </a:p>
          </p:txBody>
        </p:sp>
        <p:grpSp>
          <p:nvGrpSpPr>
            <p:cNvPr id="198" name="Groep 197">
              <a:extLst>
                <a:ext uri="{FF2B5EF4-FFF2-40B4-BE49-F238E27FC236}">
                  <a16:creationId xmlns:a16="http://schemas.microsoft.com/office/drawing/2014/main" id="{70A353B7-38C5-EDB7-B77B-2BB739C507D5}"/>
                </a:ext>
              </a:extLst>
            </p:cNvPr>
            <p:cNvGrpSpPr/>
            <p:nvPr/>
          </p:nvGrpSpPr>
          <p:grpSpPr>
            <a:xfrm>
              <a:off x="5940809" y="720685"/>
              <a:ext cx="310387" cy="442467"/>
              <a:chOff x="5887720" y="853694"/>
              <a:chExt cx="310387" cy="442467"/>
            </a:xfrm>
          </p:grpSpPr>
          <p:sp>
            <p:nvSpPr>
              <p:cNvPr id="179" name="Vrije vorm: vorm 178">
                <a:extLst>
                  <a:ext uri="{FF2B5EF4-FFF2-40B4-BE49-F238E27FC236}">
                    <a16:creationId xmlns:a16="http://schemas.microsoft.com/office/drawing/2014/main" id="{F4B7F3C0-D153-1F33-D879-146D58DA5693}"/>
                  </a:ext>
                </a:extLst>
              </p:cNvPr>
              <p:cNvSpPr/>
              <p:nvPr/>
            </p:nvSpPr>
            <p:spPr>
              <a:xfrm>
                <a:off x="5887720" y="902080"/>
                <a:ext cx="310133" cy="378460"/>
              </a:xfrm>
              <a:custGeom>
                <a:avLst/>
                <a:gdLst>
                  <a:gd name="connsiteX0" fmla="*/ 310134 w 310133"/>
                  <a:gd name="connsiteY0" fmla="*/ 9017 h 378460"/>
                  <a:gd name="connsiteX1" fmla="*/ 310134 w 310133"/>
                  <a:gd name="connsiteY1" fmla="*/ 375793 h 378460"/>
                  <a:gd name="connsiteX2" fmla="*/ 17145 w 310133"/>
                  <a:gd name="connsiteY2" fmla="*/ 378460 h 378460"/>
                  <a:gd name="connsiteX3" fmla="*/ 0 w 310133"/>
                  <a:gd name="connsiteY3" fmla="*/ 350139 h 378460"/>
                  <a:gd name="connsiteX4" fmla="*/ 0 w 310133"/>
                  <a:gd name="connsiteY4" fmla="*/ 32131 h 378460"/>
                  <a:gd name="connsiteX5" fmla="*/ 32131 w 310133"/>
                  <a:gd name="connsiteY5" fmla="*/ 0 h 378460"/>
                  <a:gd name="connsiteX6" fmla="*/ 301117 w 310133"/>
                  <a:gd name="connsiteY6" fmla="*/ 0 h 378460"/>
                  <a:gd name="connsiteX7" fmla="*/ 310134 w 310133"/>
                  <a:gd name="connsiteY7" fmla="*/ 9017 h 378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133" h="378460">
                    <a:moveTo>
                      <a:pt x="310134" y="9017"/>
                    </a:moveTo>
                    <a:lnTo>
                      <a:pt x="310134" y="375793"/>
                    </a:lnTo>
                    <a:cubicBezTo>
                      <a:pt x="275209" y="375793"/>
                      <a:pt x="30480" y="378460"/>
                      <a:pt x="17145" y="378460"/>
                    </a:cubicBezTo>
                    <a:cubicBezTo>
                      <a:pt x="6985" y="373126"/>
                      <a:pt x="0" y="362458"/>
                      <a:pt x="0" y="350139"/>
                    </a:cubicBezTo>
                    <a:lnTo>
                      <a:pt x="0" y="32131"/>
                    </a:lnTo>
                    <a:cubicBezTo>
                      <a:pt x="0" y="14478"/>
                      <a:pt x="14351" y="0"/>
                      <a:pt x="32131" y="0"/>
                    </a:cubicBezTo>
                    <a:lnTo>
                      <a:pt x="301117" y="0"/>
                    </a:lnTo>
                    <a:cubicBezTo>
                      <a:pt x="306070" y="0"/>
                      <a:pt x="310134" y="4064"/>
                      <a:pt x="310134" y="9017"/>
                    </a:cubicBezTo>
                    <a:close/>
                  </a:path>
                </a:pathLst>
              </a:custGeom>
              <a:solidFill>
                <a:srgbClr val="A8007D"/>
              </a:solidFill>
              <a:ln w="0" cap="flat">
                <a:noFill/>
                <a:prstDash val="solid"/>
                <a:miter/>
              </a:ln>
            </p:spPr>
            <p:txBody>
              <a:bodyPr rtlCol="0" anchor="ctr"/>
              <a:lstStyle/>
              <a:p>
                <a:endParaRPr lang="nl-NL"/>
              </a:p>
            </p:txBody>
          </p:sp>
          <p:sp>
            <p:nvSpPr>
              <p:cNvPr id="180" name="Vrije vorm: vorm 179">
                <a:extLst>
                  <a:ext uri="{FF2B5EF4-FFF2-40B4-BE49-F238E27FC236}">
                    <a16:creationId xmlns:a16="http://schemas.microsoft.com/office/drawing/2014/main" id="{45CE63B8-6C58-7A85-5099-BE5786BD98A9}"/>
                  </a:ext>
                </a:extLst>
              </p:cNvPr>
              <p:cNvSpPr/>
              <p:nvPr/>
            </p:nvSpPr>
            <p:spPr>
              <a:xfrm>
                <a:off x="5900420" y="1014984"/>
                <a:ext cx="286765" cy="259206"/>
              </a:xfrm>
              <a:custGeom>
                <a:avLst/>
                <a:gdLst>
                  <a:gd name="connsiteX0" fmla="*/ 0 w 286765"/>
                  <a:gd name="connsiteY0" fmla="*/ 0 h 259206"/>
                  <a:gd name="connsiteX1" fmla="*/ 286766 w 286765"/>
                  <a:gd name="connsiteY1" fmla="*/ 0 h 259206"/>
                  <a:gd name="connsiteX2" fmla="*/ 286766 w 286765"/>
                  <a:gd name="connsiteY2" fmla="*/ 259207 h 259206"/>
                  <a:gd name="connsiteX3" fmla="*/ 0 w 286765"/>
                  <a:gd name="connsiteY3" fmla="*/ 259207 h 259206"/>
                </a:gdLst>
                <a:ahLst/>
                <a:cxnLst>
                  <a:cxn ang="0">
                    <a:pos x="connsiteX0" y="connsiteY0"/>
                  </a:cxn>
                  <a:cxn ang="0">
                    <a:pos x="connsiteX1" y="connsiteY1"/>
                  </a:cxn>
                  <a:cxn ang="0">
                    <a:pos x="connsiteX2" y="connsiteY2"/>
                  </a:cxn>
                  <a:cxn ang="0">
                    <a:pos x="connsiteX3" y="connsiteY3"/>
                  </a:cxn>
                </a:cxnLst>
                <a:rect l="l" t="t" r="r" b="b"/>
                <a:pathLst>
                  <a:path w="286765" h="259206">
                    <a:moveTo>
                      <a:pt x="0" y="0"/>
                    </a:moveTo>
                    <a:lnTo>
                      <a:pt x="286766" y="0"/>
                    </a:lnTo>
                    <a:lnTo>
                      <a:pt x="286766" y="259207"/>
                    </a:lnTo>
                    <a:lnTo>
                      <a:pt x="0" y="259207"/>
                    </a:lnTo>
                    <a:close/>
                  </a:path>
                </a:pathLst>
              </a:custGeom>
              <a:solidFill>
                <a:srgbClr val="E8F5F6"/>
              </a:solidFill>
              <a:ln w="0" cap="flat">
                <a:noFill/>
                <a:prstDash val="solid"/>
                <a:miter/>
              </a:ln>
            </p:spPr>
            <p:txBody>
              <a:bodyPr rtlCol="0" anchor="ctr"/>
              <a:lstStyle/>
              <a:p>
                <a:endParaRPr lang="nl-NL"/>
              </a:p>
            </p:txBody>
          </p:sp>
          <p:sp>
            <p:nvSpPr>
              <p:cNvPr id="181" name="Vrije vorm: vorm 180">
                <a:extLst>
                  <a:ext uri="{FF2B5EF4-FFF2-40B4-BE49-F238E27FC236}">
                    <a16:creationId xmlns:a16="http://schemas.microsoft.com/office/drawing/2014/main" id="{B29DDBA6-87C6-3AB8-0CA1-D50E593590B1}"/>
                  </a:ext>
                </a:extLst>
              </p:cNvPr>
              <p:cNvSpPr/>
              <p:nvPr/>
            </p:nvSpPr>
            <p:spPr>
              <a:xfrm>
                <a:off x="5887846" y="853821"/>
                <a:ext cx="310261" cy="390778"/>
              </a:xfrm>
              <a:custGeom>
                <a:avLst/>
                <a:gdLst>
                  <a:gd name="connsiteX0" fmla="*/ 310007 w 310261"/>
                  <a:gd name="connsiteY0" fmla="*/ 9144 h 390778"/>
                  <a:gd name="connsiteX1" fmla="*/ 310007 w 310261"/>
                  <a:gd name="connsiteY1" fmla="*/ 365125 h 390778"/>
                  <a:gd name="connsiteX2" fmla="*/ 305054 w 310261"/>
                  <a:gd name="connsiteY2" fmla="*/ 371348 h 390778"/>
                  <a:gd name="connsiteX3" fmla="*/ 303657 w 310261"/>
                  <a:gd name="connsiteY3" fmla="*/ 371475 h 390778"/>
                  <a:gd name="connsiteX4" fmla="*/ 32004 w 310261"/>
                  <a:gd name="connsiteY4" fmla="*/ 371475 h 390778"/>
                  <a:gd name="connsiteX5" fmla="*/ 12700 w 310261"/>
                  <a:gd name="connsiteY5" fmla="*/ 390779 h 390778"/>
                  <a:gd name="connsiteX6" fmla="*/ 0 w 310261"/>
                  <a:gd name="connsiteY6" fmla="*/ 390779 h 390778"/>
                  <a:gd name="connsiteX7" fmla="*/ 0 w 310261"/>
                  <a:gd name="connsiteY7" fmla="*/ 32131 h 390778"/>
                  <a:gd name="connsiteX8" fmla="*/ 32131 w 310261"/>
                  <a:gd name="connsiteY8" fmla="*/ 0 h 390778"/>
                  <a:gd name="connsiteX9" fmla="*/ 301117 w 310261"/>
                  <a:gd name="connsiteY9" fmla="*/ 0 h 390778"/>
                  <a:gd name="connsiteX10" fmla="*/ 305308 w 310261"/>
                  <a:gd name="connsiteY10" fmla="*/ 1016 h 390778"/>
                  <a:gd name="connsiteX11" fmla="*/ 310261 w 310261"/>
                  <a:gd name="connsiteY11" fmla="*/ 9017 h 390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0261" h="390778">
                    <a:moveTo>
                      <a:pt x="310007" y="9144"/>
                    </a:moveTo>
                    <a:lnTo>
                      <a:pt x="310007" y="365125"/>
                    </a:lnTo>
                    <a:cubicBezTo>
                      <a:pt x="310007" y="368173"/>
                      <a:pt x="307848" y="370713"/>
                      <a:pt x="305054" y="371348"/>
                    </a:cubicBezTo>
                    <a:cubicBezTo>
                      <a:pt x="304546" y="371348"/>
                      <a:pt x="304038" y="371475"/>
                      <a:pt x="303657" y="371475"/>
                    </a:cubicBezTo>
                    <a:lnTo>
                      <a:pt x="32004" y="371475"/>
                    </a:lnTo>
                    <a:cubicBezTo>
                      <a:pt x="21336" y="371475"/>
                      <a:pt x="12700" y="380111"/>
                      <a:pt x="12700" y="390779"/>
                    </a:cubicBezTo>
                    <a:lnTo>
                      <a:pt x="0" y="390779"/>
                    </a:lnTo>
                    <a:lnTo>
                      <a:pt x="0" y="32131"/>
                    </a:lnTo>
                    <a:cubicBezTo>
                      <a:pt x="0" y="14478"/>
                      <a:pt x="14351" y="0"/>
                      <a:pt x="32131" y="0"/>
                    </a:cubicBezTo>
                    <a:lnTo>
                      <a:pt x="301117" y="0"/>
                    </a:lnTo>
                    <a:cubicBezTo>
                      <a:pt x="302641" y="0"/>
                      <a:pt x="304038" y="381"/>
                      <a:pt x="305308" y="1016"/>
                    </a:cubicBezTo>
                    <a:cubicBezTo>
                      <a:pt x="308229" y="2540"/>
                      <a:pt x="310261" y="5588"/>
                      <a:pt x="310261" y="9017"/>
                    </a:cubicBezTo>
                    <a:close/>
                  </a:path>
                </a:pathLst>
              </a:custGeom>
              <a:solidFill>
                <a:srgbClr val="A8007D"/>
              </a:solidFill>
              <a:ln w="0" cap="flat">
                <a:noFill/>
                <a:prstDash val="solid"/>
                <a:miter/>
              </a:ln>
            </p:spPr>
            <p:txBody>
              <a:bodyPr rtlCol="0" anchor="ctr"/>
              <a:lstStyle/>
              <a:p>
                <a:endParaRPr lang="nl-NL"/>
              </a:p>
            </p:txBody>
          </p:sp>
          <p:sp>
            <p:nvSpPr>
              <p:cNvPr id="182" name="Vrije vorm: vorm 181">
                <a:extLst>
                  <a:ext uri="{FF2B5EF4-FFF2-40B4-BE49-F238E27FC236}">
                    <a16:creationId xmlns:a16="http://schemas.microsoft.com/office/drawing/2014/main" id="{9FC60A39-DFE1-67E8-941B-1B5DF3082232}"/>
                  </a:ext>
                </a:extLst>
              </p:cNvPr>
              <p:cNvSpPr/>
              <p:nvPr/>
            </p:nvSpPr>
            <p:spPr>
              <a:xfrm>
                <a:off x="5887720" y="853694"/>
                <a:ext cx="49529" cy="390778"/>
              </a:xfrm>
              <a:custGeom>
                <a:avLst/>
                <a:gdLst>
                  <a:gd name="connsiteX0" fmla="*/ 49530 w 49529"/>
                  <a:gd name="connsiteY0" fmla="*/ 127 h 390778"/>
                  <a:gd name="connsiteX1" fmla="*/ 49530 w 49529"/>
                  <a:gd name="connsiteY1" fmla="*/ 371475 h 390778"/>
                  <a:gd name="connsiteX2" fmla="*/ 32131 w 49529"/>
                  <a:gd name="connsiteY2" fmla="*/ 371475 h 390778"/>
                  <a:gd name="connsiteX3" fmla="*/ 17145 w 49529"/>
                  <a:gd name="connsiteY3" fmla="*/ 378587 h 390778"/>
                  <a:gd name="connsiteX4" fmla="*/ 12700 w 49529"/>
                  <a:gd name="connsiteY4" fmla="*/ 390779 h 390778"/>
                  <a:gd name="connsiteX5" fmla="*/ 0 w 49529"/>
                  <a:gd name="connsiteY5" fmla="*/ 390779 h 390778"/>
                  <a:gd name="connsiteX6" fmla="*/ 0 w 49529"/>
                  <a:gd name="connsiteY6" fmla="*/ 32131 h 390778"/>
                  <a:gd name="connsiteX7" fmla="*/ 17145 w 49529"/>
                  <a:gd name="connsiteY7" fmla="*/ 3683 h 390778"/>
                  <a:gd name="connsiteX8" fmla="*/ 32131 w 49529"/>
                  <a:gd name="connsiteY8" fmla="*/ 0 h 390778"/>
                  <a:gd name="connsiteX9" fmla="*/ 49530 w 49529"/>
                  <a:gd name="connsiteY9" fmla="*/ 0 h 390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529" h="390778">
                    <a:moveTo>
                      <a:pt x="49530" y="127"/>
                    </a:moveTo>
                    <a:lnTo>
                      <a:pt x="49530" y="371475"/>
                    </a:lnTo>
                    <a:lnTo>
                      <a:pt x="32131" y="371475"/>
                    </a:lnTo>
                    <a:cubicBezTo>
                      <a:pt x="26035" y="371475"/>
                      <a:pt x="20701" y="374269"/>
                      <a:pt x="17145" y="378587"/>
                    </a:cubicBezTo>
                    <a:cubicBezTo>
                      <a:pt x="14351" y="381889"/>
                      <a:pt x="12700" y="386207"/>
                      <a:pt x="12700" y="390779"/>
                    </a:cubicBezTo>
                    <a:lnTo>
                      <a:pt x="0" y="390779"/>
                    </a:lnTo>
                    <a:lnTo>
                      <a:pt x="0" y="32131"/>
                    </a:lnTo>
                    <a:cubicBezTo>
                      <a:pt x="0" y="19812"/>
                      <a:pt x="6985" y="9144"/>
                      <a:pt x="17145" y="3683"/>
                    </a:cubicBezTo>
                    <a:cubicBezTo>
                      <a:pt x="21590" y="1270"/>
                      <a:pt x="26670" y="0"/>
                      <a:pt x="32131" y="0"/>
                    </a:cubicBezTo>
                    <a:lnTo>
                      <a:pt x="49530" y="0"/>
                    </a:lnTo>
                    <a:close/>
                  </a:path>
                </a:pathLst>
              </a:custGeom>
              <a:solidFill>
                <a:srgbClr val="A8007D"/>
              </a:solidFill>
              <a:ln w="0" cap="flat">
                <a:noFill/>
                <a:prstDash val="solid"/>
                <a:miter/>
              </a:ln>
            </p:spPr>
            <p:txBody>
              <a:bodyPr rtlCol="0" anchor="ctr"/>
              <a:lstStyle/>
              <a:p>
                <a:endParaRPr lang="nl-NL"/>
              </a:p>
            </p:txBody>
          </p:sp>
          <p:sp>
            <p:nvSpPr>
              <p:cNvPr id="183" name="Vrije vorm: vorm 182">
                <a:extLst>
                  <a:ext uri="{FF2B5EF4-FFF2-40B4-BE49-F238E27FC236}">
                    <a16:creationId xmlns:a16="http://schemas.microsoft.com/office/drawing/2014/main" id="{4A1D1029-D2C9-C7E0-C7B3-E33567F53790}"/>
                  </a:ext>
                </a:extLst>
              </p:cNvPr>
              <p:cNvSpPr/>
              <p:nvPr/>
            </p:nvSpPr>
            <p:spPr>
              <a:xfrm>
                <a:off x="5887720" y="982980"/>
                <a:ext cx="49529" cy="204216"/>
              </a:xfrm>
              <a:custGeom>
                <a:avLst/>
                <a:gdLst>
                  <a:gd name="connsiteX0" fmla="*/ 49530 w 49529"/>
                  <a:gd name="connsiteY0" fmla="*/ 0 h 204216"/>
                  <a:gd name="connsiteX1" fmla="*/ 49530 w 49529"/>
                  <a:gd name="connsiteY1" fmla="*/ 172212 h 204216"/>
                  <a:gd name="connsiteX2" fmla="*/ 32131 w 49529"/>
                  <a:gd name="connsiteY2" fmla="*/ 172212 h 204216"/>
                  <a:gd name="connsiteX3" fmla="*/ 17145 w 49529"/>
                  <a:gd name="connsiteY3" fmla="*/ 175895 h 204216"/>
                  <a:gd name="connsiteX4" fmla="*/ 0 w 49529"/>
                  <a:gd name="connsiteY4" fmla="*/ 204216 h 204216"/>
                  <a:gd name="connsiteX5" fmla="*/ 0 w 49529"/>
                  <a:gd name="connsiteY5" fmla="*/ 32004 h 204216"/>
                  <a:gd name="connsiteX6" fmla="*/ 17145 w 49529"/>
                  <a:gd name="connsiteY6" fmla="*/ 3683 h 204216"/>
                  <a:gd name="connsiteX7" fmla="*/ 32131 w 49529"/>
                  <a:gd name="connsiteY7" fmla="*/ 0 h 204216"/>
                  <a:gd name="connsiteX8" fmla="*/ 49530 w 49529"/>
                  <a:gd name="connsiteY8" fmla="*/ 0 h 204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529" h="204216">
                    <a:moveTo>
                      <a:pt x="49530" y="0"/>
                    </a:moveTo>
                    <a:lnTo>
                      <a:pt x="49530" y="172212"/>
                    </a:lnTo>
                    <a:lnTo>
                      <a:pt x="32131" y="172212"/>
                    </a:lnTo>
                    <a:cubicBezTo>
                      <a:pt x="26670" y="172212"/>
                      <a:pt x="21590" y="173482"/>
                      <a:pt x="17145" y="175895"/>
                    </a:cubicBezTo>
                    <a:cubicBezTo>
                      <a:pt x="6985" y="181356"/>
                      <a:pt x="0" y="192024"/>
                      <a:pt x="0" y="204216"/>
                    </a:cubicBezTo>
                    <a:lnTo>
                      <a:pt x="0" y="32004"/>
                    </a:lnTo>
                    <a:cubicBezTo>
                      <a:pt x="0" y="19685"/>
                      <a:pt x="6985" y="9017"/>
                      <a:pt x="17145" y="3683"/>
                    </a:cubicBezTo>
                    <a:cubicBezTo>
                      <a:pt x="21590" y="1270"/>
                      <a:pt x="26670" y="0"/>
                      <a:pt x="32131" y="0"/>
                    </a:cubicBezTo>
                    <a:lnTo>
                      <a:pt x="49530" y="0"/>
                    </a:lnTo>
                    <a:close/>
                  </a:path>
                </a:pathLst>
              </a:custGeom>
              <a:solidFill>
                <a:srgbClr val="F59C00"/>
              </a:solidFill>
              <a:ln w="0" cap="flat">
                <a:noFill/>
                <a:prstDash val="solid"/>
                <a:miter/>
              </a:ln>
            </p:spPr>
            <p:txBody>
              <a:bodyPr rtlCol="0" anchor="ctr"/>
              <a:lstStyle/>
              <a:p>
                <a:endParaRPr lang="nl-NL"/>
              </a:p>
            </p:txBody>
          </p:sp>
          <p:sp>
            <p:nvSpPr>
              <p:cNvPr id="184" name="Vrije vorm: vorm 183">
                <a:extLst>
                  <a:ext uri="{FF2B5EF4-FFF2-40B4-BE49-F238E27FC236}">
                    <a16:creationId xmlns:a16="http://schemas.microsoft.com/office/drawing/2014/main" id="{87F8B848-5A3B-9AE5-36B6-D7F21C4A8C08}"/>
                  </a:ext>
                </a:extLst>
              </p:cNvPr>
              <p:cNvSpPr/>
              <p:nvPr/>
            </p:nvSpPr>
            <p:spPr>
              <a:xfrm>
                <a:off x="5887720" y="914653"/>
                <a:ext cx="49529" cy="50546"/>
              </a:xfrm>
              <a:custGeom>
                <a:avLst/>
                <a:gdLst>
                  <a:gd name="connsiteX0" fmla="*/ 49530 w 49529"/>
                  <a:gd name="connsiteY0" fmla="*/ 0 h 50546"/>
                  <a:gd name="connsiteX1" fmla="*/ 49530 w 49529"/>
                  <a:gd name="connsiteY1" fmla="*/ 18415 h 50546"/>
                  <a:gd name="connsiteX2" fmla="*/ 32131 w 49529"/>
                  <a:gd name="connsiteY2" fmla="*/ 18415 h 50546"/>
                  <a:gd name="connsiteX3" fmla="*/ 17145 w 49529"/>
                  <a:gd name="connsiteY3" fmla="*/ 22098 h 50546"/>
                  <a:gd name="connsiteX4" fmla="*/ 0 w 49529"/>
                  <a:gd name="connsiteY4" fmla="*/ 50546 h 50546"/>
                  <a:gd name="connsiteX5" fmla="*/ 0 w 49529"/>
                  <a:gd name="connsiteY5" fmla="*/ 32131 h 50546"/>
                  <a:gd name="connsiteX6" fmla="*/ 17145 w 49529"/>
                  <a:gd name="connsiteY6" fmla="*/ 3810 h 50546"/>
                  <a:gd name="connsiteX7" fmla="*/ 32131 w 49529"/>
                  <a:gd name="connsiteY7" fmla="*/ 127 h 50546"/>
                  <a:gd name="connsiteX8" fmla="*/ 49530 w 49529"/>
                  <a:gd name="connsiteY8" fmla="*/ 127 h 50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529" h="50546">
                    <a:moveTo>
                      <a:pt x="49530" y="0"/>
                    </a:moveTo>
                    <a:lnTo>
                      <a:pt x="49530" y="18415"/>
                    </a:lnTo>
                    <a:lnTo>
                      <a:pt x="32131" y="18415"/>
                    </a:lnTo>
                    <a:cubicBezTo>
                      <a:pt x="26670" y="18415"/>
                      <a:pt x="21590" y="19685"/>
                      <a:pt x="17145" y="22098"/>
                    </a:cubicBezTo>
                    <a:cubicBezTo>
                      <a:pt x="6985" y="27559"/>
                      <a:pt x="0" y="38227"/>
                      <a:pt x="0" y="50546"/>
                    </a:cubicBezTo>
                    <a:lnTo>
                      <a:pt x="0" y="32131"/>
                    </a:lnTo>
                    <a:cubicBezTo>
                      <a:pt x="0" y="19812"/>
                      <a:pt x="6985" y="9144"/>
                      <a:pt x="17145" y="3810"/>
                    </a:cubicBezTo>
                    <a:cubicBezTo>
                      <a:pt x="21590" y="1397"/>
                      <a:pt x="26670" y="127"/>
                      <a:pt x="32131" y="127"/>
                    </a:cubicBezTo>
                    <a:lnTo>
                      <a:pt x="49530" y="127"/>
                    </a:lnTo>
                    <a:close/>
                  </a:path>
                </a:pathLst>
              </a:custGeom>
              <a:solidFill>
                <a:srgbClr val="F59C00"/>
              </a:solidFill>
              <a:ln w="0" cap="flat">
                <a:noFill/>
                <a:prstDash val="solid"/>
                <a:miter/>
              </a:ln>
            </p:spPr>
            <p:txBody>
              <a:bodyPr rtlCol="0" anchor="ctr"/>
              <a:lstStyle/>
              <a:p>
                <a:endParaRPr lang="nl-NL"/>
              </a:p>
            </p:txBody>
          </p:sp>
          <p:sp>
            <p:nvSpPr>
              <p:cNvPr id="185" name="Vrije vorm: vorm 184">
                <a:extLst>
                  <a:ext uri="{FF2B5EF4-FFF2-40B4-BE49-F238E27FC236}">
                    <a16:creationId xmlns:a16="http://schemas.microsoft.com/office/drawing/2014/main" id="{B6FC5887-DBAB-4EF7-921F-A42DD03697DA}"/>
                  </a:ext>
                </a:extLst>
              </p:cNvPr>
              <p:cNvSpPr/>
              <p:nvPr/>
            </p:nvSpPr>
            <p:spPr>
              <a:xfrm>
                <a:off x="6192901" y="854963"/>
                <a:ext cx="4952" cy="370205"/>
              </a:xfrm>
              <a:custGeom>
                <a:avLst/>
                <a:gdLst>
                  <a:gd name="connsiteX0" fmla="*/ 4953 w 4952"/>
                  <a:gd name="connsiteY0" fmla="*/ 8001 h 370205"/>
                  <a:gd name="connsiteX1" fmla="*/ 4953 w 4952"/>
                  <a:gd name="connsiteY1" fmla="*/ 363982 h 370205"/>
                  <a:gd name="connsiteX2" fmla="*/ 0 w 4952"/>
                  <a:gd name="connsiteY2" fmla="*/ 370205 h 370205"/>
                  <a:gd name="connsiteX3" fmla="*/ 0 w 4952"/>
                  <a:gd name="connsiteY3" fmla="*/ 0 h 370205"/>
                  <a:gd name="connsiteX4" fmla="*/ 4953 w 4952"/>
                  <a:gd name="connsiteY4" fmla="*/ 8001 h 370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2" h="370205">
                    <a:moveTo>
                      <a:pt x="4953" y="8001"/>
                    </a:moveTo>
                    <a:lnTo>
                      <a:pt x="4953" y="363982"/>
                    </a:lnTo>
                    <a:cubicBezTo>
                      <a:pt x="4953" y="367030"/>
                      <a:pt x="2794" y="369570"/>
                      <a:pt x="0" y="370205"/>
                    </a:cubicBezTo>
                    <a:lnTo>
                      <a:pt x="0" y="0"/>
                    </a:lnTo>
                    <a:cubicBezTo>
                      <a:pt x="2921" y="1524"/>
                      <a:pt x="4953" y="4572"/>
                      <a:pt x="4953" y="8001"/>
                    </a:cubicBezTo>
                    <a:close/>
                  </a:path>
                </a:pathLst>
              </a:custGeom>
              <a:solidFill>
                <a:srgbClr val="E0E0E0"/>
              </a:solidFill>
              <a:ln w="0" cap="flat">
                <a:noFill/>
                <a:prstDash val="solid"/>
                <a:miter/>
              </a:ln>
            </p:spPr>
            <p:txBody>
              <a:bodyPr rtlCol="0" anchor="ctr"/>
              <a:lstStyle/>
              <a:p>
                <a:endParaRPr lang="nl-NL"/>
              </a:p>
            </p:txBody>
          </p:sp>
          <p:sp>
            <p:nvSpPr>
              <p:cNvPr id="186" name="Vrije vorm: vorm 185">
                <a:extLst>
                  <a:ext uri="{FF2B5EF4-FFF2-40B4-BE49-F238E27FC236}">
                    <a16:creationId xmlns:a16="http://schemas.microsoft.com/office/drawing/2014/main" id="{9C59F4A8-4CF5-EC50-2108-B33B2A21315E}"/>
                  </a:ext>
                </a:extLst>
              </p:cNvPr>
              <p:cNvSpPr/>
              <p:nvPr/>
            </p:nvSpPr>
            <p:spPr>
              <a:xfrm>
                <a:off x="5887720" y="857377"/>
                <a:ext cx="17145" cy="387095"/>
              </a:xfrm>
              <a:custGeom>
                <a:avLst/>
                <a:gdLst>
                  <a:gd name="connsiteX0" fmla="*/ 17145 w 17145"/>
                  <a:gd name="connsiteY0" fmla="*/ 127 h 387095"/>
                  <a:gd name="connsiteX1" fmla="*/ 17145 w 17145"/>
                  <a:gd name="connsiteY1" fmla="*/ 374904 h 387095"/>
                  <a:gd name="connsiteX2" fmla="*/ 12700 w 17145"/>
                  <a:gd name="connsiteY2" fmla="*/ 387096 h 387095"/>
                  <a:gd name="connsiteX3" fmla="*/ 0 w 17145"/>
                  <a:gd name="connsiteY3" fmla="*/ 387096 h 387095"/>
                  <a:gd name="connsiteX4" fmla="*/ 0 w 17145"/>
                  <a:gd name="connsiteY4" fmla="*/ 28448 h 387095"/>
                  <a:gd name="connsiteX5" fmla="*/ 17145 w 17145"/>
                  <a:gd name="connsiteY5" fmla="*/ 0 h 38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 h="387095">
                    <a:moveTo>
                      <a:pt x="17145" y="127"/>
                    </a:moveTo>
                    <a:lnTo>
                      <a:pt x="17145" y="374904"/>
                    </a:lnTo>
                    <a:cubicBezTo>
                      <a:pt x="14351" y="378206"/>
                      <a:pt x="12700" y="382524"/>
                      <a:pt x="12700" y="387096"/>
                    </a:cubicBezTo>
                    <a:lnTo>
                      <a:pt x="0" y="387096"/>
                    </a:lnTo>
                    <a:lnTo>
                      <a:pt x="0" y="28448"/>
                    </a:lnTo>
                    <a:cubicBezTo>
                      <a:pt x="0" y="16129"/>
                      <a:pt x="6985" y="5461"/>
                      <a:pt x="17145" y="0"/>
                    </a:cubicBezTo>
                    <a:close/>
                  </a:path>
                </a:pathLst>
              </a:custGeom>
              <a:solidFill>
                <a:srgbClr val="1B263B"/>
              </a:solidFill>
              <a:ln w="0" cap="flat">
                <a:noFill/>
                <a:prstDash val="solid"/>
                <a:miter/>
              </a:ln>
            </p:spPr>
            <p:txBody>
              <a:bodyPr rtlCol="0" anchor="ctr"/>
              <a:lstStyle/>
              <a:p>
                <a:endParaRPr lang="nl-NL"/>
              </a:p>
            </p:txBody>
          </p:sp>
          <p:sp>
            <p:nvSpPr>
              <p:cNvPr id="187" name="Vrije vorm: vorm 186">
                <a:extLst>
                  <a:ext uri="{FF2B5EF4-FFF2-40B4-BE49-F238E27FC236}">
                    <a16:creationId xmlns:a16="http://schemas.microsoft.com/office/drawing/2014/main" id="{C3D9404D-11BD-F24E-FB3C-BEB182A90A2C}"/>
                  </a:ext>
                </a:extLst>
              </p:cNvPr>
              <p:cNvSpPr/>
              <p:nvPr/>
            </p:nvSpPr>
            <p:spPr>
              <a:xfrm>
                <a:off x="5887720" y="1212469"/>
                <a:ext cx="310133" cy="71755"/>
              </a:xfrm>
              <a:custGeom>
                <a:avLst/>
                <a:gdLst>
                  <a:gd name="connsiteX0" fmla="*/ 310134 w 310133"/>
                  <a:gd name="connsiteY0" fmla="*/ 65405 h 71755"/>
                  <a:gd name="connsiteX1" fmla="*/ 309245 w 310133"/>
                  <a:gd name="connsiteY1" fmla="*/ 68580 h 71755"/>
                  <a:gd name="connsiteX2" fmla="*/ 303784 w 310133"/>
                  <a:gd name="connsiteY2" fmla="*/ 71755 h 71755"/>
                  <a:gd name="connsiteX3" fmla="*/ 32131 w 310133"/>
                  <a:gd name="connsiteY3" fmla="*/ 71755 h 71755"/>
                  <a:gd name="connsiteX4" fmla="*/ 17145 w 310133"/>
                  <a:gd name="connsiteY4" fmla="*/ 68072 h 71755"/>
                  <a:gd name="connsiteX5" fmla="*/ 0 w 310133"/>
                  <a:gd name="connsiteY5" fmla="*/ 39751 h 71755"/>
                  <a:gd name="connsiteX6" fmla="*/ 0 w 310133"/>
                  <a:gd name="connsiteY6" fmla="*/ 32131 h 71755"/>
                  <a:gd name="connsiteX7" fmla="*/ 32131 w 310133"/>
                  <a:gd name="connsiteY7" fmla="*/ 0 h 71755"/>
                  <a:gd name="connsiteX8" fmla="*/ 303784 w 310133"/>
                  <a:gd name="connsiteY8" fmla="*/ 0 h 71755"/>
                  <a:gd name="connsiteX9" fmla="*/ 310134 w 310133"/>
                  <a:gd name="connsiteY9" fmla="*/ 6350 h 71755"/>
                  <a:gd name="connsiteX10" fmla="*/ 309245 w 310133"/>
                  <a:gd name="connsiteY10" fmla="*/ 9525 h 71755"/>
                  <a:gd name="connsiteX11" fmla="*/ 303784 w 310133"/>
                  <a:gd name="connsiteY11" fmla="*/ 12700 h 71755"/>
                  <a:gd name="connsiteX12" fmla="*/ 32131 w 310133"/>
                  <a:gd name="connsiteY12" fmla="*/ 12700 h 71755"/>
                  <a:gd name="connsiteX13" fmla="*/ 12827 w 310133"/>
                  <a:gd name="connsiteY13" fmla="*/ 32004 h 71755"/>
                  <a:gd name="connsiteX14" fmla="*/ 12827 w 310133"/>
                  <a:gd name="connsiteY14" fmla="*/ 39624 h 71755"/>
                  <a:gd name="connsiteX15" fmla="*/ 32131 w 310133"/>
                  <a:gd name="connsiteY15" fmla="*/ 58928 h 71755"/>
                  <a:gd name="connsiteX16" fmla="*/ 307086 w 310133"/>
                  <a:gd name="connsiteY16" fmla="*/ 59817 h 71755"/>
                  <a:gd name="connsiteX17" fmla="*/ 310134 w 310133"/>
                  <a:gd name="connsiteY17" fmla="*/ 65278 h 7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0133" h="71755">
                    <a:moveTo>
                      <a:pt x="310134" y="65405"/>
                    </a:moveTo>
                    <a:cubicBezTo>
                      <a:pt x="310134" y="66548"/>
                      <a:pt x="309880" y="67691"/>
                      <a:pt x="309245" y="68580"/>
                    </a:cubicBezTo>
                    <a:cubicBezTo>
                      <a:pt x="308102" y="70485"/>
                      <a:pt x="306070" y="71755"/>
                      <a:pt x="303784" y="71755"/>
                    </a:cubicBezTo>
                    <a:lnTo>
                      <a:pt x="32131" y="71755"/>
                    </a:lnTo>
                    <a:cubicBezTo>
                      <a:pt x="26670" y="71755"/>
                      <a:pt x="21590" y="70358"/>
                      <a:pt x="17145" y="68072"/>
                    </a:cubicBezTo>
                    <a:cubicBezTo>
                      <a:pt x="6985" y="62738"/>
                      <a:pt x="0" y="52070"/>
                      <a:pt x="0" y="39751"/>
                    </a:cubicBezTo>
                    <a:lnTo>
                      <a:pt x="0" y="32131"/>
                    </a:lnTo>
                    <a:cubicBezTo>
                      <a:pt x="0" y="14478"/>
                      <a:pt x="14351" y="0"/>
                      <a:pt x="32131" y="0"/>
                    </a:cubicBezTo>
                    <a:lnTo>
                      <a:pt x="303784" y="0"/>
                    </a:lnTo>
                    <a:cubicBezTo>
                      <a:pt x="307340" y="0"/>
                      <a:pt x="310134" y="2794"/>
                      <a:pt x="310134" y="6350"/>
                    </a:cubicBezTo>
                    <a:cubicBezTo>
                      <a:pt x="310134" y="7493"/>
                      <a:pt x="309880" y="8636"/>
                      <a:pt x="309245" y="9525"/>
                    </a:cubicBezTo>
                    <a:cubicBezTo>
                      <a:pt x="308102" y="11430"/>
                      <a:pt x="306070" y="12700"/>
                      <a:pt x="303784" y="12700"/>
                    </a:cubicBezTo>
                    <a:lnTo>
                      <a:pt x="32131" y="12700"/>
                    </a:lnTo>
                    <a:cubicBezTo>
                      <a:pt x="21463" y="12700"/>
                      <a:pt x="12827" y="21336"/>
                      <a:pt x="12827" y="32004"/>
                    </a:cubicBezTo>
                    <a:lnTo>
                      <a:pt x="12827" y="39624"/>
                    </a:lnTo>
                    <a:cubicBezTo>
                      <a:pt x="12827" y="50292"/>
                      <a:pt x="21463" y="58928"/>
                      <a:pt x="32131" y="58928"/>
                    </a:cubicBezTo>
                    <a:cubicBezTo>
                      <a:pt x="32131" y="58928"/>
                      <a:pt x="306070" y="59309"/>
                      <a:pt x="307086" y="59817"/>
                    </a:cubicBezTo>
                    <a:cubicBezTo>
                      <a:pt x="308991" y="60960"/>
                      <a:pt x="310134" y="62992"/>
                      <a:pt x="310134" y="65278"/>
                    </a:cubicBezTo>
                    <a:close/>
                  </a:path>
                </a:pathLst>
              </a:custGeom>
              <a:solidFill>
                <a:srgbClr val="6D0056"/>
              </a:solidFill>
              <a:ln w="0" cap="flat">
                <a:noFill/>
                <a:prstDash val="solid"/>
                <a:miter/>
              </a:ln>
            </p:spPr>
            <p:txBody>
              <a:bodyPr rtlCol="0" anchor="ctr"/>
              <a:lstStyle/>
              <a:p>
                <a:endParaRPr lang="nl-NL"/>
              </a:p>
            </p:txBody>
          </p:sp>
          <p:sp>
            <p:nvSpPr>
              <p:cNvPr id="188" name="Vrije vorm: vorm 187">
                <a:extLst>
                  <a:ext uri="{FF2B5EF4-FFF2-40B4-BE49-F238E27FC236}">
                    <a16:creationId xmlns:a16="http://schemas.microsoft.com/office/drawing/2014/main" id="{E3D88962-AA76-AB1E-C3EF-CB1B0CD672BA}"/>
                  </a:ext>
                </a:extLst>
              </p:cNvPr>
              <p:cNvSpPr/>
              <p:nvPr/>
            </p:nvSpPr>
            <p:spPr>
              <a:xfrm>
                <a:off x="5912484" y="1232408"/>
                <a:ext cx="274701" cy="6095"/>
              </a:xfrm>
              <a:custGeom>
                <a:avLst/>
                <a:gdLst>
                  <a:gd name="connsiteX0" fmla="*/ 3048 w 274701"/>
                  <a:gd name="connsiteY0" fmla="*/ 6096 h 6095"/>
                  <a:gd name="connsiteX1" fmla="*/ 274701 w 274701"/>
                  <a:gd name="connsiteY1" fmla="*/ 6096 h 6095"/>
                  <a:gd name="connsiteX2" fmla="*/ 274701 w 274701"/>
                  <a:gd name="connsiteY2" fmla="*/ 0 h 6095"/>
                  <a:gd name="connsiteX3" fmla="*/ 3048 w 274701"/>
                  <a:gd name="connsiteY3" fmla="*/ 0 h 6095"/>
                  <a:gd name="connsiteX4" fmla="*/ 0 w 274701"/>
                  <a:gd name="connsiteY4" fmla="*/ 3048 h 6095"/>
                  <a:gd name="connsiteX5" fmla="*/ 3048 w 274701"/>
                  <a:gd name="connsiteY5" fmla="*/ 6096 h 6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701" h="6095">
                    <a:moveTo>
                      <a:pt x="3048" y="6096"/>
                    </a:moveTo>
                    <a:lnTo>
                      <a:pt x="274701" y="6096"/>
                    </a:lnTo>
                    <a:lnTo>
                      <a:pt x="274701" y="0"/>
                    </a:lnTo>
                    <a:lnTo>
                      <a:pt x="3048" y="0"/>
                    </a:lnTo>
                    <a:cubicBezTo>
                      <a:pt x="1397" y="0"/>
                      <a:pt x="0" y="1397"/>
                      <a:pt x="0" y="3048"/>
                    </a:cubicBezTo>
                    <a:cubicBezTo>
                      <a:pt x="0" y="4699"/>
                      <a:pt x="1397" y="6096"/>
                      <a:pt x="3048" y="6096"/>
                    </a:cubicBezTo>
                    <a:close/>
                  </a:path>
                </a:pathLst>
              </a:custGeom>
              <a:solidFill>
                <a:srgbClr val="BAC5C5"/>
              </a:solidFill>
              <a:ln w="0" cap="flat">
                <a:noFill/>
                <a:prstDash val="solid"/>
                <a:miter/>
              </a:ln>
            </p:spPr>
            <p:txBody>
              <a:bodyPr rtlCol="0" anchor="ctr"/>
              <a:lstStyle/>
              <a:p>
                <a:endParaRPr lang="nl-NL"/>
              </a:p>
            </p:txBody>
          </p:sp>
          <p:sp>
            <p:nvSpPr>
              <p:cNvPr id="189" name="Vrije vorm: vorm 188">
                <a:extLst>
                  <a:ext uri="{FF2B5EF4-FFF2-40B4-BE49-F238E27FC236}">
                    <a16:creationId xmlns:a16="http://schemas.microsoft.com/office/drawing/2014/main" id="{36C3FE67-F697-4F3B-A9C3-2C62494DD375}"/>
                  </a:ext>
                </a:extLst>
              </p:cNvPr>
              <p:cNvSpPr/>
              <p:nvPr/>
            </p:nvSpPr>
            <p:spPr>
              <a:xfrm>
                <a:off x="5912484" y="1245361"/>
                <a:ext cx="274701" cy="6096"/>
              </a:xfrm>
              <a:custGeom>
                <a:avLst/>
                <a:gdLst>
                  <a:gd name="connsiteX0" fmla="*/ 3048 w 274701"/>
                  <a:gd name="connsiteY0" fmla="*/ 6096 h 6096"/>
                  <a:gd name="connsiteX1" fmla="*/ 274701 w 274701"/>
                  <a:gd name="connsiteY1" fmla="*/ 6096 h 6096"/>
                  <a:gd name="connsiteX2" fmla="*/ 274701 w 274701"/>
                  <a:gd name="connsiteY2" fmla="*/ 0 h 6096"/>
                  <a:gd name="connsiteX3" fmla="*/ 3048 w 274701"/>
                  <a:gd name="connsiteY3" fmla="*/ 0 h 6096"/>
                  <a:gd name="connsiteX4" fmla="*/ 0 w 274701"/>
                  <a:gd name="connsiteY4" fmla="*/ 3048 h 6096"/>
                  <a:gd name="connsiteX5" fmla="*/ 3048 w 274701"/>
                  <a:gd name="connsiteY5" fmla="*/ 6096 h 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701" h="6096">
                    <a:moveTo>
                      <a:pt x="3048" y="6096"/>
                    </a:moveTo>
                    <a:lnTo>
                      <a:pt x="274701" y="6096"/>
                    </a:lnTo>
                    <a:lnTo>
                      <a:pt x="274701" y="0"/>
                    </a:lnTo>
                    <a:lnTo>
                      <a:pt x="3048" y="0"/>
                    </a:lnTo>
                    <a:cubicBezTo>
                      <a:pt x="1397" y="0"/>
                      <a:pt x="0" y="1397"/>
                      <a:pt x="0" y="3048"/>
                    </a:cubicBezTo>
                    <a:cubicBezTo>
                      <a:pt x="0" y="4699"/>
                      <a:pt x="1397" y="6096"/>
                      <a:pt x="3048" y="6096"/>
                    </a:cubicBezTo>
                    <a:close/>
                  </a:path>
                </a:pathLst>
              </a:custGeom>
              <a:solidFill>
                <a:srgbClr val="BAC5C5"/>
              </a:solidFill>
              <a:ln w="0" cap="flat">
                <a:noFill/>
                <a:prstDash val="solid"/>
                <a:miter/>
              </a:ln>
            </p:spPr>
            <p:txBody>
              <a:bodyPr rtlCol="0" anchor="ctr"/>
              <a:lstStyle/>
              <a:p>
                <a:endParaRPr lang="nl-NL"/>
              </a:p>
            </p:txBody>
          </p:sp>
          <p:sp>
            <p:nvSpPr>
              <p:cNvPr id="190" name="Vrije vorm: vorm 189">
                <a:extLst>
                  <a:ext uri="{FF2B5EF4-FFF2-40B4-BE49-F238E27FC236}">
                    <a16:creationId xmlns:a16="http://schemas.microsoft.com/office/drawing/2014/main" id="{1CE2434F-7CBB-57BD-E52B-3CC0031CDFBB}"/>
                  </a:ext>
                </a:extLst>
              </p:cNvPr>
              <p:cNvSpPr/>
              <p:nvPr/>
            </p:nvSpPr>
            <p:spPr>
              <a:xfrm>
                <a:off x="5912484" y="1258316"/>
                <a:ext cx="274701" cy="6095"/>
              </a:xfrm>
              <a:custGeom>
                <a:avLst/>
                <a:gdLst>
                  <a:gd name="connsiteX0" fmla="*/ 3048 w 274701"/>
                  <a:gd name="connsiteY0" fmla="*/ 6096 h 6095"/>
                  <a:gd name="connsiteX1" fmla="*/ 274701 w 274701"/>
                  <a:gd name="connsiteY1" fmla="*/ 6096 h 6095"/>
                  <a:gd name="connsiteX2" fmla="*/ 274701 w 274701"/>
                  <a:gd name="connsiteY2" fmla="*/ 0 h 6095"/>
                  <a:gd name="connsiteX3" fmla="*/ 3048 w 274701"/>
                  <a:gd name="connsiteY3" fmla="*/ 0 h 6095"/>
                  <a:gd name="connsiteX4" fmla="*/ 0 w 274701"/>
                  <a:gd name="connsiteY4" fmla="*/ 3048 h 6095"/>
                  <a:gd name="connsiteX5" fmla="*/ 3048 w 274701"/>
                  <a:gd name="connsiteY5" fmla="*/ 6096 h 6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701" h="6095">
                    <a:moveTo>
                      <a:pt x="3048" y="6096"/>
                    </a:moveTo>
                    <a:lnTo>
                      <a:pt x="274701" y="6096"/>
                    </a:lnTo>
                    <a:lnTo>
                      <a:pt x="274701" y="0"/>
                    </a:lnTo>
                    <a:lnTo>
                      <a:pt x="3048" y="0"/>
                    </a:lnTo>
                    <a:cubicBezTo>
                      <a:pt x="1397" y="0"/>
                      <a:pt x="0" y="1397"/>
                      <a:pt x="0" y="3048"/>
                    </a:cubicBezTo>
                    <a:cubicBezTo>
                      <a:pt x="0" y="4699"/>
                      <a:pt x="1397" y="6096"/>
                      <a:pt x="3048" y="6096"/>
                    </a:cubicBezTo>
                    <a:close/>
                  </a:path>
                </a:pathLst>
              </a:custGeom>
              <a:solidFill>
                <a:srgbClr val="BAC5C5"/>
              </a:solidFill>
              <a:ln w="0" cap="flat">
                <a:noFill/>
                <a:prstDash val="solid"/>
                <a:miter/>
              </a:ln>
            </p:spPr>
            <p:txBody>
              <a:bodyPr rtlCol="0" anchor="ctr"/>
              <a:lstStyle/>
              <a:p>
                <a:endParaRPr lang="nl-NL"/>
              </a:p>
            </p:txBody>
          </p:sp>
          <p:sp>
            <p:nvSpPr>
              <p:cNvPr id="191" name="Vrije vorm: vorm 190">
                <a:extLst>
                  <a:ext uri="{FF2B5EF4-FFF2-40B4-BE49-F238E27FC236}">
                    <a16:creationId xmlns:a16="http://schemas.microsoft.com/office/drawing/2014/main" id="{BBB91872-E8BC-0815-A936-7B354F826B46}"/>
                  </a:ext>
                </a:extLst>
              </p:cNvPr>
              <p:cNvSpPr/>
              <p:nvPr/>
            </p:nvSpPr>
            <p:spPr>
              <a:xfrm>
                <a:off x="5937250" y="1238503"/>
                <a:ext cx="55753" cy="57658"/>
              </a:xfrm>
              <a:custGeom>
                <a:avLst/>
                <a:gdLst>
                  <a:gd name="connsiteX0" fmla="*/ 55753 w 55753"/>
                  <a:gd name="connsiteY0" fmla="*/ 57658 h 57658"/>
                  <a:gd name="connsiteX1" fmla="*/ 27940 w 55753"/>
                  <a:gd name="connsiteY1" fmla="*/ 32766 h 57658"/>
                  <a:gd name="connsiteX2" fmla="*/ 0 w 55753"/>
                  <a:gd name="connsiteY2" fmla="*/ 57658 h 57658"/>
                  <a:gd name="connsiteX3" fmla="*/ 0 w 55753"/>
                  <a:gd name="connsiteY3" fmla="*/ 0 h 57658"/>
                  <a:gd name="connsiteX4" fmla="*/ 55753 w 55753"/>
                  <a:gd name="connsiteY4" fmla="*/ 0 h 57658"/>
                  <a:gd name="connsiteX5" fmla="*/ 55753 w 55753"/>
                  <a:gd name="connsiteY5" fmla="*/ 57658 h 5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53" h="57658">
                    <a:moveTo>
                      <a:pt x="55753" y="57658"/>
                    </a:moveTo>
                    <a:lnTo>
                      <a:pt x="27940" y="32766"/>
                    </a:lnTo>
                    <a:lnTo>
                      <a:pt x="0" y="57658"/>
                    </a:lnTo>
                    <a:lnTo>
                      <a:pt x="0" y="0"/>
                    </a:lnTo>
                    <a:lnTo>
                      <a:pt x="55753" y="0"/>
                    </a:lnTo>
                    <a:lnTo>
                      <a:pt x="55753" y="57658"/>
                    </a:lnTo>
                    <a:close/>
                  </a:path>
                </a:pathLst>
              </a:custGeom>
              <a:solidFill>
                <a:srgbClr val="F59C00"/>
              </a:solidFill>
              <a:ln w="0" cap="flat">
                <a:noFill/>
                <a:prstDash val="solid"/>
                <a:miter/>
              </a:ln>
            </p:spPr>
            <p:txBody>
              <a:bodyPr rtlCol="0" anchor="ctr"/>
              <a:lstStyle/>
              <a:p>
                <a:endParaRPr lang="nl-NL"/>
              </a:p>
            </p:txBody>
          </p:sp>
        </p:grpSp>
      </p:grpSp>
      <p:grpSp>
        <p:nvGrpSpPr>
          <p:cNvPr id="32" name="Groep 31">
            <a:extLst>
              <a:ext uri="{FF2B5EF4-FFF2-40B4-BE49-F238E27FC236}">
                <a16:creationId xmlns:a16="http://schemas.microsoft.com/office/drawing/2014/main" id="{50417FF7-9A0B-00CF-2D85-4E8062CB92E7}"/>
              </a:ext>
            </a:extLst>
          </p:cNvPr>
          <p:cNvGrpSpPr/>
          <p:nvPr/>
        </p:nvGrpSpPr>
        <p:grpSpPr>
          <a:xfrm>
            <a:off x="7744447" y="2773260"/>
            <a:ext cx="2335382" cy="1311481"/>
            <a:chOff x="7744447" y="2773260"/>
            <a:chExt cx="2335382" cy="1311481"/>
          </a:xfrm>
        </p:grpSpPr>
        <p:sp>
          <p:nvSpPr>
            <p:cNvPr id="16" name="Vrije vorm: vorm 15">
              <a:extLst>
                <a:ext uri="{FF2B5EF4-FFF2-40B4-BE49-F238E27FC236}">
                  <a16:creationId xmlns:a16="http://schemas.microsoft.com/office/drawing/2014/main" id="{D2F2A291-88F5-BEE7-3822-88AA1AF3A6D2}"/>
                </a:ext>
              </a:extLst>
            </p:cNvPr>
            <p:cNvSpPr/>
            <p:nvPr/>
          </p:nvSpPr>
          <p:spPr>
            <a:xfrm>
              <a:off x="7744447" y="2773260"/>
              <a:ext cx="2335382" cy="1311481"/>
            </a:xfrm>
            <a:custGeom>
              <a:avLst/>
              <a:gdLst>
                <a:gd name="connsiteX0" fmla="*/ 2209085 w 2335382"/>
                <a:gd name="connsiteY0" fmla="*/ 0 h 1311481"/>
                <a:gd name="connsiteX1" fmla="*/ 2335383 w 2335382"/>
                <a:gd name="connsiteY1" fmla="*/ 126298 h 1311481"/>
                <a:gd name="connsiteX2" fmla="*/ 2335383 w 2335382"/>
                <a:gd name="connsiteY2" fmla="*/ 1185184 h 1311481"/>
                <a:gd name="connsiteX3" fmla="*/ 2209085 w 2335382"/>
                <a:gd name="connsiteY3" fmla="*/ 1311482 h 1311481"/>
                <a:gd name="connsiteX4" fmla="*/ 126299 w 2335382"/>
                <a:gd name="connsiteY4" fmla="*/ 1311482 h 1311481"/>
                <a:gd name="connsiteX5" fmla="*/ 1 w 2335382"/>
                <a:gd name="connsiteY5" fmla="*/ 1185184 h 1311481"/>
                <a:gd name="connsiteX6" fmla="*/ 1 w 2335382"/>
                <a:gd name="connsiteY6" fmla="*/ 126299 h 1311481"/>
                <a:gd name="connsiteX7" fmla="*/ 126299 w 2335382"/>
                <a:gd name="connsiteY7" fmla="*/ 0 h 1311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5382" h="1311481">
                  <a:moveTo>
                    <a:pt x="2209085" y="0"/>
                  </a:moveTo>
                  <a:cubicBezTo>
                    <a:pt x="2278837" y="0"/>
                    <a:pt x="2335383" y="56546"/>
                    <a:pt x="2335383" y="126298"/>
                  </a:cubicBezTo>
                  <a:lnTo>
                    <a:pt x="2335383" y="1185184"/>
                  </a:lnTo>
                  <a:cubicBezTo>
                    <a:pt x="2335383" y="1254937"/>
                    <a:pt x="2278837" y="1311482"/>
                    <a:pt x="2209085" y="1311482"/>
                  </a:cubicBezTo>
                  <a:lnTo>
                    <a:pt x="126299" y="1311482"/>
                  </a:lnTo>
                  <a:cubicBezTo>
                    <a:pt x="56547" y="1311482"/>
                    <a:pt x="1" y="1254937"/>
                    <a:pt x="1" y="1185184"/>
                  </a:cubicBezTo>
                  <a:lnTo>
                    <a:pt x="1" y="126299"/>
                  </a:lnTo>
                  <a:cubicBezTo>
                    <a:pt x="1" y="56546"/>
                    <a:pt x="56547" y="0"/>
                    <a:pt x="126299" y="0"/>
                  </a:cubicBezTo>
                  <a:close/>
                </a:path>
              </a:pathLst>
            </a:custGeom>
            <a:solidFill>
              <a:srgbClr val="FFFFFF"/>
            </a:solidFill>
            <a:ln w="0" cap="flat">
              <a:noFill/>
              <a:prstDash val="solid"/>
              <a:miter/>
            </a:ln>
            <a:effectLst>
              <a:outerShdw blurRad="190500" algn="ctr" rotWithShape="0">
                <a:prstClr val="black">
                  <a:alpha val="15000"/>
                </a:prstClr>
              </a:outerShdw>
            </a:effectLst>
          </p:spPr>
          <p:txBody>
            <a:bodyPr lIns="288000" tIns="648000" rIns="288000" rtlCol="0" anchor="t"/>
            <a:lstStyle/>
            <a:p>
              <a:pPr algn="ctr"/>
              <a:r>
                <a:rPr lang="nl-NL" sz="1000" dirty="0">
                  <a:latin typeface="Calibri" panose="020F0502020204030204" pitchFamily="34" charset="0"/>
                </a:rPr>
                <a:t>Wij weten wat nú helpt, om grotere problemen láter te voorkomen.</a:t>
              </a:r>
            </a:p>
          </p:txBody>
        </p:sp>
        <p:grpSp>
          <p:nvGrpSpPr>
            <p:cNvPr id="199" name="Groep 198">
              <a:extLst>
                <a:ext uri="{FF2B5EF4-FFF2-40B4-BE49-F238E27FC236}">
                  <a16:creationId xmlns:a16="http://schemas.microsoft.com/office/drawing/2014/main" id="{8DB7C4AC-0507-5CC9-72EC-D51B96DE5462}"/>
                </a:ext>
              </a:extLst>
            </p:cNvPr>
            <p:cNvGrpSpPr/>
            <p:nvPr/>
          </p:nvGrpSpPr>
          <p:grpSpPr>
            <a:xfrm>
              <a:off x="8755108" y="2963537"/>
              <a:ext cx="314062" cy="344400"/>
              <a:chOff x="8717542" y="3091784"/>
              <a:chExt cx="314062" cy="344400"/>
            </a:xfrm>
          </p:grpSpPr>
          <p:sp>
            <p:nvSpPr>
              <p:cNvPr id="192" name="Vrije vorm: vorm 191">
                <a:extLst>
                  <a:ext uri="{FF2B5EF4-FFF2-40B4-BE49-F238E27FC236}">
                    <a16:creationId xmlns:a16="http://schemas.microsoft.com/office/drawing/2014/main" id="{BF650AD0-C6F5-790A-6842-1C82F65FE9A4}"/>
                  </a:ext>
                </a:extLst>
              </p:cNvPr>
              <p:cNvSpPr/>
              <p:nvPr/>
            </p:nvSpPr>
            <p:spPr>
              <a:xfrm>
                <a:off x="8885808" y="3261105"/>
                <a:ext cx="99822" cy="129159"/>
              </a:xfrm>
              <a:custGeom>
                <a:avLst/>
                <a:gdLst>
                  <a:gd name="connsiteX0" fmla="*/ 66422 w 99822"/>
                  <a:gd name="connsiteY0" fmla="*/ 0 h 129159"/>
                  <a:gd name="connsiteX1" fmla="*/ 0 w 99822"/>
                  <a:gd name="connsiteY1" fmla="*/ 103378 h 129159"/>
                  <a:gd name="connsiteX2" fmla="*/ 34925 w 99822"/>
                  <a:gd name="connsiteY2" fmla="*/ 129159 h 129159"/>
                  <a:gd name="connsiteX3" fmla="*/ 99823 w 99822"/>
                  <a:gd name="connsiteY3" fmla="*/ 23241 h 129159"/>
                  <a:gd name="connsiteX4" fmla="*/ 66422 w 99822"/>
                  <a:gd name="connsiteY4" fmla="*/ 0 h 129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822" h="129159">
                    <a:moveTo>
                      <a:pt x="66422" y="0"/>
                    </a:moveTo>
                    <a:lnTo>
                      <a:pt x="0" y="103378"/>
                    </a:lnTo>
                    <a:cubicBezTo>
                      <a:pt x="11685" y="112268"/>
                      <a:pt x="23368" y="120904"/>
                      <a:pt x="34925" y="129159"/>
                    </a:cubicBezTo>
                    <a:lnTo>
                      <a:pt x="99823" y="23241"/>
                    </a:lnTo>
                    <a:cubicBezTo>
                      <a:pt x="88647" y="15875"/>
                      <a:pt x="77470" y="8128"/>
                      <a:pt x="66422" y="0"/>
                    </a:cubicBezTo>
                    <a:close/>
                  </a:path>
                </a:pathLst>
              </a:custGeom>
              <a:solidFill>
                <a:srgbClr val="A8007D"/>
              </a:solidFill>
              <a:ln w="0" cap="flat">
                <a:noFill/>
                <a:prstDash val="solid"/>
                <a:miter/>
              </a:ln>
            </p:spPr>
            <p:txBody>
              <a:bodyPr rtlCol="0" anchor="ctr"/>
              <a:lstStyle/>
              <a:p>
                <a:endParaRPr lang="nl-NL"/>
              </a:p>
            </p:txBody>
          </p:sp>
          <p:sp>
            <p:nvSpPr>
              <p:cNvPr id="193" name="Vrije vorm: vorm 192">
                <a:extLst>
                  <a:ext uri="{FF2B5EF4-FFF2-40B4-BE49-F238E27FC236}">
                    <a16:creationId xmlns:a16="http://schemas.microsoft.com/office/drawing/2014/main" id="{ACE59B09-AC5E-6F94-07E1-E70CE7F05A14}"/>
                  </a:ext>
                </a:extLst>
              </p:cNvPr>
              <p:cNvSpPr/>
              <p:nvPr/>
            </p:nvSpPr>
            <p:spPr>
              <a:xfrm>
                <a:off x="8920860" y="3284346"/>
                <a:ext cx="110744" cy="151838"/>
              </a:xfrm>
              <a:custGeom>
                <a:avLst/>
                <a:gdLst>
                  <a:gd name="connsiteX0" fmla="*/ 97790 w 110744"/>
                  <a:gd name="connsiteY0" fmla="*/ 20828 h 151838"/>
                  <a:gd name="connsiteX1" fmla="*/ 64897 w 110744"/>
                  <a:gd name="connsiteY1" fmla="*/ 0 h 151838"/>
                  <a:gd name="connsiteX2" fmla="*/ 0 w 110744"/>
                  <a:gd name="connsiteY2" fmla="*/ 105918 h 151838"/>
                  <a:gd name="connsiteX3" fmla="*/ 59309 w 110744"/>
                  <a:gd name="connsiteY3" fmla="*/ 146431 h 151838"/>
                  <a:gd name="connsiteX4" fmla="*/ 110744 w 110744"/>
                  <a:gd name="connsiteY4" fmla="*/ 118364 h 151838"/>
                  <a:gd name="connsiteX5" fmla="*/ 110744 w 110744"/>
                  <a:gd name="connsiteY5" fmla="*/ 43180 h 151838"/>
                  <a:gd name="connsiteX6" fmla="*/ 97790 w 110744"/>
                  <a:gd name="connsiteY6" fmla="*/ 20828 h 15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744" h="151838">
                    <a:moveTo>
                      <a:pt x="97790" y="20828"/>
                    </a:moveTo>
                    <a:cubicBezTo>
                      <a:pt x="86868" y="14224"/>
                      <a:pt x="75819" y="7239"/>
                      <a:pt x="64897" y="0"/>
                    </a:cubicBezTo>
                    <a:lnTo>
                      <a:pt x="0" y="105918"/>
                    </a:lnTo>
                    <a:cubicBezTo>
                      <a:pt x="19939" y="120269"/>
                      <a:pt x="39878" y="133858"/>
                      <a:pt x="59309" y="146431"/>
                    </a:cubicBezTo>
                    <a:cubicBezTo>
                      <a:pt x="81534" y="160782"/>
                      <a:pt x="110871" y="144907"/>
                      <a:pt x="110744" y="118364"/>
                    </a:cubicBezTo>
                    <a:lnTo>
                      <a:pt x="110744" y="43180"/>
                    </a:lnTo>
                    <a:cubicBezTo>
                      <a:pt x="110617" y="33909"/>
                      <a:pt x="105664" y="25527"/>
                      <a:pt x="97790" y="20828"/>
                    </a:cubicBezTo>
                    <a:close/>
                  </a:path>
                </a:pathLst>
              </a:custGeom>
              <a:solidFill>
                <a:srgbClr val="F59C00"/>
              </a:solidFill>
              <a:ln w="0" cap="flat">
                <a:noFill/>
                <a:prstDash val="solid"/>
                <a:miter/>
              </a:ln>
            </p:spPr>
            <p:txBody>
              <a:bodyPr rtlCol="0" anchor="ctr"/>
              <a:lstStyle/>
              <a:p>
                <a:endParaRPr lang="nl-NL"/>
              </a:p>
            </p:txBody>
          </p:sp>
          <p:sp>
            <p:nvSpPr>
              <p:cNvPr id="194" name="Vrije vorm: vorm 193">
                <a:extLst>
                  <a:ext uri="{FF2B5EF4-FFF2-40B4-BE49-F238E27FC236}">
                    <a16:creationId xmlns:a16="http://schemas.microsoft.com/office/drawing/2014/main" id="{DEB4FCC7-54B5-9C63-A517-8265B75A22D4}"/>
                  </a:ext>
                </a:extLst>
              </p:cNvPr>
              <p:cNvSpPr/>
              <p:nvPr/>
            </p:nvSpPr>
            <p:spPr>
              <a:xfrm>
                <a:off x="8717542" y="3091784"/>
                <a:ext cx="235068" cy="273207"/>
              </a:xfrm>
              <a:custGeom>
                <a:avLst/>
                <a:gdLst>
                  <a:gd name="connsiteX0" fmla="*/ 234688 w 235068"/>
                  <a:gd name="connsiteY0" fmla="*/ 169322 h 273207"/>
                  <a:gd name="connsiteX1" fmla="*/ 196842 w 235068"/>
                  <a:gd name="connsiteY1" fmla="*/ 140366 h 273207"/>
                  <a:gd name="connsiteX2" fmla="*/ 172077 w 235068"/>
                  <a:gd name="connsiteY2" fmla="*/ 82200 h 273207"/>
                  <a:gd name="connsiteX3" fmla="*/ 169537 w 235068"/>
                  <a:gd name="connsiteY3" fmla="*/ 6889 h 273207"/>
                  <a:gd name="connsiteX4" fmla="*/ 137914 w 235068"/>
                  <a:gd name="connsiteY4" fmla="*/ 14509 h 273207"/>
                  <a:gd name="connsiteX5" fmla="*/ 136644 w 235068"/>
                  <a:gd name="connsiteY5" fmla="*/ 17430 h 273207"/>
                  <a:gd name="connsiteX6" fmla="*/ 134866 w 235068"/>
                  <a:gd name="connsiteY6" fmla="*/ 27209 h 273207"/>
                  <a:gd name="connsiteX7" fmla="*/ 132961 w 235068"/>
                  <a:gd name="connsiteY7" fmla="*/ 53625 h 273207"/>
                  <a:gd name="connsiteX8" fmla="*/ 132961 w 235068"/>
                  <a:gd name="connsiteY8" fmla="*/ 53625 h 273207"/>
                  <a:gd name="connsiteX9" fmla="*/ 130802 w 235068"/>
                  <a:gd name="connsiteY9" fmla="*/ 86137 h 273207"/>
                  <a:gd name="connsiteX10" fmla="*/ 80256 w 235068"/>
                  <a:gd name="connsiteY10" fmla="*/ 70897 h 273207"/>
                  <a:gd name="connsiteX11" fmla="*/ 47871 w 235068"/>
                  <a:gd name="connsiteY11" fmla="*/ 57054 h 273207"/>
                  <a:gd name="connsiteX12" fmla="*/ 45966 w 235068"/>
                  <a:gd name="connsiteY12" fmla="*/ 56292 h 273207"/>
                  <a:gd name="connsiteX13" fmla="*/ 44950 w 235068"/>
                  <a:gd name="connsiteY13" fmla="*/ 55911 h 273207"/>
                  <a:gd name="connsiteX14" fmla="*/ 21074 w 235068"/>
                  <a:gd name="connsiteY14" fmla="*/ 65817 h 273207"/>
                  <a:gd name="connsiteX15" fmla="*/ 30218 w 235068"/>
                  <a:gd name="connsiteY15" fmla="*/ 89820 h 273207"/>
                  <a:gd name="connsiteX16" fmla="*/ 7231 w 235068"/>
                  <a:gd name="connsiteY16" fmla="*/ 101758 h 273207"/>
                  <a:gd name="connsiteX17" fmla="*/ 17645 w 235068"/>
                  <a:gd name="connsiteY17" fmla="*/ 128428 h 273207"/>
                  <a:gd name="connsiteX18" fmla="*/ 19550 w 235068"/>
                  <a:gd name="connsiteY18" fmla="*/ 129190 h 273207"/>
                  <a:gd name="connsiteX19" fmla="*/ 3421 w 235068"/>
                  <a:gd name="connsiteY19" fmla="*/ 139731 h 273207"/>
                  <a:gd name="connsiteX20" fmla="*/ 12311 w 235068"/>
                  <a:gd name="connsiteY20" fmla="*/ 162210 h 273207"/>
                  <a:gd name="connsiteX21" fmla="*/ 1135 w 235068"/>
                  <a:gd name="connsiteY21" fmla="*/ 170846 h 273207"/>
                  <a:gd name="connsiteX22" fmla="*/ 8501 w 235068"/>
                  <a:gd name="connsiteY22" fmla="*/ 189515 h 273207"/>
                  <a:gd name="connsiteX23" fmla="*/ 28186 w 235068"/>
                  <a:gd name="connsiteY23" fmla="*/ 196627 h 273207"/>
                  <a:gd name="connsiteX24" fmla="*/ 31742 w 235068"/>
                  <a:gd name="connsiteY24" fmla="*/ 197897 h 273207"/>
                  <a:gd name="connsiteX25" fmla="*/ 42156 w 235068"/>
                  <a:gd name="connsiteY25" fmla="*/ 201707 h 273207"/>
                  <a:gd name="connsiteX26" fmla="*/ 41394 w 235068"/>
                  <a:gd name="connsiteY26" fmla="*/ 201453 h 273207"/>
                  <a:gd name="connsiteX27" fmla="*/ 42156 w 235068"/>
                  <a:gd name="connsiteY27" fmla="*/ 201707 h 273207"/>
                  <a:gd name="connsiteX28" fmla="*/ 45458 w 235068"/>
                  <a:gd name="connsiteY28" fmla="*/ 198786 h 273207"/>
                  <a:gd name="connsiteX29" fmla="*/ 45458 w 235068"/>
                  <a:gd name="connsiteY29" fmla="*/ 198786 h 273207"/>
                  <a:gd name="connsiteX30" fmla="*/ 52824 w 235068"/>
                  <a:gd name="connsiteY30" fmla="*/ 180625 h 273207"/>
                  <a:gd name="connsiteX31" fmla="*/ 52697 w 235068"/>
                  <a:gd name="connsiteY31" fmla="*/ 179482 h 273207"/>
                  <a:gd name="connsiteX32" fmla="*/ 52062 w 235068"/>
                  <a:gd name="connsiteY32" fmla="*/ 177069 h 273207"/>
                  <a:gd name="connsiteX33" fmla="*/ 50792 w 235068"/>
                  <a:gd name="connsiteY33" fmla="*/ 176561 h 273207"/>
                  <a:gd name="connsiteX34" fmla="*/ 48252 w 235068"/>
                  <a:gd name="connsiteY34" fmla="*/ 175545 h 273207"/>
                  <a:gd name="connsiteX35" fmla="*/ 47617 w 235068"/>
                  <a:gd name="connsiteY35" fmla="*/ 175545 h 273207"/>
                  <a:gd name="connsiteX36" fmla="*/ 46855 w 235068"/>
                  <a:gd name="connsiteY36" fmla="*/ 175164 h 273207"/>
                  <a:gd name="connsiteX37" fmla="*/ 46982 w 235068"/>
                  <a:gd name="connsiteY37" fmla="*/ 175037 h 273207"/>
                  <a:gd name="connsiteX38" fmla="*/ 43553 w 235068"/>
                  <a:gd name="connsiteY38" fmla="*/ 173513 h 273207"/>
                  <a:gd name="connsiteX39" fmla="*/ 47236 w 235068"/>
                  <a:gd name="connsiteY39" fmla="*/ 174783 h 273207"/>
                  <a:gd name="connsiteX40" fmla="*/ 55364 w 235068"/>
                  <a:gd name="connsiteY40" fmla="*/ 165385 h 273207"/>
                  <a:gd name="connsiteX41" fmla="*/ 56888 w 235068"/>
                  <a:gd name="connsiteY41" fmla="*/ 162464 h 273207"/>
                  <a:gd name="connsiteX42" fmla="*/ 57904 w 235068"/>
                  <a:gd name="connsiteY42" fmla="*/ 159797 h 273207"/>
                  <a:gd name="connsiteX43" fmla="*/ 57904 w 235068"/>
                  <a:gd name="connsiteY43" fmla="*/ 159416 h 273207"/>
                  <a:gd name="connsiteX44" fmla="*/ 58539 w 235068"/>
                  <a:gd name="connsiteY44" fmla="*/ 146716 h 273207"/>
                  <a:gd name="connsiteX45" fmla="*/ 58285 w 235068"/>
                  <a:gd name="connsiteY45" fmla="*/ 145446 h 273207"/>
                  <a:gd name="connsiteX46" fmla="*/ 58031 w 235068"/>
                  <a:gd name="connsiteY46" fmla="*/ 144811 h 273207"/>
                  <a:gd name="connsiteX47" fmla="*/ 58031 w 235068"/>
                  <a:gd name="connsiteY47" fmla="*/ 144557 h 273207"/>
                  <a:gd name="connsiteX48" fmla="*/ 54221 w 235068"/>
                  <a:gd name="connsiteY48" fmla="*/ 142906 h 273207"/>
                  <a:gd name="connsiteX49" fmla="*/ 41521 w 235068"/>
                  <a:gd name="connsiteY49" fmla="*/ 137445 h 273207"/>
                  <a:gd name="connsiteX50" fmla="*/ 41648 w 235068"/>
                  <a:gd name="connsiteY50" fmla="*/ 137445 h 273207"/>
                  <a:gd name="connsiteX51" fmla="*/ 51935 w 235068"/>
                  <a:gd name="connsiteY51" fmla="*/ 141128 h 273207"/>
                  <a:gd name="connsiteX52" fmla="*/ 51681 w 235068"/>
                  <a:gd name="connsiteY52" fmla="*/ 141128 h 273207"/>
                  <a:gd name="connsiteX53" fmla="*/ 49141 w 235068"/>
                  <a:gd name="connsiteY53" fmla="*/ 140112 h 273207"/>
                  <a:gd name="connsiteX54" fmla="*/ 46474 w 235068"/>
                  <a:gd name="connsiteY54" fmla="*/ 139096 h 273207"/>
                  <a:gd name="connsiteX55" fmla="*/ 51681 w 235068"/>
                  <a:gd name="connsiteY55" fmla="*/ 135413 h 273207"/>
                  <a:gd name="connsiteX56" fmla="*/ 58031 w 235068"/>
                  <a:gd name="connsiteY56" fmla="*/ 127666 h 273207"/>
                  <a:gd name="connsiteX57" fmla="*/ 61079 w 235068"/>
                  <a:gd name="connsiteY57" fmla="*/ 119411 h 273207"/>
                  <a:gd name="connsiteX58" fmla="*/ 61460 w 235068"/>
                  <a:gd name="connsiteY58" fmla="*/ 106711 h 273207"/>
                  <a:gd name="connsiteX59" fmla="*/ 61206 w 235068"/>
                  <a:gd name="connsiteY59" fmla="*/ 105187 h 273207"/>
                  <a:gd name="connsiteX60" fmla="*/ 60825 w 235068"/>
                  <a:gd name="connsiteY60" fmla="*/ 103155 h 273207"/>
                  <a:gd name="connsiteX61" fmla="*/ 68318 w 235068"/>
                  <a:gd name="connsiteY61" fmla="*/ 106330 h 273207"/>
                  <a:gd name="connsiteX62" fmla="*/ 73779 w 235068"/>
                  <a:gd name="connsiteY62" fmla="*/ 100615 h 273207"/>
                  <a:gd name="connsiteX63" fmla="*/ 79240 w 235068"/>
                  <a:gd name="connsiteY63" fmla="*/ 92106 h 273207"/>
                  <a:gd name="connsiteX64" fmla="*/ 81399 w 235068"/>
                  <a:gd name="connsiteY64" fmla="*/ 86772 h 273207"/>
                  <a:gd name="connsiteX65" fmla="*/ 83177 w 235068"/>
                  <a:gd name="connsiteY65" fmla="*/ 78136 h 273207"/>
                  <a:gd name="connsiteX66" fmla="*/ 83177 w 235068"/>
                  <a:gd name="connsiteY66" fmla="*/ 77501 h 273207"/>
                  <a:gd name="connsiteX67" fmla="*/ 83177 w 235068"/>
                  <a:gd name="connsiteY67" fmla="*/ 72421 h 273207"/>
                  <a:gd name="connsiteX68" fmla="*/ 89400 w 235068"/>
                  <a:gd name="connsiteY68" fmla="*/ 75088 h 273207"/>
                  <a:gd name="connsiteX69" fmla="*/ 125595 w 235068"/>
                  <a:gd name="connsiteY69" fmla="*/ 90836 h 273207"/>
                  <a:gd name="connsiteX70" fmla="*/ 131310 w 235068"/>
                  <a:gd name="connsiteY70" fmla="*/ 98837 h 273207"/>
                  <a:gd name="connsiteX71" fmla="*/ 131945 w 235068"/>
                  <a:gd name="connsiteY71" fmla="*/ 107346 h 273207"/>
                  <a:gd name="connsiteX72" fmla="*/ 135628 w 235068"/>
                  <a:gd name="connsiteY72" fmla="*/ 152431 h 273207"/>
                  <a:gd name="connsiteX73" fmla="*/ 135882 w 235068"/>
                  <a:gd name="connsiteY73" fmla="*/ 154463 h 273207"/>
                  <a:gd name="connsiteX74" fmla="*/ 136136 w 235068"/>
                  <a:gd name="connsiteY74" fmla="*/ 155987 h 273207"/>
                  <a:gd name="connsiteX75" fmla="*/ 136644 w 235068"/>
                  <a:gd name="connsiteY75" fmla="*/ 159416 h 273207"/>
                  <a:gd name="connsiteX76" fmla="*/ 137152 w 235068"/>
                  <a:gd name="connsiteY76" fmla="*/ 162591 h 273207"/>
                  <a:gd name="connsiteX77" fmla="*/ 137152 w 235068"/>
                  <a:gd name="connsiteY77" fmla="*/ 162845 h 273207"/>
                  <a:gd name="connsiteX78" fmla="*/ 137787 w 235068"/>
                  <a:gd name="connsiteY78" fmla="*/ 165893 h 273207"/>
                  <a:gd name="connsiteX79" fmla="*/ 151757 w 235068"/>
                  <a:gd name="connsiteY79" fmla="*/ 206914 h 273207"/>
                  <a:gd name="connsiteX80" fmla="*/ 154043 w 235068"/>
                  <a:gd name="connsiteY80" fmla="*/ 210343 h 273207"/>
                  <a:gd name="connsiteX81" fmla="*/ 156202 w 235068"/>
                  <a:gd name="connsiteY81" fmla="*/ 213010 h 273207"/>
                  <a:gd name="connsiteX82" fmla="*/ 159377 w 235068"/>
                  <a:gd name="connsiteY82" fmla="*/ 215931 h 273207"/>
                  <a:gd name="connsiteX83" fmla="*/ 159123 w 235068"/>
                  <a:gd name="connsiteY83" fmla="*/ 216947 h 273207"/>
                  <a:gd name="connsiteX84" fmla="*/ 158996 w 235068"/>
                  <a:gd name="connsiteY84" fmla="*/ 217074 h 273207"/>
                  <a:gd name="connsiteX85" fmla="*/ 161663 w 235068"/>
                  <a:gd name="connsiteY85" fmla="*/ 251999 h 273207"/>
                  <a:gd name="connsiteX86" fmla="*/ 162425 w 235068"/>
                  <a:gd name="connsiteY86" fmla="*/ 254412 h 273207"/>
                  <a:gd name="connsiteX87" fmla="*/ 162425 w 235068"/>
                  <a:gd name="connsiteY87" fmla="*/ 254666 h 273207"/>
                  <a:gd name="connsiteX88" fmla="*/ 160393 w 235068"/>
                  <a:gd name="connsiteY88" fmla="*/ 260000 h 273207"/>
                  <a:gd name="connsiteX89" fmla="*/ 159758 w 235068"/>
                  <a:gd name="connsiteY89" fmla="*/ 261905 h 273207"/>
                  <a:gd name="connsiteX90" fmla="*/ 149852 w 235068"/>
                  <a:gd name="connsiteY90" fmla="*/ 258730 h 273207"/>
                  <a:gd name="connsiteX91" fmla="*/ 168648 w 235068"/>
                  <a:gd name="connsiteY91" fmla="*/ 273208 h 273207"/>
                  <a:gd name="connsiteX92" fmla="*/ 235069 w 235068"/>
                  <a:gd name="connsiteY92" fmla="*/ 169830 h 273207"/>
                  <a:gd name="connsiteX93" fmla="*/ 235069 w 235068"/>
                  <a:gd name="connsiteY93" fmla="*/ 169830 h 273207"/>
                  <a:gd name="connsiteX94" fmla="*/ 38600 w 235068"/>
                  <a:gd name="connsiteY94" fmla="*/ 200310 h 273207"/>
                  <a:gd name="connsiteX95" fmla="*/ 40378 w 235068"/>
                  <a:gd name="connsiteY95" fmla="*/ 200945 h 273207"/>
                  <a:gd name="connsiteX96" fmla="*/ 38600 w 235068"/>
                  <a:gd name="connsiteY96" fmla="*/ 200310 h 273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35068" h="273207">
                    <a:moveTo>
                      <a:pt x="234688" y="169322"/>
                    </a:moveTo>
                    <a:cubicBezTo>
                      <a:pt x="221988" y="160051"/>
                      <a:pt x="209415" y="150526"/>
                      <a:pt x="196842" y="140366"/>
                    </a:cubicBezTo>
                    <a:cubicBezTo>
                      <a:pt x="194175" y="134143"/>
                      <a:pt x="178554" y="97694"/>
                      <a:pt x="172077" y="82200"/>
                    </a:cubicBezTo>
                    <a:cubicBezTo>
                      <a:pt x="172712" y="69500"/>
                      <a:pt x="170426" y="46894"/>
                      <a:pt x="169537" y="6889"/>
                    </a:cubicBezTo>
                    <a:cubicBezTo>
                      <a:pt x="169156" y="-4160"/>
                      <a:pt x="146423" y="-2128"/>
                      <a:pt x="137914" y="14509"/>
                    </a:cubicBezTo>
                    <a:cubicBezTo>
                      <a:pt x="137406" y="15398"/>
                      <a:pt x="137025" y="16414"/>
                      <a:pt x="136644" y="17430"/>
                    </a:cubicBezTo>
                    <a:cubicBezTo>
                      <a:pt x="135628" y="20351"/>
                      <a:pt x="134866" y="23526"/>
                      <a:pt x="134866" y="27209"/>
                    </a:cubicBezTo>
                    <a:lnTo>
                      <a:pt x="132961" y="53625"/>
                    </a:lnTo>
                    <a:lnTo>
                      <a:pt x="132961" y="53625"/>
                    </a:lnTo>
                    <a:cubicBezTo>
                      <a:pt x="132961" y="53625"/>
                      <a:pt x="130802" y="86137"/>
                      <a:pt x="130802" y="86137"/>
                    </a:cubicBezTo>
                    <a:cubicBezTo>
                      <a:pt x="116959" y="79914"/>
                      <a:pt x="97274" y="72421"/>
                      <a:pt x="80256" y="70897"/>
                    </a:cubicBezTo>
                    <a:cubicBezTo>
                      <a:pt x="72382" y="67468"/>
                      <a:pt x="47871" y="57054"/>
                      <a:pt x="47871" y="57054"/>
                    </a:cubicBezTo>
                    <a:lnTo>
                      <a:pt x="45966" y="56292"/>
                    </a:lnTo>
                    <a:lnTo>
                      <a:pt x="44950" y="55911"/>
                    </a:lnTo>
                    <a:cubicBezTo>
                      <a:pt x="35679" y="51974"/>
                      <a:pt x="25011" y="56419"/>
                      <a:pt x="21074" y="65817"/>
                    </a:cubicBezTo>
                    <a:cubicBezTo>
                      <a:pt x="17137" y="74961"/>
                      <a:pt x="21328" y="85629"/>
                      <a:pt x="30218" y="89820"/>
                    </a:cubicBezTo>
                    <a:cubicBezTo>
                      <a:pt x="20947" y="87661"/>
                      <a:pt x="11168" y="92487"/>
                      <a:pt x="7231" y="101758"/>
                    </a:cubicBezTo>
                    <a:cubicBezTo>
                      <a:pt x="2786" y="112045"/>
                      <a:pt x="7485" y="123983"/>
                      <a:pt x="17645" y="128428"/>
                    </a:cubicBezTo>
                    <a:lnTo>
                      <a:pt x="19550" y="129190"/>
                    </a:lnTo>
                    <a:cubicBezTo>
                      <a:pt x="12819" y="129063"/>
                      <a:pt x="6342" y="133000"/>
                      <a:pt x="3421" y="139731"/>
                    </a:cubicBezTo>
                    <a:cubicBezTo>
                      <a:pt x="-262" y="148494"/>
                      <a:pt x="3675" y="158527"/>
                      <a:pt x="12311" y="162210"/>
                    </a:cubicBezTo>
                    <a:cubicBezTo>
                      <a:pt x="7485" y="162845"/>
                      <a:pt x="3167" y="166020"/>
                      <a:pt x="1135" y="170846"/>
                    </a:cubicBezTo>
                    <a:cubicBezTo>
                      <a:pt x="-1913" y="178085"/>
                      <a:pt x="1389" y="186467"/>
                      <a:pt x="8501" y="189515"/>
                    </a:cubicBezTo>
                    <a:lnTo>
                      <a:pt x="28186" y="196627"/>
                    </a:lnTo>
                    <a:cubicBezTo>
                      <a:pt x="28186" y="196627"/>
                      <a:pt x="31742" y="197897"/>
                      <a:pt x="31742" y="197897"/>
                    </a:cubicBezTo>
                    <a:lnTo>
                      <a:pt x="42156" y="201707"/>
                    </a:lnTo>
                    <a:lnTo>
                      <a:pt x="41394" y="201453"/>
                    </a:lnTo>
                    <a:cubicBezTo>
                      <a:pt x="41394" y="201453"/>
                      <a:pt x="42156" y="201707"/>
                      <a:pt x="42156" y="201707"/>
                    </a:cubicBezTo>
                    <a:cubicBezTo>
                      <a:pt x="43426" y="200691"/>
                      <a:pt x="44442" y="199675"/>
                      <a:pt x="45458" y="198786"/>
                    </a:cubicBezTo>
                    <a:cubicBezTo>
                      <a:pt x="45458" y="198786"/>
                      <a:pt x="45458" y="198786"/>
                      <a:pt x="45458" y="198786"/>
                    </a:cubicBezTo>
                    <a:cubicBezTo>
                      <a:pt x="52443" y="191674"/>
                      <a:pt x="53205" y="184816"/>
                      <a:pt x="52824" y="180625"/>
                    </a:cubicBezTo>
                    <a:cubicBezTo>
                      <a:pt x="52824" y="180244"/>
                      <a:pt x="52824" y="179863"/>
                      <a:pt x="52697" y="179482"/>
                    </a:cubicBezTo>
                    <a:cubicBezTo>
                      <a:pt x="52570" y="178466"/>
                      <a:pt x="52316" y="177577"/>
                      <a:pt x="52062" y="177069"/>
                    </a:cubicBezTo>
                    <a:lnTo>
                      <a:pt x="50792" y="176561"/>
                    </a:lnTo>
                    <a:lnTo>
                      <a:pt x="48252" y="175545"/>
                    </a:lnTo>
                    <a:lnTo>
                      <a:pt x="47617" y="175545"/>
                    </a:lnTo>
                    <a:cubicBezTo>
                      <a:pt x="47617" y="175545"/>
                      <a:pt x="46855" y="175164"/>
                      <a:pt x="46855" y="175164"/>
                    </a:cubicBezTo>
                    <a:cubicBezTo>
                      <a:pt x="46855" y="175164"/>
                      <a:pt x="46855" y="175164"/>
                      <a:pt x="46982" y="175037"/>
                    </a:cubicBezTo>
                    <a:lnTo>
                      <a:pt x="43553" y="173513"/>
                    </a:lnTo>
                    <a:cubicBezTo>
                      <a:pt x="43553" y="173513"/>
                      <a:pt x="47236" y="174783"/>
                      <a:pt x="47236" y="174783"/>
                    </a:cubicBezTo>
                    <a:cubicBezTo>
                      <a:pt x="51046" y="171608"/>
                      <a:pt x="53586" y="168433"/>
                      <a:pt x="55364" y="165385"/>
                    </a:cubicBezTo>
                    <a:cubicBezTo>
                      <a:pt x="55999" y="164369"/>
                      <a:pt x="56380" y="163353"/>
                      <a:pt x="56888" y="162464"/>
                    </a:cubicBezTo>
                    <a:lnTo>
                      <a:pt x="57904" y="159797"/>
                    </a:lnTo>
                    <a:lnTo>
                      <a:pt x="57904" y="159416"/>
                    </a:lnTo>
                    <a:cubicBezTo>
                      <a:pt x="59555" y="153955"/>
                      <a:pt x="59047" y="149383"/>
                      <a:pt x="58539" y="146716"/>
                    </a:cubicBezTo>
                    <a:cubicBezTo>
                      <a:pt x="58539" y="146208"/>
                      <a:pt x="58285" y="145827"/>
                      <a:pt x="58285" y="145446"/>
                    </a:cubicBezTo>
                    <a:cubicBezTo>
                      <a:pt x="58285" y="145192"/>
                      <a:pt x="58158" y="144938"/>
                      <a:pt x="58031" y="144811"/>
                    </a:cubicBezTo>
                    <a:cubicBezTo>
                      <a:pt x="58031" y="144684"/>
                      <a:pt x="58031" y="144557"/>
                      <a:pt x="58031" y="144557"/>
                    </a:cubicBezTo>
                    <a:cubicBezTo>
                      <a:pt x="58031" y="144557"/>
                      <a:pt x="56380" y="143922"/>
                      <a:pt x="54221" y="142906"/>
                    </a:cubicBezTo>
                    <a:lnTo>
                      <a:pt x="41521" y="137445"/>
                    </a:lnTo>
                    <a:cubicBezTo>
                      <a:pt x="41521" y="137445"/>
                      <a:pt x="41521" y="137445"/>
                      <a:pt x="41648" y="137445"/>
                    </a:cubicBezTo>
                    <a:cubicBezTo>
                      <a:pt x="42664" y="137826"/>
                      <a:pt x="49395" y="140239"/>
                      <a:pt x="51935" y="141128"/>
                    </a:cubicBezTo>
                    <a:cubicBezTo>
                      <a:pt x="51935" y="141128"/>
                      <a:pt x="51681" y="141128"/>
                      <a:pt x="51681" y="141128"/>
                    </a:cubicBezTo>
                    <a:cubicBezTo>
                      <a:pt x="50919" y="140874"/>
                      <a:pt x="50030" y="140493"/>
                      <a:pt x="49141" y="140112"/>
                    </a:cubicBezTo>
                    <a:cubicBezTo>
                      <a:pt x="47744" y="139604"/>
                      <a:pt x="46474" y="139096"/>
                      <a:pt x="46474" y="139096"/>
                    </a:cubicBezTo>
                    <a:cubicBezTo>
                      <a:pt x="48506" y="137953"/>
                      <a:pt x="50157" y="136683"/>
                      <a:pt x="51681" y="135413"/>
                    </a:cubicBezTo>
                    <a:cubicBezTo>
                      <a:pt x="54475" y="133000"/>
                      <a:pt x="56507" y="130333"/>
                      <a:pt x="58031" y="127666"/>
                    </a:cubicBezTo>
                    <a:lnTo>
                      <a:pt x="61079" y="119411"/>
                    </a:lnTo>
                    <a:cubicBezTo>
                      <a:pt x="62095" y="114458"/>
                      <a:pt x="61841" y="109886"/>
                      <a:pt x="61460" y="106711"/>
                    </a:cubicBezTo>
                    <a:cubicBezTo>
                      <a:pt x="61460" y="106203"/>
                      <a:pt x="61333" y="105695"/>
                      <a:pt x="61206" y="105187"/>
                    </a:cubicBezTo>
                    <a:cubicBezTo>
                      <a:pt x="61079" y="104298"/>
                      <a:pt x="60952" y="103663"/>
                      <a:pt x="60825" y="103155"/>
                    </a:cubicBezTo>
                    <a:lnTo>
                      <a:pt x="68318" y="106330"/>
                    </a:lnTo>
                    <a:cubicBezTo>
                      <a:pt x="70350" y="104425"/>
                      <a:pt x="72128" y="102520"/>
                      <a:pt x="73779" y="100615"/>
                    </a:cubicBezTo>
                    <a:cubicBezTo>
                      <a:pt x="76065" y="97694"/>
                      <a:pt x="77843" y="94773"/>
                      <a:pt x="79240" y="92106"/>
                    </a:cubicBezTo>
                    <a:cubicBezTo>
                      <a:pt x="80129" y="90201"/>
                      <a:pt x="80764" y="88423"/>
                      <a:pt x="81399" y="86772"/>
                    </a:cubicBezTo>
                    <a:cubicBezTo>
                      <a:pt x="82415" y="83470"/>
                      <a:pt x="82923" y="80549"/>
                      <a:pt x="83177" y="78136"/>
                    </a:cubicBezTo>
                    <a:cubicBezTo>
                      <a:pt x="83177" y="77882"/>
                      <a:pt x="83177" y="77628"/>
                      <a:pt x="83177" y="77501"/>
                    </a:cubicBezTo>
                    <a:cubicBezTo>
                      <a:pt x="83431" y="74707"/>
                      <a:pt x="83177" y="72929"/>
                      <a:pt x="83177" y="72421"/>
                    </a:cubicBezTo>
                    <a:lnTo>
                      <a:pt x="89400" y="75088"/>
                    </a:lnTo>
                    <a:cubicBezTo>
                      <a:pt x="89400" y="75088"/>
                      <a:pt x="125595" y="90836"/>
                      <a:pt x="125595" y="90836"/>
                    </a:cubicBezTo>
                    <a:cubicBezTo>
                      <a:pt x="128770" y="92233"/>
                      <a:pt x="131056" y="95281"/>
                      <a:pt x="131310" y="98837"/>
                    </a:cubicBezTo>
                    <a:lnTo>
                      <a:pt x="131945" y="107346"/>
                    </a:lnTo>
                    <a:cubicBezTo>
                      <a:pt x="131945" y="107346"/>
                      <a:pt x="135628" y="152431"/>
                      <a:pt x="135628" y="152431"/>
                    </a:cubicBezTo>
                    <a:cubicBezTo>
                      <a:pt x="135628" y="153193"/>
                      <a:pt x="135882" y="153828"/>
                      <a:pt x="135882" y="154463"/>
                    </a:cubicBezTo>
                    <a:cubicBezTo>
                      <a:pt x="135882" y="154971"/>
                      <a:pt x="136009" y="155479"/>
                      <a:pt x="136136" y="155987"/>
                    </a:cubicBezTo>
                    <a:cubicBezTo>
                      <a:pt x="136263" y="157130"/>
                      <a:pt x="136517" y="158273"/>
                      <a:pt x="136644" y="159416"/>
                    </a:cubicBezTo>
                    <a:cubicBezTo>
                      <a:pt x="136771" y="160559"/>
                      <a:pt x="137025" y="161575"/>
                      <a:pt x="137152" y="162591"/>
                    </a:cubicBezTo>
                    <a:cubicBezTo>
                      <a:pt x="137152" y="162591"/>
                      <a:pt x="137152" y="162718"/>
                      <a:pt x="137152" y="162845"/>
                    </a:cubicBezTo>
                    <a:cubicBezTo>
                      <a:pt x="137406" y="163861"/>
                      <a:pt x="137533" y="164877"/>
                      <a:pt x="137787" y="165893"/>
                    </a:cubicBezTo>
                    <a:cubicBezTo>
                      <a:pt x="141851" y="186594"/>
                      <a:pt x="146931" y="199294"/>
                      <a:pt x="151757" y="206914"/>
                    </a:cubicBezTo>
                    <a:cubicBezTo>
                      <a:pt x="152519" y="208184"/>
                      <a:pt x="153281" y="209327"/>
                      <a:pt x="154043" y="210343"/>
                    </a:cubicBezTo>
                    <a:cubicBezTo>
                      <a:pt x="154805" y="211359"/>
                      <a:pt x="155567" y="212248"/>
                      <a:pt x="156202" y="213010"/>
                    </a:cubicBezTo>
                    <a:cubicBezTo>
                      <a:pt x="157345" y="214280"/>
                      <a:pt x="158361" y="215169"/>
                      <a:pt x="159377" y="215931"/>
                    </a:cubicBezTo>
                    <a:cubicBezTo>
                      <a:pt x="159377" y="216312"/>
                      <a:pt x="159250" y="216693"/>
                      <a:pt x="159123" y="216947"/>
                    </a:cubicBezTo>
                    <a:cubicBezTo>
                      <a:pt x="159123" y="216947"/>
                      <a:pt x="159123" y="216947"/>
                      <a:pt x="158996" y="217074"/>
                    </a:cubicBezTo>
                    <a:cubicBezTo>
                      <a:pt x="156710" y="228377"/>
                      <a:pt x="157853" y="240188"/>
                      <a:pt x="161663" y="251999"/>
                    </a:cubicBezTo>
                    <a:cubicBezTo>
                      <a:pt x="161917" y="252761"/>
                      <a:pt x="162171" y="253523"/>
                      <a:pt x="162425" y="254412"/>
                    </a:cubicBezTo>
                    <a:lnTo>
                      <a:pt x="162425" y="254666"/>
                    </a:lnTo>
                    <a:cubicBezTo>
                      <a:pt x="162425" y="254666"/>
                      <a:pt x="160393" y="260000"/>
                      <a:pt x="160393" y="260000"/>
                    </a:cubicBezTo>
                    <a:lnTo>
                      <a:pt x="159758" y="261905"/>
                    </a:lnTo>
                    <a:lnTo>
                      <a:pt x="149852" y="258730"/>
                    </a:lnTo>
                    <a:cubicBezTo>
                      <a:pt x="156075" y="263683"/>
                      <a:pt x="162425" y="268382"/>
                      <a:pt x="168648" y="273208"/>
                    </a:cubicBezTo>
                    <a:lnTo>
                      <a:pt x="235069" y="169830"/>
                    </a:lnTo>
                    <a:lnTo>
                      <a:pt x="235069" y="169830"/>
                    </a:lnTo>
                    <a:close/>
                    <a:moveTo>
                      <a:pt x="38600" y="200310"/>
                    </a:moveTo>
                    <a:cubicBezTo>
                      <a:pt x="39235" y="200564"/>
                      <a:pt x="39870" y="200818"/>
                      <a:pt x="40378" y="200945"/>
                    </a:cubicBezTo>
                    <a:lnTo>
                      <a:pt x="38600" y="200310"/>
                    </a:lnTo>
                    <a:close/>
                  </a:path>
                </a:pathLst>
              </a:custGeom>
              <a:solidFill>
                <a:srgbClr val="F3B48E"/>
              </a:solidFill>
              <a:ln w="0" cap="flat">
                <a:noFill/>
                <a:prstDash val="solid"/>
                <a:miter/>
              </a:ln>
            </p:spPr>
            <p:txBody>
              <a:bodyPr rtlCol="0" anchor="ctr"/>
              <a:lstStyle/>
              <a:p>
                <a:endParaRPr lang="nl-NL"/>
              </a:p>
            </p:txBody>
          </p:sp>
          <p:sp>
            <p:nvSpPr>
              <p:cNvPr id="195" name="Vrije vorm: vorm 194">
                <a:extLst>
                  <a:ext uri="{FF2B5EF4-FFF2-40B4-BE49-F238E27FC236}">
                    <a16:creationId xmlns:a16="http://schemas.microsoft.com/office/drawing/2014/main" id="{91FCD9F3-FEDB-D5F9-2B62-CB9F2640FE71}"/>
                  </a:ext>
                </a:extLst>
              </p:cNvPr>
              <p:cNvSpPr/>
              <p:nvPr/>
            </p:nvSpPr>
            <p:spPr>
              <a:xfrm>
                <a:off x="8779129" y="3198367"/>
                <a:ext cx="75564" cy="118159"/>
              </a:xfrm>
              <a:custGeom>
                <a:avLst/>
                <a:gdLst>
                  <a:gd name="connsiteX0" fmla="*/ 45085 w 75564"/>
                  <a:gd name="connsiteY0" fmla="*/ 12319 h 118159"/>
                  <a:gd name="connsiteX1" fmla="*/ 14351 w 75564"/>
                  <a:gd name="connsiteY1" fmla="*/ 0 h 118159"/>
                  <a:gd name="connsiteX2" fmla="*/ 14097 w 75564"/>
                  <a:gd name="connsiteY2" fmla="*/ 127 h 118159"/>
                  <a:gd name="connsiteX3" fmla="*/ 13208 w 75564"/>
                  <a:gd name="connsiteY3" fmla="*/ 2159 h 118159"/>
                  <a:gd name="connsiteX4" fmla="*/ 40259 w 75564"/>
                  <a:gd name="connsiteY4" fmla="*/ 13462 h 118159"/>
                  <a:gd name="connsiteX5" fmla="*/ 41656 w 75564"/>
                  <a:gd name="connsiteY5" fmla="*/ 14097 h 118159"/>
                  <a:gd name="connsiteX6" fmla="*/ 55372 w 75564"/>
                  <a:gd name="connsiteY6" fmla="*/ 19939 h 118159"/>
                  <a:gd name="connsiteX7" fmla="*/ 62992 w 75564"/>
                  <a:gd name="connsiteY7" fmla="*/ 25654 h 118159"/>
                  <a:gd name="connsiteX8" fmla="*/ 65913 w 75564"/>
                  <a:gd name="connsiteY8" fmla="*/ 46482 h 118159"/>
                  <a:gd name="connsiteX9" fmla="*/ 64135 w 75564"/>
                  <a:gd name="connsiteY9" fmla="*/ 49911 h 118159"/>
                  <a:gd name="connsiteX10" fmla="*/ 51053 w 75564"/>
                  <a:gd name="connsiteY10" fmla="*/ 56007 h 118159"/>
                  <a:gd name="connsiteX11" fmla="*/ 43688 w 75564"/>
                  <a:gd name="connsiteY11" fmla="*/ 53848 h 118159"/>
                  <a:gd name="connsiteX12" fmla="*/ 30734 w 75564"/>
                  <a:gd name="connsiteY12" fmla="*/ 49149 h 118159"/>
                  <a:gd name="connsiteX13" fmla="*/ 20320 w 75564"/>
                  <a:gd name="connsiteY13" fmla="*/ 45339 h 118159"/>
                  <a:gd name="connsiteX14" fmla="*/ 19685 w 75564"/>
                  <a:gd name="connsiteY14" fmla="*/ 47117 h 118159"/>
                  <a:gd name="connsiteX15" fmla="*/ 19685 w 75564"/>
                  <a:gd name="connsiteY15" fmla="*/ 47498 h 118159"/>
                  <a:gd name="connsiteX16" fmla="*/ 25781 w 75564"/>
                  <a:gd name="connsiteY16" fmla="*/ 50165 h 118159"/>
                  <a:gd name="connsiteX17" fmla="*/ 34417 w 75564"/>
                  <a:gd name="connsiteY17" fmla="*/ 53848 h 118159"/>
                  <a:gd name="connsiteX18" fmla="*/ 38481 w 75564"/>
                  <a:gd name="connsiteY18" fmla="*/ 56388 h 118159"/>
                  <a:gd name="connsiteX19" fmla="*/ 44577 w 75564"/>
                  <a:gd name="connsiteY19" fmla="*/ 68072 h 118159"/>
                  <a:gd name="connsiteX20" fmla="*/ 43307 w 75564"/>
                  <a:gd name="connsiteY20" fmla="*/ 76200 h 118159"/>
                  <a:gd name="connsiteX21" fmla="*/ 23622 w 75564"/>
                  <a:gd name="connsiteY21" fmla="*/ 81280 h 118159"/>
                  <a:gd name="connsiteX22" fmla="*/ 12446 w 75564"/>
                  <a:gd name="connsiteY22" fmla="*/ 77343 h 118159"/>
                  <a:gd name="connsiteX23" fmla="*/ 8889 w 75564"/>
                  <a:gd name="connsiteY23" fmla="*/ 76073 h 118159"/>
                  <a:gd name="connsiteX24" fmla="*/ 8255 w 75564"/>
                  <a:gd name="connsiteY24" fmla="*/ 77724 h 118159"/>
                  <a:gd name="connsiteX25" fmla="*/ 11302 w 75564"/>
                  <a:gd name="connsiteY25" fmla="*/ 78994 h 118159"/>
                  <a:gd name="connsiteX26" fmla="*/ 16764 w 75564"/>
                  <a:gd name="connsiteY26" fmla="*/ 81280 h 118159"/>
                  <a:gd name="connsiteX27" fmla="*/ 24384 w 75564"/>
                  <a:gd name="connsiteY27" fmla="*/ 99060 h 118159"/>
                  <a:gd name="connsiteX28" fmla="*/ 24002 w 75564"/>
                  <a:gd name="connsiteY28" fmla="*/ 99949 h 118159"/>
                  <a:gd name="connsiteX29" fmla="*/ 9144 w 75564"/>
                  <a:gd name="connsiteY29" fmla="*/ 105283 h 118159"/>
                  <a:gd name="connsiteX30" fmla="*/ 8001 w 75564"/>
                  <a:gd name="connsiteY30" fmla="*/ 104775 h 118159"/>
                  <a:gd name="connsiteX31" fmla="*/ 8001 w 75564"/>
                  <a:gd name="connsiteY31" fmla="*/ 104775 h 118159"/>
                  <a:gd name="connsiteX32" fmla="*/ 7874 w 75564"/>
                  <a:gd name="connsiteY32" fmla="*/ 104775 h 118159"/>
                  <a:gd name="connsiteX33" fmla="*/ 0 w 75564"/>
                  <a:gd name="connsiteY33" fmla="*/ 101981 h 118159"/>
                  <a:gd name="connsiteX34" fmla="*/ 127 w 75564"/>
                  <a:gd name="connsiteY34" fmla="*/ 104648 h 118159"/>
                  <a:gd name="connsiteX35" fmla="*/ 1524 w 75564"/>
                  <a:gd name="connsiteY35" fmla="*/ 108458 h 118159"/>
                  <a:gd name="connsiteX36" fmla="*/ 2286 w 75564"/>
                  <a:gd name="connsiteY36" fmla="*/ 109474 h 118159"/>
                  <a:gd name="connsiteX37" fmla="*/ 2667 w 75564"/>
                  <a:gd name="connsiteY37" fmla="*/ 109982 h 118159"/>
                  <a:gd name="connsiteX38" fmla="*/ 4699 w 75564"/>
                  <a:gd name="connsiteY38" fmla="*/ 111760 h 118159"/>
                  <a:gd name="connsiteX39" fmla="*/ 6858 w 75564"/>
                  <a:gd name="connsiteY39" fmla="*/ 112903 h 118159"/>
                  <a:gd name="connsiteX40" fmla="*/ 15367 w 75564"/>
                  <a:gd name="connsiteY40" fmla="*/ 115951 h 118159"/>
                  <a:gd name="connsiteX41" fmla="*/ 16890 w 75564"/>
                  <a:gd name="connsiteY41" fmla="*/ 116459 h 118159"/>
                  <a:gd name="connsiteX42" fmla="*/ 23495 w 75564"/>
                  <a:gd name="connsiteY42" fmla="*/ 117856 h 118159"/>
                  <a:gd name="connsiteX43" fmla="*/ 29845 w 75564"/>
                  <a:gd name="connsiteY43" fmla="*/ 118110 h 118159"/>
                  <a:gd name="connsiteX44" fmla="*/ 75311 w 75564"/>
                  <a:gd name="connsiteY44" fmla="*/ 59563 h 118159"/>
                  <a:gd name="connsiteX45" fmla="*/ 75311 w 75564"/>
                  <a:gd name="connsiteY45" fmla="*/ 59182 h 118159"/>
                  <a:gd name="connsiteX46" fmla="*/ 75564 w 75564"/>
                  <a:gd name="connsiteY46" fmla="*/ 58801 h 118159"/>
                  <a:gd name="connsiteX47" fmla="*/ 74930 w 75564"/>
                  <a:gd name="connsiteY47" fmla="*/ 55753 h 118159"/>
                  <a:gd name="connsiteX48" fmla="*/ 74930 w 75564"/>
                  <a:gd name="connsiteY48" fmla="*/ 55499 h 118159"/>
                  <a:gd name="connsiteX49" fmla="*/ 74422 w 75564"/>
                  <a:gd name="connsiteY49" fmla="*/ 52324 h 118159"/>
                  <a:gd name="connsiteX50" fmla="*/ 73914 w 75564"/>
                  <a:gd name="connsiteY50" fmla="*/ 48895 h 118159"/>
                  <a:gd name="connsiteX51" fmla="*/ 73660 w 75564"/>
                  <a:gd name="connsiteY51" fmla="*/ 47371 h 118159"/>
                  <a:gd name="connsiteX52" fmla="*/ 73406 w 75564"/>
                  <a:gd name="connsiteY52" fmla="*/ 45339 h 118159"/>
                  <a:gd name="connsiteX53" fmla="*/ 69723 w 75564"/>
                  <a:gd name="connsiteY53" fmla="*/ 254 h 118159"/>
                  <a:gd name="connsiteX54" fmla="*/ 68961 w 75564"/>
                  <a:gd name="connsiteY54" fmla="*/ 2413 h 118159"/>
                  <a:gd name="connsiteX55" fmla="*/ 44958 w 75564"/>
                  <a:gd name="connsiteY55" fmla="*/ 12319 h 1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75564" h="118159">
                    <a:moveTo>
                      <a:pt x="45085" y="12319"/>
                    </a:moveTo>
                    <a:lnTo>
                      <a:pt x="14351" y="0"/>
                    </a:lnTo>
                    <a:cubicBezTo>
                      <a:pt x="14351" y="0"/>
                      <a:pt x="14224" y="127"/>
                      <a:pt x="14097" y="127"/>
                    </a:cubicBezTo>
                    <a:lnTo>
                      <a:pt x="13208" y="2159"/>
                    </a:lnTo>
                    <a:cubicBezTo>
                      <a:pt x="13208" y="2159"/>
                      <a:pt x="41148" y="13589"/>
                      <a:pt x="40259" y="13462"/>
                    </a:cubicBezTo>
                    <a:lnTo>
                      <a:pt x="41656" y="14097"/>
                    </a:lnTo>
                    <a:cubicBezTo>
                      <a:pt x="41656" y="14097"/>
                      <a:pt x="55372" y="19939"/>
                      <a:pt x="55372" y="19939"/>
                    </a:cubicBezTo>
                    <a:cubicBezTo>
                      <a:pt x="58420" y="21209"/>
                      <a:pt x="60960" y="23241"/>
                      <a:pt x="62992" y="25654"/>
                    </a:cubicBezTo>
                    <a:cubicBezTo>
                      <a:pt x="67564" y="31242"/>
                      <a:pt x="68961" y="39243"/>
                      <a:pt x="65913" y="46482"/>
                    </a:cubicBezTo>
                    <a:cubicBezTo>
                      <a:pt x="65405" y="47752"/>
                      <a:pt x="64770" y="48895"/>
                      <a:pt x="64135" y="49911"/>
                    </a:cubicBezTo>
                    <a:cubicBezTo>
                      <a:pt x="60960" y="54864"/>
                      <a:pt x="56514" y="56769"/>
                      <a:pt x="51053" y="56007"/>
                    </a:cubicBezTo>
                    <a:cubicBezTo>
                      <a:pt x="48768" y="55753"/>
                      <a:pt x="46227" y="54991"/>
                      <a:pt x="43688" y="53848"/>
                    </a:cubicBezTo>
                    <a:lnTo>
                      <a:pt x="30734" y="49149"/>
                    </a:lnTo>
                    <a:lnTo>
                      <a:pt x="20320" y="45339"/>
                    </a:lnTo>
                    <a:lnTo>
                      <a:pt x="19685" y="47117"/>
                    </a:lnTo>
                    <a:lnTo>
                      <a:pt x="19685" y="47498"/>
                    </a:lnTo>
                    <a:cubicBezTo>
                      <a:pt x="19685" y="47498"/>
                      <a:pt x="25781" y="50165"/>
                      <a:pt x="25781" y="50165"/>
                    </a:cubicBezTo>
                    <a:lnTo>
                      <a:pt x="34417" y="53848"/>
                    </a:lnTo>
                    <a:cubicBezTo>
                      <a:pt x="35940" y="54483"/>
                      <a:pt x="37338" y="55372"/>
                      <a:pt x="38481" y="56388"/>
                    </a:cubicBezTo>
                    <a:cubicBezTo>
                      <a:pt x="42037" y="59309"/>
                      <a:pt x="44196" y="63500"/>
                      <a:pt x="44577" y="68072"/>
                    </a:cubicBezTo>
                    <a:cubicBezTo>
                      <a:pt x="44831" y="70739"/>
                      <a:pt x="44450" y="73533"/>
                      <a:pt x="43307" y="76200"/>
                    </a:cubicBezTo>
                    <a:cubicBezTo>
                      <a:pt x="39624" y="84836"/>
                      <a:pt x="32258" y="84963"/>
                      <a:pt x="23622" y="81280"/>
                    </a:cubicBezTo>
                    <a:lnTo>
                      <a:pt x="12446" y="77343"/>
                    </a:lnTo>
                    <a:lnTo>
                      <a:pt x="8889" y="76073"/>
                    </a:lnTo>
                    <a:lnTo>
                      <a:pt x="8255" y="77724"/>
                    </a:lnTo>
                    <a:lnTo>
                      <a:pt x="11302" y="78994"/>
                    </a:lnTo>
                    <a:lnTo>
                      <a:pt x="16764" y="81280"/>
                    </a:lnTo>
                    <a:cubicBezTo>
                      <a:pt x="23622" y="84201"/>
                      <a:pt x="26924" y="92075"/>
                      <a:pt x="24384" y="99060"/>
                    </a:cubicBezTo>
                    <a:cubicBezTo>
                      <a:pt x="24384" y="99314"/>
                      <a:pt x="24130" y="99695"/>
                      <a:pt x="24002" y="99949"/>
                    </a:cubicBezTo>
                    <a:cubicBezTo>
                      <a:pt x="21082" y="106807"/>
                      <a:pt x="15748" y="107696"/>
                      <a:pt x="9144" y="105283"/>
                    </a:cubicBezTo>
                    <a:cubicBezTo>
                      <a:pt x="8763" y="105156"/>
                      <a:pt x="8382" y="105029"/>
                      <a:pt x="8001" y="104775"/>
                    </a:cubicBezTo>
                    <a:cubicBezTo>
                      <a:pt x="8001" y="104775"/>
                      <a:pt x="8001" y="104775"/>
                      <a:pt x="8001" y="104775"/>
                    </a:cubicBezTo>
                    <a:cubicBezTo>
                      <a:pt x="8001" y="104775"/>
                      <a:pt x="8001" y="104775"/>
                      <a:pt x="7874" y="104775"/>
                    </a:cubicBezTo>
                    <a:cubicBezTo>
                      <a:pt x="6223" y="104140"/>
                      <a:pt x="0" y="101981"/>
                      <a:pt x="0" y="101981"/>
                    </a:cubicBezTo>
                    <a:cubicBezTo>
                      <a:pt x="0" y="102870"/>
                      <a:pt x="0" y="103759"/>
                      <a:pt x="127" y="104648"/>
                    </a:cubicBezTo>
                    <a:cubicBezTo>
                      <a:pt x="381" y="105918"/>
                      <a:pt x="762" y="107315"/>
                      <a:pt x="1524" y="108458"/>
                    </a:cubicBezTo>
                    <a:cubicBezTo>
                      <a:pt x="1777" y="108839"/>
                      <a:pt x="2032" y="109093"/>
                      <a:pt x="2286" y="109474"/>
                    </a:cubicBezTo>
                    <a:cubicBezTo>
                      <a:pt x="2286" y="109601"/>
                      <a:pt x="2539" y="109855"/>
                      <a:pt x="2667" y="109982"/>
                    </a:cubicBezTo>
                    <a:cubicBezTo>
                      <a:pt x="3302" y="110617"/>
                      <a:pt x="3937" y="111252"/>
                      <a:pt x="4699" y="111760"/>
                    </a:cubicBezTo>
                    <a:cubicBezTo>
                      <a:pt x="5334" y="112268"/>
                      <a:pt x="6096" y="112649"/>
                      <a:pt x="6858" y="112903"/>
                    </a:cubicBezTo>
                    <a:lnTo>
                      <a:pt x="15367" y="115951"/>
                    </a:lnTo>
                    <a:cubicBezTo>
                      <a:pt x="15367" y="115951"/>
                      <a:pt x="16383" y="116332"/>
                      <a:pt x="16890" y="116459"/>
                    </a:cubicBezTo>
                    <a:cubicBezTo>
                      <a:pt x="19050" y="117221"/>
                      <a:pt x="21336" y="117602"/>
                      <a:pt x="23495" y="117856"/>
                    </a:cubicBezTo>
                    <a:cubicBezTo>
                      <a:pt x="25653" y="118110"/>
                      <a:pt x="27813" y="118237"/>
                      <a:pt x="29845" y="118110"/>
                    </a:cubicBezTo>
                    <a:cubicBezTo>
                      <a:pt x="46101" y="70612"/>
                      <a:pt x="75311" y="59563"/>
                      <a:pt x="75311" y="59563"/>
                    </a:cubicBezTo>
                    <a:lnTo>
                      <a:pt x="75311" y="59182"/>
                    </a:lnTo>
                    <a:cubicBezTo>
                      <a:pt x="75311" y="59182"/>
                      <a:pt x="75564" y="58801"/>
                      <a:pt x="75564" y="58801"/>
                    </a:cubicBezTo>
                    <a:cubicBezTo>
                      <a:pt x="75311" y="57785"/>
                      <a:pt x="75184" y="56769"/>
                      <a:pt x="74930" y="55753"/>
                    </a:cubicBezTo>
                    <a:cubicBezTo>
                      <a:pt x="74930" y="55753"/>
                      <a:pt x="74930" y="55626"/>
                      <a:pt x="74930" y="55499"/>
                    </a:cubicBezTo>
                    <a:cubicBezTo>
                      <a:pt x="74676" y="54483"/>
                      <a:pt x="74549" y="53340"/>
                      <a:pt x="74422" y="52324"/>
                    </a:cubicBezTo>
                    <a:cubicBezTo>
                      <a:pt x="74168" y="51181"/>
                      <a:pt x="74040" y="50038"/>
                      <a:pt x="73914" y="48895"/>
                    </a:cubicBezTo>
                    <a:cubicBezTo>
                      <a:pt x="73914" y="48387"/>
                      <a:pt x="73787" y="47879"/>
                      <a:pt x="73660" y="47371"/>
                    </a:cubicBezTo>
                    <a:cubicBezTo>
                      <a:pt x="73660" y="46736"/>
                      <a:pt x="73406" y="45974"/>
                      <a:pt x="73406" y="45339"/>
                    </a:cubicBezTo>
                    <a:lnTo>
                      <a:pt x="69723" y="254"/>
                    </a:lnTo>
                    <a:cubicBezTo>
                      <a:pt x="69469" y="1016"/>
                      <a:pt x="69342" y="1651"/>
                      <a:pt x="68961" y="2413"/>
                    </a:cubicBezTo>
                    <a:cubicBezTo>
                      <a:pt x="64897" y="11811"/>
                      <a:pt x="54228" y="16256"/>
                      <a:pt x="44958" y="12319"/>
                    </a:cubicBezTo>
                    <a:close/>
                  </a:path>
                </a:pathLst>
              </a:custGeom>
              <a:solidFill>
                <a:srgbClr val="E6836D"/>
              </a:solidFill>
              <a:ln w="0" cap="flat">
                <a:noFill/>
                <a:prstDash val="solid"/>
                <a:miter/>
              </a:ln>
            </p:spPr>
            <p:txBody>
              <a:bodyPr rtlCol="0" anchor="ctr"/>
              <a:lstStyle/>
              <a:p>
                <a:endParaRPr lang="nl-NL"/>
              </a:p>
            </p:txBody>
          </p:sp>
          <p:sp>
            <p:nvSpPr>
              <p:cNvPr id="196" name="Vrije vorm: vorm 195">
                <a:extLst>
                  <a:ext uri="{FF2B5EF4-FFF2-40B4-BE49-F238E27FC236}">
                    <a16:creationId xmlns:a16="http://schemas.microsoft.com/office/drawing/2014/main" id="{90A4B642-736A-C4E1-8AFF-F36CBE32FC93}"/>
                  </a:ext>
                </a:extLst>
              </p:cNvPr>
              <p:cNvSpPr/>
              <p:nvPr/>
            </p:nvSpPr>
            <p:spPr>
              <a:xfrm>
                <a:off x="8745601" y="3163570"/>
                <a:ext cx="133984" cy="189357"/>
              </a:xfrm>
              <a:custGeom>
                <a:avLst/>
                <a:gdLst>
                  <a:gd name="connsiteX0" fmla="*/ 132080 w 133984"/>
                  <a:gd name="connsiteY0" fmla="*/ 187706 h 189357"/>
                  <a:gd name="connsiteX1" fmla="*/ 133985 w 133984"/>
                  <a:gd name="connsiteY1" fmla="*/ 182372 h 189357"/>
                  <a:gd name="connsiteX2" fmla="*/ 133985 w 133984"/>
                  <a:gd name="connsiteY2" fmla="*/ 182118 h 189357"/>
                  <a:gd name="connsiteX3" fmla="*/ 133223 w 133984"/>
                  <a:gd name="connsiteY3" fmla="*/ 179705 h 189357"/>
                  <a:gd name="connsiteX4" fmla="*/ 130556 w 133984"/>
                  <a:gd name="connsiteY4" fmla="*/ 144780 h 189357"/>
                  <a:gd name="connsiteX5" fmla="*/ 130683 w 133984"/>
                  <a:gd name="connsiteY5" fmla="*/ 144653 h 189357"/>
                  <a:gd name="connsiteX6" fmla="*/ 130937 w 133984"/>
                  <a:gd name="connsiteY6" fmla="*/ 143637 h 189357"/>
                  <a:gd name="connsiteX7" fmla="*/ 127762 w 133984"/>
                  <a:gd name="connsiteY7" fmla="*/ 140716 h 189357"/>
                  <a:gd name="connsiteX8" fmla="*/ 125603 w 133984"/>
                  <a:gd name="connsiteY8" fmla="*/ 138049 h 189357"/>
                  <a:gd name="connsiteX9" fmla="*/ 123317 w 133984"/>
                  <a:gd name="connsiteY9" fmla="*/ 134620 h 189357"/>
                  <a:gd name="connsiteX10" fmla="*/ 109347 w 133984"/>
                  <a:gd name="connsiteY10" fmla="*/ 93599 h 189357"/>
                  <a:gd name="connsiteX11" fmla="*/ 109347 w 133984"/>
                  <a:gd name="connsiteY11" fmla="*/ 93980 h 189357"/>
                  <a:gd name="connsiteX12" fmla="*/ 109093 w 133984"/>
                  <a:gd name="connsiteY12" fmla="*/ 94361 h 189357"/>
                  <a:gd name="connsiteX13" fmla="*/ 63627 w 133984"/>
                  <a:gd name="connsiteY13" fmla="*/ 152908 h 189357"/>
                  <a:gd name="connsiteX14" fmla="*/ 57277 w 133984"/>
                  <a:gd name="connsiteY14" fmla="*/ 152654 h 189357"/>
                  <a:gd name="connsiteX15" fmla="*/ 50673 w 133984"/>
                  <a:gd name="connsiteY15" fmla="*/ 151257 h 189357"/>
                  <a:gd name="connsiteX16" fmla="*/ 49149 w 133984"/>
                  <a:gd name="connsiteY16" fmla="*/ 150749 h 189357"/>
                  <a:gd name="connsiteX17" fmla="*/ 40640 w 133984"/>
                  <a:gd name="connsiteY17" fmla="*/ 147701 h 189357"/>
                  <a:gd name="connsiteX18" fmla="*/ 38481 w 133984"/>
                  <a:gd name="connsiteY18" fmla="*/ 146558 h 189357"/>
                  <a:gd name="connsiteX19" fmla="*/ 36449 w 133984"/>
                  <a:gd name="connsiteY19" fmla="*/ 144780 h 189357"/>
                  <a:gd name="connsiteX20" fmla="*/ 36068 w 133984"/>
                  <a:gd name="connsiteY20" fmla="*/ 144272 h 189357"/>
                  <a:gd name="connsiteX21" fmla="*/ 35306 w 133984"/>
                  <a:gd name="connsiteY21" fmla="*/ 143256 h 189357"/>
                  <a:gd name="connsiteX22" fmla="*/ 33909 w 133984"/>
                  <a:gd name="connsiteY22" fmla="*/ 139446 h 189357"/>
                  <a:gd name="connsiteX23" fmla="*/ 33782 w 133984"/>
                  <a:gd name="connsiteY23" fmla="*/ 136779 h 189357"/>
                  <a:gd name="connsiteX24" fmla="*/ 15748 w 133984"/>
                  <a:gd name="connsiteY24" fmla="*/ 130302 h 189357"/>
                  <a:gd name="connsiteX25" fmla="*/ 33782 w 133984"/>
                  <a:gd name="connsiteY25" fmla="*/ 136779 h 189357"/>
                  <a:gd name="connsiteX26" fmla="*/ 41529 w 133984"/>
                  <a:gd name="connsiteY26" fmla="*/ 139573 h 189357"/>
                  <a:gd name="connsiteX27" fmla="*/ 41783 w 133984"/>
                  <a:gd name="connsiteY27" fmla="*/ 139573 h 189357"/>
                  <a:gd name="connsiteX28" fmla="*/ 41783 w 133984"/>
                  <a:gd name="connsiteY28" fmla="*/ 139573 h 189357"/>
                  <a:gd name="connsiteX29" fmla="*/ 42926 w 133984"/>
                  <a:gd name="connsiteY29" fmla="*/ 140081 h 189357"/>
                  <a:gd name="connsiteX30" fmla="*/ 57785 w 133984"/>
                  <a:gd name="connsiteY30" fmla="*/ 134747 h 189357"/>
                  <a:gd name="connsiteX31" fmla="*/ 58166 w 133984"/>
                  <a:gd name="connsiteY31" fmla="*/ 133858 h 189357"/>
                  <a:gd name="connsiteX32" fmla="*/ 50546 w 133984"/>
                  <a:gd name="connsiteY32" fmla="*/ 116078 h 189357"/>
                  <a:gd name="connsiteX33" fmla="*/ 45085 w 133984"/>
                  <a:gd name="connsiteY33" fmla="*/ 113792 h 189357"/>
                  <a:gd name="connsiteX34" fmla="*/ 42037 w 133984"/>
                  <a:gd name="connsiteY34" fmla="*/ 112522 h 189357"/>
                  <a:gd name="connsiteX35" fmla="*/ 42672 w 133984"/>
                  <a:gd name="connsiteY35" fmla="*/ 110871 h 189357"/>
                  <a:gd name="connsiteX36" fmla="*/ 46228 w 133984"/>
                  <a:gd name="connsiteY36" fmla="*/ 112141 h 189357"/>
                  <a:gd name="connsiteX37" fmla="*/ 57404 w 133984"/>
                  <a:gd name="connsiteY37" fmla="*/ 116078 h 189357"/>
                  <a:gd name="connsiteX38" fmla="*/ 77089 w 133984"/>
                  <a:gd name="connsiteY38" fmla="*/ 110998 h 189357"/>
                  <a:gd name="connsiteX39" fmla="*/ 78359 w 133984"/>
                  <a:gd name="connsiteY39" fmla="*/ 102870 h 189357"/>
                  <a:gd name="connsiteX40" fmla="*/ 72263 w 133984"/>
                  <a:gd name="connsiteY40" fmla="*/ 91186 h 189357"/>
                  <a:gd name="connsiteX41" fmla="*/ 68199 w 133984"/>
                  <a:gd name="connsiteY41" fmla="*/ 88646 h 189357"/>
                  <a:gd name="connsiteX42" fmla="*/ 59563 w 133984"/>
                  <a:gd name="connsiteY42" fmla="*/ 84963 h 189357"/>
                  <a:gd name="connsiteX43" fmla="*/ 53340 w 133984"/>
                  <a:gd name="connsiteY43" fmla="*/ 82296 h 189357"/>
                  <a:gd name="connsiteX44" fmla="*/ 53340 w 133984"/>
                  <a:gd name="connsiteY44" fmla="*/ 81915 h 189357"/>
                  <a:gd name="connsiteX45" fmla="*/ 54102 w 133984"/>
                  <a:gd name="connsiteY45" fmla="*/ 80137 h 189357"/>
                  <a:gd name="connsiteX46" fmla="*/ 64516 w 133984"/>
                  <a:gd name="connsiteY46" fmla="*/ 83947 h 189357"/>
                  <a:gd name="connsiteX47" fmla="*/ 77470 w 133984"/>
                  <a:gd name="connsiteY47" fmla="*/ 88646 h 189357"/>
                  <a:gd name="connsiteX48" fmla="*/ 84836 w 133984"/>
                  <a:gd name="connsiteY48" fmla="*/ 90805 h 189357"/>
                  <a:gd name="connsiteX49" fmla="*/ 97917 w 133984"/>
                  <a:gd name="connsiteY49" fmla="*/ 84709 h 189357"/>
                  <a:gd name="connsiteX50" fmla="*/ 99695 w 133984"/>
                  <a:gd name="connsiteY50" fmla="*/ 81280 h 189357"/>
                  <a:gd name="connsiteX51" fmla="*/ 96774 w 133984"/>
                  <a:gd name="connsiteY51" fmla="*/ 60452 h 189357"/>
                  <a:gd name="connsiteX52" fmla="*/ 89154 w 133984"/>
                  <a:gd name="connsiteY52" fmla="*/ 54737 h 189357"/>
                  <a:gd name="connsiteX53" fmla="*/ 75438 w 133984"/>
                  <a:gd name="connsiteY53" fmla="*/ 48895 h 189357"/>
                  <a:gd name="connsiteX54" fmla="*/ 74041 w 133984"/>
                  <a:gd name="connsiteY54" fmla="*/ 48260 h 189357"/>
                  <a:gd name="connsiteX55" fmla="*/ 46990 w 133984"/>
                  <a:gd name="connsiteY55" fmla="*/ 36957 h 189357"/>
                  <a:gd name="connsiteX56" fmla="*/ 47879 w 133984"/>
                  <a:gd name="connsiteY56" fmla="*/ 34925 h 189357"/>
                  <a:gd name="connsiteX57" fmla="*/ 47879 w 133984"/>
                  <a:gd name="connsiteY57" fmla="*/ 34544 h 189357"/>
                  <a:gd name="connsiteX58" fmla="*/ 76454 w 133984"/>
                  <a:gd name="connsiteY58" fmla="*/ 45974 h 189357"/>
                  <a:gd name="connsiteX59" fmla="*/ 78994 w 133984"/>
                  <a:gd name="connsiteY59" fmla="*/ 46990 h 189357"/>
                  <a:gd name="connsiteX60" fmla="*/ 102997 w 133984"/>
                  <a:gd name="connsiteY60" fmla="*/ 37084 h 189357"/>
                  <a:gd name="connsiteX61" fmla="*/ 103759 w 133984"/>
                  <a:gd name="connsiteY61" fmla="*/ 34925 h 189357"/>
                  <a:gd name="connsiteX62" fmla="*/ 103124 w 133984"/>
                  <a:gd name="connsiteY62" fmla="*/ 26416 h 189357"/>
                  <a:gd name="connsiteX63" fmla="*/ 97409 w 133984"/>
                  <a:gd name="connsiteY63" fmla="*/ 18415 h 189357"/>
                  <a:gd name="connsiteX64" fmla="*/ 61214 w 133984"/>
                  <a:gd name="connsiteY64" fmla="*/ 2667 h 189357"/>
                  <a:gd name="connsiteX65" fmla="*/ 54991 w 133984"/>
                  <a:gd name="connsiteY65" fmla="*/ 0 h 189357"/>
                  <a:gd name="connsiteX66" fmla="*/ 54991 w 133984"/>
                  <a:gd name="connsiteY66" fmla="*/ 5080 h 189357"/>
                  <a:gd name="connsiteX67" fmla="*/ 54991 w 133984"/>
                  <a:gd name="connsiteY67" fmla="*/ 5715 h 189357"/>
                  <a:gd name="connsiteX68" fmla="*/ 53213 w 133984"/>
                  <a:gd name="connsiteY68" fmla="*/ 14351 h 189357"/>
                  <a:gd name="connsiteX69" fmla="*/ 51054 w 133984"/>
                  <a:gd name="connsiteY69" fmla="*/ 19685 h 189357"/>
                  <a:gd name="connsiteX70" fmla="*/ 45593 w 133984"/>
                  <a:gd name="connsiteY70" fmla="*/ 28194 h 189357"/>
                  <a:gd name="connsiteX71" fmla="*/ 40132 w 133984"/>
                  <a:gd name="connsiteY71" fmla="*/ 33909 h 189357"/>
                  <a:gd name="connsiteX72" fmla="*/ 32639 w 133984"/>
                  <a:gd name="connsiteY72" fmla="*/ 30734 h 189357"/>
                  <a:gd name="connsiteX73" fmla="*/ 33020 w 133984"/>
                  <a:gd name="connsiteY73" fmla="*/ 32766 h 189357"/>
                  <a:gd name="connsiteX74" fmla="*/ 33274 w 133984"/>
                  <a:gd name="connsiteY74" fmla="*/ 34290 h 189357"/>
                  <a:gd name="connsiteX75" fmla="*/ 32893 w 133984"/>
                  <a:gd name="connsiteY75" fmla="*/ 46990 h 189357"/>
                  <a:gd name="connsiteX76" fmla="*/ 29845 w 133984"/>
                  <a:gd name="connsiteY76" fmla="*/ 55245 h 189357"/>
                  <a:gd name="connsiteX77" fmla="*/ 23495 w 133984"/>
                  <a:gd name="connsiteY77" fmla="*/ 62992 h 189357"/>
                  <a:gd name="connsiteX78" fmla="*/ 18288 w 133984"/>
                  <a:gd name="connsiteY78" fmla="*/ 66675 h 189357"/>
                  <a:gd name="connsiteX79" fmla="*/ 20955 w 133984"/>
                  <a:gd name="connsiteY79" fmla="*/ 67691 h 189357"/>
                  <a:gd name="connsiteX80" fmla="*/ 23495 w 133984"/>
                  <a:gd name="connsiteY80" fmla="*/ 68707 h 189357"/>
                  <a:gd name="connsiteX81" fmla="*/ 23749 w 133984"/>
                  <a:gd name="connsiteY81" fmla="*/ 68707 h 189357"/>
                  <a:gd name="connsiteX82" fmla="*/ 24638 w 133984"/>
                  <a:gd name="connsiteY82" fmla="*/ 69088 h 189357"/>
                  <a:gd name="connsiteX83" fmla="*/ 13462 w 133984"/>
                  <a:gd name="connsiteY83" fmla="*/ 65024 h 189357"/>
                  <a:gd name="connsiteX84" fmla="*/ 13335 w 133984"/>
                  <a:gd name="connsiteY84" fmla="*/ 65024 h 189357"/>
                  <a:gd name="connsiteX85" fmla="*/ 26035 w 133984"/>
                  <a:gd name="connsiteY85" fmla="*/ 70485 h 189357"/>
                  <a:gd name="connsiteX86" fmla="*/ 29845 w 133984"/>
                  <a:gd name="connsiteY86" fmla="*/ 72136 h 189357"/>
                  <a:gd name="connsiteX87" fmla="*/ 29845 w 133984"/>
                  <a:gd name="connsiteY87" fmla="*/ 72390 h 189357"/>
                  <a:gd name="connsiteX88" fmla="*/ 30099 w 133984"/>
                  <a:gd name="connsiteY88" fmla="*/ 73025 h 189357"/>
                  <a:gd name="connsiteX89" fmla="*/ 30353 w 133984"/>
                  <a:gd name="connsiteY89" fmla="*/ 74295 h 189357"/>
                  <a:gd name="connsiteX90" fmla="*/ 29845 w 133984"/>
                  <a:gd name="connsiteY90" fmla="*/ 86995 h 189357"/>
                  <a:gd name="connsiteX91" fmla="*/ 29845 w 133984"/>
                  <a:gd name="connsiteY91" fmla="*/ 87376 h 189357"/>
                  <a:gd name="connsiteX92" fmla="*/ 28702 w 133984"/>
                  <a:gd name="connsiteY92" fmla="*/ 90043 h 189357"/>
                  <a:gd name="connsiteX93" fmla="*/ 27178 w 133984"/>
                  <a:gd name="connsiteY93" fmla="*/ 92964 h 189357"/>
                  <a:gd name="connsiteX94" fmla="*/ 19050 w 133984"/>
                  <a:gd name="connsiteY94" fmla="*/ 102362 h 189357"/>
                  <a:gd name="connsiteX95" fmla="*/ 15367 w 133984"/>
                  <a:gd name="connsiteY95" fmla="*/ 101092 h 189357"/>
                  <a:gd name="connsiteX96" fmla="*/ 18796 w 133984"/>
                  <a:gd name="connsiteY96" fmla="*/ 102616 h 189357"/>
                  <a:gd name="connsiteX97" fmla="*/ 18669 w 133984"/>
                  <a:gd name="connsiteY97" fmla="*/ 102743 h 189357"/>
                  <a:gd name="connsiteX98" fmla="*/ 19431 w 133984"/>
                  <a:gd name="connsiteY98" fmla="*/ 102997 h 189357"/>
                  <a:gd name="connsiteX99" fmla="*/ 20066 w 133984"/>
                  <a:gd name="connsiteY99" fmla="*/ 102997 h 189357"/>
                  <a:gd name="connsiteX100" fmla="*/ 22606 w 133984"/>
                  <a:gd name="connsiteY100" fmla="*/ 104267 h 189357"/>
                  <a:gd name="connsiteX101" fmla="*/ 23876 w 133984"/>
                  <a:gd name="connsiteY101" fmla="*/ 104775 h 189357"/>
                  <a:gd name="connsiteX102" fmla="*/ 24511 w 133984"/>
                  <a:gd name="connsiteY102" fmla="*/ 107188 h 189357"/>
                  <a:gd name="connsiteX103" fmla="*/ 24638 w 133984"/>
                  <a:gd name="connsiteY103" fmla="*/ 108331 h 189357"/>
                  <a:gd name="connsiteX104" fmla="*/ 17272 w 133984"/>
                  <a:gd name="connsiteY104" fmla="*/ 126492 h 189357"/>
                  <a:gd name="connsiteX105" fmla="*/ 17272 w 133984"/>
                  <a:gd name="connsiteY105" fmla="*/ 126492 h 189357"/>
                  <a:gd name="connsiteX106" fmla="*/ 13970 w 133984"/>
                  <a:gd name="connsiteY106" fmla="*/ 129413 h 189357"/>
                  <a:gd name="connsiteX107" fmla="*/ 14859 w 133984"/>
                  <a:gd name="connsiteY107" fmla="*/ 129667 h 189357"/>
                  <a:gd name="connsiteX108" fmla="*/ 13970 w 133984"/>
                  <a:gd name="connsiteY108" fmla="*/ 129413 h 189357"/>
                  <a:gd name="connsiteX109" fmla="*/ 3556 w 133984"/>
                  <a:gd name="connsiteY109" fmla="*/ 125603 h 189357"/>
                  <a:gd name="connsiteX110" fmla="*/ 0 w 133984"/>
                  <a:gd name="connsiteY110" fmla="*/ 124333 h 189357"/>
                  <a:gd name="connsiteX111" fmla="*/ 5715 w 133984"/>
                  <a:gd name="connsiteY111" fmla="*/ 133350 h 189357"/>
                  <a:gd name="connsiteX112" fmla="*/ 34544 w 133984"/>
                  <a:gd name="connsiteY112" fmla="*/ 157353 h 189357"/>
                  <a:gd name="connsiteX113" fmla="*/ 47371 w 133984"/>
                  <a:gd name="connsiteY113" fmla="*/ 162052 h 189357"/>
                  <a:gd name="connsiteX114" fmla="*/ 121666 w 133984"/>
                  <a:gd name="connsiteY114" fmla="*/ 186182 h 189357"/>
                  <a:gd name="connsiteX115" fmla="*/ 131572 w 133984"/>
                  <a:gd name="connsiteY115" fmla="*/ 189357 h 189357"/>
                  <a:gd name="connsiteX116" fmla="*/ 132207 w 133984"/>
                  <a:gd name="connsiteY116" fmla="*/ 187452 h 189357"/>
                  <a:gd name="connsiteX117" fmla="*/ 34417 w 133984"/>
                  <a:gd name="connsiteY117" fmla="*/ 74549 h 189357"/>
                  <a:gd name="connsiteX118" fmla="*/ 30988 w 133984"/>
                  <a:gd name="connsiteY118" fmla="*/ 72898 h 189357"/>
                  <a:gd name="connsiteX119" fmla="*/ 34417 w 133984"/>
                  <a:gd name="connsiteY119" fmla="*/ 74422 h 189357"/>
                  <a:gd name="connsiteX120" fmla="*/ 34417 w 133984"/>
                  <a:gd name="connsiteY120" fmla="*/ 74422 h 189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33984" h="189357">
                    <a:moveTo>
                      <a:pt x="132080" y="187706"/>
                    </a:moveTo>
                    <a:lnTo>
                      <a:pt x="133985" y="182372"/>
                    </a:lnTo>
                    <a:cubicBezTo>
                      <a:pt x="133985" y="182372"/>
                      <a:pt x="133985" y="182118"/>
                      <a:pt x="133985" y="182118"/>
                    </a:cubicBezTo>
                    <a:cubicBezTo>
                      <a:pt x="133731" y="181356"/>
                      <a:pt x="133477" y="180594"/>
                      <a:pt x="133223" y="179705"/>
                    </a:cubicBezTo>
                    <a:cubicBezTo>
                      <a:pt x="129413" y="167894"/>
                      <a:pt x="128270" y="156083"/>
                      <a:pt x="130556" y="144780"/>
                    </a:cubicBezTo>
                    <a:cubicBezTo>
                      <a:pt x="130556" y="144780"/>
                      <a:pt x="130556" y="144780"/>
                      <a:pt x="130683" y="144653"/>
                    </a:cubicBezTo>
                    <a:cubicBezTo>
                      <a:pt x="130683" y="144272"/>
                      <a:pt x="130810" y="143891"/>
                      <a:pt x="130937" y="143637"/>
                    </a:cubicBezTo>
                    <a:cubicBezTo>
                      <a:pt x="129921" y="142875"/>
                      <a:pt x="128905" y="141986"/>
                      <a:pt x="127762" y="140716"/>
                    </a:cubicBezTo>
                    <a:cubicBezTo>
                      <a:pt x="127000" y="139954"/>
                      <a:pt x="126365" y="139065"/>
                      <a:pt x="125603" y="138049"/>
                    </a:cubicBezTo>
                    <a:cubicBezTo>
                      <a:pt x="124841" y="137033"/>
                      <a:pt x="124079" y="135890"/>
                      <a:pt x="123317" y="134620"/>
                    </a:cubicBezTo>
                    <a:cubicBezTo>
                      <a:pt x="118618" y="127000"/>
                      <a:pt x="113411" y="114427"/>
                      <a:pt x="109347" y="93599"/>
                    </a:cubicBezTo>
                    <a:lnTo>
                      <a:pt x="109347" y="93980"/>
                    </a:lnTo>
                    <a:cubicBezTo>
                      <a:pt x="109347" y="93980"/>
                      <a:pt x="109093" y="94361"/>
                      <a:pt x="109093" y="94361"/>
                    </a:cubicBezTo>
                    <a:cubicBezTo>
                      <a:pt x="109093" y="94361"/>
                      <a:pt x="79883" y="105410"/>
                      <a:pt x="63627" y="152908"/>
                    </a:cubicBezTo>
                    <a:cubicBezTo>
                      <a:pt x="61468" y="152908"/>
                      <a:pt x="59309" y="152908"/>
                      <a:pt x="57277" y="152654"/>
                    </a:cubicBezTo>
                    <a:cubicBezTo>
                      <a:pt x="54991" y="152400"/>
                      <a:pt x="52832" y="151892"/>
                      <a:pt x="50673" y="151257"/>
                    </a:cubicBezTo>
                    <a:cubicBezTo>
                      <a:pt x="50165" y="151130"/>
                      <a:pt x="49657" y="150876"/>
                      <a:pt x="49149" y="150749"/>
                    </a:cubicBezTo>
                    <a:lnTo>
                      <a:pt x="40640" y="147701"/>
                    </a:lnTo>
                    <a:cubicBezTo>
                      <a:pt x="39878" y="147447"/>
                      <a:pt x="39116" y="146939"/>
                      <a:pt x="38481" y="146558"/>
                    </a:cubicBezTo>
                    <a:cubicBezTo>
                      <a:pt x="37719" y="146050"/>
                      <a:pt x="37084" y="145542"/>
                      <a:pt x="36449" y="144780"/>
                    </a:cubicBezTo>
                    <a:cubicBezTo>
                      <a:pt x="36322" y="144653"/>
                      <a:pt x="36195" y="144399"/>
                      <a:pt x="36068" y="144272"/>
                    </a:cubicBezTo>
                    <a:cubicBezTo>
                      <a:pt x="35814" y="143891"/>
                      <a:pt x="35560" y="143637"/>
                      <a:pt x="35306" y="143256"/>
                    </a:cubicBezTo>
                    <a:cubicBezTo>
                      <a:pt x="34671" y="142113"/>
                      <a:pt x="34163" y="140843"/>
                      <a:pt x="33909" y="139446"/>
                    </a:cubicBezTo>
                    <a:cubicBezTo>
                      <a:pt x="33782" y="138557"/>
                      <a:pt x="33655" y="137668"/>
                      <a:pt x="33782" y="136779"/>
                    </a:cubicBezTo>
                    <a:lnTo>
                      <a:pt x="15748" y="130302"/>
                    </a:lnTo>
                    <a:cubicBezTo>
                      <a:pt x="20574" y="132080"/>
                      <a:pt x="33782" y="136779"/>
                      <a:pt x="33782" y="136779"/>
                    </a:cubicBezTo>
                    <a:lnTo>
                      <a:pt x="41529" y="139573"/>
                    </a:lnTo>
                    <a:cubicBezTo>
                      <a:pt x="41529" y="139573"/>
                      <a:pt x="41656" y="139573"/>
                      <a:pt x="41783" y="139573"/>
                    </a:cubicBezTo>
                    <a:cubicBezTo>
                      <a:pt x="41783" y="139573"/>
                      <a:pt x="41783" y="139573"/>
                      <a:pt x="41783" y="139573"/>
                    </a:cubicBezTo>
                    <a:cubicBezTo>
                      <a:pt x="42164" y="139700"/>
                      <a:pt x="42545" y="139954"/>
                      <a:pt x="42926" y="140081"/>
                    </a:cubicBezTo>
                    <a:cubicBezTo>
                      <a:pt x="49530" y="142621"/>
                      <a:pt x="54737" y="141732"/>
                      <a:pt x="57785" y="134747"/>
                    </a:cubicBezTo>
                    <a:cubicBezTo>
                      <a:pt x="57785" y="134493"/>
                      <a:pt x="58039" y="134112"/>
                      <a:pt x="58166" y="133858"/>
                    </a:cubicBezTo>
                    <a:cubicBezTo>
                      <a:pt x="60706" y="126746"/>
                      <a:pt x="57277" y="118999"/>
                      <a:pt x="50546" y="116078"/>
                    </a:cubicBezTo>
                    <a:lnTo>
                      <a:pt x="45085" y="113792"/>
                    </a:lnTo>
                    <a:lnTo>
                      <a:pt x="42037" y="112522"/>
                    </a:lnTo>
                    <a:cubicBezTo>
                      <a:pt x="42037" y="112522"/>
                      <a:pt x="42672" y="110871"/>
                      <a:pt x="42672" y="110871"/>
                    </a:cubicBezTo>
                    <a:lnTo>
                      <a:pt x="46228" y="112141"/>
                    </a:lnTo>
                    <a:lnTo>
                      <a:pt x="57404" y="116078"/>
                    </a:lnTo>
                    <a:cubicBezTo>
                      <a:pt x="66040" y="119761"/>
                      <a:pt x="73279" y="119634"/>
                      <a:pt x="77089" y="110998"/>
                    </a:cubicBezTo>
                    <a:cubicBezTo>
                      <a:pt x="78232" y="108331"/>
                      <a:pt x="78613" y="105537"/>
                      <a:pt x="78359" y="102870"/>
                    </a:cubicBezTo>
                    <a:cubicBezTo>
                      <a:pt x="77978" y="98298"/>
                      <a:pt x="75819" y="94107"/>
                      <a:pt x="72263" y="91186"/>
                    </a:cubicBezTo>
                    <a:cubicBezTo>
                      <a:pt x="70993" y="90170"/>
                      <a:pt x="69723" y="89281"/>
                      <a:pt x="68199" y="88646"/>
                    </a:cubicBezTo>
                    <a:lnTo>
                      <a:pt x="59563" y="84963"/>
                    </a:lnTo>
                    <a:lnTo>
                      <a:pt x="53340" y="82296"/>
                    </a:lnTo>
                    <a:lnTo>
                      <a:pt x="53340" y="81915"/>
                    </a:lnTo>
                    <a:cubicBezTo>
                      <a:pt x="53340" y="81915"/>
                      <a:pt x="54102" y="80137"/>
                      <a:pt x="54102" y="80137"/>
                    </a:cubicBezTo>
                    <a:lnTo>
                      <a:pt x="64516" y="83947"/>
                    </a:lnTo>
                    <a:lnTo>
                      <a:pt x="77470" y="88646"/>
                    </a:lnTo>
                    <a:cubicBezTo>
                      <a:pt x="80137" y="89789"/>
                      <a:pt x="82550" y="90551"/>
                      <a:pt x="84836" y="90805"/>
                    </a:cubicBezTo>
                    <a:cubicBezTo>
                      <a:pt x="90297" y="91440"/>
                      <a:pt x="94615" y="89662"/>
                      <a:pt x="97917" y="84709"/>
                    </a:cubicBezTo>
                    <a:cubicBezTo>
                      <a:pt x="98552" y="83693"/>
                      <a:pt x="99187" y="82550"/>
                      <a:pt x="99695" y="81280"/>
                    </a:cubicBezTo>
                    <a:cubicBezTo>
                      <a:pt x="102743" y="74041"/>
                      <a:pt x="101346" y="66040"/>
                      <a:pt x="96774" y="60452"/>
                    </a:cubicBezTo>
                    <a:cubicBezTo>
                      <a:pt x="94742" y="58039"/>
                      <a:pt x="92202" y="56007"/>
                      <a:pt x="89154" y="54737"/>
                    </a:cubicBezTo>
                    <a:lnTo>
                      <a:pt x="75438" y="48895"/>
                    </a:lnTo>
                    <a:lnTo>
                      <a:pt x="74041" y="48260"/>
                    </a:lnTo>
                    <a:cubicBezTo>
                      <a:pt x="74803" y="48260"/>
                      <a:pt x="46990" y="36957"/>
                      <a:pt x="46990" y="36957"/>
                    </a:cubicBezTo>
                    <a:lnTo>
                      <a:pt x="47879" y="34925"/>
                    </a:lnTo>
                    <a:lnTo>
                      <a:pt x="47879" y="34544"/>
                    </a:lnTo>
                    <a:cubicBezTo>
                      <a:pt x="47879" y="34544"/>
                      <a:pt x="76454" y="45974"/>
                      <a:pt x="76454" y="45974"/>
                    </a:cubicBezTo>
                    <a:lnTo>
                      <a:pt x="78994" y="46990"/>
                    </a:lnTo>
                    <a:cubicBezTo>
                      <a:pt x="88265" y="50927"/>
                      <a:pt x="98933" y="46482"/>
                      <a:pt x="102997" y="37084"/>
                    </a:cubicBezTo>
                    <a:cubicBezTo>
                      <a:pt x="103251" y="36449"/>
                      <a:pt x="103505" y="35687"/>
                      <a:pt x="103759" y="34925"/>
                    </a:cubicBezTo>
                    <a:cubicBezTo>
                      <a:pt x="103759" y="34925"/>
                      <a:pt x="103124" y="26416"/>
                      <a:pt x="103124" y="26416"/>
                    </a:cubicBezTo>
                    <a:cubicBezTo>
                      <a:pt x="102870" y="22860"/>
                      <a:pt x="100711" y="19812"/>
                      <a:pt x="97409" y="18415"/>
                    </a:cubicBezTo>
                    <a:lnTo>
                      <a:pt x="61214" y="2667"/>
                    </a:lnTo>
                    <a:cubicBezTo>
                      <a:pt x="61214" y="2667"/>
                      <a:pt x="54991" y="0"/>
                      <a:pt x="54991" y="0"/>
                    </a:cubicBezTo>
                    <a:cubicBezTo>
                      <a:pt x="54991" y="381"/>
                      <a:pt x="55245" y="2286"/>
                      <a:pt x="54991" y="5080"/>
                    </a:cubicBezTo>
                    <a:cubicBezTo>
                      <a:pt x="54991" y="5334"/>
                      <a:pt x="54991" y="5588"/>
                      <a:pt x="54991" y="5715"/>
                    </a:cubicBezTo>
                    <a:cubicBezTo>
                      <a:pt x="54737" y="8128"/>
                      <a:pt x="54229" y="11049"/>
                      <a:pt x="53213" y="14351"/>
                    </a:cubicBezTo>
                    <a:cubicBezTo>
                      <a:pt x="52705" y="16002"/>
                      <a:pt x="51943" y="17907"/>
                      <a:pt x="51054" y="19685"/>
                    </a:cubicBezTo>
                    <a:cubicBezTo>
                      <a:pt x="49784" y="22479"/>
                      <a:pt x="48006" y="25400"/>
                      <a:pt x="45593" y="28194"/>
                    </a:cubicBezTo>
                    <a:cubicBezTo>
                      <a:pt x="44069" y="30099"/>
                      <a:pt x="42291" y="32004"/>
                      <a:pt x="40132" y="33909"/>
                    </a:cubicBezTo>
                    <a:lnTo>
                      <a:pt x="32639" y="30734"/>
                    </a:lnTo>
                    <a:cubicBezTo>
                      <a:pt x="32639" y="30734"/>
                      <a:pt x="32893" y="31877"/>
                      <a:pt x="33020" y="32766"/>
                    </a:cubicBezTo>
                    <a:cubicBezTo>
                      <a:pt x="33020" y="33274"/>
                      <a:pt x="33147" y="33782"/>
                      <a:pt x="33274" y="34290"/>
                    </a:cubicBezTo>
                    <a:cubicBezTo>
                      <a:pt x="33655" y="37465"/>
                      <a:pt x="33909" y="42037"/>
                      <a:pt x="32893" y="46990"/>
                    </a:cubicBezTo>
                    <a:lnTo>
                      <a:pt x="29845" y="55245"/>
                    </a:lnTo>
                    <a:cubicBezTo>
                      <a:pt x="28321" y="58039"/>
                      <a:pt x="26289" y="60579"/>
                      <a:pt x="23495" y="62992"/>
                    </a:cubicBezTo>
                    <a:cubicBezTo>
                      <a:pt x="21971" y="64262"/>
                      <a:pt x="20193" y="65532"/>
                      <a:pt x="18288" y="66675"/>
                    </a:cubicBezTo>
                    <a:cubicBezTo>
                      <a:pt x="18288" y="66675"/>
                      <a:pt x="19558" y="67183"/>
                      <a:pt x="20955" y="67691"/>
                    </a:cubicBezTo>
                    <a:cubicBezTo>
                      <a:pt x="21844" y="68072"/>
                      <a:pt x="22860" y="68326"/>
                      <a:pt x="23495" y="68707"/>
                    </a:cubicBezTo>
                    <a:cubicBezTo>
                      <a:pt x="23495" y="68707"/>
                      <a:pt x="23749" y="68707"/>
                      <a:pt x="23749" y="68707"/>
                    </a:cubicBezTo>
                    <a:cubicBezTo>
                      <a:pt x="24257" y="68961"/>
                      <a:pt x="24638" y="69088"/>
                      <a:pt x="24638" y="69088"/>
                    </a:cubicBezTo>
                    <a:cubicBezTo>
                      <a:pt x="24638" y="69088"/>
                      <a:pt x="14732" y="65405"/>
                      <a:pt x="13462" y="65024"/>
                    </a:cubicBezTo>
                    <a:cubicBezTo>
                      <a:pt x="13462" y="65024"/>
                      <a:pt x="13335" y="65024"/>
                      <a:pt x="13335" y="65024"/>
                    </a:cubicBezTo>
                    <a:lnTo>
                      <a:pt x="26035" y="70485"/>
                    </a:lnTo>
                    <a:lnTo>
                      <a:pt x="29845" y="72136"/>
                    </a:lnTo>
                    <a:cubicBezTo>
                      <a:pt x="29845" y="72136"/>
                      <a:pt x="29845" y="72263"/>
                      <a:pt x="29845" y="72390"/>
                    </a:cubicBezTo>
                    <a:cubicBezTo>
                      <a:pt x="29845" y="72517"/>
                      <a:pt x="29972" y="72771"/>
                      <a:pt x="30099" y="73025"/>
                    </a:cubicBezTo>
                    <a:cubicBezTo>
                      <a:pt x="30099" y="73406"/>
                      <a:pt x="30353" y="73787"/>
                      <a:pt x="30353" y="74295"/>
                    </a:cubicBezTo>
                    <a:cubicBezTo>
                      <a:pt x="30988" y="76962"/>
                      <a:pt x="31496" y="81534"/>
                      <a:pt x="29845" y="86995"/>
                    </a:cubicBezTo>
                    <a:lnTo>
                      <a:pt x="29845" y="87376"/>
                    </a:lnTo>
                    <a:cubicBezTo>
                      <a:pt x="29845" y="87376"/>
                      <a:pt x="28702" y="90043"/>
                      <a:pt x="28702" y="90043"/>
                    </a:cubicBezTo>
                    <a:cubicBezTo>
                      <a:pt x="28321" y="91059"/>
                      <a:pt x="27813" y="92075"/>
                      <a:pt x="27178" y="92964"/>
                    </a:cubicBezTo>
                    <a:cubicBezTo>
                      <a:pt x="25400" y="96139"/>
                      <a:pt x="22733" y="99314"/>
                      <a:pt x="19050" y="102362"/>
                    </a:cubicBezTo>
                    <a:lnTo>
                      <a:pt x="15367" y="101092"/>
                    </a:lnTo>
                    <a:cubicBezTo>
                      <a:pt x="15367" y="101092"/>
                      <a:pt x="18796" y="102616"/>
                      <a:pt x="18796" y="102616"/>
                    </a:cubicBezTo>
                    <a:cubicBezTo>
                      <a:pt x="18796" y="102616"/>
                      <a:pt x="18796" y="102616"/>
                      <a:pt x="18669" y="102743"/>
                    </a:cubicBezTo>
                    <a:cubicBezTo>
                      <a:pt x="18669" y="102743"/>
                      <a:pt x="19431" y="102997"/>
                      <a:pt x="19431" y="102997"/>
                    </a:cubicBezTo>
                    <a:lnTo>
                      <a:pt x="20066" y="102997"/>
                    </a:lnTo>
                    <a:cubicBezTo>
                      <a:pt x="20066" y="102997"/>
                      <a:pt x="22606" y="104267"/>
                      <a:pt x="22606" y="104267"/>
                    </a:cubicBezTo>
                    <a:lnTo>
                      <a:pt x="23876" y="104775"/>
                    </a:lnTo>
                    <a:cubicBezTo>
                      <a:pt x="23876" y="104775"/>
                      <a:pt x="24257" y="106172"/>
                      <a:pt x="24511" y="107188"/>
                    </a:cubicBezTo>
                    <a:cubicBezTo>
                      <a:pt x="24511" y="107569"/>
                      <a:pt x="24511" y="107950"/>
                      <a:pt x="24638" y="108331"/>
                    </a:cubicBezTo>
                    <a:cubicBezTo>
                      <a:pt x="25019" y="112522"/>
                      <a:pt x="24257" y="119507"/>
                      <a:pt x="17272" y="126492"/>
                    </a:cubicBezTo>
                    <a:cubicBezTo>
                      <a:pt x="17272" y="126492"/>
                      <a:pt x="17272" y="126492"/>
                      <a:pt x="17272" y="126492"/>
                    </a:cubicBezTo>
                    <a:cubicBezTo>
                      <a:pt x="16256" y="127508"/>
                      <a:pt x="15240" y="128524"/>
                      <a:pt x="13970" y="129413"/>
                    </a:cubicBezTo>
                    <a:cubicBezTo>
                      <a:pt x="13970" y="129413"/>
                      <a:pt x="14224" y="129413"/>
                      <a:pt x="14859" y="129667"/>
                    </a:cubicBezTo>
                    <a:lnTo>
                      <a:pt x="13970" y="129413"/>
                    </a:lnTo>
                    <a:lnTo>
                      <a:pt x="3556" y="125603"/>
                    </a:lnTo>
                    <a:lnTo>
                      <a:pt x="0" y="124333"/>
                    </a:lnTo>
                    <a:cubicBezTo>
                      <a:pt x="1651" y="127508"/>
                      <a:pt x="3556" y="130556"/>
                      <a:pt x="5715" y="133350"/>
                    </a:cubicBezTo>
                    <a:cubicBezTo>
                      <a:pt x="13081" y="143510"/>
                      <a:pt x="22860" y="151765"/>
                      <a:pt x="34544" y="157353"/>
                    </a:cubicBezTo>
                    <a:cubicBezTo>
                      <a:pt x="38608" y="159258"/>
                      <a:pt x="42926" y="160909"/>
                      <a:pt x="47371" y="162052"/>
                    </a:cubicBezTo>
                    <a:lnTo>
                      <a:pt x="121666" y="186182"/>
                    </a:lnTo>
                    <a:lnTo>
                      <a:pt x="131572" y="189357"/>
                    </a:lnTo>
                    <a:lnTo>
                      <a:pt x="132207" y="187452"/>
                    </a:lnTo>
                    <a:close/>
                    <a:moveTo>
                      <a:pt x="34417" y="74549"/>
                    </a:moveTo>
                    <a:lnTo>
                      <a:pt x="30988" y="72898"/>
                    </a:lnTo>
                    <a:lnTo>
                      <a:pt x="34417" y="74422"/>
                    </a:lnTo>
                    <a:lnTo>
                      <a:pt x="34417" y="74422"/>
                    </a:lnTo>
                    <a:close/>
                  </a:path>
                </a:pathLst>
              </a:custGeom>
              <a:solidFill>
                <a:srgbClr val="F3B48E"/>
              </a:solidFill>
              <a:ln w="0" cap="flat">
                <a:noFill/>
                <a:prstDash val="solid"/>
                <a:miter/>
              </a:ln>
            </p:spPr>
            <p:txBody>
              <a:bodyPr rtlCol="0" anchor="ctr"/>
              <a:lstStyle/>
              <a:p>
                <a:endParaRPr lang="nl-NL"/>
              </a:p>
            </p:txBody>
          </p:sp>
        </p:grpSp>
      </p:grpSp>
      <p:sp>
        <p:nvSpPr>
          <p:cNvPr id="14" name="!! Cirkel">
            <a:extLst>
              <a:ext uri="{FF2B5EF4-FFF2-40B4-BE49-F238E27FC236}">
                <a16:creationId xmlns:a16="http://schemas.microsoft.com/office/drawing/2014/main" id="{BA8A5FC1-378D-CE75-FF1A-C9868533A1AA}"/>
              </a:ext>
            </a:extLst>
          </p:cNvPr>
          <p:cNvSpPr/>
          <p:nvPr/>
        </p:nvSpPr>
        <p:spPr>
          <a:xfrm>
            <a:off x="4846657" y="2179657"/>
            <a:ext cx="2498686" cy="2498686"/>
          </a:xfrm>
          <a:custGeom>
            <a:avLst/>
            <a:gdLst>
              <a:gd name="connsiteX0" fmla="*/ 2498687 w 2498686"/>
              <a:gd name="connsiteY0" fmla="*/ 1249343 h 2498686"/>
              <a:gd name="connsiteX1" fmla="*/ 1249343 w 2498686"/>
              <a:gd name="connsiteY1" fmla="*/ 2498687 h 2498686"/>
              <a:gd name="connsiteX2" fmla="*/ 0 w 2498686"/>
              <a:gd name="connsiteY2" fmla="*/ 1249343 h 2498686"/>
              <a:gd name="connsiteX3" fmla="*/ 1249343 w 2498686"/>
              <a:gd name="connsiteY3" fmla="*/ 0 h 2498686"/>
              <a:gd name="connsiteX4" fmla="*/ 2498687 w 2498686"/>
              <a:gd name="connsiteY4" fmla="*/ 1249343 h 2498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8686" h="2498686">
                <a:moveTo>
                  <a:pt x="2498687" y="1249343"/>
                </a:moveTo>
                <a:cubicBezTo>
                  <a:pt x="2498687" y="1939337"/>
                  <a:pt x="1939337" y="2498687"/>
                  <a:pt x="1249343" y="2498687"/>
                </a:cubicBezTo>
                <a:cubicBezTo>
                  <a:pt x="559350" y="2498687"/>
                  <a:pt x="0" y="1939337"/>
                  <a:pt x="0" y="1249343"/>
                </a:cubicBezTo>
                <a:cubicBezTo>
                  <a:pt x="0" y="559350"/>
                  <a:pt x="559350" y="0"/>
                  <a:pt x="1249343" y="0"/>
                </a:cubicBezTo>
                <a:cubicBezTo>
                  <a:pt x="1939336" y="0"/>
                  <a:pt x="2498687" y="559350"/>
                  <a:pt x="2498687" y="1249343"/>
                </a:cubicBezTo>
                <a:close/>
              </a:path>
            </a:pathLst>
          </a:custGeom>
          <a:solidFill>
            <a:srgbClr val="FFFFFF"/>
          </a:solidFill>
          <a:ln w="0" cap="flat">
            <a:noFill/>
            <a:prstDash val="solid"/>
            <a:miter/>
          </a:ln>
          <a:effectLst>
            <a:outerShdw blurRad="190500" algn="ctr" rotWithShape="0">
              <a:prstClr val="black">
                <a:alpha val="15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l-NL"/>
          </a:p>
        </p:txBody>
      </p:sp>
      <p:sp>
        <p:nvSpPr>
          <p:cNvPr id="142" name="Tekstvak 141">
            <a:extLst>
              <a:ext uri="{FF2B5EF4-FFF2-40B4-BE49-F238E27FC236}">
                <a16:creationId xmlns:a16="http://schemas.microsoft.com/office/drawing/2014/main" id="{0034CC0A-5179-FA07-C68C-79F0A311AAE7}"/>
              </a:ext>
            </a:extLst>
          </p:cNvPr>
          <p:cNvSpPr txBox="1"/>
          <p:nvPr/>
        </p:nvSpPr>
        <p:spPr>
          <a:xfrm>
            <a:off x="5277943" y="2853204"/>
            <a:ext cx="1636114" cy="307777"/>
          </a:xfrm>
          <a:prstGeom prst="rect">
            <a:avLst/>
          </a:prstGeom>
          <a:noFill/>
        </p:spPr>
        <p:txBody>
          <a:bodyPr wrap="square" lIns="0" tIns="0" rIns="0" bIns="0" rtlCol="0">
            <a:spAutoFit/>
          </a:bodyPr>
          <a:lstStyle/>
          <a:p>
            <a:pPr algn="ctr">
              <a:lnSpc>
                <a:spcPts val="1200"/>
              </a:lnSpc>
            </a:pPr>
            <a:r>
              <a:rPr lang="nl-NL" sz="1000" b="1" dirty="0">
                <a:latin typeface="Calibri" panose="020F0502020204030204" pitchFamily="34" charset="0"/>
              </a:rPr>
              <a:t>Wat maakt</a:t>
            </a:r>
            <a:br>
              <a:rPr lang="nl-NL" sz="1000" b="1" dirty="0">
                <a:latin typeface="Calibri" panose="020F0502020204030204" pitchFamily="34" charset="0"/>
              </a:rPr>
            </a:br>
            <a:r>
              <a:rPr lang="nl-NL" sz="1000" b="1" dirty="0">
                <a:latin typeface="Calibri" panose="020F0502020204030204" pitchFamily="34" charset="0"/>
              </a:rPr>
              <a:t>sociaal werk uniek?</a:t>
            </a:r>
          </a:p>
        </p:txBody>
      </p:sp>
      <p:sp>
        <p:nvSpPr>
          <p:cNvPr id="143" name="Tekstvak 142">
            <a:extLst>
              <a:ext uri="{FF2B5EF4-FFF2-40B4-BE49-F238E27FC236}">
                <a16:creationId xmlns:a16="http://schemas.microsoft.com/office/drawing/2014/main" id="{97BE2FCA-E946-9192-FEF6-14CF1709D794}"/>
              </a:ext>
            </a:extLst>
          </p:cNvPr>
          <p:cNvSpPr txBox="1"/>
          <p:nvPr/>
        </p:nvSpPr>
        <p:spPr>
          <a:xfrm>
            <a:off x="4998575" y="3333354"/>
            <a:ext cx="2194850" cy="487313"/>
          </a:xfrm>
          <a:prstGeom prst="rect">
            <a:avLst/>
          </a:prstGeom>
          <a:noFill/>
        </p:spPr>
        <p:txBody>
          <a:bodyPr wrap="square" lIns="0" tIns="0" rIns="0" bIns="0" rtlCol="0" anchor="t">
            <a:spAutoFit/>
          </a:bodyPr>
          <a:lstStyle/>
          <a:p>
            <a:pPr algn="ctr">
              <a:lnSpc>
                <a:spcPts val="1900"/>
              </a:lnSpc>
            </a:pPr>
            <a:r>
              <a:rPr lang="nl-NL" b="1" dirty="0">
                <a:solidFill>
                  <a:srgbClr val="883D90"/>
                </a:solidFill>
                <a:latin typeface="Calibri" panose="020F0502020204030204" pitchFamily="34" charset="0"/>
              </a:rPr>
              <a:t>Wij verstaan</a:t>
            </a:r>
          </a:p>
          <a:p>
            <a:pPr algn="ctr">
              <a:lnSpc>
                <a:spcPts val="1900"/>
              </a:lnSpc>
            </a:pPr>
            <a:r>
              <a:rPr lang="nl-NL" b="1" dirty="0">
                <a:solidFill>
                  <a:srgbClr val="883D90"/>
                </a:solidFill>
                <a:latin typeface="Calibri" panose="020F0502020204030204" pitchFamily="34" charset="0"/>
              </a:rPr>
              <a:t>ons vak</a:t>
            </a:r>
          </a:p>
        </p:txBody>
      </p:sp>
    </p:spTree>
    <p:extLst>
      <p:ext uri="{BB962C8B-B14F-4D97-AF65-F5344CB8AC3E}">
        <p14:creationId xmlns:p14="http://schemas.microsoft.com/office/powerpoint/2010/main" val="33095690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fade">
                                      <p:cBhvr>
                                        <p:cTn id="7" dur="500"/>
                                        <p:tgtEl>
                                          <p:spTgt spid="14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3"/>
                                        </p:tgtEl>
                                        <p:attrNameLst>
                                          <p:attrName>style.visibility</p:attrName>
                                        </p:attrNameLst>
                                      </p:cBhvr>
                                      <p:to>
                                        <p:strVal val="visible"/>
                                      </p:to>
                                    </p:set>
                                    <p:animEffect transition="in" filter="fade">
                                      <p:cBhvr>
                                        <p:cTn id="10" dur="500"/>
                                        <p:tgtEl>
                                          <p:spTgt spid="143"/>
                                        </p:tgtEl>
                                      </p:cBhvr>
                                    </p:animEffect>
                                  </p:childTnLst>
                                </p:cTn>
                              </p:par>
                              <p:par>
                                <p:cTn id="11" presetID="10" presetClass="entr" presetSubtype="0" fill="hold" nodeType="withEffect">
                                  <p:stCondLst>
                                    <p:cond delay="75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650"/>
                                        <p:tgtEl>
                                          <p:spTgt spid="30"/>
                                        </p:tgtEl>
                                      </p:cBhvr>
                                    </p:animEffect>
                                  </p:childTnLst>
                                </p:cTn>
                              </p:par>
                              <p:par>
                                <p:cTn id="14" presetID="22" presetClass="entr" presetSubtype="2" fill="hold" nodeType="withEffect">
                                  <p:stCondLst>
                                    <p:cond delay="1000"/>
                                  </p:stCondLst>
                                  <p:childTnLst>
                                    <p:set>
                                      <p:cBhvr>
                                        <p:cTn id="15" dur="1" fill="hold">
                                          <p:stCondLst>
                                            <p:cond delay="0"/>
                                          </p:stCondLst>
                                        </p:cTn>
                                        <p:tgtEl>
                                          <p:spTgt spid="150"/>
                                        </p:tgtEl>
                                        <p:attrNameLst>
                                          <p:attrName>style.visibility</p:attrName>
                                        </p:attrNameLst>
                                      </p:cBhvr>
                                      <p:to>
                                        <p:strVal val="visible"/>
                                      </p:to>
                                    </p:set>
                                    <p:animEffect transition="in" filter="wipe(right)">
                                      <p:cBhvr>
                                        <p:cTn id="16" dur="500"/>
                                        <p:tgtEl>
                                          <p:spTgt spid="150"/>
                                        </p:tgtEl>
                                      </p:cBhvr>
                                    </p:animEffect>
                                  </p:childTnLst>
                                </p:cTn>
                              </p:par>
                              <p:par>
                                <p:cTn id="17" presetID="10" presetClass="entr" presetSubtype="0" fill="hold" nodeType="withEffect">
                                  <p:stCondLst>
                                    <p:cond delay="125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650"/>
                                        <p:tgtEl>
                                          <p:spTgt spid="31"/>
                                        </p:tgtEl>
                                      </p:cBhvr>
                                    </p:animEffect>
                                  </p:childTnLst>
                                </p:cTn>
                              </p:par>
                              <p:par>
                                <p:cTn id="20" presetID="22" presetClass="entr" presetSubtype="4" fill="hold" nodeType="withEffect">
                                  <p:stCondLst>
                                    <p:cond delay="1500"/>
                                  </p:stCondLst>
                                  <p:childTnLst>
                                    <p:set>
                                      <p:cBhvr>
                                        <p:cTn id="21" dur="1" fill="hold">
                                          <p:stCondLst>
                                            <p:cond delay="0"/>
                                          </p:stCondLst>
                                        </p:cTn>
                                        <p:tgtEl>
                                          <p:spTgt spid="155"/>
                                        </p:tgtEl>
                                        <p:attrNameLst>
                                          <p:attrName>style.visibility</p:attrName>
                                        </p:attrNameLst>
                                      </p:cBhvr>
                                      <p:to>
                                        <p:strVal val="visible"/>
                                      </p:to>
                                    </p:set>
                                    <p:animEffect transition="in" filter="wipe(down)">
                                      <p:cBhvr>
                                        <p:cTn id="22" dur="500"/>
                                        <p:tgtEl>
                                          <p:spTgt spid="155"/>
                                        </p:tgtEl>
                                      </p:cBhvr>
                                    </p:animEffect>
                                  </p:childTnLst>
                                </p:cTn>
                              </p:par>
                              <p:par>
                                <p:cTn id="23" presetID="10" presetClass="entr" presetSubtype="0" fill="hold" nodeType="withEffect">
                                  <p:stCondLst>
                                    <p:cond delay="175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650"/>
                                        <p:tgtEl>
                                          <p:spTgt spid="32"/>
                                        </p:tgtEl>
                                      </p:cBhvr>
                                    </p:animEffect>
                                  </p:childTnLst>
                                </p:cTn>
                              </p:par>
                              <p:par>
                                <p:cTn id="26" presetID="22" presetClass="entr" presetSubtype="8" fill="hold" nodeType="withEffect">
                                  <p:stCondLst>
                                    <p:cond delay="2000"/>
                                  </p:stCondLst>
                                  <p:childTnLst>
                                    <p:set>
                                      <p:cBhvr>
                                        <p:cTn id="27" dur="1" fill="hold">
                                          <p:stCondLst>
                                            <p:cond delay="0"/>
                                          </p:stCondLst>
                                        </p:cTn>
                                        <p:tgtEl>
                                          <p:spTgt spid="149"/>
                                        </p:tgtEl>
                                        <p:attrNameLst>
                                          <p:attrName>style.visibility</p:attrName>
                                        </p:attrNameLst>
                                      </p:cBhvr>
                                      <p:to>
                                        <p:strVal val="visible"/>
                                      </p:to>
                                    </p:set>
                                    <p:animEffect transition="in" filter="wipe(left)">
                                      <p:cBhvr>
                                        <p:cTn id="28"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p:bldP spid="143" grpId="0"/>
    </p:bldLst>
  </p:timing>
</p:sld>
</file>

<file path=ppt/theme/theme1.xml><?xml version="1.0" encoding="utf-8"?>
<a:theme xmlns:a="http://schemas.openxmlformats.org/drawingml/2006/main" name="Kantoorthema">
  <a:themeElements>
    <a:clrScheme name="Arbeidsovereenkomst">
      <a:dk1>
        <a:srgbClr val="000000"/>
      </a:dk1>
      <a:lt1>
        <a:srgbClr val="FFFFFF"/>
      </a:lt1>
      <a:dk2>
        <a:srgbClr val="44546A"/>
      </a:dk2>
      <a:lt2>
        <a:srgbClr val="E7E6E6"/>
      </a:lt2>
      <a:accent1>
        <a:srgbClr val="A91480"/>
      </a:accent1>
      <a:accent2>
        <a:srgbClr val="EE7800"/>
      </a:accent2>
      <a:accent3>
        <a:srgbClr val="FEF796"/>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sispresentatie" id="{40339E4C-45CF-4477-A1A5-CE39AA6070C5}" vid="{3F52526D-6E41-4C4F-91C2-A6A7A195D83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8DB6BD1A06A6B4A843AFE7E67C00233" ma:contentTypeVersion="16" ma:contentTypeDescription="Een nieuw document maken." ma:contentTypeScope="" ma:versionID="32ac6ca4720f799b79e68cf09b3f3f2d">
  <xsd:schema xmlns:xsd="http://www.w3.org/2001/XMLSchema" xmlns:xs="http://www.w3.org/2001/XMLSchema" xmlns:p="http://schemas.microsoft.com/office/2006/metadata/properties" xmlns:ns2="deca73ae-8d72-4758-ac21-7f95aa637a73" xmlns:ns3="f843bbae-6115-4a6e-beb8-2eba4e0afa75" targetNamespace="http://schemas.microsoft.com/office/2006/metadata/properties" ma:root="true" ma:fieldsID="62c2a7bf9cf17ee491632831bfe83d91" ns2:_="" ns3:_="">
    <xsd:import namespace="deca73ae-8d72-4758-ac21-7f95aa637a73"/>
    <xsd:import namespace="f843bbae-6115-4a6e-beb8-2eba4e0afa7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ca73ae-8d72-4758-ac21-7f95aa637a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Afbeeldingtags" ma:readOnly="false" ma:fieldId="{5cf76f15-5ced-4ddc-b409-7134ff3c332f}" ma:taxonomyMulti="true" ma:sspId="240148a4-5a13-4143-be3a-9b3fc8c9607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843bbae-6115-4a6e-beb8-2eba4e0afa75"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element name="TaxCatchAll" ma:index="21" nillable="true" ma:displayName="Taxonomy Catch All Column" ma:hidden="true" ma:list="{a9f4f630-9282-4fa7-b421-512a07230c24}" ma:internalName="TaxCatchAll" ma:showField="CatchAllData" ma:web="f843bbae-6115-4a6e-beb8-2eba4e0afa7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843bbae-6115-4a6e-beb8-2eba4e0afa75" xsi:nil="true"/>
    <lcf76f155ced4ddcb4097134ff3c332f xmlns="deca73ae-8d72-4758-ac21-7f95aa637a7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2066551-20EE-4AF1-998F-CCAAB7C7C4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ca73ae-8d72-4758-ac21-7f95aa637a73"/>
    <ds:schemaRef ds:uri="f843bbae-6115-4a6e-beb8-2eba4e0afa7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9F7D3C6-D26E-4D6C-8DBF-7FB996504213}">
  <ds:schemaRefs>
    <ds:schemaRef ds:uri="http://schemas.microsoft.com/sharepoint/v3/contenttype/forms"/>
  </ds:schemaRefs>
</ds:datastoreItem>
</file>

<file path=customXml/itemProps3.xml><?xml version="1.0" encoding="utf-8"?>
<ds:datastoreItem xmlns:ds="http://schemas.openxmlformats.org/officeDocument/2006/customXml" ds:itemID="{AC4A49DC-E418-41F1-BA61-19FC1796490E}">
  <ds:schemaRefs>
    <ds:schemaRef ds:uri="http://schemas.microsoft.com/office/2006/metadata/properties"/>
    <ds:schemaRef ds:uri="http://schemas.microsoft.com/office/infopath/2007/PartnerControls"/>
    <ds:schemaRef ds:uri="4488e437-9b5b-4ee3-a7ce-7dcad79d90fb"/>
    <ds:schemaRef ds:uri="f843bbae-6115-4a6e-beb8-2eba4e0afa75"/>
    <ds:schemaRef ds:uri="deca73ae-8d72-4758-ac21-7f95aa637a73"/>
  </ds:schemaRefs>
</ds:datastoreItem>
</file>

<file path=docProps/app.xml><?xml version="1.0" encoding="utf-8"?>
<Properties xmlns="http://schemas.openxmlformats.org/officeDocument/2006/extended-properties" xmlns:vt="http://schemas.openxmlformats.org/officeDocument/2006/docPropsVTypes">
  <Template>Basispresentatie</Template>
  <TotalTime>0</TotalTime>
  <Words>1168</Words>
  <Application>Microsoft Office PowerPoint</Application>
  <PresentationFormat>Breedbeeld</PresentationFormat>
  <Paragraphs>117</Paragraphs>
  <Slides>9</Slides>
  <Notes>0</Notes>
  <HiddenSlides>2</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9</vt:i4>
      </vt:variant>
    </vt:vector>
  </HeadingPairs>
  <TitlesOfParts>
    <vt:vector size="13" baseType="lpstr">
      <vt:lpstr>Arial</vt:lpstr>
      <vt:lpstr>Calibri</vt:lpstr>
      <vt:lpstr>Calibri Light</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Niels Bartels</dc:creator>
  <cp:lastModifiedBy>Niels Bartels</cp:lastModifiedBy>
  <cp:revision>13</cp:revision>
  <dcterms:created xsi:type="dcterms:W3CDTF">2024-07-10T10:48:16Z</dcterms:created>
  <dcterms:modified xsi:type="dcterms:W3CDTF">2024-07-17T12:08:29Z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0x010100BA550A60342EEB4DACDAC5C029EE130C</vt:lpwstr>
  </property>
  <property fmtid="{D5CDD505-2E9C-101B-9397-08002B2CF9AE}" pid="3" name="_dlc_DocIdItemGuid">
    <vt:lpwstr>34b8b892-c1bc-4712-b091-319c93595d42</vt:lpwstr>
  </property>
  <property fmtid="{D5CDD505-2E9C-101B-9397-08002B2CF9AE}" pid="4" name="MediaServiceImageTags">
    <vt:lpwstr/>
  </property>
</Properties>
</file>