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"/>
  </p:notesMasterIdLst>
  <p:handoutMasterIdLst>
    <p:handoutMasterId r:id="rId9"/>
  </p:handoutMasterIdLst>
  <p:sldIdLst>
    <p:sldId id="263" r:id="rId3"/>
    <p:sldId id="300" r:id="rId4"/>
    <p:sldId id="307" r:id="rId5"/>
    <p:sldId id="305" r:id="rId6"/>
    <p:sldId id="29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875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4316" autoAdjust="0"/>
  </p:normalViewPr>
  <p:slideViewPr>
    <p:cSldViewPr>
      <p:cViewPr varScale="1">
        <p:scale>
          <a:sx n="117" d="100"/>
          <a:sy n="117" d="100"/>
        </p:scale>
        <p:origin x="1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32C493E-81C0-4552-A44F-12B3F3D85DD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EA8AE74-30B6-4D1E-A06F-AD49582EAF4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519CB-3E28-432B-9D11-647531300D97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Externe titel - Sport</a:t>
            </a:r>
          </a:p>
        </p:txBody>
      </p:sp>
    </p:spTree>
    <p:extLst>
      <p:ext uri="{BB962C8B-B14F-4D97-AF65-F5344CB8AC3E}">
        <p14:creationId xmlns:p14="http://schemas.microsoft.com/office/powerpoint/2010/main" val="315407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05263"/>
            <a:ext cx="7920037" cy="576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Klik om een titel te maken.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4213" y="3644900"/>
            <a:ext cx="2519362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| </a:t>
            </a:r>
            <a:fld id="{E2FD1412-2FB0-4817-83B1-EBD6A2EFC2F4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11275" y="4629150"/>
            <a:ext cx="7221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684213" y="4581525"/>
            <a:ext cx="7920037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Voettekst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65DEB295-E688-4709-91E2-62327DBE3AC1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5731F1AC-9A26-4BB5-9734-383FCD1D84CF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4633703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38963" y="333375"/>
            <a:ext cx="2205037" cy="619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462713" cy="619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FD12FAAA-6385-4F1E-A1C5-709F2216821C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BB2F21CB-04CF-4BC6-BC36-F53575B10E3B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5485624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4243387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91075" y="981075"/>
            <a:ext cx="4244975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7F5D6EA9-601C-418E-AB6D-690554E87256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6636F1D8-8A9D-493C-B47A-AA10D999B2C0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549100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243387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91075" y="981075"/>
            <a:ext cx="4244975" cy="55435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59FE99AC-D627-42F4-9968-49B9307008B0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FE87854A-BFCA-4B51-BCCE-3A255DF16192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845689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5288" y="3829050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1EEC7554-C88E-4AED-ACCE-16547E5BE74E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013D83C9-E959-483E-A161-E59DB9C605B8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835815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820150" cy="561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288" y="3829050"/>
            <a:ext cx="8640762" cy="2695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607175"/>
            <a:ext cx="14398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6659F181-C630-4486-8641-8B048BC1DD50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11863" y="6607175"/>
            <a:ext cx="216058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50" y="6607175"/>
            <a:ext cx="576263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95CFEB6A-2240-499D-9A5D-2FD3BE16DA0D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287879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88D91D8A-7727-4E6C-A5D0-8543293CA65F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08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F4B92A8E-155F-428F-802E-830EFB960DCC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69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5673A12D-4114-4049-90E2-793B7F424615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44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2BB47C5A-2E19-49CC-88D1-6A0061B06C1D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02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BC222191-DC3B-46DC-A320-1FCA5087F21C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B888675A-22D1-48CB-9E09-C89E43BC5B5C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0904426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B0987691-BE60-4A70-9CA6-7A51A7BFC375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6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4CBD1F72-618A-4F04-A828-DB7B4E8D823D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25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6420EAE0-C5E6-4D29-94D9-6F7A6687C71A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5933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378CC93C-9FEC-4F0F-81AA-3665F6B59F7E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232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2013D896-21C6-4906-83F4-B9916101897D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09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55023158-D884-4383-BDC9-B426341D9870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62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1C3F60CE-DC96-41EB-AB73-AD774638185A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909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FFB311B4-E06C-4C67-8E83-DD73C77A406B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730B19D1-FEDC-4047-9142-0420C923719E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574969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243387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91075" y="981075"/>
            <a:ext cx="424497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0E45FBEA-0DC9-4087-A883-150DC8CD6BD0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6782C3DB-9562-4E0B-AB1B-A9A15B027947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2445309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E6B4301A-48BF-44C4-9929-9C7C6DB857A7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4CDA7754-8253-4F62-AD0E-5F0CE581DB6D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7151151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E995D003-34CA-460F-9A4D-B4C153C5BA17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58DB6741-5711-4FA5-A35F-F7A21D9D472A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121974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4971539F-8900-4D4B-AA8E-4FC4F3551728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6E298AF7-BEC4-4FDA-BCE5-C48228DBF454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2934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E451A31D-436C-4671-BFFD-E03D186DCEB8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50E09028-1E5A-44F4-804A-0FC7D410B06A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927046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| </a:t>
            </a:r>
            <a:fld id="{B449040E-3933-401C-A07E-BFECEC0164AB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fld id="{06DE019F-451C-42D1-AA71-F14871895755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9059184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820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81075"/>
            <a:ext cx="8640762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607175"/>
            <a:ext cx="14398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l-NL"/>
              <a:t>| </a:t>
            </a:r>
            <a:fld id="{0AD6D9AB-F181-476F-8700-3B53C629F20C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1863" y="6607175"/>
            <a:ext cx="2160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/>
              <a:t>Voettekst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607175"/>
            <a:ext cx="576263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en-US"/>
              <a:t>| </a:t>
            </a:r>
            <a:fld id="{13A3596F-191B-4B7A-A41A-CFBCCB145134}" type="slidenum">
              <a:rPr lang="en-US"/>
              <a:pPr/>
              <a:t>‹nr.›</a:t>
            </a:fld>
            <a:r>
              <a:rPr lang="en-US"/>
              <a:t> 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875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684213" y="4005263"/>
            <a:ext cx="79200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bg1"/>
                </a:solidFill>
              </a:rPr>
              <a:t>Bedankt voor uw aandacht</a:t>
            </a:r>
          </a:p>
        </p:txBody>
      </p:sp>
      <p:sp>
        <p:nvSpPr>
          <p:cNvPr id="138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465296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| </a:t>
            </a:r>
            <a:fld id="{D437A103-AA32-49A3-9E79-B48A5D5BA367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.migchielsen@s-hertogenbosch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| </a:t>
            </a:r>
            <a:fld id="{FAA54874-2DF6-4B6A-8D26-1FEFDEABB4DC}" type="datetime4">
              <a:rPr lang="nl-NL"/>
              <a:pPr/>
              <a:t>11 december 2018</a:t>
            </a:fld>
            <a:r>
              <a:rPr lang="nl-NL"/>
              <a:t> |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684213" y="4581524"/>
            <a:ext cx="7920037" cy="719683"/>
          </a:xfrm>
        </p:spPr>
        <p:txBody>
          <a:bodyPr/>
          <a:lstStyle/>
          <a:p>
            <a:r>
              <a:rPr lang="en-US" sz="1200" i="1" dirty="0" smtClean="0">
                <a:latin typeface="+mn-lt"/>
              </a:rPr>
              <a:t>Hans Migchielsen</a:t>
            </a:r>
          </a:p>
          <a:p>
            <a:endParaRPr lang="en-US" sz="1200" i="1" dirty="0">
              <a:latin typeface="+mn-lt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05064"/>
            <a:ext cx="7920037" cy="576262"/>
          </a:xfrm>
        </p:spPr>
        <p:txBody>
          <a:bodyPr/>
          <a:lstStyle/>
          <a:p>
            <a:r>
              <a:rPr lang="nl-NL" dirty="0" err="1" smtClean="0">
                <a:latin typeface="+mn-lt"/>
              </a:rPr>
              <a:t>InterCityYouth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InterCityYouth</a:t>
            </a:r>
            <a:r>
              <a:rPr lang="nl-NL" dirty="0" smtClean="0"/>
              <a:t> </a:t>
            </a:r>
            <a:r>
              <a:rPr lang="nl-NL" dirty="0" smtClean="0"/>
              <a:t>(ICY)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ICY: </a:t>
            </a:r>
            <a:r>
              <a:rPr lang="nl-NL" dirty="0" smtClean="0"/>
              <a:t>Europees netwerk van gemeentelijke afdelingen jeugd</a:t>
            </a:r>
            <a:endParaRPr lang="nl-NL" dirty="0" smtClean="0"/>
          </a:p>
          <a:p>
            <a:r>
              <a:rPr lang="en-US" dirty="0" smtClean="0"/>
              <a:t>Basis </a:t>
            </a:r>
            <a:r>
              <a:rPr lang="en-US" dirty="0" err="1" smtClean="0"/>
              <a:t>idee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Ontwikkelen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versterken</a:t>
            </a:r>
            <a:r>
              <a:rPr lang="en-US" dirty="0" smtClean="0"/>
              <a:t> van </a:t>
            </a:r>
            <a:r>
              <a:rPr lang="en-US" dirty="0" err="1" smtClean="0"/>
              <a:t>jongerenwerk</a:t>
            </a:r>
            <a:endParaRPr lang="en-US" dirty="0" smtClean="0"/>
          </a:p>
          <a:p>
            <a:pPr lvl="1"/>
            <a:r>
              <a:rPr lang="en-US" dirty="0" err="1" smtClean="0"/>
              <a:t>Elkaar</a:t>
            </a:r>
            <a:r>
              <a:rPr lang="en-US" dirty="0" smtClean="0"/>
              <a:t> over en </a:t>
            </a:r>
            <a:r>
              <a:rPr lang="en-US" dirty="0" err="1" smtClean="0"/>
              <a:t>weer</a:t>
            </a:r>
            <a:r>
              <a:rPr lang="en-US" dirty="0" smtClean="0"/>
              <a:t> </a:t>
            </a:r>
            <a:r>
              <a:rPr lang="en-US" dirty="0" err="1" smtClean="0"/>
              <a:t>inspireren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InterCity </a:t>
            </a:r>
            <a:r>
              <a:rPr lang="en-US" dirty="0" smtClean="0"/>
              <a:t>Youth </a:t>
            </a:r>
            <a:r>
              <a:rPr lang="en-US" dirty="0" err="1" smtClean="0"/>
              <a:t>Conferenties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2012: Leipzig</a:t>
            </a:r>
          </a:p>
          <a:p>
            <a:pPr lvl="1"/>
            <a:r>
              <a:rPr lang="en-US" dirty="0" smtClean="0"/>
              <a:t>2013: </a:t>
            </a:r>
            <a:r>
              <a:rPr lang="en-US" dirty="0" smtClean="0"/>
              <a:t>Helsinki (27)</a:t>
            </a:r>
            <a:endParaRPr lang="en-US" dirty="0" smtClean="0"/>
          </a:p>
          <a:p>
            <a:pPr lvl="1"/>
            <a:r>
              <a:rPr lang="en-US" dirty="0" smtClean="0"/>
              <a:t>2014: ‘s-Hertogenbosch (</a:t>
            </a:r>
            <a:r>
              <a:rPr lang="en-US" dirty="0" err="1" smtClean="0"/>
              <a:t>formele</a:t>
            </a:r>
            <a:r>
              <a:rPr lang="en-US" dirty="0" smtClean="0"/>
              <a:t> start)</a:t>
            </a:r>
            <a:endParaRPr lang="en-US" dirty="0" smtClean="0"/>
          </a:p>
          <a:p>
            <a:pPr lvl="1"/>
            <a:r>
              <a:rPr lang="en-US" dirty="0" smtClean="0"/>
              <a:t>2015</a:t>
            </a:r>
            <a:r>
              <a:rPr lang="en-US" dirty="0"/>
              <a:t>: </a:t>
            </a:r>
            <a:r>
              <a:rPr lang="en-US" dirty="0" smtClean="0"/>
              <a:t>Gothenburg (44)</a:t>
            </a:r>
          </a:p>
          <a:p>
            <a:pPr lvl="1"/>
            <a:r>
              <a:rPr lang="en-US" dirty="0" smtClean="0"/>
              <a:t>2016: </a:t>
            </a:r>
            <a:r>
              <a:rPr lang="en-US" dirty="0" err="1" smtClean="0"/>
              <a:t>Milaan</a:t>
            </a:r>
            <a:endParaRPr lang="en-US" dirty="0" smtClean="0"/>
          </a:p>
          <a:p>
            <a:pPr lvl="1"/>
            <a:r>
              <a:rPr lang="en-US" dirty="0" smtClean="0"/>
              <a:t>2017: Leuven (+ 300)</a:t>
            </a:r>
          </a:p>
          <a:p>
            <a:pPr lvl="1"/>
            <a:r>
              <a:rPr lang="en-US" dirty="0" smtClean="0"/>
              <a:t>2018: Thessaloniki</a:t>
            </a:r>
          </a:p>
          <a:p>
            <a:pPr lvl="1"/>
            <a:r>
              <a:rPr lang="en-US" dirty="0" smtClean="0"/>
              <a:t>2019: Helsinki</a:t>
            </a: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11 december 2018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2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3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InterCityYouth</a:t>
            </a:r>
            <a:r>
              <a:rPr lang="nl-NL" dirty="0" smtClean="0"/>
              <a:t> (ICY)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Belangenbehartigingbeleidsontwikkeling:</a:t>
            </a:r>
          </a:p>
          <a:p>
            <a:pPr lvl="1"/>
            <a:r>
              <a:rPr lang="nl-NL" dirty="0" smtClean="0"/>
              <a:t>Raad van Europa</a:t>
            </a:r>
          </a:p>
          <a:p>
            <a:pPr lvl="1"/>
            <a:r>
              <a:rPr lang="nl-NL" dirty="0" smtClean="0"/>
              <a:t>Europese Commissie</a:t>
            </a:r>
          </a:p>
          <a:p>
            <a:pPr lvl="1"/>
            <a:r>
              <a:rPr lang="nl-NL" dirty="0" smtClean="0"/>
              <a:t>Europese lidstaten</a:t>
            </a:r>
          </a:p>
          <a:p>
            <a:pPr lvl="1"/>
            <a:r>
              <a:rPr lang="nl-NL" dirty="0" smtClean="0"/>
              <a:t>Gemeenten/regio</a:t>
            </a:r>
          </a:p>
          <a:p>
            <a:pPr lvl="1"/>
            <a:endParaRPr lang="nl-NL" dirty="0"/>
          </a:p>
          <a:p>
            <a:r>
              <a:rPr lang="nl-NL" dirty="0" smtClean="0"/>
              <a:t>(Europese) Projecten:</a:t>
            </a:r>
          </a:p>
          <a:p>
            <a:pPr lvl="1"/>
            <a:r>
              <a:rPr lang="nl-NL" dirty="0" smtClean="0"/>
              <a:t>Handboek kwaliteitssystemen jongerenwerk</a:t>
            </a:r>
          </a:p>
          <a:p>
            <a:pPr lvl="1"/>
            <a:r>
              <a:rPr lang="nl-NL" dirty="0" smtClean="0"/>
              <a:t>Ontwikkeling van indicatoren jongerenwerk</a:t>
            </a:r>
          </a:p>
          <a:p>
            <a:pPr lvl="1"/>
            <a:r>
              <a:rPr lang="nl-NL" dirty="0" smtClean="0"/>
              <a:t>Job-</a:t>
            </a:r>
            <a:r>
              <a:rPr lang="nl-NL" dirty="0" err="1" smtClean="0"/>
              <a:t>shadowing</a:t>
            </a:r>
            <a:endParaRPr lang="nl-NL" dirty="0" smtClean="0"/>
          </a:p>
          <a:p>
            <a:pPr lvl="1"/>
            <a:r>
              <a:rPr lang="nl-NL" dirty="0" smtClean="0"/>
              <a:t>Peer Learning</a:t>
            </a:r>
          </a:p>
          <a:p>
            <a:pPr lvl="1"/>
            <a:r>
              <a:rPr lang="nl-NL" dirty="0" smtClean="0"/>
              <a:t>Conferenties jongerenwerk</a:t>
            </a:r>
          </a:p>
          <a:p>
            <a:pPr lvl="1"/>
            <a:r>
              <a:rPr lang="nl-NL" dirty="0" smtClean="0"/>
              <a:t>Haardvuursessie jongerenwerk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11 december 2018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3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3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Lid worden van</a:t>
            </a:r>
            <a:r>
              <a:rPr lang="nl-NL" dirty="0" smtClean="0"/>
              <a:t> </a:t>
            </a:r>
            <a:r>
              <a:rPr lang="nl-NL" dirty="0" smtClean="0"/>
              <a:t>ICY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Lidmaatschap:</a:t>
            </a:r>
            <a:endParaRPr lang="nl-NL" dirty="0" smtClean="0"/>
          </a:p>
          <a:p>
            <a:pPr lvl="1"/>
            <a:r>
              <a:rPr lang="nl-NL" dirty="0" smtClean="0"/>
              <a:t>Gemeentelijke afdelingen jongerenwerk</a:t>
            </a:r>
            <a:endParaRPr lang="nl-NL" dirty="0" smtClean="0"/>
          </a:p>
          <a:p>
            <a:pPr lvl="1"/>
            <a:r>
              <a:rPr lang="nl-NL" dirty="0" smtClean="0"/>
              <a:t>Netwerk van gemeentelijke afdelingen in Nederland</a:t>
            </a:r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Voorwaarden voor deelname:</a:t>
            </a:r>
            <a:endParaRPr lang="nl-NL" dirty="0" smtClean="0"/>
          </a:p>
          <a:p>
            <a:pPr lvl="1"/>
            <a:r>
              <a:rPr lang="nl-NL" dirty="0" smtClean="0"/>
              <a:t>“Common </a:t>
            </a:r>
            <a:r>
              <a:rPr lang="nl-NL" dirty="0" err="1" smtClean="0"/>
              <a:t>grounds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intentions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InterCity</a:t>
            </a:r>
            <a:r>
              <a:rPr lang="nl-NL" dirty="0" smtClean="0"/>
              <a:t> </a:t>
            </a:r>
            <a:r>
              <a:rPr lang="nl-NL" dirty="0" err="1" smtClean="0"/>
              <a:t>Youth</a:t>
            </a:r>
            <a:r>
              <a:rPr lang="nl-NL" dirty="0" smtClean="0"/>
              <a:t>” onderschrijven</a:t>
            </a:r>
            <a:endParaRPr lang="nl-NL" dirty="0" smtClean="0"/>
          </a:p>
          <a:p>
            <a:pPr lvl="1"/>
            <a:r>
              <a:rPr lang="nl-NL" dirty="0" smtClean="0"/>
              <a:t>Bijdrage van </a:t>
            </a:r>
            <a:r>
              <a:rPr lang="nl-NL" dirty="0" smtClean="0"/>
              <a:t>€ 500 per jaar</a:t>
            </a:r>
            <a:endParaRPr lang="nl-NL" dirty="0" smtClean="0"/>
          </a:p>
          <a:p>
            <a:pPr lvl="1"/>
            <a:r>
              <a:rPr lang="nl-NL" dirty="0" smtClean="0"/>
              <a:t>Zelf reis- en verblijfskosten betalen</a:t>
            </a:r>
            <a:endParaRPr lang="nl-NL" dirty="0" smtClean="0"/>
          </a:p>
          <a:p>
            <a:pPr lvl="1"/>
            <a:r>
              <a:rPr lang="nl-NL" dirty="0" smtClean="0"/>
              <a:t>Inzetten voor jongerenwerk in kader van ICY.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11 december 2018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4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Contact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981075"/>
            <a:ext cx="8640762" cy="4464149"/>
          </a:xfrm>
        </p:spPr>
        <p:txBody>
          <a:bodyPr/>
          <a:lstStyle/>
          <a:p>
            <a:pPr marL="0" indent="0" algn="ctr">
              <a:buNone/>
            </a:pPr>
            <a:endParaRPr lang="nl-NL" sz="2000" dirty="0" smtClean="0"/>
          </a:p>
          <a:p>
            <a:pPr marL="0" indent="0" algn="ctr">
              <a:buNone/>
            </a:pPr>
            <a:endParaRPr lang="nl-NL" sz="2000" dirty="0" smtClean="0"/>
          </a:p>
          <a:p>
            <a:pPr marL="0" indent="0" algn="ctr">
              <a:buNone/>
            </a:pPr>
            <a:r>
              <a:rPr lang="nl-NL" sz="2000" dirty="0" smtClean="0"/>
              <a:t>Dank voor uw aandacht!</a:t>
            </a:r>
            <a:endParaRPr lang="nl-NL" sz="2000" dirty="0" smtClean="0"/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sz="2800" i="1" dirty="0" smtClean="0"/>
          </a:p>
          <a:p>
            <a:pPr marL="0" indent="0" algn="ctr">
              <a:buNone/>
            </a:pPr>
            <a:r>
              <a:rPr lang="nl-NL" sz="3600" b="1" i="1" dirty="0" smtClean="0"/>
              <a:t>Hans Migchielsen </a:t>
            </a:r>
          </a:p>
          <a:p>
            <a:pPr marL="0" indent="0" algn="ctr">
              <a:buNone/>
            </a:pPr>
            <a:endParaRPr lang="nl-NL" sz="1600" dirty="0" smtClean="0">
              <a:hlinkClick r:id="rId2"/>
            </a:endParaRPr>
          </a:p>
          <a:p>
            <a:pPr marL="0" indent="0" algn="ctr">
              <a:buNone/>
            </a:pPr>
            <a:r>
              <a:rPr lang="nl-NL" sz="1600" dirty="0">
                <a:hlinkClick r:id="rId2"/>
              </a:rPr>
              <a:t>website: www.intercityyouth.eu </a:t>
            </a:r>
            <a:endParaRPr lang="nl-NL" sz="1600" dirty="0" smtClean="0">
              <a:hlinkClick r:id="rId2"/>
            </a:endParaRPr>
          </a:p>
          <a:p>
            <a:pPr marL="0" indent="0" algn="ctr">
              <a:buNone/>
            </a:pPr>
            <a:endParaRPr lang="nl-NL" sz="1600" dirty="0" smtClean="0">
              <a:hlinkClick r:id="rId2"/>
            </a:endParaRPr>
          </a:p>
          <a:p>
            <a:pPr marL="0" indent="0" algn="ctr">
              <a:buNone/>
            </a:pPr>
            <a:r>
              <a:rPr lang="nl-NL" sz="1600" dirty="0" smtClean="0">
                <a:hlinkClick r:id="rId2"/>
              </a:rPr>
              <a:t>h.migchielsen@s-hertogenbosch.nl</a:t>
            </a:r>
            <a:endParaRPr lang="nl-NL" sz="1600" dirty="0" smtClean="0"/>
          </a:p>
          <a:p>
            <a:pPr marL="0" indent="0" algn="ctr">
              <a:buNone/>
            </a:pPr>
            <a:r>
              <a:rPr lang="nl-NL" sz="1600" dirty="0" smtClean="0"/>
              <a:t>+31 6 5111 1603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| </a:t>
            </a:r>
            <a:fld id="{BC222191-DC3B-46DC-A320-1FCA5087F21C}" type="datetime4">
              <a:rPr lang="nl-NL" smtClean="0"/>
              <a:pPr/>
              <a:t>11 december 2018</a:t>
            </a:fld>
            <a:r>
              <a:rPr lang="nl-NL" smtClean="0"/>
              <a:t> |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Voettekst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B888675A-22D1-48CB-9E09-C89E43BC5B5C}" type="slidenum">
              <a:rPr lang="en-US" smtClean="0"/>
              <a:pPr/>
              <a:t>5</a:t>
            </a:fld>
            <a:r>
              <a:rPr lang="en-US" smtClean="0"/>
              <a:t>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0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- Template - Filled">
  <a:themeElements>
    <a:clrScheme name="Presentatie - Template - Filled 16">
      <a:dk1>
        <a:srgbClr val="FFFFFF"/>
      </a:dk1>
      <a:lt1>
        <a:srgbClr val="FFFFFF"/>
      </a:lt1>
      <a:dk2>
        <a:srgbClr val="DADFEE"/>
      </a:dk2>
      <a:lt2>
        <a:srgbClr val="002E4E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Presentatie - Template - Fill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e - Template - Fill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- Template - Fill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3">
        <a:dk1>
          <a:srgbClr val="0099CC"/>
        </a:dk1>
        <a:lt1>
          <a:srgbClr val="FFFFFF"/>
        </a:lt1>
        <a:dk2>
          <a:srgbClr val="003399"/>
        </a:dk2>
        <a:lt2>
          <a:srgbClr val="003399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4">
        <a:dk1>
          <a:srgbClr val="002E4E"/>
        </a:dk1>
        <a:lt1>
          <a:srgbClr val="FFFFFF"/>
        </a:lt1>
        <a:dk2>
          <a:srgbClr val="003875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EBD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5">
        <a:dk1>
          <a:srgbClr val="002E4E"/>
        </a:dk1>
        <a:lt1>
          <a:srgbClr val="FFFFFF"/>
        </a:lt1>
        <a:dk2>
          <a:srgbClr val="003875"/>
        </a:dk2>
        <a:lt2>
          <a:srgbClr val="DADFEE"/>
        </a:lt2>
        <a:accent1>
          <a:srgbClr val="BBE0E3"/>
        </a:accent1>
        <a:accent2>
          <a:srgbClr val="333399"/>
        </a:accent2>
        <a:accent3>
          <a:srgbClr val="AAAEBD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- Template - Filled 16">
        <a:dk1>
          <a:srgbClr val="FFFFFF"/>
        </a:dk1>
        <a:lt1>
          <a:srgbClr val="FFFFFF"/>
        </a:lt1>
        <a:dk2>
          <a:srgbClr val="DADFEE"/>
        </a:dk2>
        <a:lt2>
          <a:srgbClr val="002E4E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99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387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209</Words>
  <Application>Microsoft Office PowerPoint</Application>
  <PresentationFormat>Diavoorstelling (4:3)</PresentationFormat>
  <Paragraphs>68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Presentatie - Template - Filled</vt:lpstr>
      <vt:lpstr>Aangepast ontwerp</vt:lpstr>
      <vt:lpstr>InterCityYouth</vt:lpstr>
      <vt:lpstr>InterCityYouth (ICY)</vt:lpstr>
      <vt:lpstr>InterCityYouth (ICY)</vt:lpstr>
      <vt:lpstr>Lid worden van ICY </vt:lpstr>
      <vt:lpstr>Contact</vt:lpstr>
    </vt:vector>
  </TitlesOfParts>
  <Company>nMera - Interactive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Gemeente Den Bosch</dc:title>
  <dc:creator>M. van Workum</dc:creator>
  <cp:lastModifiedBy>Hans Migchielsen</cp:lastModifiedBy>
  <cp:revision>63</cp:revision>
  <dcterms:created xsi:type="dcterms:W3CDTF">2009-08-25T11:26:55Z</dcterms:created>
  <dcterms:modified xsi:type="dcterms:W3CDTF">2018-12-11T09:02:21Z</dcterms:modified>
</cp:coreProperties>
</file>