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945" autoAdjust="0"/>
  </p:normalViewPr>
  <p:slideViewPr>
    <p:cSldViewPr snapToGrid="0">
      <p:cViewPr varScale="1">
        <p:scale>
          <a:sx n="78" d="100"/>
          <a:sy n="78" d="100"/>
        </p:scale>
        <p:origin x="5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98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7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66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6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24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4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16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86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67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F23E-AB6F-4CC6-8762-69F7711A3A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01E2-0A67-4750-A2EF-49AB3F694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0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sociaaldomein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" y="0"/>
            <a:ext cx="1215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" y="0"/>
            <a:ext cx="12173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26"/>
            <a:ext cx="12192000" cy="5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2674" cy="6858000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5312229" y="2922814"/>
            <a:ext cx="1594757" cy="189955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66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78" y="-38101"/>
            <a:ext cx="2738101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187543" y="5970815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/>
              </a:rPr>
              <a:t>www.1sociaaldomein.nl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90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5" y="0"/>
            <a:ext cx="1187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129"/>
            <a:ext cx="12192000" cy="616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81" y="0"/>
            <a:ext cx="11381038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92" y="-54429"/>
            <a:ext cx="2738101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4371" y="756557"/>
            <a:ext cx="61395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>
                <a:solidFill>
                  <a:srgbClr val="006600"/>
                </a:solidFill>
              </a:rPr>
              <a:t>Platform 1Sociaaldomein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Channel jongerenwerk is ontsloten in het platform </a:t>
            </a:r>
            <a:r>
              <a:rPr lang="nl-NL" b="1" dirty="0" smtClean="0"/>
              <a:t>1Sociaaldomein.nl</a:t>
            </a:r>
            <a:r>
              <a:rPr lang="nl-NL" dirty="0" smtClean="0"/>
              <a:t> 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>
                <a:solidFill>
                  <a:srgbClr val="006600"/>
                </a:solidFill>
              </a:rPr>
              <a:t>Start ook een Channel!</a:t>
            </a:r>
            <a:endParaRPr lang="nl-NL" b="1" dirty="0">
              <a:solidFill>
                <a:srgbClr val="006600"/>
              </a:solidFill>
            </a:endParaRPr>
          </a:p>
          <a:p>
            <a:r>
              <a:rPr lang="nl-NL" dirty="0" smtClean="0"/>
              <a:t>Aan de hand van een standaard format kunnen organisaties daar </a:t>
            </a:r>
            <a:r>
              <a:rPr lang="nl-NL" b="1" dirty="0" smtClean="0"/>
              <a:t>zelf een Channel starten</a:t>
            </a:r>
            <a:r>
              <a:rPr lang="nl-NL" dirty="0" smtClean="0"/>
              <a:t>. En staan direct in verbinding met de doelgroep.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006600"/>
                </a:solidFill>
              </a:rPr>
              <a:t>En/ of werkgroep voor regionale samenwerking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Op een Channel kunnen werkgroepen worden gestart </a:t>
            </a:r>
            <a:r>
              <a:rPr lang="nl-NL" dirty="0" smtClean="0"/>
              <a:t>voor casuïstiekbespreking en ter bevordering van lokale of regionale samenwerking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>
                <a:solidFill>
                  <a:srgbClr val="006600"/>
                </a:solidFill>
              </a:rPr>
              <a:t>U bent uitgenodigd deel te nemen!</a:t>
            </a:r>
          </a:p>
          <a:p>
            <a:r>
              <a:rPr lang="nl-NL" dirty="0" smtClean="0"/>
              <a:t>Het platform is </a:t>
            </a:r>
            <a:r>
              <a:rPr lang="nl-NL" b="1" dirty="0" smtClean="0"/>
              <a:t>gratis te gebruiken voor alle professionals </a:t>
            </a:r>
            <a:r>
              <a:rPr lang="nl-NL" dirty="0" smtClean="0"/>
              <a:t>die werkzaam zijn in het sociaal domein.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673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Valentijn van Esch</dc:creator>
  <cp:lastModifiedBy>Valentijn van Esch</cp:lastModifiedBy>
  <cp:revision>7</cp:revision>
  <dcterms:created xsi:type="dcterms:W3CDTF">2018-12-11T15:15:33Z</dcterms:created>
  <dcterms:modified xsi:type="dcterms:W3CDTF">2018-12-11T16:07:22Z</dcterms:modified>
</cp:coreProperties>
</file>