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7" r:id="rId4"/>
  </p:sldMasterIdLst>
  <p:notesMasterIdLst>
    <p:notesMasterId r:id="rId46"/>
  </p:notesMasterIdLst>
  <p:handoutMasterIdLst>
    <p:handoutMasterId r:id="rId47"/>
  </p:handoutMasterIdLst>
  <p:sldIdLst>
    <p:sldId id="567" r:id="rId5"/>
    <p:sldId id="388" r:id="rId6"/>
    <p:sldId id="436" r:id="rId7"/>
    <p:sldId id="523" r:id="rId8"/>
    <p:sldId id="507" r:id="rId9"/>
    <p:sldId id="512" r:id="rId10"/>
    <p:sldId id="447" r:id="rId11"/>
    <p:sldId id="544" r:id="rId12"/>
    <p:sldId id="548" r:id="rId13"/>
    <p:sldId id="535" r:id="rId14"/>
    <p:sldId id="570" r:id="rId15"/>
    <p:sldId id="574" r:id="rId16"/>
    <p:sldId id="573" r:id="rId17"/>
    <p:sldId id="571" r:id="rId18"/>
    <p:sldId id="563" r:id="rId19"/>
    <p:sldId id="556" r:id="rId20"/>
    <p:sldId id="569" r:id="rId21"/>
    <p:sldId id="572" r:id="rId22"/>
    <p:sldId id="578" r:id="rId23"/>
    <p:sldId id="577" r:id="rId24"/>
    <p:sldId id="576" r:id="rId25"/>
    <p:sldId id="564" r:id="rId26"/>
    <p:sldId id="559" r:id="rId27"/>
    <p:sldId id="579" r:id="rId28"/>
    <p:sldId id="583" r:id="rId29"/>
    <p:sldId id="582" r:id="rId30"/>
    <p:sldId id="581" r:id="rId31"/>
    <p:sldId id="565" r:id="rId32"/>
    <p:sldId id="560" r:id="rId33"/>
    <p:sldId id="580" r:id="rId34"/>
    <p:sldId id="584" r:id="rId35"/>
    <p:sldId id="586" r:id="rId36"/>
    <p:sldId id="585" r:id="rId37"/>
    <p:sldId id="566" r:id="rId38"/>
    <p:sldId id="568" r:id="rId39"/>
    <p:sldId id="587" r:id="rId40"/>
    <p:sldId id="590" r:id="rId41"/>
    <p:sldId id="589" r:id="rId42"/>
    <p:sldId id="588" r:id="rId43"/>
    <p:sldId id="539" r:id="rId44"/>
    <p:sldId id="533" r:id="rId45"/>
  </p:sldIdLst>
  <p:sldSz cx="18288000" cy="10296525"/>
  <p:notesSz cx="6805613" cy="9944100"/>
  <p:custDataLst>
    <p:tags r:id="rId48"/>
  </p:custDataLst>
  <p:defaultTextStyle>
    <a:defPPr>
      <a:defRPr lang="en-US"/>
    </a:defPPr>
    <a:lvl1pPr marL="0" algn="l" defTabSz="1372057" rtl="0" eaLnBrk="1" latinLnBrk="0" hangingPunct="1">
      <a:defRPr sz="2701" kern="1200">
        <a:solidFill>
          <a:schemeClr val="tx1"/>
        </a:solidFill>
        <a:latin typeface="+mn-lt"/>
        <a:ea typeface="+mn-ea"/>
        <a:cs typeface="+mn-cs"/>
      </a:defRPr>
    </a:lvl1pPr>
    <a:lvl2pPr marL="686029" algn="l" defTabSz="1372057" rtl="0" eaLnBrk="1" latinLnBrk="0" hangingPunct="1">
      <a:defRPr sz="2701" kern="1200">
        <a:solidFill>
          <a:schemeClr val="tx1"/>
        </a:solidFill>
        <a:latin typeface="+mn-lt"/>
        <a:ea typeface="+mn-ea"/>
        <a:cs typeface="+mn-cs"/>
      </a:defRPr>
    </a:lvl2pPr>
    <a:lvl3pPr marL="1372057" algn="l" defTabSz="1372057" rtl="0" eaLnBrk="1" latinLnBrk="0" hangingPunct="1">
      <a:defRPr sz="2701" kern="1200">
        <a:solidFill>
          <a:schemeClr val="tx1"/>
        </a:solidFill>
        <a:latin typeface="+mn-lt"/>
        <a:ea typeface="+mn-ea"/>
        <a:cs typeface="+mn-cs"/>
      </a:defRPr>
    </a:lvl3pPr>
    <a:lvl4pPr marL="2058086" algn="l" defTabSz="1372057" rtl="0" eaLnBrk="1" latinLnBrk="0" hangingPunct="1">
      <a:defRPr sz="2701" kern="1200">
        <a:solidFill>
          <a:schemeClr val="tx1"/>
        </a:solidFill>
        <a:latin typeface="+mn-lt"/>
        <a:ea typeface="+mn-ea"/>
        <a:cs typeface="+mn-cs"/>
      </a:defRPr>
    </a:lvl4pPr>
    <a:lvl5pPr marL="2744114" algn="l" defTabSz="1372057" rtl="0" eaLnBrk="1" latinLnBrk="0" hangingPunct="1">
      <a:defRPr sz="2701" kern="1200">
        <a:solidFill>
          <a:schemeClr val="tx1"/>
        </a:solidFill>
        <a:latin typeface="+mn-lt"/>
        <a:ea typeface="+mn-ea"/>
        <a:cs typeface="+mn-cs"/>
      </a:defRPr>
    </a:lvl5pPr>
    <a:lvl6pPr marL="3430143" algn="l" defTabSz="1372057" rtl="0" eaLnBrk="1" latinLnBrk="0" hangingPunct="1">
      <a:defRPr sz="2701" kern="1200">
        <a:solidFill>
          <a:schemeClr val="tx1"/>
        </a:solidFill>
        <a:latin typeface="+mn-lt"/>
        <a:ea typeface="+mn-ea"/>
        <a:cs typeface="+mn-cs"/>
      </a:defRPr>
    </a:lvl6pPr>
    <a:lvl7pPr marL="4116172" algn="l" defTabSz="1372057" rtl="0" eaLnBrk="1" latinLnBrk="0" hangingPunct="1">
      <a:defRPr sz="2701" kern="1200">
        <a:solidFill>
          <a:schemeClr val="tx1"/>
        </a:solidFill>
        <a:latin typeface="+mn-lt"/>
        <a:ea typeface="+mn-ea"/>
        <a:cs typeface="+mn-cs"/>
      </a:defRPr>
    </a:lvl7pPr>
    <a:lvl8pPr marL="4802200" algn="l" defTabSz="1372057" rtl="0" eaLnBrk="1" latinLnBrk="0" hangingPunct="1">
      <a:defRPr sz="2701" kern="1200">
        <a:solidFill>
          <a:schemeClr val="tx1"/>
        </a:solidFill>
        <a:latin typeface="+mn-lt"/>
        <a:ea typeface="+mn-ea"/>
        <a:cs typeface="+mn-cs"/>
      </a:defRPr>
    </a:lvl8pPr>
    <a:lvl9pPr marL="5488229" algn="l" defTabSz="1372057" rtl="0" eaLnBrk="1" latinLnBrk="0" hangingPunct="1">
      <a:defRPr sz="2701" kern="1200">
        <a:solidFill>
          <a:schemeClr val="tx1"/>
        </a:solidFill>
        <a:latin typeface="+mn-lt"/>
        <a:ea typeface="+mn-ea"/>
        <a:cs typeface="+mn-cs"/>
      </a:defRPr>
    </a:lvl9pPr>
  </p:defaultTextStyle>
  <p:extLst>
    <p:ext uri="{521415D9-36F7-43E2-AB2F-B90AF26B5E84}">
      <p14:sectionLst xmlns:p14="http://schemas.microsoft.com/office/powerpoint/2010/main">
        <p14:section name="1. Titelslide/intro" id="{40043AD1-BB60-459C-B442-E0B332E5B966}">
          <p14:sldIdLst>
            <p14:sldId id="567"/>
          </p14:sldIdLst>
        </p14:section>
        <p14:section name="3. Introductie" id="{B04B9C14-DF27-44EE-9192-995C5944B046}">
          <p14:sldIdLst>
            <p14:sldId id="388"/>
            <p14:sldId id="436"/>
            <p14:sldId id="523"/>
            <p14:sldId id="507"/>
            <p14:sldId id="512"/>
            <p14:sldId id="447"/>
          </p14:sldIdLst>
        </p14:section>
        <p14:section name="5. Waarom komt iemand naar Nederland" id="{5D150FF0-4F40-4B6D-8E54-F2403FD6275A}">
          <p14:sldIdLst>
            <p14:sldId id="544"/>
            <p14:sldId id="548"/>
            <p14:sldId id="535"/>
            <p14:sldId id="570"/>
            <p14:sldId id="574"/>
            <p14:sldId id="573"/>
            <p14:sldId id="571"/>
            <p14:sldId id="563"/>
            <p14:sldId id="556"/>
            <p14:sldId id="569"/>
            <p14:sldId id="572"/>
            <p14:sldId id="578"/>
            <p14:sldId id="577"/>
            <p14:sldId id="576"/>
            <p14:sldId id="564"/>
            <p14:sldId id="559"/>
            <p14:sldId id="579"/>
            <p14:sldId id="583"/>
            <p14:sldId id="582"/>
            <p14:sldId id="581"/>
            <p14:sldId id="565"/>
            <p14:sldId id="560"/>
            <p14:sldId id="580"/>
            <p14:sldId id="584"/>
            <p14:sldId id="586"/>
            <p14:sldId id="585"/>
            <p14:sldId id="566"/>
            <p14:sldId id="568"/>
            <p14:sldId id="587"/>
            <p14:sldId id="590"/>
            <p14:sldId id="589"/>
            <p14:sldId id="588"/>
            <p14:sldId id="539"/>
            <p14:sldId id="533"/>
          </p14:sldIdLst>
        </p14:section>
        <p14:section name="2. Sociale media" id="{717B31CC-1447-40BD-A860-022C4C1CD9EC}">
          <p14:sldIdLst/>
        </p14:section>
        <p14:section name="Corporate film" id="{116886AB-69D2-4373-905A-70358C09CD9C}">
          <p14:sldIdLst/>
        </p14:section>
        <p14:section name="4. Doel presentatie" id="{923553E1-B3F1-445F-9C8A-8C37717E7BC2}">
          <p14:sldIdLst/>
        </p14:section>
        <p14:section name="Familie" id="{D5D36A34-2804-499D-8CBF-796525729236}">
          <p14:sldIdLst/>
        </p14:section>
        <p14:section name="Studie" id="{15BE1F53-3647-413F-9BF7-41ABAD43C7F7}">
          <p14:sldIdLst/>
        </p14:section>
        <p14:section name="Werk" id="{78E40F65-373B-4EE8-85E9-F83BB7767589}">
          <p14:sldIdLst/>
        </p14:section>
        <p14:section name="Asiel" id="{020496C3-8771-4009-AB8E-71AE7FE3D3F3}">
          <p14:sldIdLst/>
        </p14:section>
        <p14:section name="6. Hoe is de migratie in Nederland geregeld" id="{D3B409B3-30BF-4977-B6B8-75E57D719CB9}">
          <p14:sldIdLst/>
        </p14:section>
        <p14:section name="7. Verschillende instanties betrokken" id="{EA68B7B6-AB43-418B-AECA-205FAEA69C64}">
          <p14:sldIdLst/>
        </p14:section>
        <p14:section name="8. Wij zijn de IND" id="{C6706E2F-9A56-459F-BA1D-1B0AE23D0876}">
          <p14:sldIdLst/>
        </p14:section>
        <p14:section name="9. Rol IND" id="{56CC6AD7-4469-4696-8941-C74EF317F0D2}">
          <p14:sldIdLst/>
        </p14:section>
        <p14:section name="Familie" id="{1D5D209F-73BD-4397-B80F-F5C5414D5B7B}">
          <p14:sldIdLst/>
        </p14:section>
        <p14:section name="Studie" id="{B7DEC866-C308-49B1-A219-ED683EDDD0B7}">
          <p14:sldIdLst/>
        </p14:section>
        <p14:section name="Werken" id="{65111E2B-98FF-4DA3-868C-A59303121F18}">
          <p14:sldIdLst/>
        </p14:section>
        <p14:section name="Asiel" id="{D5AA30F4-2156-419C-BB69-E7DA12F2B6C1}">
          <p14:sldIdLst/>
        </p14:section>
        <p14:section name="10. Meer cijfers" id="{D1CFAB6B-6C9A-4473-827D-C100E4BB6065}">
          <p14:sldIdLst/>
        </p14:section>
        <p14:section name="11. Quotes" id="{7A5956E9-9828-4463-AFDB-0BFC3E8DC0E6}">
          <p14:sldIdLst/>
        </p14:section>
        <p14:section name="De IND maakt het verschil" id="{636C8F87-DDB0-4744-B1D0-43769172CAA4}">
          <p14:sldIdLst/>
        </p14:section>
        <p14:section name="12. Afsluiting" id="{A73C571F-A4A5-411B-AED7-DC08F7A03798}">
          <p14:sldIdLst/>
        </p14:section>
      </p14:sectionLst>
    </p:ext>
    <p:ext uri="{EFAFB233-063F-42B5-8137-9DF3F51BA10A}">
      <p15:sldGuideLst xmlns="" xmlns:p15="http://schemas.microsoft.com/office/powerpoint/2012/main">
        <p15:guide id="1" orient="horz" pos="3243">
          <p15:clr>
            <a:srgbClr val="A4A3A4"/>
          </p15:clr>
        </p15:guide>
        <p15:guide id="2" pos="576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eur" initials="A" lastIdx="17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45F"/>
    <a:srgbClr val="2D014A"/>
    <a:srgbClr val="787C01"/>
    <a:srgbClr val="454545"/>
    <a:srgbClr val="F1650F"/>
    <a:srgbClr val="75D2B5"/>
    <a:srgbClr val="AA0061"/>
    <a:srgbClr val="8FCAE7"/>
    <a:srgbClr val="F5F6F6"/>
    <a:srgbClr val="541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4551" autoAdjust="0"/>
  </p:normalViewPr>
  <p:slideViewPr>
    <p:cSldViewPr snapToGrid="0" showGuides="1">
      <p:cViewPr>
        <p:scale>
          <a:sx n="60" d="100"/>
          <a:sy n="60" d="100"/>
        </p:scale>
        <p:origin x="-1542" y="-72"/>
      </p:cViewPr>
      <p:guideLst>
        <p:guide orient="horz" pos="3243"/>
        <p:guide pos="5760"/>
      </p:guideLst>
    </p:cSldViewPr>
  </p:slideViewPr>
  <p:outlineViewPr>
    <p:cViewPr>
      <p:scale>
        <a:sx n="33" d="100"/>
        <a:sy n="33" d="100"/>
      </p:scale>
      <p:origin x="0" y="26892"/>
    </p:cViewPr>
  </p:outlineViewPr>
  <p:notesTextViewPr>
    <p:cViewPr>
      <p:scale>
        <a:sx n="3" d="2"/>
        <a:sy n="3" d="2"/>
      </p:scale>
      <p:origin x="0" y="0"/>
    </p:cViewPr>
  </p:notesTextViewPr>
  <p:sorterViewPr>
    <p:cViewPr>
      <p:scale>
        <a:sx n="110" d="100"/>
        <a:sy n="110" d="100"/>
      </p:scale>
      <p:origin x="0" y="0"/>
    </p:cViewPr>
  </p:sorterViewPr>
  <p:notesViewPr>
    <p:cSldViewPr snapToGrid="0">
      <p:cViewPr varScale="1">
        <p:scale>
          <a:sx n="92" d="100"/>
          <a:sy n="92" d="100"/>
        </p:scale>
        <p:origin x="-3780" y="-12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12A09464-291C-4C0F-B1CC-9D76E26D9F6F}" type="datetimeFigureOut">
              <a:rPr lang="nl-NL" smtClean="0"/>
              <a:t>30-1-2020</a:t>
            </a:fld>
            <a:endParaRPr lang="nl-NL"/>
          </a:p>
        </p:txBody>
      </p:sp>
      <p:sp>
        <p:nvSpPr>
          <p:cNvPr id="4" name="Tijdelijke aanduiding voor voettekst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65895F9D-C2D2-4170-AB42-10315E36400C}" type="slidenum">
              <a:rPr lang="nl-NL" smtClean="0"/>
              <a:t>‹nr.›</a:t>
            </a:fld>
            <a:endParaRPr lang="nl-NL"/>
          </a:p>
        </p:txBody>
      </p:sp>
    </p:spTree>
    <p:extLst>
      <p:ext uri="{BB962C8B-B14F-4D97-AF65-F5344CB8AC3E}">
        <p14:creationId xmlns:p14="http://schemas.microsoft.com/office/powerpoint/2010/main" val="2002462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02E38C43-FD8D-4C55-9185-C4E4C2B50363}" type="datetimeFigureOut">
              <a:rPr lang="en-GB" smtClean="0"/>
              <a:t>30/01/2020</a:t>
            </a:fld>
            <a:endParaRPr lang="en-GB"/>
          </a:p>
        </p:txBody>
      </p:sp>
      <p:sp>
        <p:nvSpPr>
          <p:cNvPr id="4" name="Tijdelijke aanduiding voor dia-afbeelding 3"/>
          <p:cNvSpPr>
            <a:spLocks noGrp="1" noRot="1" noChangeAspect="1"/>
          </p:cNvSpPr>
          <p:nvPr>
            <p:ph type="sldImg" idx="2"/>
          </p:nvPr>
        </p:nvSpPr>
        <p:spPr>
          <a:xfrm>
            <a:off x="423863" y="1243013"/>
            <a:ext cx="595788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40F8382A-9F43-4512-B64F-90BF88C665E6}" type="slidenum">
              <a:rPr lang="en-GB" smtClean="0"/>
              <a:t>‹nr.›</a:t>
            </a:fld>
            <a:endParaRPr lang="en-GB"/>
          </a:p>
        </p:txBody>
      </p:sp>
    </p:spTree>
    <p:extLst>
      <p:ext uri="{BB962C8B-B14F-4D97-AF65-F5344CB8AC3E}">
        <p14:creationId xmlns:p14="http://schemas.microsoft.com/office/powerpoint/2010/main" val="2853144403"/>
      </p:ext>
    </p:extLst>
  </p:cSld>
  <p:clrMap bg1="lt1" tx1="dk1" bg2="lt2" tx2="dk2" accent1="accent1" accent2="accent2" accent3="accent3" accent4="accent4" accent5="accent5" accent6="accent6" hlink="hlink" folHlink="folHlink"/>
  <p:notesStyle>
    <a:lvl1pPr marL="0" algn="l" defTabSz="1372057" rtl="0" eaLnBrk="1" latinLnBrk="0" hangingPunct="1">
      <a:defRPr sz="1801" kern="1200">
        <a:solidFill>
          <a:schemeClr val="tx1"/>
        </a:solidFill>
        <a:latin typeface="+mn-lt"/>
        <a:ea typeface="+mn-ea"/>
        <a:cs typeface="+mn-cs"/>
      </a:defRPr>
    </a:lvl1pPr>
    <a:lvl2pPr marL="686029" algn="l" defTabSz="1372057" rtl="0" eaLnBrk="1" latinLnBrk="0" hangingPunct="1">
      <a:defRPr sz="1801" kern="1200">
        <a:solidFill>
          <a:schemeClr val="tx1"/>
        </a:solidFill>
        <a:latin typeface="+mn-lt"/>
        <a:ea typeface="+mn-ea"/>
        <a:cs typeface="+mn-cs"/>
      </a:defRPr>
    </a:lvl2pPr>
    <a:lvl3pPr marL="1372057" algn="l" defTabSz="1372057" rtl="0" eaLnBrk="1" latinLnBrk="0" hangingPunct="1">
      <a:defRPr sz="1801" kern="1200">
        <a:solidFill>
          <a:schemeClr val="tx1"/>
        </a:solidFill>
        <a:latin typeface="+mn-lt"/>
        <a:ea typeface="+mn-ea"/>
        <a:cs typeface="+mn-cs"/>
      </a:defRPr>
    </a:lvl3pPr>
    <a:lvl4pPr marL="2058086" algn="l" defTabSz="1372057" rtl="0" eaLnBrk="1" latinLnBrk="0" hangingPunct="1">
      <a:defRPr sz="1801" kern="1200">
        <a:solidFill>
          <a:schemeClr val="tx1"/>
        </a:solidFill>
        <a:latin typeface="+mn-lt"/>
        <a:ea typeface="+mn-ea"/>
        <a:cs typeface="+mn-cs"/>
      </a:defRPr>
    </a:lvl4pPr>
    <a:lvl5pPr marL="2744114" algn="l" defTabSz="1372057" rtl="0" eaLnBrk="1" latinLnBrk="0" hangingPunct="1">
      <a:defRPr sz="1801" kern="1200">
        <a:solidFill>
          <a:schemeClr val="tx1"/>
        </a:solidFill>
        <a:latin typeface="+mn-lt"/>
        <a:ea typeface="+mn-ea"/>
        <a:cs typeface="+mn-cs"/>
      </a:defRPr>
    </a:lvl5pPr>
    <a:lvl6pPr marL="3430143" algn="l" defTabSz="1372057" rtl="0" eaLnBrk="1" latinLnBrk="0" hangingPunct="1">
      <a:defRPr sz="1801" kern="1200">
        <a:solidFill>
          <a:schemeClr val="tx1"/>
        </a:solidFill>
        <a:latin typeface="+mn-lt"/>
        <a:ea typeface="+mn-ea"/>
        <a:cs typeface="+mn-cs"/>
      </a:defRPr>
    </a:lvl6pPr>
    <a:lvl7pPr marL="4116172" algn="l" defTabSz="1372057" rtl="0" eaLnBrk="1" latinLnBrk="0" hangingPunct="1">
      <a:defRPr sz="1801" kern="1200">
        <a:solidFill>
          <a:schemeClr val="tx1"/>
        </a:solidFill>
        <a:latin typeface="+mn-lt"/>
        <a:ea typeface="+mn-ea"/>
        <a:cs typeface="+mn-cs"/>
      </a:defRPr>
    </a:lvl7pPr>
    <a:lvl8pPr marL="4802200" algn="l" defTabSz="1372057" rtl="0" eaLnBrk="1" latinLnBrk="0" hangingPunct="1">
      <a:defRPr sz="1801" kern="1200">
        <a:solidFill>
          <a:schemeClr val="tx1"/>
        </a:solidFill>
        <a:latin typeface="+mn-lt"/>
        <a:ea typeface="+mn-ea"/>
        <a:cs typeface="+mn-cs"/>
      </a:defRPr>
    </a:lvl8pPr>
    <a:lvl9pPr marL="5488229" algn="l" defTabSz="1372057" rtl="0" eaLnBrk="1" latinLnBrk="0" hangingPunct="1">
      <a:defRPr sz="18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sz="1000" b="0" kern="1200" baseline="0" smtClean="0">
              <a:solidFill>
                <a:schemeClr val="tx1"/>
              </a:solidFill>
              <a:effectLst/>
              <a:latin typeface="Verdana" panose="020B0604030504040204" pitchFamily="34" charset="0"/>
              <a:ea typeface="+mn-ea"/>
              <a:cs typeface="+mn-cs"/>
            </a:endParaRPr>
          </a:p>
          <a:p>
            <a:pPr marL="228600" indent="-228600">
              <a:buAutoNum type="arabicPeriod"/>
            </a:pPr>
            <a:endParaRPr lang="nl-NL" sz="1000" b="0" kern="1200" baseline="0" smtClean="0">
              <a:solidFill>
                <a:schemeClr val="tx1"/>
              </a:solidFill>
              <a:effectLst/>
              <a:latin typeface="Verdana" panose="020B0604030504040204" pitchFamily="34" charset="0"/>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10</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000" smtClean="0">
                <a:latin typeface="Verdana" panose="020B0604030504040204" pitchFamily="34" charset="0"/>
              </a:rPr>
              <a:t>Juiste</a:t>
            </a:r>
            <a:r>
              <a:rPr lang="nl-NL" sz="1000" baseline="0" smtClean="0">
                <a:latin typeface="Verdana" panose="020B0604030504040204" pitchFamily="34" charset="0"/>
              </a:rPr>
              <a:t> antwoord is b. 7</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11</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b="0" kern="1200" baseline="0" smtClean="0">
                <a:solidFill>
                  <a:schemeClr val="tx1"/>
                </a:solidFill>
                <a:effectLst/>
                <a:latin typeface="Verdana" panose="020B0604030504040204" pitchFamily="34" charset="0"/>
                <a:ea typeface="+mn-ea"/>
                <a:cs typeface="+mn-cs"/>
              </a:rPr>
              <a:t>Juiste antwoord is a. overplaatsing ICT (Intra corporate transferees)</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12</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b="0" kern="1200" baseline="0" smtClean="0">
                <a:solidFill>
                  <a:schemeClr val="tx1"/>
                </a:solidFill>
                <a:effectLst/>
                <a:latin typeface="Verdana" panose="020B0604030504040204" pitchFamily="34" charset="0"/>
                <a:ea typeface="+mn-ea"/>
                <a:cs typeface="+mn-cs"/>
              </a:rPr>
              <a:t>Juiste antwoord is c. afhankelijk van de situatie</a:t>
            </a:r>
          </a:p>
          <a:p>
            <a:pPr marL="0" indent="0">
              <a:buFont typeface="Arial" panose="020B0604020202020204" pitchFamily="34" charset="0"/>
              <a:buNone/>
            </a:pP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13</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b="0" kern="1200" baseline="0" smtClean="0">
                <a:solidFill>
                  <a:schemeClr val="tx1"/>
                </a:solidFill>
                <a:effectLst/>
                <a:latin typeface="Verdana" panose="020B0604030504040204" pitchFamily="34" charset="0"/>
                <a:ea typeface="+mn-ea"/>
                <a:cs typeface="+mn-cs"/>
              </a:rPr>
              <a:t>Juiste antwoord is b. </a:t>
            </a:r>
          </a:p>
          <a:p>
            <a:pPr marL="0" indent="0">
              <a:buFont typeface="Arial" panose="020B0604020202020204" pitchFamily="34" charset="0"/>
              <a:buNone/>
            </a:pP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14</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sz="1000" kern="1200" smtClean="0">
              <a:solidFill>
                <a:schemeClr val="tx1"/>
              </a:solidFill>
              <a:effectLst/>
              <a:latin typeface="Verdana" panose="020B0604030504040204" pitchFamily="34" charset="0"/>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15</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90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16</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000" b="0" kern="1200" baseline="0" smtClean="0">
              <a:solidFill>
                <a:schemeClr val="tx1"/>
              </a:solidFill>
              <a:effectLst/>
              <a:latin typeface="Verdana" panose="020B0604030504040204" pitchFamily="34" charset="0"/>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17</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00" b="0" kern="1200" baseline="0" smtClean="0">
                <a:solidFill>
                  <a:schemeClr val="tx1"/>
                </a:solidFill>
                <a:effectLst/>
                <a:latin typeface="Verdana" panose="020B0604030504040204" pitchFamily="34" charset="0"/>
                <a:ea typeface="+mn-ea"/>
                <a:cs typeface="+mn-cs"/>
              </a:rPr>
              <a:t>Juiste is a. </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18</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b.</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19</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a:buNone/>
            </a:pPr>
            <a:endParaRPr lang="nl-NL" sz="1050" baseline="0" smtClean="0"/>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a:t>
            </a:fld>
            <a:endParaRPr lang="en-GB"/>
          </a:p>
        </p:txBody>
      </p:sp>
    </p:spTree>
    <p:extLst>
      <p:ext uri="{BB962C8B-B14F-4D97-AF65-F5344CB8AC3E}">
        <p14:creationId xmlns:p14="http://schemas.microsoft.com/office/powerpoint/2010/main" val="228244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c.</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20</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c.</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21</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sz="1000" b="0" smtClean="0">
              <a:solidFill>
                <a:schemeClr val="bg1"/>
              </a:solidFill>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22</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sz="1050" b="0" kern="1200" baseline="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23</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d.</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24</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c.</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25</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c.</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26</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 antwoord b.</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27</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sz="90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28</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116172" lvl="6" indent="0">
              <a:buNone/>
            </a:pPr>
            <a:endParaRPr lang="nl-NL" sz="1050" b="0" kern="1200" baseline="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29</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50"/>
              <a:t>Verschillende</a:t>
            </a:r>
            <a:r>
              <a:rPr lang="nl-NL" sz="1050" baseline="0"/>
              <a:t> organisaties houden zich bezig met het bepalen, uitvoeren of uitleggen van deze regels.</a:t>
            </a:r>
            <a:endParaRPr lang="nl-NL" sz="1050"/>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a:t>
            </a:fld>
            <a:endParaRPr lang="en-GB"/>
          </a:p>
        </p:txBody>
      </p:sp>
    </p:spTree>
    <p:extLst>
      <p:ext uri="{BB962C8B-B14F-4D97-AF65-F5344CB8AC3E}">
        <p14:creationId xmlns:p14="http://schemas.microsoft.com/office/powerpoint/2010/main" val="3621897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smtClean="0">
                <a:latin typeface="Verdana" panose="020B0604030504040204" pitchFamily="34" charset="0"/>
              </a:rPr>
              <a:t>Juiste</a:t>
            </a:r>
            <a:r>
              <a:rPr lang="nl-NL" sz="1000" baseline="0" smtClean="0">
                <a:latin typeface="Verdana" panose="020B0604030504040204" pitchFamily="34" charset="0"/>
              </a:rPr>
              <a:t> antwoord b.</a:t>
            </a: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30</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b="0" kern="1200" baseline="0" smtClean="0">
                <a:solidFill>
                  <a:schemeClr val="tx1"/>
                </a:solidFill>
                <a:effectLst/>
                <a:latin typeface="+mn-lt"/>
                <a:ea typeface="+mn-ea"/>
                <a:cs typeface="+mn-cs"/>
              </a:rPr>
              <a:t>Juiste antwoord c.</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31</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000" b="0" kern="1200" baseline="0" smtClean="0">
                <a:solidFill>
                  <a:schemeClr val="tx1"/>
                </a:solidFill>
                <a:effectLst/>
                <a:latin typeface="+mn-lt"/>
                <a:ea typeface="+mn-ea"/>
                <a:cs typeface="+mn-cs"/>
              </a:rPr>
              <a:t>Juiste antwoord a. </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32</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b="0" kern="1200" baseline="0" smtClean="0">
                <a:solidFill>
                  <a:schemeClr val="tx1"/>
                </a:solidFill>
                <a:effectLst/>
                <a:latin typeface="+mn-lt"/>
                <a:ea typeface="+mn-ea"/>
                <a:cs typeface="+mn-cs"/>
              </a:rPr>
              <a:t>Juiste antwoord c.</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33</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000" b="0" smtClean="0">
                <a:solidFill>
                  <a:schemeClr val="bg1"/>
                </a:solidFill>
                <a:latin typeface="Verdana" panose="020B0604030504040204" pitchFamily="34" charset="0"/>
              </a:rPr>
              <a:t>Wijzigen naar regulier/asiel</a:t>
            </a:r>
            <a:r>
              <a:rPr lang="en-GB" sz="1000" b="0" baseline="0" smtClean="0">
                <a:solidFill>
                  <a:schemeClr val="bg1"/>
                </a:solidFill>
                <a:latin typeface="Verdana" panose="020B0604030504040204" pitchFamily="34" charset="0"/>
              </a:rPr>
              <a:t> onbepaalde tijd:</a:t>
            </a:r>
          </a:p>
          <a:p>
            <a:pPr marL="171450" indent="-171450">
              <a:buFont typeface="Arial" panose="020B0604020202020204" pitchFamily="34" charset="0"/>
              <a:buChar char="•"/>
            </a:pPr>
            <a:r>
              <a:rPr lang="en-GB" sz="1000" b="0" smtClean="0">
                <a:solidFill>
                  <a:schemeClr val="bg1"/>
                </a:solidFill>
                <a:latin typeface="Verdana" panose="020B0604030504040204" pitchFamily="34" charset="0"/>
              </a:rPr>
              <a:t>na 5 jaar aaneengesloten verblijf (bij asiel uitzonderingen!)</a:t>
            </a:r>
          </a:p>
          <a:p>
            <a:pPr marL="171450" indent="-171450">
              <a:buFont typeface="Arial" panose="020B0604020202020204" pitchFamily="34" charset="0"/>
              <a:buChar char="•"/>
            </a:pPr>
            <a:r>
              <a:rPr lang="en-GB" sz="1000" b="0" smtClean="0">
                <a:solidFill>
                  <a:schemeClr val="bg1"/>
                </a:solidFill>
                <a:latin typeface="Verdana" panose="020B0604030504040204" pitchFamily="34" charset="0"/>
              </a:rPr>
              <a:t>Inburgerinsvereiste (WIN)</a:t>
            </a:r>
          </a:p>
          <a:p>
            <a:pPr marL="171450" indent="-171450">
              <a:buFont typeface="Arial" panose="020B0604020202020204" pitchFamily="34" charset="0"/>
              <a:buChar char="•"/>
            </a:pPr>
            <a:r>
              <a:rPr lang="en-GB" sz="1000" b="0" smtClean="0">
                <a:solidFill>
                  <a:schemeClr val="bg1"/>
                </a:solidFill>
                <a:latin typeface="Verdana" panose="020B0604030504040204" pitchFamily="34" charset="0"/>
              </a:rPr>
              <a:t>Inkomenseis (bij regulier onbep vervalt inkomens eis na 10 jaar/bij asiel</a:t>
            </a:r>
            <a:r>
              <a:rPr lang="en-GB" sz="1000" b="0" baseline="0" smtClean="0">
                <a:solidFill>
                  <a:schemeClr val="bg1"/>
                </a:solidFill>
                <a:latin typeface="Verdana" panose="020B0604030504040204" pitchFamily="34" charset="0"/>
              </a:rPr>
              <a:t> onbep geen inkomenseis)</a:t>
            </a:r>
          </a:p>
          <a:p>
            <a:pPr marL="0" indent="0">
              <a:buFont typeface="Arial" panose="020B0604020202020204" pitchFamily="34" charset="0"/>
              <a:buNone/>
            </a:pPr>
            <a:endParaRPr lang="en-GB" sz="1000" b="0" baseline="0" smtClean="0">
              <a:solidFill>
                <a:schemeClr val="bg1"/>
              </a:solidFill>
              <a:latin typeface="Verdana" panose="020B0604030504040204" pitchFamily="34" charset="0"/>
            </a:endParaRPr>
          </a:p>
          <a:p>
            <a:pPr marL="0" indent="0">
              <a:buFont typeface="Arial" panose="020B0604020202020204" pitchFamily="34" charset="0"/>
              <a:buNone/>
            </a:pPr>
            <a:r>
              <a:rPr lang="en-GB" sz="1000" b="0" baseline="0" smtClean="0">
                <a:solidFill>
                  <a:schemeClr val="bg1"/>
                </a:solidFill>
                <a:latin typeface="Verdana" panose="020B0604030504040204" pitchFamily="34" charset="0"/>
              </a:rPr>
              <a:t>Wijzigen naar EU langdurig ingezetene (regulier én asiel onbepaalde tijd):</a:t>
            </a:r>
          </a:p>
          <a:p>
            <a:pPr marL="171450" indent="-171450">
              <a:buFont typeface="Arial" panose="020B0604020202020204" pitchFamily="34" charset="0"/>
              <a:buChar char="•"/>
            </a:pPr>
            <a:r>
              <a:rPr lang="en-GB" sz="1000" b="0" baseline="0" smtClean="0">
                <a:solidFill>
                  <a:schemeClr val="bg1"/>
                </a:solidFill>
                <a:latin typeface="Verdana" panose="020B0604030504040204" pitchFamily="34" charset="0"/>
              </a:rPr>
              <a:t>Bij beiden inkomenseis</a:t>
            </a:r>
          </a:p>
          <a:p>
            <a:pPr marL="171450" indent="-171450">
              <a:buFont typeface="Arial" panose="020B0604020202020204" pitchFamily="34" charset="0"/>
              <a:buChar char="•"/>
            </a:pPr>
            <a:r>
              <a:rPr lang="en-GB" sz="1000" b="0" baseline="0" smtClean="0">
                <a:solidFill>
                  <a:schemeClr val="bg1"/>
                </a:solidFill>
                <a:latin typeface="Verdana" panose="020B0604030504040204" pitchFamily="34" charset="0"/>
              </a:rPr>
              <a:t>Andere telling voor 5 jaar aaneensluitend verblijf</a:t>
            </a:r>
          </a:p>
          <a:p>
            <a:pPr marL="0" indent="0">
              <a:buFontTx/>
              <a:buNone/>
            </a:pPr>
            <a:endParaRPr lang="nl-NL" sz="1000" kern="1200" baseline="0" smtClean="0">
              <a:solidFill>
                <a:schemeClr val="tx1"/>
              </a:solidFill>
              <a:effectLst/>
              <a:latin typeface="Verdana" panose="020B0604030504040204" pitchFamily="34" charset="0"/>
              <a:ea typeface="+mn-ea"/>
              <a:cs typeface="+mn-cs"/>
            </a:endParaRPr>
          </a:p>
          <a:p>
            <a:r>
              <a:rPr lang="nl-NL" sz="1000" b="0" smtClean="0">
                <a:solidFill>
                  <a:schemeClr val="bg1"/>
                </a:solidFill>
                <a:latin typeface="Verdana" panose="020B0604030504040204" pitchFamily="34" charset="0"/>
              </a:rPr>
              <a:t>Naturalisatie</a:t>
            </a: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18 jaar of ouder</a:t>
            </a:r>
            <a:r>
              <a:rPr lang="en-GB" sz="1000" b="0" baseline="0" smtClean="0">
                <a:solidFill>
                  <a:schemeClr val="bg1"/>
                </a:solidFill>
                <a:latin typeface="Verdana" panose="020B0604030504040204" pitchFamily="34" charset="0"/>
              </a:rPr>
              <a:t> (mede naturalisatie voor minderjarige)</a:t>
            </a:r>
            <a:endParaRPr lang="en-GB" sz="1000" b="0" smtClean="0">
              <a:solidFill>
                <a:schemeClr val="bg1"/>
              </a:solidFill>
              <a:latin typeface="Verdana" panose="020B0604030504040204" pitchFamily="34" charset="0"/>
            </a:endParaRP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5 jaar of langer onafgebroken en legaal in NL (uitzonderingen staatlozen)</a:t>
            </a: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Niet-tijdelijk verblijfsrecht</a:t>
            </a: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Inburgering</a:t>
            </a: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Openbare orde (5 jaars-termijn)</a:t>
            </a:r>
          </a:p>
          <a:p>
            <a:pPr marL="457200" indent="-457200">
              <a:buFont typeface="Arial" panose="020B0604020202020204" pitchFamily="34" charset="0"/>
              <a:buChar char="•"/>
            </a:pPr>
            <a:r>
              <a:rPr lang="en-GB" sz="1000" b="0" smtClean="0">
                <a:solidFill>
                  <a:schemeClr val="bg1"/>
                </a:solidFill>
                <a:latin typeface="Verdana" panose="020B0604030504040204" pitchFamily="34" charset="0"/>
              </a:rPr>
              <a:t>Documenten/bewijsnood</a:t>
            </a:r>
          </a:p>
          <a:p>
            <a:endParaRPr lang="en-GB" sz="1000" b="0" smtClean="0">
              <a:solidFill>
                <a:schemeClr val="bg1"/>
              </a:solidFill>
              <a:latin typeface="Verdana" panose="020B0604030504040204" pitchFamily="34" charset="0"/>
            </a:endParaRPr>
          </a:p>
          <a:p>
            <a:pPr marL="0" marR="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smtClean="0">
                <a:solidFill>
                  <a:schemeClr val="bg1"/>
                </a:solidFill>
                <a:latin typeface="Verdana" panose="020B0604030504040204" pitchFamily="34" charset="0"/>
              </a:rPr>
              <a:t>Optie:</a:t>
            </a:r>
            <a:r>
              <a:rPr lang="en-GB" sz="1000" b="0" baseline="0" smtClean="0">
                <a:solidFill>
                  <a:schemeClr val="bg1"/>
                </a:solidFill>
                <a:latin typeface="Verdana" panose="020B0604030504040204" pitchFamily="34" charset="0"/>
              </a:rPr>
              <a:t> bevoegdheid bij gemeente, goedkoper en sneller (specifieke categorieën)</a:t>
            </a:r>
          </a:p>
          <a:p>
            <a:pPr marL="0" indent="0">
              <a:buFont typeface="Arial" panose="020B0604020202020204" pitchFamily="34" charset="0"/>
              <a:buNone/>
            </a:pPr>
            <a:endParaRPr lang="en-GB" sz="1000" b="0" smtClean="0">
              <a:solidFill>
                <a:schemeClr val="bg1"/>
              </a:solidFill>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34</a:t>
            </a:fld>
            <a:endParaRPr lang="en-GB"/>
          </a:p>
        </p:txBody>
      </p:sp>
    </p:spTree>
    <p:extLst>
      <p:ext uri="{BB962C8B-B14F-4D97-AF65-F5344CB8AC3E}">
        <p14:creationId xmlns:p14="http://schemas.microsoft.com/office/powerpoint/2010/main" val="369125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050" b="0" kern="1200" baseline="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35</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b="0" kern="1200" baseline="0" smtClean="0">
                <a:solidFill>
                  <a:schemeClr val="tx1"/>
                </a:solidFill>
                <a:effectLst/>
                <a:latin typeface="+mn-lt"/>
                <a:ea typeface="+mn-ea"/>
                <a:cs typeface="+mn-cs"/>
              </a:rPr>
              <a:t>Juiste antwoord is c.</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36</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b="0" kern="1200" baseline="0" smtClean="0">
                <a:solidFill>
                  <a:schemeClr val="tx1"/>
                </a:solidFill>
                <a:effectLst/>
                <a:latin typeface="+mn-lt"/>
                <a:ea typeface="+mn-ea"/>
                <a:cs typeface="+mn-cs"/>
              </a:rPr>
              <a:t>Juiste antwoord a.</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37</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b="0" kern="1200" baseline="0" smtClean="0">
                <a:solidFill>
                  <a:schemeClr val="tx1"/>
                </a:solidFill>
                <a:effectLst/>
                <a:latin typeface="+mn-lt"/>
                <a:ea typeface="+mn-ea"/>
                <a:cs typeface="+mn-cs"/>
              </a:rPr>
              <a:t>Juiste antwoord a.</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38</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000" b="0" kern="1200" baseline="0" smtClean="0">
                <a:solidFill>
                  <a:schemeClr val="tx1"/>
                </a:solidFill>
                <a:effectLst/>
                <a:latin typeface="+mn-lt"/>
                <a:ea typeface="+mn-ea"/>
                <a:cs typeface="+mn-cs"/>
              </a:rPr>
              <a:t>Juiste antwoord b.</a:t>
            </a: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39</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1243013"/>
            <a:ext cx="5957887" cy="3355975"/>
          </a:xfrm>
        </p:spPr>
      </p:sp>
      <p:sp>
        <p:nvSpPr>
          <p:cNvPr id="3" name="Tijdelijke aanduiding voor notities 2"/>
          <p:cNvSpPr>
            <a:spLocks noGrp="1"/>
          </p:cNvSpPr>
          <p:nvPr>
            <p:ph type="body" idx="1"/>
          </p:nvPr>
        </p:nvSpPr>
        <p:spPr/>
        <p:txBody>
          <a:bodyPr/>
          <a:lstStyle/>
          <a:p>
            <a:pPr marL="342900" marR="0" indent="-342900" algn="l" defTabSz="1372057" rtl="0" eaLnBrk="1" fontAlgn="auto" latinLnBrk="0" hangingPunct="1">
              <a:lnSpc>
                <a:spcPct val="100000"/>
              </a:lnSpc>
              <a:spcBef>
                <a:spcPts val="0"/>
              </a:spcBef>
              <a:spcAft>
                <a:spcPts val="0"/>
              </a:spcAft>
              <a:buClrTx/>
              <a:buSzTx/>
              <a:buFont typeface="Arial"/>
              <a:buChar char="•"/>
              <a:tabLst/>
              <a:defRPr/>
            </a:pPr>
            <a:r>
              <a:rPr lang="nl-NL" sz="1050" kern="1200" dirty="0">
                <a:solidFill>
                  <a:schemeClr val="tx1"/>
                </a:solidFill>
                <a:latin typeface="+mn-lt"/>
                <a:ea typeface="+mn-ea"/>
                <a:cs typeface="+mn-cs"/>
              </a:rPr>
              <a:t>De vreemdelingenketen bestaat </a:t>
            </a:r>
            <a:r>
              <a:rPr lang="nl-NL" sz="1050" kern="1200">
                <a:solidFill>
                  <a:schemeClr val="tx1"/>
                </a:solidFill>
                <a:latin typeface="+mn-lt"/>
                <a:ea typeface="+mn-ea"/>
                <a:cs typeface="+mn-cs"/>
              </a:rPr>
              <a:t>uit </a:t>
            </a:r>
            <a:r>
              <a:rPr lang="nl-NL" sz="1050" kern="1200" smtClean="0">
                <a:solidFill>
                  <a:schemeClr val="tx1"/>
                </a:solidFill>
                <a:latin typeface="+mn-lt"/>
                <a:ea typeface="+mn-ea"/>
                <a:cs typeface="+mn-cs"/>
              </a:rPr>
              <a:t>organisaties die een belangrijke eigen rol spelen in de begeleiding van vreemdelingen naar, in en vanuit Nederland.</a:t>
            </a:r>
            <a:r>
              <a:rPr lang="nl-NL" sz="1050" kern="1200" baseline="0" smtClean="0">
                <a:solidFill>
                  <a:schemeClr val="tx1"/>
                </a:solidFill>
                <a:latin typeface="+mn-lt"/>
                <a:ea typeface="+mn-ea"/>
                <a:cs typeface="+mn-cs"/>
              </a:rPr>
              <a:t> Dit zijn d</a:t>
            </a:r>
            <a:r>
              <a:rPr lang="nl-NL" sz="1050" kern="1200" smtClean="0">
                <a:solidFill>
                  <a:schemeClr val="tx1"/>
                </a:solidFill>
                <a:latin typeface="+mn-lt"/>
                <a:ea typeface="+mn-ea"/>
                <a:cs typeface="+mn-cs"/>
              </a:rPr>
              <a:t>e </a:t>
            </a:r>
            <a:r>
              <a:rPr lang="nl-NL" sz="1050" kern="1200" dirty="0">
                <a:solidFill>
                  <a:schemeClr val="tx1"/>
                </a:solidFill>
                <a:latin typeface="+mn-lt"/>
                <a:ea typeface="+mn-ea"/>
                <a:cs typeface="+mn-cs"/>
              </a:rPr>
              <a:t>IND</a:t>
            </a:r>
            <a:r>
              <a:rPr lang="nl-NL" sz="1050" kern="1200">
                <a:solidFill>
                  <a:schemeClr val="tx1"/>
                </a:solidFill>
                <a:latin typeface="+mn-lt"/>
                <a:ea typeface="+mn-ea"/>
                <a:cs typeface="+mn-cs"/>
              </a:rPr>
              <a:t>, </a:t>
            </a:r>
            <a:r>
              <a:rPr lang="nl-NL" sz="1050" kern="1200" smtClean="0">
                <a:solidFill>
                  <a:schemeClr val="tx1"/>
                </a:solidFill>
                <a:latin typeface="+mn-lt"/>
                <a:ea typeface="+mn-ea"/>
                <a:cs typeface="+mn-cs"/>
              </a:rPr>
              <a:t>het COA</a:t>
            </a:r>
            <a:r>
              <a:rPr lang="nl-NL" sz="1050" kern="1200" baseline="0" smtClean="0">
                <a:solidFill>
                  <a:schemeClr val="tx1"/>
                </a:solidFill>
                <a:latin typeface="+mn-lt"/>
                <a:ea typeface="+mn-ea"/>
                <a:cs typeface="+mn-cs"/>
              </a:rPr>
              <a:t> (</a:t>
            </a:r>
            <a:r>
              <a:rPr lang="nl-NL" sz="1050" kern="1200" smtClean="0">
                <a:solidFill>
                  <a:schemeClr val="tx1"/>
                </a:solidFill>
                <a:latin typeface="+mn-lt"/>
                <a:ea typeface="+mn-ea"/>
                <a:cs typeface="+mn-cs"/>
              </a:rPr>
              <a:t>Centraal </a:t>
            </a:r>
            <a:r>
              <a:rPr lang="nl-NL" sz="1050" kern="1200" dirty="0">
                <a:solidFill>
                  <a:schemeClr val="tx1"/>
                </a:solidFill>
                <a:latin typeface="+mn-lt"/>
                <a:ea typeface="+mn-ea"/>
                <a:cs typeface="+mn-cs"/>
              </a:rPr>
              <a:t>Opvang </a:t>
            </a:r>
            <a:r>
              <a:rPr lang="nl-NL" sz="1050" kern="1200">
                <a:solidFill>
                  <a:schemeClr val="tx1"/>
                </a:solidFill>
                <a:latin typeface="+mn-lt"/>
                <a:ea typeface="+mn-ea"/>
                <a:cs typeface="+mn-cs"/>
              </a:rPr>
              <a:t>orgaan </a:t>
            </a:r>
            <a:r>
              <a:rPr lang="nl-NL" sz="1050" kern="1200" smtClean="0">
                <a:solidFill>
                  <a:schemeClr val="tx1"/>
                </a:solidFill>
                <a:latin typeface="+mn-lt"/>
                <a:ea typeface="+mn-ea"/>
                <a:cs typeface="+mn-cs"/>
              </a:rPr>
              <a:t>asielzoekers:</a:t>
            </a:r>
            <a:r>
              <a:rPr lang="nl-NL" sz="1050" kern="1200" baseline="0" smtClean="0">
                <a:solidFill>
                  <a:schemeClr val="tx1"/>
                </a:solidFill>
                <a:latin typeface="+mn-lt"/>
                <a:ea typeface="+mn-ea"/>
                <a:cs typeface="+mn-cs"/>
              </a:rPr>
              <a:t> verantwoordelijk voor de opvang van asielzoekers</a:t>
            </a:r>
            <a:r>
              <a:rPr lang="nl-NL" sz="1050" kern="1200" smtClean="0">
                <a:solidFill>
                  <a:schemeClr val="tx1"/>
                </a:solidFill>
                <a:latin typeface="+mn-lt"/>
                <a:ea typeface="+mn-ea"/>
                <a:cs typeface="+mn-cs"/>
              </a:rPr>
              <a:t>), de DT&amp;V (Dienst </a:t>
            </a:r>
            <a:r>
              <a:rPr lang="nl-NL" sz="1050" kern="1200" dirty="0">
                <a:solidFill>
                  <a:schemeClr val="tx1"/>
                </a:solidFill>
                <a:latin typeface="+mn-lt"/>
                <a:ea typeface="+mn-ea"/>
                <a:cs typeface="+mn-cs"/>
              </a:rPr>
              <a:t>Terugkeer </a:t>
            </a:r>
            <a:r>
              <a:rPr lang="nl-NL" sz="1050" kern="1200">
                <a:solidFill>
                  <a:schemeClr val="tx1"/>
                </a:solidFill>
                <a:latin typeface="+mn-lt"/>
                <a:ea typeface="+mn-ea"/>
                <a:cs typeface="+mn-cs"/>
              </a:rPr>
              <a:t>en </a:t>
            </a:r>
            <a:r>
              <a:rPr lang="nl-NL" sz="1050" kern="1200" smtClean="0">
                <a:solidFill>
                  <a:schemeClr val="tx1"/>
                </a:solidFill>
                <a:latin typeface="+mn-lt"/>
                <a:ea typeface="+mn-ea"/>
                <a:cs typeface="+mn-cs"/>
              </a:rPr>
              <a:t>Vertrek: </a:t>
            </a:r>
            <a:r>
              <a:rPr lang="nl-NL" sz="1050" b="0" kern="1200" smtClean="0">
                <a:solidFill>
                  <a:schemeClr val="tx1"/>
                </a:solidFill>
                <a:effectLst/>
                <a:latin typeface="+mn-lt"/>
                <a:ea typeface="+mn-ea"/>
                <a:cs typeface="+mn-cs"/>
              </a:rPr>
              <a:t>regisseert het daadwerkelijke vertrek van vreemdelingen die geen recht hebben op verblijf in Nederland</a:t>
            </a:r>
            <a:r>
              <a:rPr lang="nl-NL" sz="1050" kern="1200" smtClean="0">
                <a:solidFill>
                  <a:schemeClr val="tx1"/>
                </a:solidFill>
                <a:latin typeface="+mn-lt"/>
                <a:ea typeface="+mn-ea"/>
                <a:cs typeface="+mn-cs"/>
              </a:rPr>
              <a:t>) – samen</a:t>
            </a:r>
            <a:r>
              <a:rPr lang="nl-NL" sz="1050" kern="1200" baseline="0" smtClean="0">
                <a:solidFill>
                  <a:schemeClr val="tx1"/>
                </a:solidFill>
                <a:latin typeface="+mn-lt"/>
                <a:ea typeface="+mn-ea"/>
                <a:cs typeface="+mn-cs"/>
              </a:rPr>
              <a:t> vormen IND, COA en DT&amp;V de </a:t>
            </a:r>
            <a:r>
              <a:rPr lang="nl-NL" sz="1050" kern="1200" baseline="0">
                <a:solidFill>
                  <a:schemeClr val="tx1"/>
                </a:solidFill>
                <a:latin typeface="+mn-lt"/>
                <a:ea typeface="+mn-ea"/>
                <a:cs typeface="+mn-cs"/>
              </a:rPr>
              <a:t>kleine </a:t>
            </a:r>
            <a:r>
              <a:rPr lang="nl-NL" sz="1050" kern="1200" baseline="0" smtClean="0">
                <a:solidFill>
                  <a:schemeClr val="tx1"/>
                </a:solidFill>
                <a:latin typeface="+mn-lt"/>
                <a:ea typeface="+mn-ea"/>
                <a:cs typeface="+mn-cs"/>
              </a:rPr>
              <a:t>keten -</a:t>
            </a:r>
            <a:r>
              <a:rPr lang="nl-NL" sz="1050" kern="1200" smtClean="0">
                <a:solidFill>
                  <a:schemeClr val="tx1"/>
                </a:solidFill>
                <a:latin typeface="+mn-lt"/>
                <a:ea typeface="+mn-ea"/>
                <a:cs typeface="+mn-cs"/>
              </a:rPr>
              <a:t>, </a:t>
            </a:r>
            <a:r>
              <a:rPr lang="nl-NL" sz="1050" kern="1200" dirty="0">
                <a:solidFill>
                  <a:schemeClr val="tx1"/>
                </a:solidFill>
                <a:latin typeface="+mn-lt"/>
                <a:ea typeface="+mn-ea"/>
                <a:cs typeface="+mn-cs"/>
              </a:rPr>
              <a:t>de Koninklijke Marechaussee, de Nationale Politie, het ministerie van </a:t>
            </a:r>
            <a:r>
              <a:rPr lang="nl-NL" sz="1050" kern="1200">
                <a:solidFill>
                  <a:schemeClr val="tx1"/>
                </a:solidFill>
                <a:latin typeface="+mn-lt"/>
                <a:ea typeface="+mn-ea"/>
                <a:cs typeface="+mn-cs"/>
              </a:rPr>
              <a:t>Buitenlandse </a:t>
            </a:r>
            <a:r>
              <a:rPr lang="nl-NL" sz="1050" kern="1200" smtClean="0">
                <a:solidFill>
                  <a:schemeClr val="tx1"/>
                </a:solidFill>
                <a:latin typeface="+mn-lt"/>
                <a:ea typeface="+mn-ea"/>
                <a:cs typeface="+mn-cs"/>
              </a:rPr>
              <a:t>Zaken (waaronder</a:t>
            </a:r>
            <a:r>
              <a:rPr lang="nl-NL" sz="1050" kern="1200" baseline="0" smtClean="0">
                <a:solidFill>
                  <a:schemeClr val="tx1"/>
                </a:solidFill>
                <a:latin typeface="+mn-lt"/>
                <a:ea typeface="+mn-ea"/>
                <a:cs typeface="+mn-cs"/>
              </a:rPr>
              <a:t> ook alle ambassades vallen)</a:t>
            </a:r>
            <a:r>
              <a:rPr lang="nl-NL" sz="1050" kern="1200" smtClean="0">
                <a:solidFill>
                  <a:schemeClr val="tx1"/>
                </a:solidFill>
                <a:latin typeface="+mn-lt"/>
                <a:ea typeface="+mn-ea"/>
                <a:cs typeface="+mn-cs"/>
              </a:rPr>
              <a:t> </a:t>
            </a:r>
            <a:r>
              <a:rPr lang="nl-NL" sz="1050" kern="1200" dirty="0">
                <a:solidFill>
                  <a:schemeClr val="tx1"/>
                </a:solidFill>
                <a:latin typeface="+mn-lt"/>
                <a:ea typeface="+mn-ea"/>
                <a:cs typeface="+mn-cs"/>
              </a:rPr>
              <a:t>en de Dienst Justitiële Inrichtingen</a:t>
            </a:r>
            <a:r>
              <a:rPr lang="nl-NL" sz="1050" kern="1200">
                <a:solidFill>
                  <a:schemeClr val="tx1"/>
                </a:solidFill>
                <a:latin typeface="+mn-lt"/>
                <a:ea typeface="+mn-ea"/>
                <a:cs typeface="+mn-cs"/>
              </a:rPr>
              <a:t>. </a:t>
            </a:r>
            <a:endParaRPr lang="nl-NL" sz="1050" kern="1200" dirty="0">
              <a:solidFill>
                <a:schemeClr val="tx1"/>
              </a:solidFill>
              <a:latin typeface="+mn-lt"/>
              <a:ea typeface="+mn-ea"/>
              <a:cs typeface="+mn-cs"/>
            </a:endParaRPr>
          </a:p>
          <a:p>
            <a:pPr marL="342900" marR="0" indent="-342900" algn="l" defTabSz="1372057" rtl="0" eaLnBrk="1" fontAlgn="auto" latinLnBrk="0" hangingPunct="1">
              <a:lnSpc>
                <a:spcPct val="100000"/>
              </a:lnSpc>
              <a:spcBef>
                <a:spcPts val="0"/>
              </a:spcBef>
              <a:spcAft>
                <a:spcPts val="0"/>
              </a:spcAft>
              <a:buClrTx/>
              <a:buSzTx/>
              <a:buFont typeface="Arial"/>
              <a:buChar char="•"/>
              <a:tabLst/>
              <a:defRPr/>
            </a:pPr>
            <a:r>
              <a:rPr lang="nl-NL" sz="1050" kern="1200" dirty="0">
                <a:solidFill>
                  <a:schemeClr val="tx1"/>
                </a:solidFill>
                <a:latin typeface="+mn-lt"/>
                <a:ea typeface="+mn-ea"/>
                <a:cs typeface="+mn-cs"/>
              </a:rPr>
              <a:t>Daarnaast heeft de vreemdelingenketen te maken met </a:t>
            </a:r>
            <a:r>
              <a:rPr lang="nl-NL" sz="1050" kern="1200">
                <a:solidFill>
                  <a:schemeClr val="tx1"/>
                </a:solidFill>
                <a:latin typeface="+mn-lt"/>
                <a:ea typeface="+mn-ea"/>
                <a:cs typeface="+mn-cs"/>
              </a:rPr>
              <a:t>vele partners, </a:t>
            </a:r>
            <a:r>
              <a:rPr lang="nl-NL" sz="1050" kern="1200" dirty="0">
                <a:solidFill>
                  <a:schemeClr val="tx1"/>
                </a:solidFill>
                <a:latin typeface="+mn-lt"/>
                <a:ea typeface="+mn-ea"/>
                <a:cs typeface="+mn-cs"/>
              </a:rPr>
              <a:t>zoals de Raad van State en de Raad van de Rechtspraak.</a:t>
            </a:r>
          </a:p>
          <a:p>
            <a:pPr marL="342900" marR="0" indent="-342900" algn="l" defTabSz="1372057" rtl="0" eaLnBrk="1" fontAlgn="auto" latinLnBrk="0" hangingPunct="1">
              <a:lnSpc>
                <a:spcPct val="100000"/>
              </a:lnSpc>
              <a:spcBef>
                <a:spcPts val="0"/>
              </a:spcBef>
              <a:spcAft>
                <a:spcPts val="0"/>
              </a:spcAft>
              <a:buClrTx/>
              <a:buSzTx/>
              <a:buFont typeface="Arial"/>
              <a:buChar char="•"/>
              <a:tabLst/>
              <a:defRPr/>
            </a:pPr>
            <a:r>
              <a:rPr lang="nl-NL" sz="1050" kern="1200" dirty="0">
                <a:solidFill>
                  <a:schemeClr val="tx1"/>
                </a:solidFill>
                <a:latin typeface="+mn-lt"/>
                <a:ea typeface="+mn-ea"/>
                <a:cs typeface="+mn-cs"/>
              </a:rPr>
              <a:t>Ook wordt er samengewerkt </a:t>
            </a:r>
            <a:r>
              <a:rPr lang="nl-NL" sz="1050" kern="1200">
                <a:solidFill>
                  <a:schemeClr val="tx1"/>
                </a:solidFill>
                <a:latin typeface="+mn-lt"/>
                <a:ea typeface="+mn-ea"/>
                <a:cs typeface="+mn-cs"/>
              </a:rPr>
              <a:t>met diverse maatschappelijke </a:t>
            </a:r>
            <a:r>
              <a:rPr lang="nl-NL" sz="1050" kern="1200" baseline="0">
                <a:solidFill>
                  <a:schemeClr val="tx1"/>
                </a:solidFill>
                <a:latin typeface="+mn-lt"/>
                <a:ea typeface="+mn-ea"/>
                <a:cs typeface="+mn-cs"/>
              </a:rPr>
              <a:t>organisaties, zoals VluchtelingenWerk Nederland.</a:t>
            </a:r>
            <a:endParaRPr lang="nl-NL" sz="105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4</a:t>
            </a:fld>
            <a:endParaRPr lang="en-GB"/>
          </a:p>
        </p:txBody>
      </p:sp>
    </p:spTree>
    <p:extLst>
      <p:ext uri="{BB962C8B-B14F-4D97-AF65-F5344CB8AC3E}">
        <p14:creationId xmlns:p14="http://schemas.microsoft.com/office/powerpoint/2010/main" val="1747029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1" b="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40</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1000" dirty="0">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41</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1243013"/>
            <a:ext cx="5957887" cy="3355975"/>
          </a:xfrm>
        </p:spPr>
      </p:sp>
      <p:sp>
        <p:nvSpPr>
          <p:cNvPr id="3" name="Tijdelijke aanduiding voor notities 2"/>
          <p:cNvSpPr>
            <a:spLocks noGrp="1"/>
          </p:cNvSpPr>
          <p:nvPr>
            <p:ph type="body" idx="1"/>
          </p:nvPr>
        </p:nvSpPr>
        <p:spPr/>
        <p:txBody>
          <a:bodyPr/>
          <a:lstStyle/>
          <a:p>
            <a:pPr marL="285750" indent="-285750">
              <a:buFont typeface="Arial"/>
              <a:buChar char="•"/>
            </a:pPr>
            <a:endParaRPr lang="en-GB" sz="1050" dirty="0"/>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5</a:t>
            </a:fld>
            <a:endParaRPr lang="en-GB"/>
          </a:p>
        </p:txBody>
      </p:sp>
    </p:spTree>
    <p:extLst>
      <p:ext uri="{BB962C8B-B14F-4D97-AF65-F5344CB8AC3E}">
        <p14:creationId xmlns:p14="http://schemas.microsoft.com/office/powerpoint/2010/main" val="118746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marR="0" lvl="0" indent="-342900" algn="l" defTabSz="1372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baseline="0" dirty="0" err="1">
                <a:solidFill>
                  <a:schemeClr val="tx1"/>
                </a:solidFill>
                <a:effectLst/>
                <a:latin typeface="+mn-lt"/>
                <a:ea typeface="+mn-ea"/>
                <a:cs typeface="+mn-cs"/>
              </a:rPr>
              <a:t>Er</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zijn</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verschillende</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redenen</a:t>
            </a:r>
            <a:r>
              <a:rPr lang="en-US" sz="1050" kern="1200" baseline="0" dirty="0">
                <a:solidFill>
                  <a:schemeClr val="tx1"/>
                </a:solidFill>
                <a:effectLst/>
                <a:latin typeface="+mn-lt"/>
                <a:ea typeface="+mn-ea"/>
                <a:cs typeface="+mn-cs"/>
              </a:rPr>
              <a:t> </a:t>
            </a:r>
            <a:r>
              <a:rPr lang="en-US" sz="1050" kern="1200" baseline="0" err="1">
                <a:solidFill>
                  <a:schemeClr val="tx1"/>
                </a:solidFill>
                <a:effectLst/>
                <a:latin typeface="+mn-lt"/>
                <a:ea typeface="+mn-ea"/>
                <a:cs typeface="+mn-cs"/>
              </a:rPr>
              <a:t>om</a:t>
            </a:r>
            <a:r>
              <a:rPr lang="en-US" sz="1050" kern="1200" baseline="0">
                <a:solidFill>
                  <a:schemeClr val="tx1"/>
                </a:solidFill>
                <a:effectLst/>
                <a:latin typeface="+mn-lt"/>
                <a:ea typeface="+mn-ea"/>
                <a:cs typeface="+mn-cs"/>
              </a:rPr>
              <a:t> </a:t>
            </a:r>
            <a:r>
              <a:rPr lang="en-US" sz="1050" kern="1200" baseline="0" smtClean="0">
                <a:solidFill>
                  <a:schemeClr val="tx1"/>
                </a:solidFill>
                <a:effectLst/>
                <a:latin typeface="+mn-lt"/>
                <a:ea typeface="+mn-ea"/>
                <a:cs typeface="+mn-cs"/>
              </a:rPr>
              <a:t>in Nederland te verblijven.</a:t>
            </a:r>
            <a:endParaRPr lang="en-US" sz="1050" kern="1200" baseline="0" dirty="0">
              <a:solidFill>
                <a:schemeClr val="tx1"/>
              </a:solidFill>
              <a:effectLst/>
              <a:latin typeface="+mn-lt"/>
              <a:ea typeface="+mn-ea"/>
              <a:cs typeface="+mn-cs"/>
            </a:endParaRPr>
          </a:p>
          <a:p>
            <a:pPr marL="342900" marR="0" lvl="0" indent="-342900" algn="l" defTabSz="1372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baseline="0" dirty="0">
                <a:solidFill>
                  <a:schemeClr val="tx1"/>
                </a:solidFill>
                <a:effectLst/>
                <a:latin typeface="+mn-lt"/>
                <a:ea typeface="+mn-ea"/>
                <a:cs typeface="+mn-cs"/>
              </a:rPr>
              <a:t>In </a:t>
            </a:r>
            <a:r>
              <a:rPr lang="en-US" sz="1050" kern="1200" baseline="0" dirty="0" err="1">
                <a:solidFill>
                  <a:schemeClr val="tx1"/>
                </a:solidFill>
                <a:effectLst/>
                <a:latin typeface="+mn-lt"/>
                <a:ea typeface="+mn-ea"/>
                <a:cs typeface="+mn-cs"/>
              </a:rPr>
              <a:t>dit</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overzicht</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staan</a:t>
            </a:r>
            <a:r>
              <a:rPr lang="en-US" sz="1050" kern="1200" baseline="0" dirty="0">
                <a:solidFill>
                  <a:schemeClr val="tx1"/>
                </a:solidFill>
                <a:effectLst/>
                <a:latin typeface="+mn-lt"/>
                <a:ea typeface="+mn-ea"/>
                <a:cs typeface="+mn-cs"/>
              </a:rPr>
              <a:t> de </a:t>
            </a:r>
            <a:r>
              <a:rPr lang="en-US" sz="1050" kern="1200" baseline="0" dirty="0" err="1">
                <a:solidFill>
                  <a:schemeClr val="tx1"/>
                </a:solidFill>
                <a:effectLst/>
                <a:latin typeface="+mn-lt"/>
                <a:ea typeface="+mn-ea"/>
                <a:cs typeface="+mn-cs"/>
              </a:rPr>
              <a:t>redenen</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schematisch</a:t>
            </a:r>
            <a:r>
              <a:rPr lang="en-US" sz="1050" kern="1200" baseline="0" dirty="0">
                <a:solidFill>
                  <a:schemeClr val="tx1"/>
                </a:solidFill>
                <a:effectLst/>
                <a:latin typeface="+mn-lt"/>
                <a:ea typeface="+mn-ea"/>
                <a:cs typeface="+mn-cs"/>
              </a:rPr>
              <a:t> </a:t>
            </a:r>
            <a:r>
              <a:rPr lang="en-US" sz="1050" kern="1200" baseline="0" dirty="0" err="1">
                <a:solidFill>
                  <a:schemeClr val="tx1"/>
                </a:solidFill>
                <a:effectLst/>
                <a:latin typeface="+mn-lt"/>
                <a:ea typeface="+mn-ea"/>
                <a:cs typeface="+mn-cs"/>
              </a:rPr>
              <a:t>weergegeven</a:t>
            </a:r>
            <a:r>
              <a:rPr lang="en-US" sz="1050" kern="1200" baseline="0" dirty="0">
                <a:solidFill>
                  <a:schemeClr val="tx1"/>
                </a:solidFill>
                <a:effectLst/>
                <a:latin typeface="+mn-lt"/>
                <a:ea typeface="+mn-ea"/>
                <a:cs typeface="+mn-cs"/>
              </a:rPr>
              <a:t>: de </a:t>
            </a:r>
            <a:r>
              <a:rPr lang="en-US" sz="1050" kern="1200" baseline="0" dirty="0" err="1">
                <a:solidFill>
                  <a:schemeClr val="tx1"/>
                </a:solidFill>
                <a:effectLst/>
                <a:latin typeface="+mn-lt"/>
                <a:ea typeface="+mn-ea"/>
                <a:cs typeface="+mn-cs"/>
              </a:rPr>
              <a:t>zogenaamde</a:t>
            </a:r>
            <a:r>
              <a:rPr lang="en-US" sz="1050" kern="1200" baseline="0" dirty="0">
                <a:solidFill>
                  <a:schemeClr val="tx1"/>
                </a:solidFill>
                <a:effectLst/>
                <a:latin typeface="+mn-lt"/>
                <a:ea typeface="+mn-ea"/>
                <a:cs typeface="+mn-cs"/>
              </a:rPr>
              <a:t> </a:t>
            </a:r>
            <a:r>
              <a:rPr lang="nl-NL" sz="1050" dirty="0"/>
              <a:t>verblijfsdoelen.</a:t>
            </a:r>
          </a:p>
          <a:p>
            <a:pPr marL="342900" marR="0" lvl="0" indent="-342900" algn="l" defTabSz="1372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dirty="0"/>
              <a:t>Kort verblijf: dit</a:t>
            </a:r>
            <a:r>
              <a:rPr lang="nl-NL" sz="1050" baseline="0" dirty="0"/>
              <a:t> zijn verblijven tot maximaal 90 dagen, bijv. voor familiebezoek of </a:t>
            </a:r>
            <a:r>
              <a:rPr lang="nl-NL" sz="1050" baseline="0"/>
              <a:t>vakantie</a:t>
            </a:r>
            <a:r>
              <a:rPr lang="nl-NL" sz="1050" baseline="0" smtClean="0"/>
              <a:t>. Hiervoor is een visum nodig.</a:t>
            </a:r>
            <a:endParaRPr lang="nl-NL" sz="1050" baseline="0" dirty="0"/>
          </a:p>
          <a:p>
            <a:pPr marL="342900" marR="0" lvl="0" indent="-342900" algn="l" defTabSz="1372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aseline="0" dirty="0"/>
              <a:t>Naturalisatie: hierbij gaat het om mensen die graag Nederlander willen worden, denk aan mensen die hier al zo lang wonen dat zij zich Nederlander voelen.</a:t>
            </a:r>
          </a:p>
          <a:p>
            <a:pPr marL="342900" marR="0" lvl="0" indent="-342900" algn="l" defTabSz="1372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aseline="0" dirty="0"/>
              <a:t>Immigratie: dit betreft mensen die komen </a:t>
            </a:r>
            <a:r>
              <a:rPr lang="nl-NL" sz="1050" baseline="0"/>
              <a:t>voor </a:t>
            </a:r>
            <a:r>
              <a:rPr lang="nl-NL" sz="1050" baseline="0" smtClean="0"/>
              <a:t>bescherming (vluchteling), </a:t>
            </a:r>
            <a:r>
              <a:rPr lang="nl-NL" sz="1050" baseline="0" dirty="0"/>
              <a:t>om te werken, om te studeren, bij familie willen zijn of om andere redenen, </a:t>
            </a:r>
            <a:r>
              <a:rPr lang="nl-NL" sz="1050" baseline="0"/>
              <a:t>zoals medische reden, au pair of </a:t>
            </a:r>
            <a:r>
              <a:rPr lang="nl-NL" sz="1050" baseline="0" smtClean="0"/>
              <a:t>adoptie (regulier). </a:t>
            </a:r>
          </a:p>
          <a:p>
            <a:pPr marL="0" marR="0" lvl="0" indent="0" algn="l" defTabSz="137205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050" baseline="0" smtClean="0"/>
              <a:t>Voor regulier bijna altijd mvv nodig. Sommige landen vrijstelling mvv plicht. </a:t>
            </a:r>
            <a:endParaRPr lang="nl-NL" sz="1050" dirty="0"/>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6</a:t>
            </a:fld>
            <a:endParaRPr lang="en-GB"/>
          </a:p>
        </p:txBody>
      </p:sp>
    </p:spTree>
    <p:extLst>
      <p:ext uri="{BB962C8B-B14F-4D97-AF65-F5344CB8AC3E}">
        <p14:creationId xmlns:p14="http://schemas.microsoft.com/office/powerpoint/2010/main" val="46707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marR="0" indent="-285750" algn="l" defTabSz="1372057" rtl="0" eaLnBrk="1" fontAlgn="auto" latinLnBrk="0" hangingPunct="1">
              <a:lnSpc>
                <a:spcPct val="100000"/>
              </a:lnSpc>
              <a:spcBef>
                <a:spcPts val="0"/>
              </a:spcBef>
              <a:spcAft>
                <a:spcPts val="0"/>
              </a:spcAft>
              <a:buClrTx/>
              <a:buSzTx/>
              <a:buFont typeface="Arial"/>
              <a:buChar char="•"/>
              <a:tabLst/>
              <a:defRPr/>
            </a:pPr>
            <a:r>
              <a:rPr lang="nl-NL" sz="1050" b="0" i="0" u="none" strike="noStrike" kern="1200" baseline="0" dirty="0">
                <a:solidFill>
                  <a:srgbClr val="000000"/>
                </a:solidFill>
                <a:latin typeface="+mn-lt"/>
              </a:rPr>
              <a:t>Om al ons werk zorgvuldig te kunnen uitvoeren, hebben we specialisten nodig. We beschikken dan ook over verschillende expertises.</a:t>
            </a:r>
          </a:p>
          <a:p>
            <a:pPr marL="971779" marR="0" lvl="1" indent="-285750" algn="l" defTabSz="1372057" rtl="0" eaLnBrk="1" fontAlgn="auto" latinLnBrk="0" hangingPunct="1">
              <a:lnSpc>
                <a:spcPct val="100000"/>
              </a:lnSpc>
              <a:spcBef>
                <a:spcPts val="0"/>
              </a:spcBef>
              <a:spcAft>
                <a:spcPts val="0"/>
              </a:spcAft>
              <a:buClrTx/>
              <a:buSzTx/>
              <a:buFont typeface="Arial"/>
              <a:buChar char="•"/>
              <a:tabLst/>
              <a:defRPr/>
            </a:pPr>
            <a:r>
              <a:rPr lang="nl-NL" sz="1050" baseline="0" dirty="0"/>
              <a:t>Documentenonderzoek: internationaal zijn we toonaangevend waar het gaat om documentenonderzoek. We worden vaak benaderd door andere landen, ambassades en andere organisaties. We geven bijv. ook les aan de Koninklijke Marechaussee. Wij zijn initiatiefnemer voor een internationale database waarin allerlei documenten in staan, zodat er beter gecontroleerd kan worden.</a:t>
            </a:r>
          </a:p>
          <a:p>
            <a:pPr marL="971779" marR="0" lvl="1" indent="-285750" algn="l" defTabSz="1372057" rtl="0" eaLnBrk="1" fontAlgn="auto" latinLnBrk="0" hangingPunct="1">
              <a:lnSpc>
                <a:spcPct val="100000"/>
              </a:lnSpc>
              <a:spcBef>
                <a:spcPts val="0"/>
              </a:spcBef>
              <a:spcAft>
                <a:spcPts val="0"/>
              </a:spcAft>
              <a:buClrTx/>
              <a:buSzTx/>
              <a:buFont typeface="Arial"/>
              <a:buChar char="•"/>
              <a:tabLst/>
              <a:defRPr/>
            </a:pPr>
            <a:r>
              <a:rPr lang="nl-NL" sz="1050" baseline="0" dirty="0"/>
              <a:t>Taalanalyse: </a:t>
            </a:r>
            <a:r>
              <a:rPr lang="nl-NL" sz="1050" kern="1200" dirty="0">
                <a:solidFill>
                  <a:schemeClr val="tx1"/>
                </a:solidFill>
                <a:effectLst/>
                <a:latin typeface="+mn-lt"/>
                <a:ea typeface="+mn-ea"/>
                <a:cs typeface="+mn-cs"/>
              </a:rPr>
              <a:t>met</a:t>
            </a:r>
            <a:r>
              <a:rPr lang="nl-NL" sz="1050" kern="1200" baseline="0" dirty="0">
                <a:solidFill>
                  <a:schemeClr val="tx1"/>
                </a:solidFill>
                <a:effectLst/>
                <a:latin typeface="+mn-lt"/>
                <a:ea typeface="+mn-ea"/>
                <a:cs typeface="+mn-cs"/>
              </a:rPr>
              <a:t> een </a:t>
            </a:r>
            <a:r>
              <a:rPr lang="nl-NL" sz="1050" kern="1200">
                <a:solidFill>
                  <a:schemeClr val="tx1"/>
                </a:solidFill>
                <a:effectLst/>
                <a:latin typeface="+mn-lt"/>
                <a:ea typeface="+mn-ea"/>
                <a:cs typeface="+mn-cs"/>
              </a:rPr>
              <a:t>taalanalyse onderzoeken</a:t>
            </a:r>
            <a:r>
              <a:rPr lang="nl-NL" sz="1050" kern="1200" baseline="0">
                <a:solidFill>
                  <a:schemeClr val="tx1"/>
                </a:solidFill>
                <a:effectLst/>
                <a:latin typeface="+mn-lt"/>
                <a:ea typeface="+mn-ea"/>
                <a:cs typeface="+mn-cs"/>
              </a:rPr>
              <a:t> we </a:t>
            </a:r>
            <a:r>
              <a:rPr lang="nl-NL" sz="1050" kern="1200">
                <a:solidFill>
                  <a:schemeClr val="tx1"/>
                </a:solidFill>
                <a:effectLst/>
                <a:latin typeface="+mn-lt"/>
                <a:ea typeface="+mn-ea"/>
                <a:cs typeface="+mn-cs"/>
              </a:rPr>
              <a:t>welke </a:t>
            </a:r>
            <a:r>
              <a:rPr lang="nl-NL" sz="1050" kern="1200" dirty="0">
                <a:solidFill>
                  <a:schemeClr val="tx1"/>
                </a:solidFill>
                <a:effectLst/>
                <a:latin typeface="+mn-lt"/>
                <a:ea typeface="+mn-ea"/>
                <a:cs typeface="+mn-cs"/>
              </a:rPr>
              <a:t>talen iemand spreekt</a:t>
            </a:r>
            <a:r>
              <a:rPr lang="nl-NL" sz="1050" kern="1200" baseline="0" dirty="0">
                <a:solidFill>
                  <a:schemeClr val="tx1"/>
                </a:solidFill>
                <a:effectLst/>
                <a:latin typeface="+mn-lt"/>
                <a:ea typeface="+mn-ea"/>
                <a:cs typeface="+mn-cs"/>
              </a:rPr>
              <a:t> en </a:t>
            </a:r>
            <a:r>
              <a:rPr lang="nl-NL" sz="1050" kern="1200" dirty="0">
                <a:solidFill>
                  <a:schemeClr val="tx1"/>
                </a:solidFill>
                <a:effectLst/>
                <a:latin typeface="+mn-lt"/>
                <a:ea typeface="+mn-ea"/>
                <a:cs typeface="+mn-cs"/>
              </a:rPr>
              <a:t>hoe hij die spreekt</a:t>
            </a:r>
            <a:r>
              <a:rPr lang="nl-NL" sz="1050" kern="1200">
                <a:solidFill>
                  <a:schemeClr val="tx1"/>
                </a:solidFill>
                <a:effectLst/>
                <a:latin typeface="+mn-lt"/>
                <a:ea typeface="+mn-ea"/>
                <a:cs typeface="+mn-cs"/>
              </a:rPr>
              <a:t>.</a:t>
            </a:r>
            <a:r>
              <a:rPr lang="nl-NL" sz="1050" kern="1200" baseline="0">
                <a:solidFill>
                  <a:schemeClr val="tx1"/>
                </a:solidFill>
                <a:effectLst/>
                <a:latin typeface="+mn-lt"/>
                <a:ea typeface="+mn-ea"/>
                <a:cs typeface="+mn-cs"/>
              </a:rPr>
              <a:t> Hiermee kan worden achterhaald waar de asielzoeker vandaan komt </a:t>
            </a:r>
            <a:r>
              <a:rPr lang="nl-NL" sz="1050" kern="1200" baseline="0" dirty="0">
                <a:solidFill>
                  <a:schemeClr val="tx1"/>
                </a:solidFill>
                <a:effectLst/>
                <a:latin typeface="+mn-lt"/>
                <a:ea typeface="+mn-ea"/>
                <a:cs typeface="+mn-cs"/>
              </a:rPr>
              <a:t>en/of welke etniciteit hij bezit.</a:t>
            </a:r>
            <a:endParaRPr lang="nl-NL" sz="1050" baseline="0" dirty="0"/>
          </a:p>
          <a:p>
            <a:pPr marL="971779" marR="0" lvl="1" indent="-285750" algn="l" defTabSz="1372057" rtl="0" eaLnBrk="1" fontAlgn="auto" latinLnBrk="0" hangingPunct="1">
              <a:lnSpc>
                <a:spcPct val="100000"/>
              </a:lnSpc>
              <a:spcBef>
                <a:spcPts val="0"/>
              </a:spcBef>
              <a:spcAft>
                <a:spcPts val="0"/>
              </a:spcAft>
              <a:buClrTx/>
              <a:buSzTx/>
              <a:buFont typeface="Arial"/>
              <a:buChar char="•"/>
              <a:tabLst/>
              <a:defRPr/>
            </a:pPr>
            <a:r>
              <a:rPr lang="nl-NL" sz="1050" baseline="0" dirty="0"/>
              <a:t>Mensenhandel: medewerkers zijn getraind om signalen van mensenhandel op te pakken en we geven die door aan onze (keten)partners, bijv. OM, Politie.</a:t>
            </a:r>
          </a:p>
          <a:p>
            <a:pPr marL="971779" marR="0" lvl="1" indent="-285750" algn="l" defTabSz="1372057" rtl="0" eaLnBrk="1" fontAlgn="auto" latinLnBrk="0" hangingPunct="1">
              <a:lnSpc>
                <a:spcPct val="100000"/>
              </a:lnSpc>
              <a:spcBef>
                <a:spcPts val="0"/>
              </a:spcBef>
              <a:spcAft>
                <a:spcPts val="0"/>
              </a:spcAft>
              <a:buClrTx/>
              <a:buSzTx/>
              <a:buFont typeface="Arial"/>
              <a:buChar char="•"/>
              <a:tabLst/>
              <a:defRPr/>
            </a:pPr>
            <a:r>
              <a:rPr lang="nl-NL" sz="1050" baseline="0" dirty="0"/>
              <a:t>Mensensmokkel: in vluchtverhalen van asielzoekers zit vaak veel interessante informatie over smokkelroutes. Die geven we door aan betrokken instanties.</a:t>
            </a:r>
          </a:p>
          <a:p>
            <a:pPr marL="971779" marR="0" lvl="1" indent="-285750" algn="l" defTabSz="1372057" rtl="0" eaLnBrk="1" fontAlgn="auto" latinLnBrk="0" hangingPunct="1">
              <a:lnSpc>
                <a:spcPct val="100000"/>
              </a:lnSpc>
              <a:spcBef>
                <a:spcPts val="0"/>
              </a:spcBef>
              <a:spcAft>
                <a:spcPts val="0"/>
              </a:spcAft>
              <a:buClrTx/>
              <a:buSzTx/>
              <a:buFont typeface="Arial"/>
              <a:buChar char="•"/>
              <a:tabLst/>
              <a:defRPr/>
            </a:pPr>
            <a:r>
              <a:rPr lang="nl-NL" sz="1050" baseline="0" dirty="0"/>
              <a:t>Samen met ketenpartners (</a:t>
            </a:r>
            <a:r>
              <a:rPr lang="nl-NL" sz="1050" baseline="0" dirty="0" err="1"/>
              <a:t>oa</a:t>
            </a:r>
            <a:r>
              <a:rPr lang="nl-NL" sz="1050" baseline="0" dirty="0"/>
              <a:t> SZW, Belastingdienst, Politie) voeren we handhavingsacties uit, bijv. door invallen bij massagesalons (soms sprake van prostitutie), of bij de schoonmaakbranche (hebben mensen de juiste documenten). Ook controleren we </a:t>
            </a:r>
            <a:r>
              <a:rPr lang="nl-NL" sz="1050" kern="1200" baseline="0" dirty="0">
                <a:solidFill>
                  <a:schemeClr val="tx1"/>
                </a:solidFill>
                <a:effectLst/>
                <a:latin typeface="+mn-lt"/>
                <a:ea typeface="+mn-ea"/>
                <a:cs typeface="+mn-cs"/>
              </a:rPr>
              <a:t>of mensen die een vergunning hebben gekregen, aan de voorwaarden blijven voldoen. We </a:t>
            </a:r>
            <a:r>
              <a:rPr lang="nl-NL" sz="1050" b="0" kern="1200" baseline="0" dirty="0">
                <a:solidFill>
                  <a:schemeClr val="tx1"/>
                </a:solidFill>
                <a:effectLst/>
                <a:latin typeface="+mn-lt"/>
                <a:ea typeface="+mn-ea"/>
                <a:cs typeface="+mn-cs"/>
              </a:rPr>
              <a:t>delen onze kennis en expertise, bijv. door het toetsen van eisen om schijnhuwelijken te voorkomen.</a:t>
            </a:r>
            <a:endParaRPr lang="nl-NL" sz="1050" baseline="0" dirty="0"/>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7</a:t>
            </a:fld>
            <a:endParaRPr lang="en-GB"/>
          </a:p>
        </p:txBody>
      </p:sp>
    </p:spTree>
    <p:extLst>
      <p:ext uri="{BB962C8B-B14F-4D97-AF65-F5344CB8AC3E}">
        <p14:creationId xmlns:p14="http://schemas.microsoft.com/office/powerpoint/2010/main" val="38424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900" kern="1200" smtClean="0">
                <a:solidFill>
                  <a:schemeClr val="tx1"/>
                </a:solidFill>
                <a:effectLst/>
                <a:latin typeface="Verdana" panose="020B0604030504040204" pitchFamily="34" charset="0"/>
                <a:ea typeface="+mn-ea"/>
                <a:cs typeface="+mn-cs"/>
              </a:rPr>
              <a:t>Publieke middelen: soms staat op de achterkant van de verblijfsvergunning vermeld of een beroep op de publieke middelen gevolgen kan hebben. Indien een klant in detail wil weten of een beroep op de publieke middelen gevolgen kan hebben, dan kan deze klant worden doorverwezen naar de gemeente. In zijn algemeenheid mag een klant geen beroep doen op de bijstand want dan heeft dat gevolgen voor het verblijfsrecht. Hoe langer je in NL bent hoe meer rechten je opbouwt, dit geldt ook tav een beroep op de publieke middelen.</a:t>
            </a:r>
          </a:p>
          <a:p>
            <a:endParaRPr lang="nl-NL" sz="900" kern="1200" smtClean="0">
              <a:solidFill>
                <a:schemeClr val="tx1"/>
              </a:solidFill>
              <a:effectLst/>
              <a:latin typeface="Verdana" panose="020B0604030504040204" pitchFamily="34" charset="0"/>
              <a:ea typeface="+mn-ea"/>
              <a:cs typeface="+mn-cs"/>
            </a:endParaRPr>
          </a:p>
          <a:p>
            <a:r>
              <a:rPr lang="nl-NL" sz="900" kern="1200" smtClean="0">
                <a:solidFill>
                  <a:schemeClr val="tx1"/>
                </a:solidFill>
                <a:effectLst/>
                <a:latin typeface="Verdana" panose="020B0604030504040204" pitchFamily="34" charset="0"/>
                <a:ea typeface="+mn-ea"/>
                <a:cs typeface="+mn-cs"/>
              </a:rPr>
              <a:t>Vrijstelling</a:t>
            </a:r>
            <a:r>
              <a:rPr lang="nl-NL" sz="900" kern="1200" baseline="0" smtClean="0">
                <a:solidFill>
                  <a:schemeClr val="tx1"/>
                </a:solidFill>
                <a:effectLst/>
                <a:latin typeface="Verdana" panose="020B0604030504040204" pitchFamily="34" charset="0"/>
                <a:ea typeface="+mn-ea"/>
                <a:cs typeface="+mn-cs"/>
              </a:rPr>
              <a:t> middelen: i</a:t>
            </a:r>
            <a:r>
              <a:rPr lang="nl-NL" sz="900" kern="1200" smtClean="0">
                <a:solidFill>
                  <a:schemeClr val="tx1"/>
                </a:solidFill>
                <a:effectLst/>
                <a:latin typeface="Verdana" panose="020B0604030504040204" pitchFamily="34" charset="0"/>
                <a:ea typeface="+mn-ea"/>
                <a:cs typeface="+mn-cs"/>
              </a:rPr>
              <a:t>ndien echter bij de inwilliging van de verblijfsvergunning is bepaald dat de hoofdpersoon valt onder één van de categorieën waarvoor vrijstelling van het middelenvereiste geldt, bijvoorbeeld de hoofdpersoon ontvangt een bijstandsuitkering maar heeft aangetoond dat hij volledig en blijvend arbeidsongeschikt is, dan mag deze hoofdpersoon dus wel een beroep doen op de publieke middelen en daarmee dus ook voor de vreemdeling aan wie afhankelijk verblijfsrecht is verleend.</a:t>
            </a:r>
          </a:p>
          <a:p>
            <a:endParaRPr lang="nl-NL" sz="900" b="0" kern="1200" smtClean="0">
              <a:solidFill>
                <a:schemeClr val="tx1"/>
              </a:solidFill>
              <a:effectLst/>
              <a:latin typeface="Verdana" panose="020B0604030504040204" pitchFamily="34" charset="0"/>
              <a:ea typeface="+mn-ea"/>
              <a:cs typeface="+mn-cs"/>
            </a:endParaRPr>
          </a:p>
          <a:p>
            <a:r>
              <a:rPr lang="nl-NL" sz="900" b="0" smtClean="0">
                <a:solidFill>
                  <a:schemeClr val="bg1"/>
                </a:solidFill>
                <a:latin typeface="Verdana" panose="020B0604030504040204" pitchFamily="34" charset="0"/>
              </a:rPr>
              <a:t>Geldigheidsduur verblijfsvergunningen:</a:t>
            </a:r>
          </a:p>
          <a:p>
            <a:pPr marL="457200" indent="-457200">
              <a:buFont typeface="Arial" panose="020B0604020202020204" pitchFamily="34" charset="0"/>
              <a:buChar char="•"/>
            </a:pPr>
            <a:r>
              <a:rPr lang="nl-NL" sz="900" b="0" smtClean="0">
                <a:solidFill>
                  <a:schemeClr val="bg1"/>
                </a:solidFill>
                <a:latin typeface="Verdana" panose="020B0604030504040204" pitchFamily="34" charset="0"/>
              </a:rPr>
              <a:t>Afhankelijk van het doel waarvoor je wil verblijven</a:t>
            </a:r>
          </a:p>
          <a:p>
            <a:pPr marL="457200" indent="-457200">
              <a:buFont typeface="Arial" panose="020B0604020202020204" pitchFamily="34" charset="0"/>
              <a:buChar char="•"/>
            </a:pPr>
            <a:r>
              <a:rPr lang="nl-NL" sz="900" b="0" smtClean="0">
                <a:solidFill>
                  <a:schemeClr val="bg1"/>
                </a:solidFill>
                <a:latin typeface="Verdana" panose="020B0604030504040204" pitchFamily="34" charset="0"/>
              </a:rPr>
              <a:t>Bij afhankelijke verblijfsvergunning, afhankelijk van de hoofdpersoon met een maximum van 5 jaar</a:t>
            </a:r>
          </a:p>
          <a:p>
            <a:pPr marL="457200" indent="-457200">
              <a:buFont typeface="Arial" panose="020B0604020202020204" pitchFamily="34" charset="0"/>
              <a:buChar char="•"/>
            </a:pPr>
            <a:r>
              <a:rPr lang="nl-NL" sz="900" b="0" smtClean="0">
                <a:solidFill>
                  <a:schemeClr val="bg1"/>
                </a:solidFill>
                <a:latin typeface="Verdana" panose="020B0604030504040204" pitchFamily="34" charset="0"/>
              </a:rPr>
              <a:t>Verblijfsvergunning asiel 5 jaar</a:t>
            </a:r>
          </a:p>
          <a:p>
            <a:pPr marL="457200" indent="-457200">
              <a:buFont typeface="Arial" panose="020B0604020202020204" pitchFamily="34" charset="0"/>
              <a:buChar char="•"/>
            </a:pPr>
            <a:r>
              <a:rPr lang="nl-NL" sz="900" b="0" smtClean="0">
                <a:solidFill>
                  <a:schemeClr val="bg1"/>
                </a:solidFill>
                <a:latin typeface="Verdana" panose="020B0604030504040204" pitchFamily="34" charset="0"/>
              </a:rPr>
              <a:t>Verblijfsvergunningen onbepaalde tijd 5 jaar (status is onbepaalde tijd)</a:t>
            </a:r>
          </a:p>
          <a:p>
            <a:pPr marL="457200" indent="-457200">
              <a:buFont typeface="Arial" panose="020B0604020202020204" pitchFamily="34" charset="0"/>
              <a:buChar char="•"/>
            </a:pPr>
            <a:r>
              <a:rPr lang="nl-NL" sz="900" b="0" smtClean="0">
                <a:solidFill>
                  <a:schemeClr val="bg1"/>
                </a:solidFill>
                <a:latin typeface="Verdana" panose="020B0604030504040204" pitchFamily="34" charset="0"/>
              </a:rPr>
              <a:t>EU Duurzaam 10 jaar (status is onbepaalde tijd)</a:t>
            </a:r>
          </a:p>
          <a:p>
            <a:endParaRPr lang="en-GB" sz="900" b="0" smtClean="0">
              <a:solidFill>
                <a:schemeClr val="bg1"/>
              </a:solidFill>
              <a:latin typeface="Verdana" panose="020B0604030504040204" pitchFamily="34" charset="0"/>
            </a:endParaRPr>
          </a:p>
          <a:p>
            <a:r>
              <a:rPr lang="en-GB" sz="900" b="0" smtClean="0">
                <a:solidFill>
                  <a:schemeClr val="bg1"/>
                </a:solidFill>
                <a:latin typeface="Verdana" panose="020B0604030504040204" pitchFamily="34" charset="0"/>
              </a:rPr>
              <a:t>Verblijfsrecht gezinsleden:</a:t>
            </a:r>
          </a:p>
          <a:p>
            <a:pPr marL="457200" indent="-457200">
              <a:buFont typeface="Arial" panose="020B0604020202020204" pitchFamily="34" charset="0"/>
              <a:buChar char="•"/>
            </a:pPr>
            <a:r>
              <a:rPr lang="en-GB" sz="900" b="0" smtClean="0">
                <a:solidFill>
                  <a:schemeClr val="bg1"/>
                </a:solidFill>
                <a:latin typeface="Verdana" panose="020B0604030504040204" pitchFamily="34" charset="0"/>
              </a:rPr>
              <a:t>Afhankelijke verblijfsrecht</a:t>
            </a:r>
          </a:p>
          <a:p>
            <a:pPr marL="457200" indent="-457200">
              <a:buFont typeface="Arial" panose="020B0604020202020204" pitchFamily="34" charset="0"/>
              <a:buChar char="•"/>
            </a:pPr>
            <a:r>
              <a:rPr lang="en-GB" sz="900" b="0" smtClean="0">
                <a:solidFill>
                  <a:schemeClr val="bg1"/>
                </a:solidFill>
                <a:latin typeface="Verdana" panose="020B0604030504040204" pitchFamily="34" charset="0"/>
              </a:rPr>
              <a:t>Geldigheidsduur, idem als hoofdpersoon</a:t>
            </a:r>
            <a:r>
              <a:rPr lang="en-GB" sz="900" b="0" baseline="0" smtClean="0">
                <a:solidFill>
                  <a:schemeClr val="bg1"/>
                </a:solidFill>
                <a:latin typeface="Verdana" panose="020B0604030504040204" pitchFamily="34" charset="0"/>
              </a:rPr>
              <a:t> dan wel maximaal 5 jaar bij NL of houder onbep.</a:t>
            </a:r>
            <a:endParaRPr lang="en-GB" sz="900" b="0" smtClean="0">
              <a:solidFill>
                <a:schemeClr val="bg1"/>
              </a:solidFill>
              <a:latin typeface="Verdana" panose="020B0604030504040204" pitchFamily="34" charset="0"/>
            </a:endParaRPr>
          </a:p>
          <a:p>
            <a:pPr marL="457200" indent="-457200">
              <a:buFont typeface="Arial" panose="020B0604020202020204" pitchFamily="34" charset="0"/>
              <a:buChar char="•"/>
            </a:pPr>
            <a:r>
              <a:rPr lang="en-GB" sz="900" b="0" smtClean="0">
                <a:solidFill>
                  <a:schemeClr val="bg1"/>
                </a:solidFill>
                <a:latin typeface="Verdana" panose="020B0604030504040204" pitchFamily="34" charset="0"/>
              </a:rPr>
              <a:t>Arbeidsrecht, idem als hoofdpersoon. Er</a:t>
            </a:r>
            <a:r>
              <a:rPr lang="en-GB" sz="900" b="0" baseline="0" smtClean="0">
                <a:solidFill>
                  <a:schemeClr val="bg1"/>
                </a:solidFill>
                <a:latin typeface="Verdana" panose="020B0604030504040204" pitchFamily="34" charset="0"/>
              </a:rPr>
              <a:t> zijn uitzonderingen!</a:t>
            </a:r>
            <a:endParaRPr lang="nl-NL" sz="900" b="0" kern="1200" smtClean="0">
              <a:solidFill>
                <a:schemeClr val="tx1"/>
              </a:solidFill>
              <a:effectLst/>
              <a:latin typeface="Verdana" panose="020B0604030504040204" pitchFamily="34" charset="0"/>
              <a:ea typeface="+mn-ea"/>
              <a:cs typeface="+mn-cs"/>
            </a:endParaRPr>
          </a:p>
          <a:p>
            <a:endParaRPr lang="nl-NL" sz="900" b="0" kern="1200">
              <a:solidFill>
                <a:schemeClr val="tx1"/>
              </a:solidFill>
              <a:effectLst/>
              <a:latin typeface="Verdana" panose="020B0604030504040204" pitchFamily="34" charset="0"/>
              <a:ea typeface="+mn-ea"/>
              <a:cs typeface="+mn-cs"/>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8</a:t>
            </a:fld>
            <a:endParaRPr lang="en-GB"/>
          </a:p>
        </p:txBody>
      </p:sp>
    </p:spTree>
    <p:extLst>
      <p:ext uri="{BB962C8B-B14F-4D97-AF65-F5344CB8AC3E}">
        <p14:creationId xmlns:p14="http://schemas.microsoft.com/office/powerpoint/2010/main" val="62924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000" b="0" smtClean="0">
                <a:solidFill>
                  <a:schemeClr val="bg1"/>
                </a:solidFill>
                <a:latin typeface="Verdana" panose="020B0604030504040204" pitchFamily="34" charset="0"/>
              </a:rPr>
              <a:t>Geldigheidsduur stickers:</a:t>
            </a:r>
          </a:p>
          <a:p>
            <a:pPr marL="171450" indent="-171450">
              <a:buFont typeface="Arial" panose="020B0604020202020204" pitchFamily="34" charset="0"/>
              <a:buChar char="•"/>
            </a:pPr>
            <a:r>
              <a:rPr lang="en-GB" sz="1000" b="0" smtClean="0">
                <a:solidFill>
                  <a:schemeClr val="bg1"/>
                </a:solidFill>
                <a:latin typeface="Verdana" panose="020B0604030504040204" pitchFamily="34" charset="0"/>
              </a:rPr>
              <a:t>Voor de duur van de wettelijke beslistermijn</a:t>
            </a:r>
          </a:p>
          <a:p>
            <a:pPr marL="171450" indent="-171450">
              <a:buFont typeface="Arial" panose="020B0604020202020204" pitchFamily="34" charset="0"/>
              <a:buChar char="•"/>
            </a:pPr>
            <a:r>
              <a:rPr lang="en-GB" sz="1000" b="0" smtClean="0">
                <a:solidFill>
                  <a:schemeClr val="bg1"/>
                </a:solidFill>
                <a:latin typeface="Verdana" panose="020B0604030504040204" pitchFamily="34" charset="0"/>
              </a:rPr>
              <a:t>Bij overschrijding</a:t>
            </a:r>
            <a:r>
              <a:rPr lang="en-GB" sz="1000" b="0" baseline="0" smtClean="0">
                <a:solidFill>
                  <a:schemeClr val="bg1"/>
                </a:solidFill>
                <a:latin typeface="Verdana" panose="020B0604030504040204" pitchFamily="34" charset="0"/>
              </a:rPr>
              <a:t> van deze beslistermijn, recht op nieuwe sticker</a:t>
            </a:r>
          </a:p>
          <a:p>
            <a:endParaRPr lang="en-GB" sz="1000" b="0" smtClean="0">
              <a:solidFill>
                <a:schemeClr val="bg1"/>
              </a:solidFill>
              <a:latin typeface="Verdana" panose="020B0604030504040204" pitchFamily="34" charset="0"/>
            </a:endParaRPr>
          </a:p>
          <a:p>
            <a:r>
              <a:rPr lang="en-GB" sz="1000" b="0" smtClean="0">
                <a:solidFill>
                  <a:schemeClr val="bg1"/>
                </a:solidFill>
                <a:latin typeface="Verdana" panose="020B0604030504040204" pitchFamily="34" charset="0"/>
              </a:rPr>
              <a:t>Asiel:</a:t>
            </a:r>
            <a:r>
              <a:rPr lang="en-GB" sz="1000" b="0" baseline="0" smtClean="0">
                <a:solidFill>
                  <a:schemeClr val="bg1"/>
                </a:solidFill>
                <a:latin typeface="Verdana" panose="020B0604030504040204" pitchFamily="34" charset="0"/>
              </a:rPr>
              <a:t> in plaats van een sticker, een vreemdelingen Idbewijs (groen pasje), 1 jaar </a:t>
            </a:r>
            <a:r>
              <a:rPr lang="en-GB" sz="1000" b="0" baseline="0" smtClean="0">
                <a:solidFill>
                  <a:schemeClr val="bg1"/>
                </a:solidFill>
                <a:latin typeface="Verdana" panose="020B0604030504040204" pitchFamily="34" charset="0"/>
              </a:rPr>
              <a:t>geldig</a:t>
            </a:r>
            <a:endParaRPr lang="en-GB" sz="1000" b="0" smtClean="0">
              <a:solidFill>
                <a:schemeClr val="bg1"/>
              </a:solidFill>
              <a:latin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40F8382A-9F43-4512-B64F-90BF88C665E6}" type="slidenum">
              <a:rPr lang="en-GB" smtClean="0"/>
              <a:t>9</a:t>
            </a:fld>
            <a:endParaRPr lang="en-GB"/>
          </a:p>
        </p:txBody>
      </p:sp>
    </p:spTree>
    <p:extLst>
      <p:ext uri="{BB962C8B-B14F-4D97-AF65-F5344CB8AC3E}">
        <p14:creationId xmlns:p14="http://schemas.microsoft.com/office/powerpoint/2010/main" val="629248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voorblad)">
    <p:spTree>
      <p:nvGrpSpPr>
        <p:cNvPr id="1" name=""/>
        <p:cNvGrpSpPr/>
        <p:nvPr/>
      </p:nvGrpSpPr>
      <p:grpSpPr>
        <a:xfrm>
          <a:off x="0" y="0"/>
          <a:ext cx="0" cy="0"/>
          <a:chOff x="0" y="0"/>
          <a:chExt cx="0" cy="0"/>
        </a:xfrm>
      </p:grpSpPr>
      <p:sp>
        <p:nvSpPr>
          <p:cNvPr id="5" name="Rechthoek 4"/>
          <p:cNvSpPr/>
          <p:nvPr userDrawn="1"/>
        </p:nvSpPr>
        <p:spPr>
          <a:xfrm>
            <a:off x="0" y="0"/>
            <a:ext cx="18288000" cy="1029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4" name="Rechthoek 3"/>
          <p:cNvSpPr/>
          <p:nvPr userDrawn="1"/>
        </p:nvSpPr>
        <p:spPr>
          <a:xfrm>
            <a:off x="9144000" y="0"/>
            <a:ext cx="9144000" cy="1029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10" name="Tijdelijke aanduiding voor afbeelding 9"/>
          <p:cNvSpPr>
            <a:spLocks noGrp="1"/>
          </p:cNvSpPr>
          <p:nvPr>
            <p:ph type="pic" sz="quarter" idx="10" hasCustomPrompt="1"/>
          </p:nvPr>
        </p:nvSpPr>
        <p:spPr>
          <a:xfrm>
            <a:off x="0" y="0"/>
            <a:ext cx="9144000" cy="10296525"/>
          </a:xfrm>
          <a:solidFill>
            <a:schemeClr val="bg1">
              <a:lumMod val="85000"/>
            </a:schemeClr>
          </a:solidFill>
        </p:spPr>
        <p:txBody>
          <a:bodyPr bIns="1620000" anchor="ctr"/>
          <a:lstStyle>
            <a:lvl1pPr algn="ctr">
              <a:defRPr baseline="0"/>
            </a:lvl1pPr>
          </a:lstStyle>
          <a:p>
            <a:r>
              <a:rPr lang="nl-NL"/>
              <a:t>Klik op onderstaande icoon </a:t>
            </a:r>
            <a:br>
              <a:rPr lang="nl-NL"/>
            </a:br>
            <a:r>
              <a:rPr lang="nl-NL"/>
              <a:t>om een foto in te laden.</a:t>
            </a:r>
            <a:endParaRPr lang="en-GB"/>
          </a:p>
        </p:txBody>
      </p:sp>
      <p:sp>
        <p:nvSpPr>
          <p:cNvPr id="7" name="Tijdelijke aanduiding voor tekst 6"/>
          <p:cNvSpPr>
            <a:spLocks noGrp="1"/>
          </p:cNvSpPr>
          <p:nvPr>
            <p:ph type="body" sz="quarter" idx="12" hasCustomPrompt="1"/>
          </p:nvPr>
        </p:nvSpPr>
        <p:spPr>
          <a:xfrm>
            <a:off x="9144000" y="5383386"/>
            <a:ext cx="8686800" cy="1424149"/>
          </a:xfrm>
        </p:spPr>
        <p:txBody>
          <a:bodyPr anchor="b">
            <a:noAutofit/>
          </a:bodyPr>
          <a:lstStyle>
            <a:lvl1pPr algn="r">
              <a:defRPr sz="5400" b="1">
                <a:solidFill>
                  <a:schemeClr val="bg1"/>
                </a:solidFill>
                <a:latin typeface="+mj-lt"/>
              </a:defRPr>
            </a:lvl1pPr>
          </a:lstStyle>
          <a:p>
            <a:pPr lvl="0"/>
            <a:r>
              <a:rPr lang="nl-NL" dirty="0"/>
              <a:t>Plaats hier je presentatietitel</a:t>
            </a:r>
            <a:endParaRPr lang="en-GB" dirty="0"/>
          </a:p>
        </p:txBody>
      </p:sp>
      <p:sp>
        <p:nvSpPr>
          <p:cNvPr id="81" name="Tekstvak 80"/>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Intro</a:t>
            </a:r>
            <a:endParaRPr lang="en-GB" sz="2000" b="0" i="1">
              <a:solidFill>
                <a:schemeClr val="tx2"/>
              </a:solidFill>
            </a:endParaRPr>
          </a:p>
        </p:txBody>
      </p:sp>
      <p:sp>
        <p:nvSpPr>
          <p:cNvPr id="82" name="Tijdelijke aanduiding voor tekst 6"/>
          <p:cNvSpPr>
            <a:spLocks noGrp="1"/>
          </p:cNvSpPr>
          <p:nvPr>
            <p:ph type="body" sz="quarter" idx="13" hasCustomPrompt="1"/>
          </p:nvPr>
        </p:nvSpPr>
        <p:spPr>
          <a:xfrm>
            <a:off x="9144000" y="7823137"/>
            <a:ext cx="8667750" cy="406265"/>
          </a:xfrm>
        </p:spPr>
        <p:txBody>
          <a:bodyPr>
            <a:noAutofit/>
          </a:bodyPr>
          <a:lstStyle>
            <a:lvl1pPr algn="r">
              <a:defRPr sz="2400" b="0">
                <a:solidFill>
                  <a:schemeClr val="bg1"/>
                </a:solidFill>
                <a:latin typeface="+mn-lt"/>
              </a:defRPr>
            </a:lvl1pPr>
          </a:lstStyle>
          <a:p>
            <a:pPr lvl="0"/>
            <a:r>
              <a:rPr lang="nl-NL" dirty="0"/>
              <a:t>Plaats hier de naam van de spreker</a:t>
            </a:r>
            <a:endParaRPr lang="en-GB" dirty="0"/>
          </a:p>
        </p:txBody>
      </p:sp>
      <p:sp>
        <p:nvSpPr>
          <p:cNvPr id="83" name="Tijdelijke aanduiding voor tekst 6"/>
          <p:cNvSpPr>
            <a:spLocks noGrp="1"/>
          </p:cNvSpPr>
          <p:nvPr>
            <p:ph type="body" sz="quarter" idx="14" hasCustomPrompt="1"/>
          </p:nvPr>
        </p:nvSpPr>
        <p:spPr>
          <a:xfrm>
            <a:off x="9144000" y="8239169"/>
            <a:ext cx="8667750" cy="406265"/>
          </a:xfrm>
        </p:spPr>
        <p:txBody>
          <a:bodyPr>
            <a:noAutofit/>
          </a:bodyPr>
          <a:lstStyle>
            <a:lvl1pPr algn="r">
              <a:defRPr sz="2400" b="0" baseline="0">
                <a:solidFill>
                  <a:schemeClr val="bg1"/>
                </a:solidFill>
                <a:latin typeface="+mn-lt"/>
              </a:defRPr>
            </a:lvl1pPr>
          </a:lstStyle>
          <a:p>
            <a:pPr lvl="0"/>
            <a:r>
              <a:rPr lang="nl-NL"/>
              <a:t>Datum presentatie</a:t>
            </a:r>
            <a:endParaRPr lang="en-GB"/>
          </a:p>
        </p:txBody>
      </p:sp>
      <p:grpSp>
        <p:nvGrpSpPr>
          <p:cNvPr id="84" name="Groep 83"/>
          <p:cNvGrpSpPr/>
          <p:nvPr userDrawn="1"/>
        </p:nvGrpSpPr>
        <p:grpSpPr>
          <a:xfrm>
            <a:off x="18506532" y="-5444"/>
            <a:ext cx="2609094" cy="6868888"/>
            <a:chOff x="12470972" y="-5444"/>
            <a:chExt cx="2609094" cy="6868888"/>
          </a:xfrm>
        </p:grpSpPr>
        <p:sp>
          <p:nvSpPr>
            <p:cNvPr id="85" name="Rechthoek 84"/>
            <p:cNvSpPr/>
            <p:nvPr userDrawn="1"/>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AFBEELDING INVOEGEN</a:t>
              </a:r>
            </a:p>
          </p:txBody>
        </p:sp>
        <p:sp>
          <p:nvSpPr>
            <p:cNvPr id="86" name="Tekstvak 33"/>
            <p:cNvSpPr txBox="1"/>
            <p:nvPr userDrawn="1"/>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afbeelding</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87" name="Tekstvak 33"/>
            <p:cNvSpPr txBox="1"/>
            <p:nvPr userDrawn="1"/>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afbeelding die u wilt invoegen en klik op </a:t>
              </a:r>
              <a:r>
                <a:rPr lang="nl-NL" sz="1200" b="1" kern="0" dirty="0">
                  <a:latin typeface="+mj-lt"/>
                  <a:cs typeface="Segoe UI Light" panose="020B0502040204020203" pitchFamily="34" charset="0"/>
                </a:rPr>
                <a:t>‘Invoegen’</a:t>
              </a:r>
            </a:p>
          </p:txBody>
        </p:sp>
        <p:sp>
          <p:nvSpPr>
            <p:cNvPr id="88" name="Ovaal 87"/>
            <p:cNvSpPr/>
            <p:nvPr userDrawn="1"/>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89" name="Ovaal 88"/>
            <p:cNvSpPr/>
            <p:nvPr userDrawn="1"/>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90" name="Rechte verbindingslijn 89"/>
            <p:cNvCxnSpPr/>
            <p:nvPr userDrawn="1"/>
          </p:nvCxnSpPr>
          <p:spPr>
            <a:xfrm>
              <a:off x="12487778" y="283020"/>
              <a:ext cx="2592288" cy="0"/>
            </a:xfrm>
            <a:prstGeom prst="line">
              <a:avLst/>
            </a:prstGeom>
            <a:noFill/>
            <a:ln w="9525" cap="flat" cmpd="sng" algn="ctr">
              <a:solidFill>
                <a:schemeClr val="tx2"/>
              </a:solidFill>
              <a:prstDash val="solid"/>
            </a:ln>
            <a:effectLst/>
          </p:spPr>
        </p:cxnSp>
        <p:cxnSp>
          <p:nvCxnSpPr>
            <p:cNvPr id="91" name="Rechte verbindingslijn 90"/>
            <p:cNvCxnSpPr/>
            <p:nvPr userDrawn="1"/>
          </p:nvCxnSpPr>
          <p:spPr>
            <a:xfrm>
              <a:off x="12479311" y="2303362"/>
              <a:ext cx="2592288" cy="0"/>
            </a:xfrm>
            <a:prstGeom prst="line">
              <a:avLst/>
            </a:prstGeom>
            <a:noFill/>
            <a:ln w="9525" cap="flat" cmpd="sng" algn="ctr">
              <a:solidFill>
                <a:schemeClr val="tx2"/>
              </a:solidFill>
              <a:prstDash val="solid"/>
            </a:ln>
            <a:effectLst/>
          </p:spPr>
        </p:cxnSp>
        <p:cxnSp>
          <p:nvCxnSpPr>
            <p:cNvPr id="92" name="Rechte verbindingslijn 91"/>
            <p:cNvCxnSpPr/>
            <p:nvPr userDrawn="1"/>
          </p:nvCxnSpPr>
          <p:spPr>
            <a:xfrm>
              <a:off x="12470972" y="4334476"/>
              <a:ext cx="2608001" cy="0"/>
            </a:xfrm>
            <a:prstGeom prst="line">
              <a:avLst/>
            </a:prstGeom>
            <a:noFill/>
            <a:ln w="9525" cap="flat" cmpd="sng" algn="ctr">
              <a:solidFill>
                <a:schemeClr val="tx2"/>
              </a:solidFill>
              <a:prstDash val="solid"/>
            </a:ln>
            <a:effectLst/>
          </p:spPr>
        </p:cxnSp>
        <p:pic>
          <p:nvPicPr>
            <p:cNvPr id="93" name="Icoontje afbeeldi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88780" y="1490583"/>
              <a:ext cx="521075" cy="521075"/>
            </a:xfrm>
            <a:prstGeom prst="rect">
              <a:avLst/>
            </a:prstGeom>
          </p:spPr>
        </p:pic>
        <p:sp>
          <p:nvSpPr>
            <p:cNvPr id="94" name="Tekstvak 33"/>
            <p:cNvSpPr txBox="1"/>
            <p:nvPr userDrawn="1"/>
          </p:nvSpPr>
          <p:spPr>
            <a:xfrm>
              <a:off x="12479311" y="5017802"/>
              <a:ext cx="2588841" cy="40000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met de rechter muis knop op de miniatuurweergave van de dia en kies </a:t>
              </a:r>
              <a:r>
                <a:rPr lang="nl-NL" sz="1200" b="1" kern="0" dirty="0">
                  <a:latin typeface="+mj-lt"/>
                  <a:cs typeface="Segoe UI Light" panose="020B0502040204020203" pitchFamily="34" charset="0"/>
                </a:rPr>
                <a:t>‘Dia herstellen’</a:t>
              </a:r>
            </a:p>
          </p:txBody>
        </p:sp>
        <p:sp>
          <p:nvSpPr>
            <p:cNvPr id="95" name="Ovaal 94"/>
            <p:cNvSpPr/>
            <p:nvPr userDrawn="1"/>
          </p:nvSpPr>
          <p:spPr>
            <a:xfrm>
              <a:off x="12488779" y="4532940"/>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3</a:t>
              </a:r>
            </a:p>
          </p:txBody>
        </p:sp>
        <p:cxnSp>
          <p:nvCxnSpPr>
            <p:cNvPr id="96" name="Rechte verbindingslijn 95"/>
            <p:cNvCxnSpPr/>
            <p:nvPr userDrawn="1"/>
          </p:nvCxnSpPr>
          <p:spPr>
            <a:xfrm>
              <a:off x="12470972" y="6863444"/>
              <a:ext cx="2608001" cy="0"/>
            </a:xfrm>
            <a:prstGeom prst="line">
              <a:avLst/>
            </a:prstGeom>
            <a:noFill/>
            <a:ln w="9525" cap="flat" cmpd="sng" algn="ctr">
              <a:solidFill>
                <a:schemeClr val="tx2"/>
              </a:solidFill>
              <a:prstDash val="solid"/>
            </a:ln>
            <a:effectLst/>
          </p:spPr>
        </p:cxnSp>
        <p:grpSp>
          <p:nvGrpSpPr>
            <p:cNvPr id="97" name="Groep 96"/>
            <p:cNvGrpSpPr/>
            <p:nvPr userDrawn="1"/>
          </p:nvGrpSpPr>
          <p:grpSpPr>
            <a:xfrm>
              <a:off x="12483705" y="3745117"/>
              <a:ext cx="1114138" cy="297656"/>
              <a:chOff x="13560784" y="3471416"/>
              <a:chExt cx="1114138" cy="297656"/>
            </a:xfrm>
          </p:grpSpPr>
          <p:sp>
            <p:nvSpPr>
              <p:cNvPr id="115" name="Afgeronde rechthoek 114"/>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6"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117" name="Rechte verbindingslijn 116"/>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Gelijkbenige driehoek 117"/>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pic>
          <p:nvPicPr>
            <p:cNvPr id="98" name="Picture 2"/>
            <p:cNvPicPr>
              <a:picLocks noChangeAspect="1" noChangeArrowheads="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497988" y="5841756"/>
              <a:ext cx="1349836" cy="724544"/>
            </a:xfrm>
            <a:prstGeom prst="rect">
              <a:avLst/>
            </a:prstGeom>
            <a:solidFill>
              <a:schemeClr val="bg2"/>
            </a:solidFill>
            <a:ln>
              <a:noFill/>
            </a:ln>
            <a:extLst/>
          </p:spPr>
        </p:pic>
        <p:sp>
          <p:nvSpPr>
            <p:cNvPr id="99" name="Tekstvak 98"/>
            <p:cNvSpPr txBox="1"/>
            <p:nvPr userDrawn="1"/>
          </p:nvSpPr>
          <p:spPr>
            <a:xfrm>
              <a:off x="12588300" y="5865716"/>
              <a:ext cx="1169212" cy="646331"/>
            </a:xfrm>
            <a:prstGeom prst="rect">
              <a:avLst/>
            </a:prstGeom>
            <a:noFill/>
          </p:spPr>
          <p:txBody>
            <a:bodyPr wrap="square" rtlCol="0">
              <a:spAutoFit/>
            </a:bodyPr>
            <a:lstStyle/>
            <a:p>
              <a:pPr algn="ctr"/>
              <a:r>
                <a:rPr lang="nl-NL" sz="1200" b="1" dirty="0">
                  <a:latin typeface="+mj-lt"/>
                </a:rPr>
                <a:t>Plaats hier een screenshot van de slide</a:t>
              </a:r>
            </a:p>
          </p:txBody>
        </p:sp>
        <p:grpSp>
          <p:nvGrpSpPr>
            <p:cNvPr id="100" name="Groep 99"/>
            <p:cNvGrpSpPr/>
            <p:nvPr userDrawn="1"/>
          </p:nvGrpSpPr>
          <p:grpSpPr>
            <a:xfrm>
              <a:off x="13317310" y="6137670"/>
              <a:ext cx="1750842" cy="564707"/>
              <a:chOff x="13098875" y="6031678"/>
              <a:chExt cx="1969277" cy="635161"/>
            </a:xfrm>
          </p:grpSpPr>
          <p:sp>
            <p:nvSpPr>
              <p:cNvPr id="101" name="Rechthoek 100"/>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102" name="Groep 101"/>
              <p:cNvGrpSpPr/>
              <p:nvPr/>
            </p:nvGrpSpPr>
            <p:grpSpPr>
              <a:xfrm>
                <a:off x="13098875" y="6031679"/>
                <a:ext cx="1969277" cy="542924"/>
                <a:chOff x="13164976" y="6054428"/>
                <a:chExt cx="1969277" cy="542924"/>
              </a:xfrm>
            </p:grpSpPr>
            <p:sp>
              <p:nvSpPr>
                <p:cNvPr id="105" name="Rechthoek 104"/>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106" name="Groep 105"/>
                <p:cNvGrpSpPr/>
                <p:nvPr/>
              </p:nvGrpSpPr>
              <p:grpSpPr>
                <a:xfrm>
                  <a:off x="13214777" y="6112607"/>
                  <a:ext cx="145227" cy="129517"/>
                  <a:chOff x="12287399" y="5999447"/>
                  <a:chExt cx="194830" cy="173755"/>
                </a:xfrm>
              </p:grpSpPr>
              <p:sp>
                <p:nvSpPr>
                  <p:cNvPr id="109" name="Afgeronde rechthoek 108"/>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0" name="Rechthoek 109"/>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1" name="Rechthoek 110"/>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2" name="Rechthoek 111"/>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3" name="Rechthoek 112"/>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4" name="Rechthoek 113"/>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sp>
              <p:nvSpPr>
                <p:cNvPr id="107" name="Rechthoek 106"/>
                <p:cNvSpPr/>
                <p:nvPr/>
              </p:nvSpPr>
              <p:spPr>
                <a:xfrm>
                  <a:off x="13424745" y="6062530"/>
                  <a:ext cx="721558" cy="294249"/>
                </a:xfrm>
                <a:prstGeom prst="rect">
                  <a:avLst/>
                </a:prstGeom>
              </p:spPr>
              <p:txBody>
                <a:bodyPr wrap="none">
                  <a:spAutoFit/>
                </a:bodyPr>
                <a:lstStyle/>
                <a:p>
                  <a:r>
                    <a:rPr lang="nl-NL" sz="1100" dirty="0">
                      <a:latin typeface="+mj-lt"/>
                    </a:rPr>
                    <a:t>Indeling</a:t>
                  </a:r>
                </a:p>
              </p:txBody>
            </p:sp>
            <p:sp>
              <p:nvSpPr>
                <p:cNvPr id="108" name="Gelijkbenige driehoek 107"/>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103" name="Afgeronde rechthoek 102"/>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rPr>
                  <a:t>Dia herstellen</a:t>
                </a:r>
              </a:p>
            </p:txBody>
          </p:sp>
          <p:pic>
            <p:nvPicPr>
              <p:cNvPr id="10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9" name="Tijdelijke aanduiding voor tekst 6"/>
          <p:cNvSpPr>
            <a:spLocks noGrp="1"/>
          </p:cNvSpPr>
          <p:nvPr>
            <p:ph type="body" sz="quarter" idx="15" hasCustomPrompt="1"/>
          </p:nvPr>
        </p:nvSpPr>
        <p:spPr>
          <a:xfrm>
            <a:off x="9123423" y="6771576"/>
            <a:ext cx="8667750" cy="406265"/>
          </a:xfrm>
        </p:spPr>
        <p:txBody>
          <a:bodyPr>
            <a:noAutofit/>
          </a:bodyPr>
          <a:lstStyle>
            <a:lvl1pPr algn="r">
              <a:defRPr lang="en-GB" sz="2800" b="1" kern="1200" dirty="0">
                <a:solidFill>
                  <a:schemeClr val="bg1"/>
                </a:solidFill>
              </a:defRPr>
            </a:lvl1pPr>
          </a:lstStyle>
          <a:p>
            <a:pPr algn="r"/>
            <a:r>
              <a:rPr lang="nl-NL" sz="2800" b="1" kern="1200" dirty="0">
                <a:solidFill>
                  <a:schemeClr val="bg1"/>
                </a:solidFill>
                <a:latin typeface="+mj-lt"/>
                <a:ea typeface="+mn-ea"/>
                <a:cs typeface="+mn-cs"/>
              </a:rPr>
              <a:t>Immigratie-</a:t>
            </a:r>
            <a:r>
              <a:rPr lang="nl-NL" sz="2800" b="1" baseline="0" dirty="0">
                <a:latin typeface="+mj-lt"/>
              </a:rPr>
              <a:t> </a:t>
            </a:r>
            <a:r>
              <a:rPr lang="nl-NL" sz="2800" b="1" kern="1200" dirty="0">
                <a:solidFill>
                  <a:schemeClr val="bg1"/>
                </a:solidFill>
                <a:latin typeface="+mj-lt"/>
                <a:ea typeface="+mn-ea"/>
                <a:cs typeface="+mn-cs"/>
              </a:rPr>
              <a:t>en Naturalisatiedienst</a:t>
            </a:r>
            <a:endParaRPr lang="en-GB" sz="2800" b="1" kern="1200" dirty="0">
              <a:solidFill>
                <a:schemeClr val="bg1"/>
              </a:solidFill>
              <a:latin typeface="+mj-lt"/>
              <a:ea typeface="+mn-ea"/>
              <a:cs typeface="+mn-cs"/>
            </a:endParaRPr>
          </a:p>
        </p:txBody>
      </p:sp>
    </p:spTree>
    <p:extLst>
      <p:ext uri="{BB962C8B-B14F-4D97-AF65-F5344CB8AC3E}">
        <p14:creationId xmlns:p14="http://schemas.microsoft.com/office/powerpoint/2010/main" val="291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82">
                                            <p:txEl>
                                              <p:pRg st="0" end="0"/>
                                            </p:txEl>
                                          </p:spTgt>
                                        </p:tgtEl>
                                        <p:attrNameLst>
                                          <p:attrName>style.visibility</p:attrName>
                                        </p:attrNameLst>
                                      </p:cBhvr>
                                      <p:to>
                                        <p:strVal val="visible"/>
                                      </p:to>
                                    </p:set>
                                    <p:anim calcmode="lin" valueType="num">
                                      <p:cBhvr additive="base">
                                        <p:cTn id="11" dur="1000" fill="hold"/>
                                        <p:tgtEl>
                                          <p:spTgt spid="82">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0"/>
                                  </p:stCondLst>
                                  <p:childTnLst>
                                    <p:set>
                                      <p:cBhvr>
                                        <p:cTn id="14" dur="1" fill="hold">
                                          <p:stCondLst>
                                            <p:cond delay="0"/>
                                          </p:stCondLst>
                                        </p:cTn>
                                        <p:tgtEl>
                                          <p:spTgt spid="83">
                                            <p:txEl>
                                              <p:pRg st="0" end="0"/>
                                            </p:txEl>
                                          </p:spTgt>
                                        </p:tgtEl>
                                        <p:attrNameLst>
                                          <p:attrName>style.visibility</p:attrName>
                                        </p:attrNameLst>
                                      </p:cBhvr>
                                      <p:to>
                                        <p:strVal val="visible"/>
                                      </p:to>
                                    </p:set>
                                    <p:anim calcmode="lin" valueType="num">
                                      <p:cBhvr additive="base">
                                        <p:cTn id="15" dur="1000" fill="hold"/>
                                        <p:tgtEl>
                                          <p:spTgt spid="83">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8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19">
                                            <p:txEl>
                                              <p:pRg st="0" end="0"/>
                                            </p:txEl>
                                          </p:spTgt>
                                        </p:tgtEl>
                                        <p:attrNameLst>
                                          <p:attrName>style.visibility</p:attrName>
                                        </p:attrNameLst>
                                      </p:cBhvr>
                                      <p:to>
                                        <p:strVal val="visible"/>
                                      </p:to>
                                    </p:set>
                                    <p:anim calcmode="lin" valueType="num">
                                      <p:cBhvr additive="base">
                                        <p:cTn id="19" dur="1000" fill="hold"/>
                                        <p:tgtEl>
                                          <p:spTgt spid="119">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82" grpId="0" build="p">
        <p:tmplLst>
          <p:tmpl lvl="1">
            <p:tnLst>
              <p:par>
                <p:cTn presetID="2" presetClass="entr" presetSubtype="2" decel="100000" fill="hold" nodeType="withEffect">
                  <p:stCondLst>
                    <p:cond delay="75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000" fill="hold"/>
                        <p:tgtEl>
                          <p:spTgt spid="82"/>
                        </p:tgtEl>
                        <p:attrNameLst>
                          <p:attrName>ppt_x</p:attrName>
                        </p:attrNameLst>
                      </p:cBhvr>
                      <p:tavLst>
                        <p:tav tm="0">
                          <p:val>
                            <p:strVal val="1+#ppt_w/2"/>
                          </p:val>
                        </p:tav>
                        <p:tav tm="100000">
                          <p:val>
                            <p:strVal val="#ppt_x"/>
                          </p:val>
                        </p:tav>
                      </p:tavLst>
                    </p:anim>
                    <p:anim calcmode="lin" valueType="num">
                      <p:cBhvr additive="base">
                        <p:cTn dur="1000" fill="hold"/>
                        <p:tgtEl>
                          <p:spTgt spid="82"/>
                        </p:tgtEl>
                        <p:attrNameLst>
                          <p:attrName>ppt_y</p:attrName>
                        </p:attrNameLst>
                      </p:cBhvr>
                      <p:tavLst>
                        <p:tav tm="0">
                          <p:val>
                            <p:strVal val="#ppt_y"/>
                          </p:val>
                        </p:tav>
                        <p:tav tm="100000">
                          <p:val>
                            <p:strVal val="#ppt_y"/>
                          </p:val>
                        </p:tav>
                      </p:tavLst>
                    </p:anim>
                  </p:childTnLst>
                </p:cTn>
              </p:par>
            </p:tnLst>
          </p:tmpl>
        </p:tmplLst>
      </p:bldP>
      <p:bldP spid="83" grpId="0" build="p">
        <p:tmplLst>
          <p:tmpl lvl="1">
            <p:tnLst>
              <p:par>
                <p:cTn presetID="2" presetClass="entr" presetSubtype="2" decel="100000" fill="hold" nodeType="withEffect">
                  <p:stCondLst>
                    <p:cond delay="150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fill="hold"/>
                        <p:tgtEl>
                          <p:spTgt spid="83"/>
                        </p:tgtEl>
                        <p:attrNameLst>
                          <p:attrName>ppt_x</p:attrName>
                        </p:attrNameLst>
                      </p:cBhvr>
                      <p:tavLst>
                        <p:tav tm="0">
                          <p:val>
                            <p:strVal val="1+#ppt_w/2"/>
                          </p:val>
                        </p:tav>
                        <p:tav tm="100000">
                          <p:val>
                            <p:strVal val="#ppt_x"/>
                          </p:val>
                        </p:tav>
                      </p:tavLst>
                    </p:anim>
                    <p:anim calcmode="lin" valueType="num">
                      <p:cBhvr additive="base">
                        <p:cTn dur="1000" fill="hold"/>
                        <p:tgtEl>
                          <p:spTgt spid="83"/>
                        </p:tgtEl>
                        <p:attrNameLst>
                          <p:attrName>ppt_y</p:attrName>
                        </p:attrNameLst>
                      </p:cBhvr>
                      <p:tavLst>
                        <p:tav tm="0">
                          <p:val>
                            <p:strVal val="#ppt_y"/>
                          </p:val>
                        </p:tav>
                        <p:tav tm="100000">
                          <p:val>
                            <p:strVal val="#ppt_y"/>
                          </p:val>
                        </p:tav>
                      </p:tavLst>
                    </p:anim>
                  </p:childTnLst>
                </p:cTn>
              </p:par>
            </p:tnLst>
          </p:tmpl>
        </p:tmplLst>
      </p:bldP>
      <p:bldP spid="119" grpId="0" build="p">
        <p:tmplLst>
          <p:tmpl lvl="1">
            <p:tnLst>
              <p:par>
                <p:cTn presetID="2" presetClass="entr" presetSubtype="2" decel="100000" fill="hold" nodeType="withEffect">
                  <p:stCondLst>
                    <p:cond delay="75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fill="hold"/>
                        <p:tgtEl>
                          <p:spTgt spid="119"/>
                        </p:tgtEl>
                        <p:attrNameLst>
                          <p:attrName>ppt_x</p:attrName>
                        </p:attrNameLst>
                      </p:cBhvr>
                      <p:tavLst>
                        <p:tav tm="0">
                          <p:val>
                            <p:strVal val="1+#ppt_w/2"/>
                          </p:val>
                        </p:tav>
                        <p:tav tm="100000">
                          <p:val>
                            <p:strVal val="#ppt_x"/>
                          </p:val>
                        </p:tav>
                      </p:tavLst>
                    </p:anim>
                    <p:anim calcmode="lin" valueType="num">
                      <p:cBhvr additive="base">
                        <p:cTn dur="1000" fill="hold"/>
                        <p:tgtEl>
                          <p:spTgt spid="1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Video </a:t>
            </a:r>
            <a:r>
              <a:rPr lang="nl-NL" sz="2000" b="0" i="1" baseline="0">
                <a:solidFill>
                  <a:schemeClr val="tx2"/>
                </a:solidFill>
              </a:rPr>
              <a:t>(100)</a:t>
            </a:r>
            <a:endParaRPr lang="en-GB" sz="2000" b="0" i="1">
              <a:solidFill>
                <a:schemeClr val="tx2"/>
              </a:solidFill>
            </a:endParaRPr>
          </a:p>
        </p:txBody>
      </p:sp>
      <p:sp>
        <p:nvSpPr>
          <p:cNvPr id="35" name="Tijdelijke aanduiding voor media 2"/>
          <p:cNvSpPr>
            <a:spLocks noGrp="1"/>
          </p:cNvSpPr>
          <p:nvPr>
            <p:ph type="media" sz="quarter" idx="15" hasCustomPrompt="1"/>
          </p:nvPr>
        </p:nvSpPr>
        <p:spPr>
          <a:xfrm>
            <a:off x="664949" y="1898698"/>
            <a:ext cx="16957889" cy="7642800"/>
          </a:xfrm>
        </p:spPr>
        <p:txBody>
          <a:bodyPr bIns="1080000" anchor="ctr"/>
          <a:lstStyle>
            <a:lvl1pPr algn="ctr">
              <a:defRPr/>
            </a:lvl1pPr>
          </a:lstStyle>
          <a:p>
            <a:r>
              <a:rPr lang="nl-NL" dirty="0"/>
              <a:t>Klik op onderstaand icoon om een video in te voegen.</a:t>
            </a:r>
            <a:endParaRPr lang="en-GB" dirty="0"/>
          </a:p>
        </p:txBody>
      </p:sp>
      <p:grpSp>
        <p:nvGrpSpPr>
          <p:cNvPr id="4" name="Groep 3"/>
          <p:cNvGrpSpPr/>
          <p:nvPr userDrawn="1"/>
        </p:nvGrpSpPr>
        <p:grpSpPr>
          <a:xfrm>
            <a:off x="18405711" y="-5444"/>
            <a:ext cx="2733484" cy="6868888"/>
            <a:chOff x="18481911" y="-5444"/>
            <a:chExt cx="2733484" cy="6868888"/>
          </a:xfrm>
        </p:grpSpPr>
        <p:grpSp>
          <p:nvGrpSpPr>
            <p:cNvPr id="36" name="Video icoon"/>
            <p:cNvGrpSpPr/>
            <p:nvPr userDrawn="1"/>
          </p:nvGrpSpPr>
          <p:grpSpPr>
            <a:xfrm>
              <a:off x="18620229" y="1490716"/>
              <a:ext cx="510875" cy="521956"/>
              <a:chOff x="10510560" y="2589326"/>
              <a:chExt cx="939297" cy="959670"/>
            </a:xfrm>
          </p:grpSpPr>
          <p:sp>
            <p:nvSpPr>
              <p:cNvPr id="37" name="Ovaal 36"/>
              <p:cNvSpPr/>
              <p:nvPr userDrawn="1"/>
            </p:nvSpPr>
            <p:spPr>
              <a:xfrm>
                <a:off x="10565049" y="2589326"/>
                <a:ext cx="769780" cy="769780"/>
              </a:xfrm>
              <a:prstGeom prst="ellipse">
                <a:avLst/>
              </a:prstGeom>
              <a:gradFill flip="none" rotWithShape="1">
                <a:gsLst>
                  <a:gs pos="53000">
                    <a:srgbClr val="1D1D1B">
                      <a:lumMod val="25000"/>
                      <a:lumOff val="75000"/>
                    </a:srgbClr>
                  </a:gs>
                  <a:gs pos="100000">
                    <a:srgbClr val="1D1D1B">
                      <a:lumMod val="50000"/>
                      <a:lumOff val="50000"/>
                    </a:srgbClr>
                  </a:gs>
                </a:gsLst>
                <a:lin ang="8100000" scaled="1"/>
                <a:tileRect/>
              </a:gradFill>
              <a:ln w="19050" cap="flat" cmpd="sng" algn="ctr">
                <a:solidFill>
                  <a:srgbClr val="FFFFFF">
                    <a:lumMod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38" name="Ovaal 37"/>
              <p:cNvSpPr/>
              <p:nvPr userDrawn="1"/>
            </p:nvSpPr>
            <p:spPr>
              <a:xfrm>
                <a:off x="10646722" y="2589326"/>
                <a:ext cx="769780" cy="769780"/>
              </a:xfrm>
              <a:prstGeom prst="ellipse">
                <a:avLst/>
              </a:prstGeom>
              <a:gradFill>
                <a:gsLst>
                  <a:gs pos="0">
                    <a:srgbClr val="1D1D1B">
                      <a:lumMod val="10000"/>
                      <a:lumOff val="90000"/>
                    </a:srgbClr>
                  </a:gs>
                  <a:gs pos="100000">
                    <a:srgbClr val="1D1D1B">
                      <a:lumMod val="25000"/>
                      <a:lumOff val="75000"/>
                    </a:srgbClr>
                  </a:gs>
                </a:gsLst>
                <a:lin ang="8100000" scaled="1"/>
              </a:gradFill>
              <a:ln w="19050" cap="flat" cmpd="sng" algn="ctr">
                <a:solidFill>
                  <a:srgbClr val="FFFFFF">
                    <a:lumMod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grpSp>
            <p:nvGrpSpPr>
              <p:cNvPr id="39" name="Groep 38"/>
              <p:cNvGrpSpPr/>
              <p:nvPr userDrawn="1"/>
            </p:nvGrpSpPr>
            <p:grpSpPr>
              <a:xfrm>
                <a:off x="10704223" y="2644466"/>
                <a:ext cx="655000" cy="631020"/>
                <a:chOff x="10707687" y="2647930"/>
                <a:chExt cx="655000" cy="631020"/>
              </a:xfrm>
            </p:grpSpPr>
            <p:sp>
              <p:nvSpPr>
                <p:cNvPr id="42" name="Ovaal 41"/>
                <p:cNvSpPr/>
                <p:nvPr userDrawn="1"/>
              </p:nvSpPr>
              <p:spPr>
                <a:xfrm>
                  <a:off x="10923711" y="2647930"/>
                  <a:ext cx="216024" cy="216024"/>
                </a:xfrm>
                <a:prstGeom prst="ellipse">
                  <a:avLst/>
                </a:prstGeom>
                <a:gradFill flip="none" rotWithShape="1">
                  <a:gsLst>
                    <a:gs pos="9000">
                      <a:srgbClr val="1D1D1B">
                        <a:lumMod val="25000"/>
                        <a:lumOff val="75000"/>
                      </a:srgbClr>
                    </a:gs>
                    <a:gs pos="100000">
                      <a:srgbClr val="1D1D1B">
                        <a:lumMod val="90000"/>
                        <a:lumOff val="1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3" name="Ovaal 42"/>
                <p:cNvSpPr/>
                <p:nvPr userDrawn="1"/>
              </p:nvSpPr>
              <p:spPr>
                <a:xfrm>
                  <a:off x="10707687" y="2800330"/>
                  <a:ext cx="216024" cy="216024"/>
                </a:xfrm>
                <a:prstGeom prst="ellipse">
                  <a:avLst/>
                </a:prstGeom>
                <a:gradFill flip="none" rotWithShape="1">
                  <a:gsLst>
                    <a:gs pos="9000">
                      <a:srgbClr val="1D1D1B">
                        <a:lumMod val="25000"/>
                        <a:lumOff val="75000"/>
                      </a:srgbClr>
                    </a:gs>
                    <a:gs pos="100000">
                      <a:srgbClr val="1D1D1B">
                        <a:lumMod val="90000"/>
                        <a:lumOff val="1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4" name="Ovaal 43"/>
                <p:cNvSpPr/>
                <p:nvPr userDrawn="1"/>
              </p:nvSpPr>
              <p:spPr>
                <a:xfrm>
                  <a:off x="11146663" y="2800330"/>
                  <a:ext cx="216024" cy="216024"/>
                </a:xfrm>
                <a:prstGeom prst="ellipse">
                  <a:avLst/>
                </a:prstGeom>
                <a:gradFill flip="none" rotWithShape="1">
                  <a:gsLst>
                    <a:gs pos="9000">
                      <a:srgbClr val="1D1D1B">
                        <a:lumMod val="25000"/>
                        <a:lumOff val="75000"/>
                      </a:srgbClr>
                    </a:gs>
                    <a:gs pos="100000">
                      <a:srgbClr val="1D1D1B">
                        <a:lumMod val="90000"/>
                        <a:lumOff val="1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5" name="Ovaal 44"/>
                <p:cNvSpPr/>
                <p:nvPr userDrawn="1"/>
              </p:nvSpPr>
              <p:spPr>
                <a:xfrm>
                  <a:off x="10793802" y="3062926"/>
                  <a:ext cx="216024" cy="216024"/>
                </a:xfrm>
                <a:prstGeom prst="ellipse">
                  <a:avLst/>
                </a:prstGeom>
                <a:gradFill flip="none" rotWithShape="1">
                  <a:gsLst>
                    <a:gs pos="9000">
                      <a:srgbClr val="1D1D1B">
                        <a:lumMod val="25000"/>
                        <a:lumOff val="75000"/>
                      </a:srgbClr>
                    </a:gs>
                    <a:gs pos="100000">
                      <a:srgbClr val="1D1D1B">
                        <a:lumMod val="90000"/>
                        <a:lumOff val="1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6" name="Ovaal 45"/>
                <p:cNvSpPr/>
                <p:nvPr userDrawn="1"/>
              </p:nvSpPr>
              <p:spPr>
                <a:xfrm>
                  <a:off x="11067727" y="3062926"/>
                  <a:ext cx="216024" cy="216024"/>
                </a:xfrm>
                <a:prstGeom prst="ellipse">
                  <a:avLst/>
                </a:prstGeom>
                <a:gradFill flip="none" rotWithShape="1">
                  <a:gsLst>
                    <a:gs pos="9000">
                      <a:srgbClr val="1D1D1B">
                        <a:lumMod val="25000"/>
                        <a:lumOff val="75000"/>
                      </a:srgbClr>
                    </a:gs>
                    <a:gs pos="100000">
                      <a:srgbClr val="1D1D1B">
                        <a:lumMod val="90000"/>
                        <a:lumOff val="1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7" name="Ovaal 46"/>
                <p:cNvSpPr/>
                <p:nvPr userDrawn="1"/>
              </p:nvSpPr>
              <p:spPr>
                <a:xfrm>
                  <a:off x="10953403" y="2892430"/>
                  <a:ext cx="170496" cy="170496"/>
                </a:xfrm>
                <a:prstGeom prst="ellipse">
                  <a:avLst/>
                </a:prstGeom>
                <a:gradFill>
                  <a:gsLst>
                    <a:gs pos="0">
                      <a:srgbClr val="1D1D1B">
                        <a:lumMod val="10000"/>
                        <a:lumOff val="90000"/>
                      </a:srgbClr>
                    </a:gs>
                    <a:gs pos="100000">
                      <a:srgbClr val="1D1D1B">
                        <a:lumMod val="25000"/>
                        <a:lumOff val="75000"/>
                      </a:srgbClr>
                    </a:gs>
                  </a:gsLst>
                  <a:path path="circle">
                    <a:fillToRect l="100000" t="100000"/>
                  </a:path>
                </a:gradFill>
                <a:ln w="25400" cap="flat" cmpd="sng" algn="ctr">
                  <a:solidFill>
                    <a:srgbClr val="FFFFFF">
                      <a:lumMod val="65000"/>
                      <a:alpha val="38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grpSp>
          <p:sp>
            <p:nvSpPr>
              <p:cNvPr id="40" name="Rechthoek 10"/>
              <p:cNvSpPr/>
              <p:nvPr userDrawn="1"/>
            </p:nvSpPr>
            <p:spPr>
              <a:xfrm>
                <a:off x="10510560" y="3140981"/>
                <a:ext cx="939297" cy="408015"/>
              </a:xfrm>
              <a:custGeom>
                <a:avLst/>
                <a:gdLst>
                  <a:gd name="connsiteX0" fmla="*/ 0 w 1129820"/>
                  <a:gd name="connsiteY0" fmla="*/ 0 h 386313"/>
                  <a:gd name="connsiteX1" fmla="*/ 1129820 w 1129820"/>
                  <a:gd name="connsiteY1" fmla="*/ 0 h 386313"/>
                  <a:gd name="connsiteX2" fmla="*/ 1129820 w 1129820"/>
                  <a:gd name="connsiteY2" fmla="*/ 386313 h 386313"/>
                  <a:gd name="connsiteX3" fmla="*/ 0 w 1129820"/>
                  <a:gd name="connsiteY3" fmla="*/ 386313 h 386313"/>
                  <a:gd name="connsiteX4" fmla="*/ 0 w 1129820"/>
                  <a:gd name="connsiteY4" fmla="*/ 0 h 386313"/>
                  <a:gd name="connsiteX0" fmla="*/ 145473 w 1129820"/>
                  <a:gd name="connsiteY0" fmla="*/ 0 h 427876"/>
                  <a:gd name="connsiteX1" fmla="*/ 1129820 w 1129820"/>
                  <a:gd name="connsiteY1" fmla="*/ 41563 h 427876"/>
                  <a:gd name="connsiteX2" fmla="*/ 1129820 w 1129820"/>
                  <a:gd name="connsiteY2" fmla="*/ 427876 h 427876"/>
                  <a:gd name="connsiteX3" fmla="*/ 0 w 1129820"/>
                  <a:gd name="connsiteY3" fmla="*/ 427876 h 427876"/>
                  <a:gd name="connsiteX4" fmla="*/ 145473 w 1129820"/>
                  <a:gd name="connsiteY4" fmla="*/ 0 h 427876"/>
                  <a:gd name="connsiteX0" fmla="*/ 145473 w 1129820"/>
                  <a:gd name="connsiteY0" fmla="*/ 0 h 427876"/>
                  <a:gd name="connsiteX1" fmla="*/ 1129820 w 1129820"/>
                  <a:gd name="connsiteY1" fmla="*/ 41563 h 427876"/>
                  <a:gd name="connsiteX2" fmla="*/ 1129820 w 1129820"/>
                  <a:gd name="connsiteY2" fmla="*/ 427876 h 427876"/>
                  <a:gd name="connsiteX3" fmla="*/ 0 w 1129820"/>
                  <a:gd name="connsiteY3" fmla="*/ 427876 h 427876"/>
                  <a:gd name="connsiteX4" fmla="*/ 145473 w 1129820"/>
                  <a:gd name="connsiteY4" fmla="*/ 0 h 427876"/>
                  <a:gd name="connsiteX0" fmla="*/ 33864 w 1018211"/>
                  <a:gd name="connsiteY0" fmla="*/ 0 h 427876"/>
                  <a:gd name="connsiteX1" fmla="*/ 1018211 w 1018211"/>
                  <a:gd name="connsiteY1" fmla="*/ 41563 h 427876"/>
                  <a:gd name="connsiteX2" fmla="*/ 1018211 w 1018211"/>
                  <a:gd name="connsiteY2" fmla="*/ 427876 h 427876"/>
                  <a:gd name="connsiteX3" fmla="*/ 151628 w 1018211"/>
                  <a:gd name="connsiteY3" fmla="*/ 310112 h 427876"/>
                  <a:gd name="connsiteX4" fmla="*/ 33864 w 1018211"/>
                  <a:gd name="connsiteY4" fmla="*/ 0 h 427876"/>
                  <a:gd name="connsiteX0" fmla="*/ 100890 w 1085237"/>
                  <a:gd name="connsiteY0" fmla="*/ 0 h 427876"/>
                  <a:gd name="connsiteX1" fmla="*/ 1085237 w 1085237"/>
                  <a:gd name="connsiteY1" fmla="*/ 41563 h 427876"/>
                  <a:gd name="connsiteX2" fmla="*/ 1085237 w 1085237"/>
                  <a:gd name="connsiteY2" fmla="*/ 427876 h 427876"/>
                  <a:gd name="connsiteX3" fmla="*/ 218654 w 1085237"/>
                  <a:gd name="connsiteY3" fmla="*/ 310112 h 427876"/>
                  <a:gd name="connsiteX4" fmla="*/ 100890 w 1085237"/>
                  <a:gd name="connsiteY4" fmla="*/ 0 h 427876"/>
                  <a:gd name="connsiteX0" fmla="*/ 103919 w 1081338"/>
                  <a:gd name="connsiteY0" fmla="*/ 0 h 448658"/>
                  <a:gd name="connsiteX1" fmla="*/ 1081338 w 1081338"/>
                  <a:gd name="connsiteY1" fmla="*/ 62345 h 448658"/>
                  <a:gd name="connsiteX2" fmla="*/ 1081338 w 1081338"/>
                  <a:gd name="connsiteY2" fmla="*/ 448658 h 448658"/>
                  <a:gd name="connsiteX3" fmla="*/ 214755 w 1081338"/>
                  <a:gd name="connsiteY3" fmla="*/ 330894 h 448658"/>
                  <a:gd name="connsiteX4" fmla="*/ 103919 w 1081338"/>
                  <a:gd name="connsiteY4" fmla="*/ 0 h 448658"/>
                  <a:gd name="connsiteX0" fmla="*/ 123695 w 1101114"/>
                  <a:gd name="connsiteY0" fmla="*/ 0 h 448658"/>
                  <a:gd name="connsiteX1" fmla="*/ 1101114 w 1101114"/>
                  <a:gd name="connsiteY1" fmla="*/ 62345 h 448658"/>
                  <a:gd name="connsiteX2" fmla="*/ 1101114 w 1101114"/>
                  <a:gd name="connsiteY2" fmla="*/ 448658 h 448658"/>
                  <a:gd name="connsiteX3" fmla="*/ 234531 w 1101114"/>
                  <a:gd name="connsiteY3" fmla="*/ 330894 h 448658"/>
                  <a:gd name="connsiteX4" fmla="*/ 123695 w 1101114"/>
                  <a:gd name="connsiteY4" fmla="*/ 0 h 448658"/>
                  <a:gd name="connsiteX0" fmla="*/ 123695 w 1101114"/>
                  <a:gd name="connsiteY0" fmla="*/ 0 h 448658"/>
                  <a:gd name="connsiteX1" fmla="*/ 1101114 w 1101114"/>
                  <a:gd name="connsiteY1" fmla="*/ 62345 h 448658"/>
                  <a:gd name="connsiteX2" fmla="*/ 1101114 w 1101114"/>
                  <a:gd name="connsiteY2" fmla="*/ 448658 h 448658"/>
                  <a:gd name="connsiteX3" fmla="*/ 403939 w 1101114"/>
                  <a:gd name="connsiteY3" fmla="*/ 175382 h 448658"/>
                  <a:gd name="connsiteX4" fmla="*/ 234531 w 1101114"/>
                  <a:gd name="connsiteY4" fmla="*/ 330894 h 448658"/>
                  <a:gd name="connsiteX5" fmla="*/ 123695 w 1101114"/>
                  <a:gd name="connsiteY5" fmla="*/ 0 h 448658"/>
                  <a:gd name="connsiteX0" fmla="*/ 123695 w 1101114"/>
                  <a:gd name="connsiteY0" fmla="*/ 4727 h 453385"/>
                  <a:gd name="connsiteX1" fmla="*/ 1101114 w 1101114"/>
                  <a:gd name="connsiteY1" fmla="*/ 67072 h 453385"/>
                  <a:gd name="connsiteX2" fmla="*/ 1101114 w 1101114"/>
                  <a:gd name="connsiteY2" fmla="*/ 453385 h 453385"/>
                  <a:gd name="connsiteX3" fmla="*/ 577120 w 1101114"/>
                  <a:gd name="connsiteY3" fmla="*/ 0 h 453385"/>
                  <a:gd name="connsiteX4" fmla="*/ 234531 w 1101114"/>
                  <a:gd name="connsiteY4" fmla="*/ 335621 h 453385"/>
                  <a:gd name="connsiteX5" fmla="*/ 123695 w 1101114"/>
                  <a:gd name="connsiteY5" fmla="*/ 4727 h 453385"/>
                  <a:gd name="connsiteX0" fmla="*/ 123695 w 1101114"/>
                  <a:gd name="connsiteY0" fmla="*/ 4727 h 453385"/>
                  <a:gd name="connsiteX1" fmla="*/ 1101114 w 1101114"/>
                  <a:gd name="connsiteY1" fmla="*/ 67072 h 453385"/>
                  <a:gd name="connsiteX2" fmla="*/ 1101114 w 1101114"/>
                  <a:gd name="connsiteY2" fmla="*/ 453385 h 453385"/>
                  <a:gd name="connsiteX3" fmla="*/ 577120 w 1101114"/>
                  <a:gd name="connsiteY3" fmla="*/ 0 h 453385"/>
                  <a:gd name="connsiteX4" fmla="*/ 234531 w 1101114"/>
                  <a:gd name="connsiteY4" fmla="*/ 335621 h 453385"/>
                  <a:gd name="connsiteX5" fmla="*/ 123695 w 1101114"/>
                  <a:gd name="connsiteY5" fmla="*/ 4727 h 453385"/>
                  <a:gd name="connsiteX0" fmla="*/ 123695 w 1101114"/>
                  <a:gd name="connsiteY0" fmla="*/ 11654 h 460312"/>
                  <a:gd name="connsiteX1" fmla="*/ 1101114 w 1101114"/>
                  <a:gd name="connsiteY1" fmla="*/ 73999 h 460312"/>
                  <a:gd name="connsiteX2" fmla="*/ 1101114 w 1101114"/>
                  <a:gd name="connsiteY2" fmla="*/ 460312 h 460312"/>
                  <a:gd name="connsiteX3" fmla="*/ 604829 w 1101114"/>
                  <a:gd name="connsiteY3" fmla="*/ 0 h 460312"/>
                  <a:gd name="connsiteX4" fmla="*/ 234531 w 1101114"/>
                  <a:gd name="connsiteY4" fmla="*/ 342548 h 460312"/>
                  <a:gd name="connsiteX5" fmla="*/ 123695 w 1101114"/>
                  <a:gd name="connsiteY5" fmla="*/ 11654 h 460312"/>
                  <a:gd name="connsiteX0" fmla="*/ 123695 w 1101114"/>
                  <a:gd name="connsiteY0" fmla="*/ 11654 h 460312"/>
                  <a:gd name="connsiteX1" fmla="*/ 1101114 w 1101114"/>
                  <a:gd name="connsiteY1" fmla="*/ 73999 h 460312"/>
                  <a:gd name="connsiteX2" fmla="*/ 1101114 w 1101114"/>
                  <a:gd name="connsiteY2" fmla="*/ 460312 h 460312"/>
                  <a:gd name="connsiteX3" fmla="*/ 604829 w 1101114"/>
                  <a:gd name="connsiteY3" fmla="*/ 0 h 460312"/>
                  <a:gd name="connsiteX4" fmla="*/ 234531 w 1101114"/>
                  <a:gd name="connsiteY4" fmla="*/ 342548 h 460312"/>
                  <a:gd name="connsiteX5" fmla="*/ 123695 w 1101114"/>
                  <a:gd name="connsiteY5" fmla="*/ 11654 h 460312"/>
                  <a:gd name="connsiteX0" fmla="*/ 123695 w 1101114"/>
                  <a:gd name="connsiteY0" fmla="*/ 11654 h 460312"/>
                  <a:gd name="connsiteX1" fmla="*/ 1101114 w 1101114"/>
                  <a:gd name="connsiteY1" fmla="*/ 73999 h 460312"/>
                  <a:gd name="connsiteX2" fmla="*/ 1101114 w 1101114"/>
                  <a:gd name="connsiteY2" fmla="*/ 460312 h 460312"/>
                  <a:gd name="connsiteX3" fmla="*/ 604829 w 1101114"/>
                  <a:gd name="connsiteY3" fmla="*/ 0 h 460312"/>
                  <a:gd name="connsiteX4" fmla="*/ 234531 w 1101114"/>
                  <a:gd name="connsiteY4" fmla="*/ 342548 h 460312"/>
                  <a:gd name="connsiteX5" fmla="*/ 123695 w 1101114"/>
                  <a:gd name="connsiteY5" fmla="*/ 11654 h 460312"/>
                  <a:gd name="connsiteX0" fmla="*/ 98893 w 1076312"/>
                  <a:gd name="connsiteY0" fmla="*/ 11654 h 460312"/>
                  <a:gd name="connsiteX1" fmla="*/ 1076312 w 1076312"/>
                  <a:gd name="connsiteY1" fmla="*/ 73999 h 460312"/>
                  <a:gd name="connsiteX2" fmla="*/ 1076312 w 1076312"/>
                  <a:gd name="connsiteY2" fmla="*/ 460312 h 460312"/>
                  <a:gd name="connsiteX3" fmla="*/ 580027 w 1076312"/>
                  <a:gd name="connsiteY3" fmla="*/ 0 h 460312"/>
                  <a:gd name="connsiteX4" fmla="*/ 209729 w 1076312"/>
                  <a:gd name="connsiteY4" fmla="*/ 342548 h 460312"/>
                  <a:gd name="connsiteX5" fmla="*/ 98893 w 1076312"/>
                  <a:gd name="connsiteY5" fmla="*/ 11654 h 460312"/>
                  <a:gd name="connsiteX0" fmla="*/ 103531 w 1080950"/>
                  <a:gd name="connsiteY0" fmla="*/ 11654 h 460312"/>
                  <a:gd name="connsiteX1" fmla="*/ 1080950 w 1080950"/>
                  <a:gd name="connsiteY1" fmla="*/ 73999 h 460312"/>
                  <a:gd name="connsiteX2" fmla="*/ 1080950 w 1080950"/>
                  <a:gd name="connsiteY2" fmla="*/ 460312 h 460312"/>
                  <a:gd name="connsiteX3" fmla="*/ 584665 w 1080950"/>
                  <a:gd name="connsiteY3" fmla="*/ 0 h 460312"/>
                  <a:gd name="connsiteX4" fmla="*/ 200512 w 1080950"/>
                  <a:gd name="connsiteY4" fmla="*/ 342548 h 460312"/>
                  <a:gd name="connsiteX5" fmla="*/ 103531 w 1080950"/>
                  <a:gd name="connsiteY5" fmla="*/ 11654 h 460312"/>
                  <a:gd name="connsiteX0" fmla="*/ 103531 w 1080950"/>
                  <a:gd name="connsiteY0" fmla="*/ 11654 h 460312"/>
                  <a:gd name="connsiteX1" fmla="*/ 1080950 w 1080950"/>
                  <a:gd name="connsiteY1" fmla="*/ 73999 h 460312"/>
                  <a:gd name="connsiteX2" fmla="*/ 1080950 w 1080950"/>
                  <a:gd name="connsiteY2" fmla="*/ 460312 h 460312"/>
                  <a:gd name="connsiteX3" fmla="*/ 584665 w 1080950"/>
                  <a:gd name="connsiteY3" fmla="*/ 0 h 460312"/>
                  <a:gd name="connsiteX4" fmla="*/ 200512 w 1080950"/>
                  <a:gd name="connsiteY4" fmla="*/ 342548 h 460312"/>
                  <a:gd name="connsiteX5" fmla="*/ 103531 w 1080950"/>
                  <a:gd name="connsiteY5" fmla="*/ 11654 h 460312"/>
                  <a:gd name="connsiteX0" fmla="*/ 115967 w 1093386"/>
                  <a:gd name="connsiteY0" fmla="*/ 11654 h 460312"/>
                  <a:gd name="connsiteX1" fmla="*/ 1093386 w 1093386"/>
                  <a:gd name="connsiteY1" fmla="*/ 73999 h 460312"/>
                  <a:gd name="connsiteX2" fmla="*/ 1093386 w 1093386"/>
                  <a:gd name="connsiteY2" fmla="*/ 460312 h 460312"/>
                  <a:gd name="connsiteX3" fmla="*/ 597101 w 1093386"/>
                  <a:gd name="connsiteY3" fmla="*/ 0 h 460312"/>
                  <a:gd name="connsiteX4" fmla="*/ 212948 w 1093386"/>
                  <a:gd name="connsiteY4" fmla="*/ 342548 h 460312"/>
                  <a:gd name="connsiteX5" fmla="*/ 115967 w 1093386"/>
                  <a:gd name="connsiteY5" fmla="*/ 11654 h 460312"/>
                  <a:gd name="connsiteX0" fmla="*/ 115967 w 1093386"/>
                  <a:gd name="connsiteY0" fmla="*/ 11654 h 460312"/>
                  <a:gd name="connsiteX1" fmla="*/ 1093386 w 1093386"/>
                  <a:gd name="connsiteY1" fmla="*/ 73999 h 460312"/>
                  <a:gd name="connsiteX2" fmla="*/ 1093386 w 1093386"/>
                  <a:gd name="connsiteY2" fmla="*/ 460312 h 460312"/>
                  <a:gd name="connsiteX3" fmla="*/ 597101 w 1093386"/>
                  <a:gd name="connsiteY3" fmla="*/ 0 h 460312"/>
                  <a:gd name="connsiteX4" fmla="*/ 212948 w 1093386"/>
                  <a:gd name="connsiteY4" fmla="*/ 342548 h 460312"/>
                  <a:gd name="connsiteX5" fmla="*/ 115967 w 1093386"/>
                  <a:gd name="connsiteY5" fmla="*/ 11654 h 460312"/>
                  <a:gd name="connsiteX0" fmla="*/ 76283 w 1053702"/>
                  <a:gd name="connsiteY0" fmla="*/ 32436 h 481094"/>
                  <a:gd name="connsiteX1" fmla="*/ 1053702 w 1053702"/>
                  <a:gd name="connsiteY1" fmla="*/ 94781 h 481094"/>
                  <a:gd name="connsiteX2" fmla="*/ 1053702 w 1053702"/>
                  <a:gd name="connsiteY2" fmla="*/ 481094 h 481094"/>
                  <a:gd name="connsiteX3" fmla="*/ 640544 w 1053702"/>
                  <a:gd name="connsiteY3" fmla="*/ 0 h 481094"/>
                  <a:gd name="connsiteX4" fmla="*/ 173264 w 1053702"/>
                  <a:gd name="connsiteY4" fmla="*/ 363330 h 481094"/>
                  <a:gd name="connsiteX5" fmla="*/ 76283 w 1053702"/>
                  <a:gd name="connsiteY5" fmla="*/ 32436 h 481094"/>
                  <a:gd name="connsiteX0" fmla="*/ 108719 w 1086138"/>
                  <a:gd name="connsiteY0" fmla="*/ 32436 h 481094"/>
                  <a:gd name="connsiteX1" fmla="*/ 1086138 w 1086138"/>
                  <a:gd name="connsiteY1" fmla="*/ 94781 h 481094"/>
                  <a:gd name="connsiteX2" fmla="*/ 1086138 w 1086138"/>
                  <a:gd name="connsiteY2" fmla="*/ 481094 h 481094"/>
                  <a:gd name="connsiteX3" fmla="*/ 672980 w 1086138"/>
                  <a:gd name="connsiteY3" fmla="*/ 0 h 481094"/>
                  <a:gd name="connsiteX4" fmla="*/ 205700 w 1086138"/>
                  <a:gd name="connsiteY4" fmla="*/ 363330 h 481094"/>
                  <a:gd name="connsiteX5" fmla="*/ 108719 w 1086138"/>
                  <a:gd name="connsiteY5" fmla="*/ 32436 h 481094"/>
                  <a:gd name="connsiteX0" fmla="*/ 108719 w 1086138"/>
                  <a:gd name="connsiteY0" fmla="*/ 32436 h 481094"/>
                  <a:gd name="connsiteX1" fmla="*/ 1086138 w 1086138"/>
                  <a:gd name="connsiteY1" fmla="*/ 94781 h 481094"/>
                  <a:gd name="connsiteX2" fmla="*/ 1086138 w 1086138"/>
                  <a:gd name="connsiteY2" fmla="*/ 481094 h 481094"/>
                  <a:gd name="connsiteX3" fmla="*/ 672980 w 1086138"/>
                  <a:gd name="connsiteY3" fmla="*/ 0 h 481094"/>
                  <a:gd name="connsiteX4" fmla="*/ 205700 w 1086138"/>
                  <a:gd name="connsiteY4" fmla="*/ 363330 h 481094"/>
                  <a:gd name="connsiteX5" fmla="*/ 108719 w 1086138"/>
                  <a:gd name="connsiteY5" fmla="*/ 32436 h 481094"/>
                  <a:gd name="connsiteX0" fmla="*/ 108719 w 1210829"/>
                  <a:gd name="connsiteY0" fmla="*/ 32436 h 481094"/>
                  <a:gd name="connsiteX1" fmla="*/ 1210829 w 1210829"/>
                  <a:gd name="connsiteY1" fmla="*/ 351090 h 481094"/>
                  <a:gd name="connsiteX2" fmla="*/ 1086138 w 1210829"/>
                  <a:gd name="connsiteY2" fmla="*/ 481094 h 481094"/>
                  <a:gd name="connsiteX3" fmla="*/ 672980 w 1210829"/>
                  <a:gd name="connsiteY3" fmla="*/ 0 h 481094"/>
                  <a:gd name="connsiteX4" fmla="*/ 205700 w 1210829"/>
                  <a:gd name="connsiteY4" fmla="*/ 363330 h 481094"/>
                  <a:gd name="connsiteX5" fmla="*/ 108719 w 1210829"/>
                  <a:gd name="connsiteY5" fmla="*/ 32436 h 481094"/>
                  <a:gd name="connsiteX0" fmla="*/ 108719 w 1210829"/>
                  <a:gd name="connsiteY0" fmla="*/ 32436 h 367783"/>
                  <a:gd name="connsiteX1" fmla="*/ 1210829 w 1210829"/>
                  <a:gd name="connsiteY1" fmla="*/ 351090 h 367783"/>
                  <a:gd name="connsiteX2" fmla="*/ 996084 w 1210829"/>
                  <a:gd name="connsiteY2" fmla="*/ 30822 h 367783"/>
                  <a:gd name="connsiteX3" fmla="*/ 672980 w 1210829"/>
                  <a:gd name="connsiteY3" fmla="*/ 0 h 367783"/>
                  <a:gd name="connsiteX4" fmla="*/ 205700 w 1210829"/>
                  <a:gd name="connsiteY4" fmla="*/ 363330 h 367783"/>
                  <a:gd name="connsiteX5" fmla="*/ 108719 w 1210829"/>
                  <a:gd name="connsiteY5" fmla="*/ 32436 h 367783"/>
                  <a:gd name="connsiteX0" fmla="*/ 108719 w 996084"/>
                  <a:gd name="connsiteY0" fmla="*/ 32436 h 600471"/>
                  <a:gd name="connsiteX1" fmla="*/ 899101 w 996084"/>
                  <a:gd name="connsiteY1" fmla="*/ 600471 h 600471"/>
                  <a:gd name="connsiteX2" fmla="*/ 996084 w 996084"/>
                  <a:gd name="connsiteY2" fmla="*/ 30822 h 600471"/>
                  <a:gd name="connsiteX3" fmla="*/ 672980 w 996084"/>
                  <a:gd name="connsiteY3" fmla="*/ 0 h 600471"/>
                  <a:gd name="connsiteX4" fmla="*/ 205700 w 996084"/>
                  <a:gd name="connsiteY4" fmla="*/ 363330 h 600471"/>
                  <a:gd name="connsiteX5" fmla="*/ 108719 w 996084"/>
                  <a:gd name="connsiteY5" fmla="*/ 32436 h 600471"/>
                  <a:gd name="connsiteX0" fmla="*/ 108719 w 899101"/>
                  <a:gd name="connsiteY0" fmla="*/ 32436 h 600471"/>
                  <a:gd name="connsiteX1" fmla="*/ 899101 w 899101"/>
                  <a:gd name="connsiteY1" fmla="*/ 600471 h 600471"/>
                  <a:gd name="connsiteX2" fmla="*/ 767484 w 899101"/>
                  <a:gd name="connsiteY2" fmla="*/ 391040 h 600471"/>
                  <a:gd name="connsiteX3" fmla="*/ 672980 w 899101"/>
                  <a:gd name="connsiteY3" fmla="*/ 0 h 600471"/>
                  <a:gd name="connsiteX4" fmla="*/ 205700 w 899101"/>
                  <a:gd name="connsiteY4" fmla="*/ 363330 h 600471"/>
                  <a:gd name="connsiteX5" fmla="*/ 108719 w 899101"/>
                  <a:gd name="connsiteY5" fmla="*/ 32436 h 600471"/>
                  <a:gd name="connsiteX0" fmla="*/ 108719 w 923424"/>
                  <a:gd name="connsiteY0" fmla="*/ 32436 h 600471"/>
                  <a:gd name="connsiteX1" fmla="*/ 899101 w 923424"/>
                  <a:gd name="connsiteY1" fmla="*/ 600471 h 600471"/>
                  <a:gd name="connsiteX2" fmla="*/ 767484 w 923424"/>
                  <a:gd name="connsiteY2" fmla="*/ 391040 h 600471"/>
                  <a:gd name="connsiteX3" fmla="*/ 672980 w 923424"/>
                  <a:gd name="connsiteY3" fmla="*/ 0 h 600471"/>
                  <a:gd name="connsiteX4" fmla="*/ 205700 w 923424"/>
                  <a:gd name="connsiteY4" fmla="*/ 363330 h 600471"/>
                  <a:gd name="connsiteX5" fmla="*/ 108719 w 923424"/>
                  <a:gd name="connsiteY5" fmla="*/ 32436 h 600471"/>
                  <a:gd name="connsiteX0" fmla="*/ 108719 w 925266"/>
                  <a:gd name="connsiteY0" fmla="*/ 34821 h 602856"/>
                  <a:gd name="connsiteX1" fmla="*/ 899101 w 925266"/>
                  <a:gd name="connsiteY1" fmla="*/ 602856 h 602856"/>
                  <a:gd name="connsiteX2" fmla="*/ 767484 w 925266"/>
                  <a:gd name="connsiteY2" fmla="*/ 393425 h 602856"/>
                  <a:gd name="connsiteX3" fmla="*/ 672980 w 925266"/>
                  <a:gd name="connsiteY3" fmla="*/ 2385 h 602856"/>
                  <a:gd name="connsiteX4" fmla="*/ 205700 w 925266"/>
                  <a:gd name="connsiteY4" fmla="*/ 365715 h 602856"/>
                  <a:gd name="connsiteX5" fmla="*/ 108719 w 925266"/>
                  <a:gd name="connsiteY5" fmla="*/ 34821 h 602856"/>
                  <a:gd name="connsiteX0" fmla="*/ 108719 w 934847"/>
                  <a:gd name="connsiteY0" fmla="*/ 32442 h 600477"/>
                  <a:gd name="connsiteX1" fmla="*/ 899101 w 934847"/>
                  <a:gd name="connsiteY1" fmla="*/ 600477 h 600477"/>
                  <a:gd name="connsiteX2" fmla="*/ 767484 w 934847"/>
                  <a:gd name="connsiteY2" fmla="*/ 391046 h 600477"/>
                  <a:gd name="connsiteX3" fmla="*/ 672980 w 934847"/>
                  <a:gd name="connsiteY3" fmla="*/ 6 h 600477"/>
                  <a:gd name="connsiteX4" fmla="*/ 205700 w 934847"/>
                  <a:gd name="connsiteY4" fmla="*/ 363336 h 600477"/>
                  <a:gd name="connsiteX5" fmla="*/ 108719 w 934847"/>
                  <a:gd name="connsiteY5" fmla="*/ 32442 h 600477"/>
                  <a:gd name="connsiteX0" fmla="*/ 108719 w 922877"/>
                  <a:gd name="connsiteY0" fmla="*/ 32442 h 600477"/>
                  <a:gd name="connsiteX1" fmla="*/ 899101 w 922877"/>
                  <a:gd name="connsiteY1" fmla="*/ 600477 h 600477"/>
                  <a:gd name="connsiteX2" fmla="*/ 767484 w 922877"/>
                  <a:gd name="connsiteY2" fmla="*/ 391046 h 600477"/>
                  <a:gd name="connsiteX3" fmla="*/ 672980 w 922877"/>
                  <a:gd name="connsiteY3" fmla="*/ 6 h 600477"/>
                  <a:gd name="connsiteX4" fmla="*/ 205700 w 922877"/>
                  <a:gd name="connsiteY4" fmla="*/ 363336 h 600477"/>
                  <a:gd name="connsiteX5" fmla="*/ 108719 w 922877"/>
                  <a:gd name="connsiteY5" fmla="*/ 32442 h 600477"/>
                  <a:gd name="connsiteX0" fmla="*/ 108719 w 940851"/>
                  <a:gd name="connsiteY0" fmla="*/ 32442 h 600477"/>
                  <a:gd name="connsiteX1" fmla="*/ 899101 w 940851"/>
                  <a:gd name="connsiteY1" fmla="*/ 600477 h 600477"/>
                  <a:gd name="connsiteX2" fmla="*/ 767484 w 940851"/>
                  <a:gd name="connsiteY2" fmla="*/ 391046 h 600477"/>
                  <a:gd name="connsiteX3" fmla="*/ 672980 w 940851"/>
                  <a:gd name="connsiteY3" fmla="*/ 6 h 600477"/>
                  <a:gd name="connsiteX4" fmla="*/ 205700 w 940851"/>
                  <a:gd name="connsiteY4" fmla="*/ 363336 h 600477"/>
                  <a:gd name="connsiteX5" fmla="*/ 108719 w 940851"/>
                  <a:gd name="connsiteY5" fmla="*/ 32442 h 600477"/>
                  <a:gd name="connsiteX0" fmla="*/ 108719 w 942823"/>
                  <a:gd name="connsiteY0" fmla="*/ 35699 h 603734"/>
                  <a:gd name="connsiteX1" fmla="*/ 899101 w 942823"/>
                  <a:gd name="connsiteY1" fmla="*/ 603734 h 603734"/>
                  <a:gd name="connsiteX2" fmla="*/ 767484 w 942823"/>
                  <a:gd name="connsiteY2" fmla="*/ 394303 h 603734"/>
                  <a:gd name="connsiteX3" fmla="*/ 672980 w 942823"/>
                  <a:gd name="connsiteY3" fmla="*/ 3263 h 603734"/>
                  <a:gd name="connsiteX4" fmla="*/ 205700 w 942823"/>
                  <a:gd name="connsiteY4" fmla="*/ 366593 h 603734"/>
                  <a:gd name="connsiteX5" fmla="*/ 108719 w 942823"/>
                  <a:gd name="connsiteY5" fmla="*/ 35699 h 603734"/>
                  <a:gd name="connsiteX0" fmla="*/ 108719 w 942823"/>
                  <a:gd name="connsiteY0" fmla="*/ 35699 h 603734"/>
                  <a:gd name="connsiteX1" fmla="*/ 899101 w 942823"/>
                  <a:gd name="connsiteY1" fmla="*/ 603734 h 603734"/>
                  <a:gd name="connsiteX2" fmla="*/ 767484 w 942823"/>
                  <a:gd name="connsiteY2" fmla="*/ 394303 h 603734"/>
                  <a:gd name="connsiteX3" fmla="*/ 672980 w 942823"/>
                  <a:gd name="connsiteY3" fmla="*/ 3263 h 603734"/>
                  <a:gd name="connsiteX4" fmla="*/ 205700 w 942823"/>
                  <a:gd name="connsiteY4" fmla="*/ 366593 h 603734"/>
                  <a:gd name="connsiteX5" fmla="*/ 108719 w 942823"/>
                  <a:gd name="connsiteY5" fmla="*/ 35699 h 603734"/>
                  <a:gd name="connsiteX0" fmla="*/ 108719 w 942823"/>
                  <a:gd name="connsiteY0" fmla="*/ 35699 h 394303"/>
                  <a:gd name="connsiteX1" fmla="*/ 635865 w 942823"/>
                  <a:gd name="connsiteY1" fmla="*/ 354352 h 394303"/>
                  <a:gd name="connsiteX2" fmla="*/ 767484 w 942823"/>
                  <a:gd name="connsiteY2" fmla="*/ 394303 h 394303"/>
                  <a:gd name="connsiteX3" fmla="*/ 672980 w 942823"/>
                  <a:gd name="connsiteY3" fmla="*/ 3263 h 394303"/>
                  <a:gd name="connsiteX4" fmla="*/ 205700 w 942823"/>
                  <a:gd name="connsiteY4" fmla="*/ 366593 h 394303"/>
                  <a:gd name="connsiteX5" fmla="*/ 108719 w 942823"/>
                  <a:gd name="connsiteY5"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714545 w 942823"/>
                  <a:gd name="connsiteY1" fmla="*/ 30975 h 394303"/>
                  <a:gd name="connsiteX2" fmla="*/ 635865 w 942823"/>
                  <a:gd name="connsiteY2" fmla="*/ 354352 h 394303"/>
                  <a:gd name="connsiteX3" fmla="*/ 767484 w 942823"/>
                  <a:gd name="connsiteY3" fmla="*/ 394303 h 394303"/>
                  <a:gd name="connsiteX4" fmla="*/ 672980 w 942823"/>
                  <a:gd name="connsiteY4" fmla="*/ 3263 h 394303"/>
                  <a:gd name="connsiteX5" fmla="*/ 205700 w 942823"/>
                  <a:gd name="connsiteY5" fmla="*/ 366593 h 394303"/>
                  <a:gd name="connsiteX6" fmla="*/ 108719 w 942823"/>
                  <a:gd name="connsiteY6" fmla="*/ 35699 h 394303"/>
                  <a:gd name="connsiteX0" fmla="*/ 108719 w 942823"/>
                  <a:gd name="connsiteY0" fmla="*/ 35699 h 394303"/>
                  <a:gd name="connsiteX1" fmla="*/ 243490 w 942823"/>
                  <a:gd name="connsiteY1" fmla="*/ 391193 h 394303"/>
                  <a:gd name="connsiteX2" fmla="*/ 714545 w 942823"/>
                  <a:gd name="connsiteY2" fmla="*/ 30975 h 394303"/>
                  <a:gd name="connsiteX3" fmla="*/ 635865 w 942823"/>
                  <a:gd name="connsiteY3" fmla="*/ 354352 h 394303"/>
                  <a:gd name="connsiteX4" fmla="*/ 767484 w 942823"/>
                  <a:gd name="connsiteY4" fmla="*/ 394303 h 394303"/>
                  <a:gd name="connsiteX5" fmla="*/ 672980 w 942823"/>
                  <a:gd name="connsiteY5" fmla="*/ 3263 h 394303"/>
                  <a:gd name="connsiteX6" fmla="*/ 205700 w 942823"/>
                  <a:gd name="connsiteY6" fmla="*/ 366593 h 394303"/>
                  <a:gd name="connsiteX7" fmla="*/ 108719 w 942823"/>
                  <a:gd name="connsiteY7" fmla="*/ 35699 h 394303"/>
                  <a:gd name="connsiteX0" fmla="*/ 108719 w 942823"/>
                  <a:gd name="connsiteY0" fmla="*/ 35699 h 394303"/>
                  <a:gd name="connsiteX1" fmla="*/ 243490 w 942823"/>
                  <a:gd name="connsiteY1" fmla="*/ 391193 h 394303"/>
                  <a:gd name="connsiteX2" fmla="*/ 714545 w 942823"/>
                  <a:gd name="connsiteY2" fmla="*/ 30975 h 394303"/>
                  <a:gd name="connsiteX3" fmla="*/ 635865 w 942823"/>
                  <a:gd name="connsiteY3" fmla="*/ 354352 h 394303"/>
                  <a:gd name="connsiteX4" fmla="*/ 767484 w 942823"/>
                  <a:gd name="connsiteY4" fmla="*/ 394303 h 394303"/>
                  <a:gd name="connsiteX5" fmla="*/ 672980 w 942823"/>
                  <a:gd name="connsiteY5" fmla="*/ 3263 h 394303"/>
                  <a:gd name="connsiteX6" fmla="*/ 205700 w 942823"/>
                  <a:gd name="connsiteY6" fmla="*/ 366593 h 394303"/>
                  <a:gd name="connsiteX7" fmla="*/ 108719 w 942823"/>
                  <a:gd name="connsiteY7" fmla="*/ 35699 h 394303"/>
                  <a:gd name="connsiteX0" fmla="*/ 108719 w 942823"/>
                  <a:gd name="connsiteY0" fmla="*/ 35699 h 394303"/>
                  <a:gd name="connsiteX1" fmla="*/ 243490 w 942823"/>
                  <a:gd name="connsiteY1" fmla="*/ 391193 h 394303"/>
                  <a:gd name="connsiteX2" fmla="*/ 714545 w 942823"/>
                  <a:gd name="connsiteY2" fmla="*/ 30975 h 394303"/>
                  <a:gd name="connsiteX3" fmla="*/ 635865 w 942823"/>
                  <a:gd name="connsiteY3" fmla="*/ 354352 h 394303"/>
                  <a:gd name="connsiteX4" fmla="*/ 767484 w 942823"/>
                  <a:gd name="connsiteY4" fmla="*/ 394303 h 394303"/>
                  <a:gd name="connsiteX5" fmla="*/ 672980 w 942823"/>
                  <a:gd name="connsiteY5" fmla="*/ 3263 h 394303"/>
                  <a:gd name="connsiteX6" fmla="*/ 205700 w 942823"/>
                  <a:gd name="connsiteY6" fmla="*/ 366593 h 394303"/>
                  <a:gd name="connsiteX7" fmla="*/ 108719 w 942823"/>
                  <a:gd name="connsiteY7" fmla="*/ 35699 h 394303"/>
                  <a:gd name="connsiteX0" fmla="*/ 108719 w 942823"/>
                  <a:gd name="connsiteY0" fmla="*/ 35699 h 394303"/>
                  <a:gd name="connsiteX1" fmla="*/ 243490 w 942823"/>
                  <a:gd name="connsiteY1" fmla="*/ 391193 h 394303"/>
                  <a:gd name="connsiteX2" fmla="*/ 714545 w 942823"/>
                  <a:gd name="connsiteY2" fmla="*/ 30975 h 394303"/>
                  <a:gd name="connsiteX3" fmla="*/ 635865 w 942823"/>
                  <a:gd name="connsiteY3" fmla="*/ 354352 h 394303"/>
                  <a:gd name="connsiteX4" fmla="*/ 767484 w 942823"/>
                  <a:gd name="connsiteY4" fmla="*/ 394303 h 394303"/>
                  <a:gd name="connsiteX5" fmla="*/ 672980 w 942823"/>
                  <a:gd name="connsiteY5" fmla="*/ 3263 h 394303"/>
                  <a:gd name="connsiteX6" fmla="*/ 205700 w 942823"/>
                  <a:gd name="connsiteY6" fmla="*/ 366593 h 394303"/>
                  <a:gd name="connsiteX7" fmla="*/ 108719 w 942823"/>
                  <a:gd name="connsiteY7" fmla="*/ 35699 h 394303"/>
                  <a:gd name="connsiteX0" fmla="*/ 108719 w 942823"/>
                  <a:gd name="connsiteY0" fmla="*/ 35699 h 394303"/>
                  <a:gd name="connsiteX1" fmla="*/ 243490 w 942823"/>
                  <a:gd name="connsiteY1" fmla="*/ 391193 h 394303"/>
                  <a:gd name="connsiteX2" fmla="*/ 714545 w 942823"/>
                  <a:gd name="connsiteY2" fmla="*/ 30975 h 394303"/>
                  <a:gd name="connsiteX3" fmla="*/ 635865 w 942823"/>
                  <a:gd name="connsiteY3" fmla="*/ 354352 h 394303"/>
                  <a:gd name="connsiteX4" fmla="*/ 767484 w 942823"/>
                  <a:gd name="connsiteY4" fmla="*/ 394303 h 394303"/>
                  <a:gd name="connsiteX5" fmla="*/ 672980 w 942823"/>
                  <a:gd name="connsiteY5" fmla="*/ 3263 h 394303"/>
                  <a:gd name="connsiteX6" fmla="*/ 205700 w 942823"/>
                  <a:gd name="connsiteY6" fmla="*/ 366593 h 394303"/>
                  <a:gd name="connsiteX7" fmla="*/ 108719 w 942823"/>
                  <a:gd name="connsiteY7" fmla="*/ 35699 h 394303"/>
                  <a:gd name="connsiteX0" fmla="*/ 99206 w 933310"/>
                  <a:gd name="connsiteY0" fmla="*/ 35699 h 394303"/>
                  <a:gd name="connsiteX1" fmla="*/ 233977 w 933310"/>
                  <a:gd name="connsiteY1" fmla="*/ 391193 h 394303"/>
                  <a:gd name="connsiteX2" fmla="*/ 705032 w 933310"/>
                  <a:gd name="connsiteY2" fmla="*/ 30975 h 394303"/>
                  <a:gd name="connsiteX3" fmla="*/ 626352 w 933310"/>
                  <a:gd name="connsiteY3" fmla="*/ 354352 h 394303"/>
                  <a:gd name="connsiteX4" fmla="*/ 757971 w 933310"/>
                  <a:gd name="connsiteY4" fmla="*/ 394303 h 394303"/>
                  <a:gd name="connsiteX5" fmla="*/ 663467 w 933310"/>
                  <a:gd name="connsiteY5" fmla="*/ 3263 h 394303"/>
                  <a:gd name="connsiteX6" fmla="*/ 223896 w 933310"/>
                  <a:gd name="connsiteY6" fmla="*/ 338883 h 394303"/>
                  <a:gd name="connsiteX7" fmla="*/ 99206 w 933310"/>
                  <a:gd name="connsiteY7" fmla="*/ 35699 h 394303"/>
                  <a:gd name="connsiteX0" fmla="*/ 111296 w 945400"/>
                  <a:gd name="connsiteY0" fmla="*/ 35699 h 394303"/>
                  <a:gd name="connsiteX1" fmla="*/ 246067 w 945400"/>
                  <a:gd name="connsiteY1" fmla="*/ 391193 h 394303"/>
                  <a:gd name="connsiteX2" fmla="*/ 717122 w 945400"/>
                  <a:gd name="connsiteY2" fmla="*/ 30975 h 394303"/>
                  <a:gd name="connsiteX3" fmla="*/ 638442 w 945400"/>
                  <a:gd name="connsiteY3" fmla="*/ 354352 h 394303"/>
                  <a:gd name="connsiteX4" fmla="*/ 770061 w 945400"/>
                  <a:gd name="connsiteY4" fmla="*/ 394303 h 394303"/>
                  <a:gd name="connsiteX5" fmla="*/ 675557 w 945400"/>
                  <a:gd name="connsiteY5" fmla="*/ 3263 h 394303"/>
                  <a:gd name="connsiteX6" fmla="*/ 201349 w 945400"/>
                  <a:gd name="connsiteY6" fmla="*/ 380446 h 394303"/>
                  <a:gd name="connsiteX7" fmla="*/ 111296 w 945400"/>
                  <a:gd name="connsiteY7" fmla="*/ 35699 h 394303"/>
                  <a:gd name="connsiteX0" fmla="*/ 111296 w 945400"/>
                  <a:gd name="connsiteY0" fmla="*/ 35699 h 394303"/>
                  <a:gd name="connsiteX1" fmla="*/ 232213 w 945400"/>
                  <a:gd name="connsiteY1" fmla="*/ 328847 h 394303"/>
                  <a:gd name="connsiteX2" fmla="*/ 717122 w 945400"/>
                  <a:gd name="connsiteY2" fmla="*/ 30975 h 394303"/>
                  <a:gd name="connsiteX3" fmla="*/ 638442 w 945400"/>
                  <a:gd name="connsiteY3" fmla="*/ 354352 h 394303"/>
                  <a:gd name="connsiteX4" fmla="*/ 770061 w 945400"/>
                  <a:gd name="connsiteY4" fmla="*/ 394303 h 394303"/>
                  <a:gd name="connsiteX5" fmla="*/ 675557 w 945400"/>
                  <a:gd name="connsiteY5" fmla="*/ 3263 h 394303"/>
                  <a:gd name="connsiteX6" fmla="*/ 201349 w 945400"/>
                  <a:gd name="connsiteY6" fmla="*/ 380446 h 394303"/>
                  <a:gd name="connsiteX7" fmla="*/ 111296 w 945400"/>
                  <a:gd name="connsiteY7" fmla="*/ 35699 h 394303"/>
                  <a:gd name="connsiteX0" fmla="*/ 111296 w 945400"/>
                  <a:gd name="connsiteY0" fmla="*/ 35699 h 394303"/>
                  <a:gd name="connsiteX1" fmla="*/ 232213 w 945400"/>
                  <a:gd name="connsiteY1" fmla="*/ 328847 h 394303"/>
                  <a:gd name="connsiteX2" fmla="*/ 717122 w 945400"/>
                  <a:gd name="connsiteY2" fmla="*/ 30975 h 394303"/>
                  <a:gd name="connsiteX3" fmla="*/ 638442 w 945400"/>
                  <a:gd name="connsiteY3" fmla="*/ 354352 h 394303"/>
                  <a:gd name="connsiteX4" fmla="*/ 770061 w 945400"/>
                  <a:gd name="connsiteY4" fmla="*/ 394303 h 394303"/>
                  <a:gd name="connsiteX5" fmla="*/ 675557 w 945400"/>
                  <a:gd name="connsiteY5" fmla="*/ 3263 h 394303"/>
                  <a:gd name="connsiteX6" fmla="*/ 201349 w 945400"/>
                  <a:gd name="connsiteY6" fmla="*/ 380446 h 394303"/>
                  <a:gd name="connsiteX7" fmla="*/ 111296 w 945400"/>
                  <a:gd name="connsiteY7" fmla="*/ 35699 h 394303"/>
                  <a:gd name="connsiteX0" fmla="*/ 94898 w 929002"/>
                  <a:gd name="connsiteY0" fmla="*/ 35699 h 394303"/>
                  <a:gd name="connsiteX1" fmla="*/ 215815 w 929002"/>
                  <a:gd name="connsiteY1" fmla="*/ 328847 h 394303"/>
                  <a:gd name="connsiteX2" fmla="*/ 700724 w 929002"/>
                  <a:gd name="connsiteY2" fmla="*/ 30975 h 394303"/>
                  <a:gd name="connsiteX3" fmla="*/ 622044 w 929002"/>
                  <a:gd name="connsiteY3" fmla="*/ 354352 h 394303"/>
                  <a:gd name="connsiteX4" fmla="*/ 753663 w 929002"/>
                  <a:gd name="connsiteY4" fmla="*/ 394303 h 394303"/>
                  <a:gd name="connsiteX5" fmla="*/ 659159 w 929002"/>
                  <a:gd name="connsiteY5" fmla="*/ 3263 h 394303"/>
                  <a:gd name="connsiteX6" fmla="*/ 233442 w 929002"/>
                  <a:gd name="connsiteY6" fmla="*/ 380446 h 394303"/>
                  <a:gd name="connsiteX7" fmla="*/ 94898 w 929002"/>
                  <a:gd name="connsiteY7" fmla="*/ 35699 h 394303"/>
                  <a:gd name="connsiteX0" fmla="*/ 98467 w 932571"/>
                  <a:gd name="connsiteY0" fmla="*/ 35699 h 394303"/>
                  <a:gd name="connsiteX1" fmla="*/ 219384 w 932571"/>
                  <a:gd name="connsiteY1" fmla="*/ 328847 h 394303"/>
                  <a:gd name="connsiteX2" fmla="*/ 704293 w 932571"/>
                  <a:gd name="connsiteY2" fmla="*/ 30975 h 394303"/>
                  <a:gd name="connsiteX3" fmla="*/ 625613 w 932571"/>
                  <a:gd name="connsiteY3" fmla="*/ 354352 h 394303"/>
                  <a:gd name="connsiteX4" fmla="*/ 757232 w 932571"/>
                  <a:gd name="connsiteY4" fmla="*/ 394303 h 394303"/>
                  <a:gd name="connsiteX5" fmla="*/ 662728 w 932571"/>
                  <a:gd name="connsiteY5" fmla="*/ 3263 h 394303"/>
                  <a:gd name="connsiteX6" fmla="*/ 237011 w 932571"/>
                  <a:gd name="connsiteY6" fmla="*/ 380446 h 394303"/>
                  <a:gd name="connsiteX7" fmla="*/ 98467 w 932571"/>
                  <a:gd name="connsiteY7" fmla="*/ 35699 h 394303"/>
                  <a:gd name="connsiteX0" fmla="*/ 105342 w 939446"/>
                  <a:gd name="connsiteY0" fmla="*/ 35699 h 394303"/>
                  <a:gd name="connsiteX1" fmla="*/ 226259 w 939446"/>
                  <a:gd name="connsiteY1" fmla="*/ 328847 h 394303"/>
                  <a:gd name="connsiteX2" fmla="*/ 711168 w 939446"/>
                  <a:gd name="connsiteY2" fmla="*/ 30975 h 394303"/>
                  <a:gd name="connsiteX3" fmla="*/ 632488 w 939446"/>
                  <a:gd name="connsiteY3" fmla="*/ 354352 h 394303"/>
                  <a:gd name="connsiteX4" fmla="*/ 764107 w 939446"/>
                  <a:gd name="connsiteY4" fmla="*/ 394303 h 394303"/>
                  <a:gd name="connsiteX5" fmla="*/ 669603 w 939446"/>
                  <a:gd name="connsiteY5" fmla="*/ 3263 h 394303"/>
                  <a:gd name="connsiteX6" fmla="*/ 223105 w 939446"/>
                  <a:gd name="connsiteY6" fmla="*/ 352737 h 394303"/>
                  <a:gd name="connsiteX7" fmla="*/ 105342 w 939446"/>
                  <a:gd name="connsiteY7" fmla="*/ 35699 h 394303"/>
                  <a:gd name="connsiteX0" fmla="*/ 105342 w 939446"/>
                  <a:gd name="connsiteY0" fmla="*/ 35699 h 403258"/>
                  <a:gd name="connsiteX1" fmla="*/ 198550 w 939446"/>
                  <a:gd name="connsiteY1" fmla="*/ 363484 h 403258"/>
                  <a:gd name="connsiteX2" fmla="*/ 711168 w 939446"/>
                  <a:gd name="connsiteY2" fmla="*/ 30975 h 403258"/>
                  <a:gd name="connsiteX3" fmla="*/ 632488 w 939446"/>
                  <a:gd name="connsiteY3" fmla="*/ 354352 h 403258"/>
                  <a:gd name="connsiteX4" fmla="*/ 764107 w 939446"/>
                  <a:gd name="connsiteY4" fmla="*/ 394303 h 403258"/>
                  <a:gd name="connsiteX5" fmla="*/ 669603 w 939446"/>
                  <a:gd name="connsiteY5" fmla="*/ 3263 h 403258"/>
                  <a:gd name="connsiteX6" fmla="*/ 223105 w 939446"/>
                  <a:gd name="connsiteY6" fmla="*/ 352737 h 403258"/>
                  <a:gd name="connsiteX7" fmla="*/ 105342 w 939446"/>
                  <a:gd name="connsiteY7" fmla="*/ 35699 h 403258"/>
                  <a:gd name="connsiteX0" fmla="*/ 105342 w 939446"/>
                  <a:gd name="connsiteY0" fmla="*/ 35699 h 394303"/>
                  <a:gd name="connsiteX1" fmla="*/ 198550 w 939446"/>
                  <a:gd name="connsiteY1" fmla="*/ 363484 h 394303"/>
                  <a:gd name="connsiteX2" fmla="*/ 711168 w 939446"/>
                  <a:gd name="connsiteY2" fmla="*/ 30975 h 394303"/>
                  <a:gd name="connsiteX3" fmla="*/ 632488 w 939446"/>
                  <a:gd name="connsiteY3" fmla="*/ 354352 h 394303"/>
                  <a:gd name="connsiteX4" fmla="*/ 764107 w 939446"/>
                  <a:gd name="connsiteY4" fmla="*/ 394303 h 394303"/>
                  <a:gd name="connsiteX5" fmla="*/ 669603 w 939446"/>
                  <a:gd name="connsiteY5" fmla="*/ 3263 h 394303"/>
                  <a:gd name="connsiteX6" fmla="*/ 223105 w 939446"/>
                  <a:gd name="connsiteY6" fmla="*/ 352737 h 394303"/>
                  <a:gd name="connsiteX7" fmla="*/ 105342 w 939446"/>
                  <a:gd name="connsiteY7" fmla="*/ 35699 h 394303"/>
                  <a:gd name="connsiteX0" fmla="*/ 105342 w 939446"/>
                  <a:gd name="connsiteY0" fmla="*/ 35699 h 394303"/>
                  <a:gd name="connsiteX1" fmla="*/ 198550 w 939446"/>
                  <a:gd name="connsiteY1" fmla="*/ 363484 h 394303"/>
                  <a:gd name="connsiteX2" fmla="*/ 711168 w 939446"/>
                  <a:gd name="connsiteY2" fmla="*/ 30975 h 394303"/>
                  <a:gd name="connsiteX3" fmla="*/ 632488 w 939446"/>
                  <a:gd name="connsiteY3" fmla="*/ 354352 h 394303"/>
                  <a:gd name="connsiteX4" fmla="*/ 764107 w 939446"/>
                  <a:gd name="connsiteY4" fmla="*/ 394303 h 394303"/>
                  <a:gd name="connsiteX5" fmla="*/ 669603 w 939446"/>
                  <a:gd name="connsiteY5" fmla="*/ 3263 h 394303"/>
                  <a:gd name="connsiteX6" fmla="*/ 223105 w 939446"/>
                  <a:gd name="connsiteY6" fmla="*/ 352737 h 394303"/>
                  <a:gd name="connsiteX7" fmla="*/ 105342 w 939446"/>
                  <a:gd name="connsiteY7" fmla="*/ 35699 h 394303"/>
                  <a:gd name="connsiteX0" fmla="*/ 105342 w 939446"/>
                  <a:gd name="connsiteY0" fmla="*/ 35699 h 394303"/>
                  <a:gd name="connsiteX1" fmla="*/ 170841 w 939446"/>
                  <a:gd name="connsiteY1" fmla="*/ 37902 h 394303"/>
                  <a:gd name="connsiteX2" fmla="*/ 198550 w 939446"/>
                  <a:gd name="connsiteY2" fmla="*/ 363484 h 394303"/>
                  <a:gd name="connsiteX3" fmla="*/ 711168 w 939446"/>
                  <a:gd name="connsiteY3" fmla="*/ 30975 h 394303"/>
                  <a:gd name="connsiteX4" fmla="*/ 632488 w 939446"/>
                  <a:gd name="connsiteY4" fmla="*/ 354352 h 394303"/>
                  <a:gd name="connsiteX5" fmla="*/ 764107 w 939446"/>
                  <a:gd name="connsiteY5" fmla="*/ 394303 h 394303"/>
                  <a:gd name="connsiteX6" fmla="*/ 669603 w 939446"/>
                  <a:gd name="connsiteY6" fmla="*/ 3263 h 394303"/>
                  <a:gd name="connsiteX7" fmla="*/ 223105 w 939446"/>
                  <a:gd name="connsiteY7" fmla="*/ 352737 h 394303"/>
                  <a:gd name="connsiteX8" fmla="*/ 105342 w 939446"/>
                  <a:gd name="connsiteY8" fmla="*/ 35699 h 394303"/>
                  <a:gd name="connsiteX0" fmla="*/ 105342 w 939446"/>
                  <a:gd name="connsiteY0" fmla="*/ 35699 h 394303"/>
                  <a:gd name="connsiteX1" fmla="*/ 170841 w 939446"/>
                  <a:gd name="connsiteY1" fmla="*/ 37902 h 394303"/>
                  <a:gd name="connsiteX2" fmla="*/ 198550 w 939446"/>
                  <a:gd name="connsiteY2" fmla="*/ 363484 h 394303"/>
                  <a:gd name="connsiteX3" fmla="*/ 711168 w 939446"/>
                  <a:gd name="connsiteY3" fmla="*/ 30975 h 394303"/>
                  <a:gd name="connsiteX4" fmla="*/ 632488 w 939446"/>
                  <a:gd name="connsiteY4" fmla="*/ 354352 h 394303"/>
                  <a:gd name="connsiteX5" fmla="*/ 764107 w 939446"/>
                  <a:gd name="connsiteY5" fmla="*/ 394303 h 394303"/>
                  <a:gd name="connsiteX6" fmla="*/ 669603 w 939446"/>
                  <a:gd name="connsiteY6" fmla="*/ 3263 h 394303"/>
                  <a:gd name="connsiteX7" fmla="*/ 223105 w 939446"/>
                  <a:gd name="connsiteY7" fmla="*/ 352737 h 394303"/>
                  <a:gd name="connsiteX8" fmla="*/ 105342 w 939446"/>
                  <a:gd name="connsiteY8" fmla="*/ 35699 h 394303"/>
                  <a:gd name="connsiteX0" fmla="*/ 105342 w 939446"/>
                  <a:gd name="connsiteY0" fmla="*/ 35699 h 394303"/>
                  <a:gd name="connsiteX1" fmla="*/ 170841 w 939446"/>
                  <a:gd name="connsiteY1" fmla="*/ 37902 h 394303"/>
                  <a:gd name="connsiteX2" fmla="*/ 198550 w 939446"/>
                  <a:gd name="connsiteY2" fmla="*/ 363484 h 394303"/>
                  <a:gd name="connsiteX3" fmla="*/ 711168 w 939446"/>
                  <a:gd name="connsiteY3" fmla="*/ 30975 h 394303"/>
                  <a:gd name="connsiteX4" fmla="*/ 632488 w 939446"/>
                  <a:gd name="connsiteY4" fmla="*/ 354352 h 394303"/>
                  <a:gd name="connsiteX5" fmla="*/ 764107 w 939446"/>
                  <a:gd name="connsiteY5" fmla="*/ 394303 h 394303"/>
                  <a:gd name="connsiteX6" fmla="*/ 669603 w 939446"/>
                  <a:gd name="connsiteY6" fmla="*/ 3263 h 394303"/>
                  <a:gd name="connsiteX7" fmla="*/ 223105 w 939446"/>
                  <a:gd name="connsiteY7" fmla="*/ 352737 h 394303"/>
                  <a:gd name="connsiteX8" fmla="*/ 105342 w 939446"/>
                  <a:gd name="connsiteY8" fmla="*/ 35699 h 394303"/>
                  <a:gd name="connsiteX0" fmla="*/ 105342 w 930539"/>
                  <a:gd name="connsiteY0" fmla="*/ 35556 h 408015"/>
                  <a:gd name="connsiteX1" fmla="*/ 170841 w 930539"/>
                  <a:gd name="connsiteY1" fmla="*/ 37759 h 408015"/>
                  <a:gd name="connsiteX2" fmla="*/ 198550 w 930539"/>
                  <a:gd name="connsiteY2" fmla="*/ 363341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52594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18314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52594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18314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05342 w 930539"/>
                  <a:gd name="connsiteY0" fmla="*/ 35556 h 408015"/>
                  <a:gd name="connsiteX1" fmla="*/ 170841 w 930539"/>
                  <a:gd name="connsiteY1" fmla="*/ 37759 h 408015"/>
                  <a:gd name="connsiteX2" fmla="*/ 181232 w 930539"/>
                  <a:gd name="connsiteY2" fmla="*/ 352951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70269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70269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70269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05342 w 930539"/>
                  <a:gd name="connsiteY0" fmla="*/ 35556 h 408015"/>
                  <a:gd name="connsiteX1" fmla="*/ 170841 w 930539"/>
                  <a:gd name="connsiteY1" fmla="*/ 37759 h 408015"/>
                  <a:gd name="connsiteX2" fmla="*/ 229723 w 930539"/>
                  <a:gd name="connsiteY2" fmla="*/ 370269 h 408015"/>
                  <a:gd name="connsiteX3" fmla="*/ 711168 w 930539"/>
                  <a:gd name="connsiteY3" fmla="*/ 30832 h 408015"/>
                  <a:gd name="connsiteX4" fmla="*/ 632488 w 930539"/>
                  <a:gd name="connsiteY4" fmla="*/ 354209 h 408015"/>
                  <a:gd name="connsiteX5" fmla="*/ 750253 w 930539"/>
                  <a:gd name="connsiteY5" fmla="*/ 408015 h 408015"/>
                  <a:gd name="connsiteX6" fmla="*/ 669603 w 930539"/>
                  <a:gd name="connsiteY6" fmla="*/ 3120 h 408015"/>
                  <a:gd name="connsiteX7" fmla="*/ 223105 w 930539"/>
                  <a:gd name="connsiteY7" fmla="*/ 345666 h 408015"/>
                  <a:gd name="connsiteX8" fmla="*/ 105342 w 930539"/>
                  <a:gd name="connsiteY8" fmla="*/ 35556 h 408015"/>
                  <a:gd name="connsiteX0" fmla="*/ 111595 w 936792"/>
                  <a:gd name="connsiteY0" fmla="*/ 35556 h 408015"/>
                  <a:gd name="connsiteX1" fmla="*/ 177094 w 936792"/>
                  <a:gd name="connsiteY1" fmla="*/ 37759 h 408015"/>
                  <a:gd name="connsiteX2" fmla="*/ 235976 w 936792"/>
                  <a:gd name="connsiteY2" fmla="*/ 370269 h 408015"/>
                  <a:gd name="connsiteX3" fmla="*/ 717421 w 936792"/>
                  <a:gd name="connsiteY3" fmla="*/ 30832 h 408015"/>
                  <a:gd name="connsiteX4" fmla="*/ 638741 w 936792"/>
                  <a:gd name="connsiteY4" fmla="*/ 354209 h 408015"/>
                  <a:gd name="connsiteX5" fmla="*/ 756506 w 936792"/>
                  <a:gd name="connsiteY5" fmla="*/ 408015 h 408015"/>
                  <a:gd name="connsiteX6" fmla="*/ 675856 w 936792"/>
                  <a:gd name="connsiteY6" fmla="*/ 3120 h 408015"/>
                  <a:gd name="connsiteX7" fmla="*/ 212040 w 936792"/>
                  <a:gd name="connsiteY7" fmla="*/ 373375 h 408015"/>
                  <a:gd name="connsiteX8" fmla="*/ 111595 w 936792"/>
                  <a:gd name="connsiteY8" fmla="*/ 35556 h 408015"/>
                  <a:gd name="connsiteX0" fmla="*/ 104452 w 929649"/>
                  <a:gd name="connsiteY0" fmla="*/ 35556 h 408015"/>
                  <a:gd name="connsiteX1" fmla="*/ 169951 w 929649"/>
                  <a:gd name="connsiteY1" fmla="*/ 37759 h 408015"/>
                  <a:gd name="connsiteX2" fmla="*/ 228833 w 929649"/>
                  <a:gd name="connsiteY2" fmla="*/ 370269 h 408015"/>
                  <a:gd name="connsiteX3" fmla="*/ 710278 w 929649"/>
                  <a:gd name="connsiteY3" fmla="*/ 30832 h 408015"/>
                  <a:gd name="connsiteX4" fmla="*/ 631598 w 929649"/>
                  <a:gd name="connsiteY4" fmla="*/ 354209 h 408015"/>
                  <a:gd name="connsiteX5" fmla="*/ 749363 w 929649"/>
                  <a:gd name="connsiteY5" fmla="*/ 408015 h 408015"/>
                  <a:gd name="connsiteX6" fmla="*/ 668713 w 929649"/>
                  <a:gd name="connsiteY6" fmla="*/ 3120 h 408015"/>
                  <a:gd name="connsiteX7" fmla="*/ 204897 w 929649"/>
                  <a:gd name="connsiteY7" fmla="*/ 373375 h 408015"/>
                  <a:gd name="connsiteX8" fmla="*/ 104452 w 929649"/>
                  <a:gd name="connsiteY8" fmla="*/ 35556 h 408015"/>
                  <a:gd name="connsiteX0" fmla="*/ 110549 w 935746"/>
                  <a:gd name="connsiteY0" fmla="*/ 35556 h 408015"/>
                  <a:gd name="connsiteX1" fmla="*/ 176048 w 935746"/>
                  <a:gd name="connsiteY1" fmla="*/ 37759 h 408015"/>
                  <a:gd name="connsiteX2" fmla="*/ 234930 w 935746"/>
                  <a:gd name="connsiteY2" fmla="*/ 370269 h 408015"/>
                  <a:gd name="connsiteX3" fmla="*/ 716375 w 935746"/>
                  <a:gd name="connsiteY3" fmla="*/ 3083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76048 w 935746"/>
                  <a:gd name="connsiteY1" fmla="*/ 37759 h 408015"/>
                  <a:gd name="connsiteX2" fmla="*/ 234930 w 935746"/>
                  <a:gd name="connsiteY2" fmla="*/ 370269 h 408015"/>
                  <a:gd name="connsiteX3" fmla="*/ 716375 w 935746"/>
                  <a:gd name="connsiteY3" fmla="*/ 3083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76048 w 935746"/>
                  <a:gd name="connsiteY1" fmla="*/ 37759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48339 w 935746"/>
                  <a:gd name="connsiteY1" fmla="*/ 65468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110549 w 935746"/>
                  <a:gd name="connsiteY0" fmla="*/ 35556 h 408015"/>
                  <a:gd name="connsiteX1" fmla="*/ 131020 w 935746"/>
                  <a:gd name="connsiteY1" fmla="*/ 79322 h 408015"/>
                  <a:gd name="connsiteX2" fmla="*/ 234930 w 935746"/>
                  <a:gd name="connsiteY2" fmla="*/ 370269 h 408015"/>
                  <a:gd name="connsiteX3" fmla="*/ 719839 w 935746"/>
                  <a:gd name="connsiteY3" fmla="*/ 3122 h 408015"/>
                  <a:gd name="connsiteX4" fmla="*/ 637695 w 935746"/>
                  <a:gd name="connsiteY4" fmla="*/ 354209 h 408015"/>
                  <a:gd name="connsiteX5" fmla="*/ 755460 w 935746"/>
                  <a:gd name="connsiteY5" fmla="*/ 408015 h 408015"/>
                  <a:gd name="connsiteX6" fmla="*/ 674810 w 935746"/>
                  <a:gd name="connsiteY6" fmla="*/ 3120 h 408015"/>
                  <a:gd name="connsiteX7" fmla="*/ 210994 w 935746"/>
                  <a:gd name="connsiteY7" fmla="*/ 373375 h 408015"/>
                  <a:gd name="connsiteX8" fmla="*/ 110549 w 935746"/>
                  <a:gd name="connsiteY8" fmla="*/ 35556 h 408015"/>
                  <a:gd name="connsiteX0" fmla="*/ 72992 w 912044"/>
                  <a:gd name="connsiteY0" fmla="*/ 35556 h 408015"/>
                  <a:gd name="connsiteX1" fmla="*/ 107318 w 912044"/>
                  <a:gd name="connsiteY1" fmla="*/ 79322 h 408015"/>
                  <a:gd name="connsiteX2" fmla="*/ 211228 w 912044"/>
                  <a:gd name="connsiteY2" fmla="*/ 370269 h 408015"/>
                  <a:gd name="connsiteX3" fmla="*/ 696137 w 912044"/>
                  <a:gd name="connsiteY3" fmla="*/ 3122 h 408015"/>
                  <a:gd name="connsiteX4" fmla="*/ 613993 w 912044"/>
                  <a:gd name="connsiteY4" fmla="*/ 354209 h 408015"/>
                  <a:gd name="connsiteX5" fmla="*/ 731758 w 912044"/>
                  <a:gd name="connsiteY5" fmla="*/ 408015 h 408015"/>
                  <a:gd name="connsiteX6" fmla="*/ 651108 w 912044"/>
                  <a:gd name="connsiteY6" fmla="*/ 3120 h 408015"/>
                  <a:gd name="connsiteX7" fmla="*/ 187292 w 912044"/>
                  <a:gd name="connsiteY7" fmla="*/ 373375 h 408015"/>
                  <a:gd name="connsiteX8" fmla="*/ 72992 w 912044"/>
                  <a:gd name="connsiteY8" fmla="*/ 35556 h 408015"/>
                  <a:gd name="connsiteX0" fmla="*/ 95861 w 934913"/>
                  <a:gd name="connsiteY0" fmla="*/ 35556 h 408015"/>
                  <a:gd name="connsiteX1" fmla="*/ 130187 w 934913"/>
                  <a:gd name="connsiteY1" fmla="*/ 79322 h 408015"/>
                  <a:gd name="connsiteX2" fmla="*/ 234097 w 934913"/>
                  <a:gd name="connsiteY2" fmla="*/ 370269 h 408015"/>
                  <a:gd name="connsiteX3" fmla="*/ 719006 w 934913"/>
                  <a:gd name="connsiteY3" fmla="*/ 3122 h 408015"/>
                  <a:gd name="connsiteX4" fmla="*/ 636862 w 934913"/>
                  <a:gd name="connsiteY4" fmla="*/ 354209 h 408015"/>
                  <a:gd name="connsiteX5" fmla="*/ 754627 w 934913"/>
                  <a:gd name="connsiteY5" fmla="*/ 408015 h 408015"/>
                  <a:gd name="connsiteX6" fmla="*/ 673977 w 934913"/>
                  <a:gd name="connsiteY6" fmla="*/ 3120 h 408015"/>
                  <a:gd name="connsiteX7" fmla="*/ 210161 w 934913"/>
                  <a:gd name="connsiteY7" fmla="*/ 373375 h 408015"/>
                  <a:gd name="connsiteX8" fmla="*/ 95861 w 934913"/>
                  <a:gd name="connsiteY8" fmla="*/ 35556 h 408015"/>
                  <a:gd name="connsiteX0" fmla="*/ 128786 w 967838"/>
                  <a:gd name="connsiteY0" fmla="*/ 35556 h 408015"/>
                  <a:gd name="connsiteX1" fmla="*/ 163112 w 967838"/>
                  <a:gd name="connsiteY1" fmla="*/ 79322 h 408015"/>
                  <a:gd name="connsiteX2" fmla="*/ 267022 w 967838"/>
                  <a:gd name="connsiteY2" fmla="*/ 370269 h 408015"/>
                  <a:gd name="connsiteX3" fmla="*/ 751931 w 967838"/>
                  <a:gd name="connsiteY3" fmla="*/ 3122 h 408015"/>
                  <a:gd name="connsiteX4" fmla="*/ 669787 w 967838"/>
                  <a:gd name="connsiteY4" fmla="*/ 354209 h 408015"/>
                  <a:gd name="connsiteX5" fmla="*/ 787552 w 967838"/>
                  <a:gd name="connsiteY5" fmla="*/ 408015 h 408015"/>
                  <a:gd name="connsiteX6" fmla="*/ 706902 w 967838"/>
                  <a:gd name="connsiteY6" fmla="*/ 3120 h 408015"/>
                  <a:gd name="connsiteX7" fmla="*/ 243086 w 967838"/>
                  <a:gd name="connsiteY7" fmla="*/ 373375 h 408015"/>
                  <a:gd name="connsiteX8" fmla="*/ 128786 w 967838"/>
                  <a:gd name="connsiteY8" fmla="*/ 35556 h 408015"/>
                  <a:gd name="connsiteX0" fmla="*/ 100245 w 939297"/>
                  <a:gd name="connsiteY0" fmla="*/ 35556 h 408015"/>
                  <a:gd name="connsiteX1" fmla="*/ 134571 w 939297"/>
                  <a:gd name="connsiteY1" fmla="*/ 79322 h 408015"/>
                  <a:gd name="connsiteX2" fmla="*/ 238481 w 939297"/>
                  <a:gd name="connsiteY2" fmla="*/ 370269 h 408015"/>
                  <a:gd name="connsiteX3" fmla="*/ 723390 w 939297"/>
                  <a:gd name="connsiteY3" fmla="*/ 3122 h 408015"/>
                  <a:gd name="connsiteX4" fmla="*/ 641246 w 939297"/>
                  <a:gd name="connsiteY4" fmla="*/ 354209 h 408015"/>
                  <a:gd name="connsiteX5" fmla="*/ 759011 w 939297"/>
                  <a:gd name="connsiteY5" fmla="*/ 408015 h 408015"/>
                  <a:gd name="connsiteX6" fmla="*/ 678361 w 939297"/>
                  <a:gd name="connsiteY6" fmla="*/ 3120 h 408015"/>
                  <a:gd name="connsiteX7" fmla="*/ 214545 w 939297"/>
                  <a:gd name="connsiteY7" fmla="*/ 373375 h 408015"/>
                  <a:gd name="connsiteX8" fmla="*/ 100245 w 939297"/>
                  <a:gd name="connsiteY8" fmla="*/ 35556 h 408015"/>
                  <a:gd name="connsiteX0" fmla="*/ 100245 w 939297"/>
                  <a:gd name="connsiteY0" fmla="*/ 35556 h 408015"/>
                  <a:gd name="connsiteX1" fmla="*/ 106862 w 939297"/>
                  <a:gd name="connsiteY1" fmla="*/ 51613 h 408015"/>
                  <a:gd name="connsiteX2" fmla="*/ 238481 w 939297"/>
                  <a:gd name="connsiteY2" fmla="*/ 370269 h 408015"/>
                  <a:gd name="connsiteX3" fmla="*/ 723390 w 939297"/>
                  <a:gd name="connsiteY3" fmla="*/ 3122 h 408015"/>
                  <a:gd name="connsiteX4" fmla="*/ 641246 w 939297"/>
                  <a:gd name="connsiteY4" fmla="*/ 354209 h 408015"/>
                  <a:gd name="connsiteX5" fmla="*/ 759011 w 939297"/>
                  <a:gd name="connsiteY5" fmla="*/ 408015 h 408015"/>
                  <a:gd name="connsiteX6" fmla="*/ 678361 w 939297"/>
                  <a:gd name="connsiteY6" fmla="*/ 3120 h 408015"/>
                  <a:gd name="connsiteX7" fmla="*/ 214545 w 939297"/>
                  <a:gd name="connsiteY7" fmla="*/ 373375 h 408015"/>
                  <a:gd name="connsiteX8" fmla="*/ 100245 w 939297"/>
                  <a:gd name="connsiteY8" fmla="*/ 35556 h 408015"/>
                  <a:gd name="connsiteX0" fmla="*/ 100245 w 939297"/>
                  <a:gd name="connsiteY0" fmla="*/ 35556 h 408015"/>
                  <a:gd name="connsiteX1" fmla="*/ 106862 w 939297"/>
                  <a:gd name="connsiteY1" fmla="*/ 51613 h 408015"/>
                  <a:gd name="connsiteX2" fmla="*/ 238481 w 939297"/>
                  <a:gd name="connsiteY2" fmla="*/ 370269 h 408015"/>
                  <a:gd name="connsiteX3" fmla="*/ 723390 w 939297"/>
                  <a:gd name="connsiteY3" fmla="*/ 3122 h 408015"/>
                  <a:gd name="connsiteX4" fmla="*/ 641246 w 939297"/>
                  <a:gd name="connsiteY4" fmla="*/ 354209 h 408015"/>
                  <a:gd name="connsiteX5" fmla="*/ 759011 w 939297"/>
                  <a:gd name="connsiteY5" fmla="*/ 408015 h 408015"/>
                  <a:gd name="connsiteX6" fmla="*/ 678361 w 939297"/>
                  <a:gd name="connsiteY6" fmla="*/ 3120 h 408015"/>
                  <a:gd name="connsiteX7" fmla="*/ 214545 w 939297"/>
                  <a:gd name="connsiteY7" fmla="*/ 373375 h 408015"/>
                  <a:gd name="connsiteX8" fmla="*/ 100245 w 939297"/>
                  <a:gd name="connsiteY8" fmla="*/ 35556 h 408015"/>
                  <a:gd name="connsiteX0" fmla="*/ 100245 w 939297"/>
                  <a:gd name="connsiteY0" fmla="*/ 35556 h 408015"/>
                  <a:gd name="connsiteX1" fmla="*/ 106862 w 939297"/>
                  <a:gd name="connsiteY1" fmla="*/ 51613 h 408015"/>
                  <a:gd name="connsiteX2" fmla="*/ 238481 w 939297"/>
                  <a:gd name="connsiteY2" fmla="*/ 370269 h 408015"/>
                  <a:gd name="connsiteX3" fmla="*/ 723390 w 939297"/>
                  <a:gd name="connsiteY3" fmla="*/ 3122 h 408015"/>
                  <a:gd name="connsiteX4" fmla="*/ 641246 w 939297"/>
                  <a:gd name="connsiteY4" fmla="*/ 354209 h 408015"/>
                  <a:gd name="connsiteX5" fmla="*/ 759011 w 939297"/>
                  <a:gd name="connsiteY5" fmla="*/ 408015 h 408015"/>
                  <a:gd name="connsiteX6" fmla="*/ 678361 w 939297"/>
                  <a:gd name="connsiteY6" fmla="*/ 3120 h 408015"/>
                  <a:gd name="connsiteX7" fmla="*/ 214545 w 939297"/>
                  <a:gd name="connsiteY7" fmla="*/ 373375 h 408015"/>
                  <a:gd name="connsiteX8" fmla="*/ 100245 w 939297"/>
                  <a:gd name="connsiteY8" fmla="*/ 35556 h 40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297" h="408015">
                    <a:moveTo>
                      <a:pt x="100245" y="35556"/>
                    </a:moveTo>
                    <a:cubicBezTo>
                      <a:pt x="114625" y="43120"/>
                      <a:pt x="70545" y="31618"/>
                      <a:pt x="106862" y="51613"/>
                    </a:cubicBezTo>
                    <a:cubicBezTo>
                      <a:pt x="-33466" y="158199"/>
                      <a:pt x="88391" y="327552"/>
                      <a:pt x="238481" y="370269"/>
                    </a:cubicBezTo>
                    <a:cubicBezTo>
                      <a:pt x="557663" y="393728"/>
                      <a:pt x="507902" y="68144"/>
                      <a:pt x="723390" y="3122"/>
                    </a:cubicBezTo>
                    <a:cubicBezTo>
                      <a:pt x="925763" y="76277"/>
                      <a:pt x="764454" y="315691"/>
                      <a:pt x="641246" y="354209"/>
                    </a:cubicBezTo>
                    <a:lnTo>
                      <a:pt x="759011" y="408015"/>
                    </a:lnTo>
                    <a:cubicBezTo>
                      <a:pt x="1071565" y="249959"/>
                      <a:pt x="933843" y="-32788"/>
                      <a:pt x="678361" y="3120"/>
                    </a:cubicBezTo>
                    <a:cubicBezTo>
                      <a:pt x="352883" y="45721"/>
                      <a:pt x="452907" y="357578"/>
                      <a:pt x="214545" y="373375"/>
                    </a:cubicBezTo>
                    <a:cubicBezTo>
                      <a:pt x="-23817" y="389172"/>
                      <a:pt x="-66009" y="91589"/>
                      <a:pt x="100245" y="35556"/>
                    </a:cubicBezTo>
                    <a:close/>
                  </a:path>
                </a:pathLst>
              </a:custGeom>
              <a:gradFill flip="none" rotWithShape="1">
                <a:gsLst>
                  <a:gs pos="0">
                    <a:srgbClr val="0070C0"/>
                  </a:gs>
                  <a:gs pos="9000">
                    <a:srgbClr val="29C7FF"/>
                  </a:gs>
                  <a:gs pos="51000">
                    <a:srgbClr val="33CAFF"/>
                  </a:gs>
                  <a:gs pos="32000">
                    <a:srgbClr val="0070C0"/>
                  </a:gs>
                  <a:gs pos="97000">
                    <a:srgbClr val="005EA4"/>
                  </a:gs>
                  <a:gs pos="89000">
                    <a:srgbClr val="0070C0"/>
                  </a:gs>
                </a:gsLst>
                <a:lin ang="0" scaled="1"/>
                <a:tileRect/>
              </a:gradFill>
              <a:ln w="6350" cap="flat" cmpd="sng" algn="ctr">
                <a:solidFill>
                  <a:srgbClr val="1C2638">
                    <a:lumMod val="75000"/>
                    <a:lumOff val="25000"/>
                    <a:alpha val="77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sp>
            <p:nvSpPr>
              <p:cNvPr id="41" name="Ovaal 40"/>
              <p:cNvSpPr/>
              <p:nvPr userDrawn="1"/>
            </p:nvSpPr>
            <p:spPr>
              <a:xfrm flipV="1">
                <a:off x="11012327" y="2951356"/>
                <a:ext cx="45720" cy="45720"/>
              </a:xfrm>
              <a:prstGeom prst="ellipse">
                <a:avLst/>
              </a:prstGeom>
              <a:solidFill>
                <a:srgbClr val="1D1D1B">
                  <a:lumMod val="50000"/>
                  <a:lumOff val="50000"/>
                  <a:alpha val="9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black"/>
                  </a:solidFill>
                  <a:effectLst/>
                  <a:uLnTx/>
                  <a:uFillTx/>
                  <a:latin typeface="+mj-lt"/>
                  <a:ea typeface="+mn-ea"/>
                  <a:cs typeface="+mn-cs"/>
                </a:endParaRPr>
              </a:p>
            </p:txBody>
          </p:sp>
        </p:grpSp>
        <p:grpSp>
          <p:nvGrpSpPr>
            <p:cNvPr id="48" name="Instruction Image Cropping"/>
            <p:cNvGrpSpPr/>
            <p:nvPr userDrawn="1"/>
          </p:nvGrpSpPr>
          <p:grpSpPr>
            <a:xfrm>
              <a:off x="18481911" y="-5444"/>
              <a:ext cx="2733484" cy="6868888"/>
              <a:chOff x="12346582" y="-5444"/>
              <a:chExt cx="2733484" cy="6868888"/>
            </a:xfrm>
          </p:grpSpPr>
          <p:grpSp>
            <p:nvGrpSpPr>
              <p:cNvPr id="49" name="bijsnijden"/>
              <p:cNvGrpSpPr/>
              <p:nvPr userDrawn="1"/>
            </p:nvGrpSpPr>
            <p:grpSpPr>
              <a:xfrm>
                <a:off x="12346582" y="5717305"/>
                <a:ext cx="779464" cy="828260"/>
                <a:chOff x="13143038" y="5655940"/>
                <a:chExt cx="779464" cy="828260"/>
              </a:xfrm>
            </p:grpSpPr>
            <p:grpSp>
              <p:nvGrpSpPr>
                <p:cNvPr id="66" name="Groep 65"/>
                <p:cNvGrpSpPr/>
                <p:nvPr userDrawn="1"/>
              </p:nvGrpSpPr>
              <p:grpSpPr>
                <a:xfrm>
                  <a:off x="13284702" y="5655940"/>
                  <a:ext cx="518384" cy="468745"/>
                  <a:chOff x="13352037" y="5715656"/>
                  <a:chExt cx="383714" cy="346970"/>
                </a:xfrm>
              </p:grpSpPr>
              <p:sp>
                <p:nvSpPr>
                  <p:cNvPr id="69" name="Rechthoek 68"/>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mj-lt"/>
                      <a:cs typeface="Segoe UI Light" panose="020B0502040204020203" pitchFamily="34" charset="0"/>
                    </a:endParaRPr>
                  </a:p>
                </p:txBody>
              </p:sp>
              <p:pic>
                <p:nvPicPr>
                  <p:cNvPr id="70" name="Afbeelding 6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352037" y="5715656"/>
                    <a:ext cx="231884" cy="275611"/>
                  </a:xfrm>
                  <a:prstGeom prst="rect">
                    <a:avLst/>
                  </a:prstGeom>
                  <a:ln w="9525">
                    <a:solidFill>
                      <a:schemeClr val="bg1">
                        <a:lumMod val="50000"/>
                      </a:schemeClr>
                    </a:solidFill>
                  </a:ln>
                </p:spPr>
              </p:pic>
              <p:sp>
                <p:nvSpPr>
                  <p:cNvPr id="71" name="L-vorm 70"/>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mj-lt"/>
                      <a:cs typeface="Segoe UI Light" panose="020B0502040204020203" pitchFamily="34" charset="0"/>
                    </a:endParaRPr>
                  </a:p>
                </p:txBody>
              </p:sp>
              <p:sp>
                <p:nvSpPr>
                  <p:cNvPr id="72" name="L-vorm 71"/>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mj-lt"/>
                      <a:cs typeface="Segoe UI Light" panose="020B0502040204020203" pitchFamily="34" charset="0"/>
                    </a:endParaRPr>
                  </a:p>
                </p:txBody>
              </p:sp>
            </p:grpSp>
            <p:sp>
              <p:nvSpPr>
                <p:cNvPr id="67"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mj-lt"/>
                      <a:cs typeface="Segoe UI Light" panose="020B0502040204020203" pitchFamily="34" charset="0"/>
                    </a:rPr>
                    <a:t>Bijsnijden</a:t>
                  </a:r>
                </a:p>
              </p:txBody>
            </p:sp>
            <p:sp>
              <p:nvSpPr>
                <p:cNvPr id="68" name="Rechthoekige driehoek 67"/>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mj-lt"/>
                    <a:cs typeface="Segoe UI Light" panose="020B0502040204020203" pitchFamily="34" charset="0"/>
                  </a:endParaRPr>
                </a:p>
              </p:txBody>
            </p:sp>
          </p:grpSp>
          <p:sp>
            <p:nvSpPr>
              <p:cNvPr id="50" name="Rechthoek 49"/>
              <p:cNvSpPr/>
              <p:nvPr/>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INSERT VIDEO</a:t>
                </a:r>
              </a:p>
            </p:txBody>
          </p:sp>
          <p:sp>
            <p:nvSpPr>
              <p:cNvPr id="51" name="Tekstvak 33"/>
              <p:cNvSpPr txBox="1"/>
              <p:nvPr/>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video</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52" name="Tekstvak 33"/>
              <p:cNvSpPr txBox="1"/>
              <p:nvPr/>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video die u wilt invoegen en klik op </a:t>
                </a:r>
                <a:r>
                  <a:rPr lang="nl-NL" sz="1200" b="1" kern="0" dirty="0">
                    <a:latin typeface="+mj-lt"/>
                    <a:cs typeface="Segoe UI Light" panose="020B0502040204020203" pitchFamily="34" charset="0"/>
                  </a:rPr>
                  <a:t>‘Invoegen’</a:t>
                </a:r>
              </a:p>
            </p:txBody>
          </p:sp>
          <p:sp>
            <p:nvSpPr>
              <p:cNvPr id="53" name="Ovaal 52"/>
              <p:cNvSpPr/>
              <p:nvPr/>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54" name="Ovaal 53"/>
              <p:cNvSpPr/>
              <p:nvPr/>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55" name="Rechte verbindingslijn 54"/>
              <p:cNvCxnSpPr/>
              <p:nvPr/>
            </p:nvCxnSpPr>
            <p:spPr>
              <a:xfrm>
                <a:off x="12487778" y="283020"/>
                <a:ext cx="2592288" cy="0"/>
              </a:xfrm>
              <a:prstGeom prst="line">
                <a:avLst/>
              </a:prstGeom>
              <a:noFill/>
              <a:ln w="9525" cap="flat" cmpd="sng" algn="ctr">
                <a:solidFill>
                  <a:schemeClr val="tx2"/>
                </a:solidFill>
                <a:prstDash val="solid"/>
              </a:ln>
              <a:effectLst/>
            </p:spPr>
          </p:cxnSp>
          <p:cxnSp>
            <p:nvCxnSpPr>
              <p:cNvPr id="56" name="Rechte verbindingslijn 55"/>
              <p:cNvCxnSpPr/>
              <p:nvPr/>
            </p:nvCxnSpPr>
            <p:spPr>
              <a:xfrm>
                <a:off x="12479311" y="2303362"/>
                <a:ext cx="2592288" cy="0"/>
              </a:xfrm>
              <a:prstGeom prst="line">
                <a:avLst/>
              </a:prstGeom>
              <a:noFill/>
              <a:ln w="9525" cap="flat" cmpd="sng" algn="ctr">
                <a:solidFill>
                  <a:schemeClr val="tx2"/>
                </a:solidFill>
                <a:prstDash val="solid"/>
              </a:ln>
              <a:effectLst/>
            </p:spPr>
          </p:cxnSp>
          <p:cxnSp>
            <p:nvCxnSpPr>
              <p:cNvPr id="57" name="Rechte verbindingslijn 56"/>
              <p:cNvCxnSpPr/>
              <p:nvPr/>
            </p:nvCxnSpPr>
            <p:spPr>
              <a:xfrm>
                <a:off x="12470972" y="4334476"/>
                <a:ext cx="2608001" cy="0"/>
              </a:xfrm>
              <a:prstGeom prst="line">
                <a:avLst/>
              </a:prstGeom>
              <a:noFill/>
              <a:ln w="9525" cap="flat" cmpd="sng" algn="ctr">
                <a:solidFill>
                  <a:schemeClr val="tx2"/>
                </a:solidFill>
                <a:prstDash val="solid"/>
              </a:ln>
              <a:effectLst/>
            </p:spPr>
          </p:cxnSp>
          <p:sp>
            <p:nvSpPr>
              <p:cNvPr id="58" name="Tekstvak 33"/>
              <p:cNvSpPr txBox="1"/>
              <p:nvPr/>
            </p:nvSpPr>
            <p:spPr>
              <a:xfrm>
                <a:off x="12479311" y="5017802"/>
                <a:ext cx="2588841" cy="40000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Als u de video wilt schalen of verslepen, ga naar </a:t>
                </a:r>
                <a:r>
                  <a:rPr lang="nl-NL" sz="1200" b="1" kern="0" dirty="0">
                    <a:latin typeface="+mj-lt"/>
                    <a:cs typeface="Segoe UI Light" panose="020B0502040204020203" pitchFamily="34" charset="0"/>
                  </a:rPr>
                  <a:t>‘Hulpmiddelen voor video’ </a:t>
                </a:r>
                <a:br>
                  <a:rPr lang="nl-NL" sz="1200" b="1" kern="0" dirty="0">
                    <a:latin typeface="+mj-lt"/>
                    <a:cs typeface="Segoe UI Light" panose="020B0502040204020203" pitchFamily="34" charset="0"/>
                  </a:rPr>
                </a:br>
                <a:r>
                  <a:rPr lang="nl-NL" sz="1200" kern="0" dirty="0">
                    <a:latin typeface="+mj-lt"/>
                    <a:cs typeface="Segoe UI Light" panose="020B0502040204020203" pitchFamily="34" charset="0"/>
                  </a:rPr>
                  <a:t>en klik op </a:t>
                </a:r>
                <a:r>
                  <a:rPr lang="nl-NL" sz="1200" b="1" kern="0" dirty="0">
                    <a:latin typeface="+mj-lt"/>
                    <a:cs typeface="Segoe UI Light" panose="020B0502040204020203" pitchFamily="34" charset="0"/>
                  </a:rPr>
                  <a:t>‘Bijsnijden’ </a:t>
                </a:r>
              </a:p>
            </p:txBody>
          </p:sp>
          <p:sp>
            <p:nvSpPr>
              <p:cNvPr id="59" name="Ovaal 58"/>
              <p:cNvSpPr/>
              <p:nvPr/>
            </p:nvSpPr>
            <p:spPr>
              <a:xfrm>
                <a:off x="12488779" y="4532940"/>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3</a:t>
                </a:r>
              </a:p>
            </p:txBody>
          </p:sp>
          <p:cxnSp>
            <p:nvCxnSpPr>
              <p:cNvPr id="60" name="Rechte verbindingslijn 59"/>
              <p:cNvCxnSpPr/>
              <p:nvPr/>
            </p:nvCxnSpPr>
            <p:spPr>
              <a:xfrm>
                <a:off x="12470972" y="6863444"/>
                <a:ext cx="2608001" cy="0"/>
              </a:xfrm>
              <a:prstGeom prst="line">
                <a:avLst/>
              </a:prstGeom>
              <a:noFill/>
              <a:ln w="9525" cap="flat" cmpd="sng" algn="ctr">
                <a:solidFill>
                  <a:schemeClr val="tx2"/>
                </a:solidFill>
                <a:prstDash val="solid"/>
              </a:ln>
              <a:effectLst/>
            </p:spPr>
          </p:cxnSp>
          <p:grpSp>
            <p:nvGrpSpPr>
              <p:cNvPr id="61" name="Groep 60"/>
              <p:cNvGrpSpPr/>
              <p:nvPr/>
            </p:nvGrpSpPr>
            <p:grpSpPr>
              <a:xfrm>
                <a:off x="12483705" y="3745117"/>
                <a:ext cx="1114138" cy="297656"/>
                <a:chOff x="13560784" y="3471416"/>
                <a:chExt cx="1114138" cy="297656"/>
              </a:xfrm>
            </p:grpSpPr>
            <p:sp>
              <p:nvSpPr>
                <p:cNvPr id="62" name="Afgeronde rechthoek 61"/>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63"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64" name="Rechte verbindingslijn 63"/>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Gelijkbenige driehoek 64"/>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grpSp>
      </p:grpSp>
    </p:spTree>
    <p:extLst>
      <p:ext uri="{BB962C8B-B14F-4D97-AF65-F5344CB8AC3E}">
        <p14:creationId xmlns:p14="http://schemas.microsoft.com/office/powerpoint/2010/main" val="4436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tro (afsluiting)">
    <p:spTree>
      <p:nvGrpSpPr>
        <p:cNvPr id="1" name=""/>
        <p:cNvGrpSpPr/>
        <p:nvPr/>
      </p:nvGrpSpPr>
      <p:grpSpPr>
        <a:xfrm>
          <a:off x="0" y="0"/>
          <a:ext cx="0" cy="0"/>
          <a:chOff x="0" y="0"/>
          <a:chExt cx="0" cy="0"/>
        </a:xfrm>
      </p:grpSpPr>
      <p:sp>
        <p:nvSpPr>
          <p:cNvPr id="5" name="Rechthoek 4"/>
          <p:cNvSpPr/>
          <p:nvPr userDrawn="1"/>
        </p:nvSpPr>
        <p:spPr>
          <a:xfrm>
            <a:off x="0" y="0"/>
            <a:ext cx="18288000" cy="1029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4" name="Rechthoek 3"/>
          <p:cNvSpPr/>
          <p:nvPr userDrawn="1"/>
        </p:nvSpPr>
        <p:spPr>
          <a:xfrm>
            <a:off x="0" y="0"/>
            <a:ext cx="9144000" cy="1029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10" name="Tijdelijke aanduiding voor afbeelding 9"/>
          <p:cNvSpPr>
            <a:spLocks noGrp="1"/>
          </p:cNvSpPr>
          <p:nvPr>
            <p:ph type="pic" sz="quarter" idx="10" hasCustomPrompt="1"/>
          </p:nvPr>
        </p:nvSpPr>
        <p:spPr>
          <a:xfrm>
            <a:off x="9144000" y="0"/>
            <a:ext cx="9144000" cy="10296525"/>
          </a:xfrm>
          <a:solidFill>
            <a:schemeClr val="bg1">
              <a:lumMod val="85000"/>
            </a:schemeClr>
          </a:solidFill>
        </p:spPr>
        <p:txBody>
          <a:bodyPr bIns="1620000" anchor="ctr"/>
          <a:lstStyle>
            <a:lvl1pPr algn="ctr">
              <a:defRPr baseline="0"/>
            </a:lvl1pPr>
          </a:lstStyle>
          <a:p>
            <a:r>
              <a:rPr lang="nl-NL"/>
              <a:t>Klik op onderstaande icoon </a:t>
            </a:r>
            <a:br>
              <a:rPr lang="nl-NL"/>
            </a:br>
            <a:r>
              <a:rPr lang="nl-NL"/>
              <a:t>om een foto in te laden.</a:t>
            </a:r>
            <a:endParaRPr lang="en-GB"/>
          </a:p>
        </p:txBody>
      </p:sp>
      <p:sp>
        <p:nvSpPr>
          <p:cNvPr id="81" name="Tekstvak 80"/>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Outro (afsluiting)</a:t>
            </a:r>
            <a:endParaRPr lang="en-GB" sz="2000" b="0" i="1">
              <a:solidFill>
                <a:schemeClr val="tx2"/>
              </a:solidFill>
            </a:endParaRPr>
          </a:p>
        </p:txBody>
      </p:sp>
      <p:sp>
        <p:nvSpPr>
          <p:cNvPr id="82" name="Tijdelijke aanduiding voor tekst 6"/>
          <p:cNvSpPr>
            <a:spLocks noGrp="1"/>
          </p:cNvSpPr>
          <p:nvPr>
            <p:ph type="body" sz="quarter" idx="13" hasCustomPrompt="1"/>
          </p:nvPr>
        </p:nvSpPr>
        <p:spPr>
          <a:xfrm>
            <a:off x="457200" y="5383386"/>
            <a:ext cx="8686800" cy="1424149"/>
          </a:xfrm>
        </p:spPr>
        <p:txBody>
          <a:bodyPr anchor="b">
            <a:noAutofit/>
          </a:bodyPr>
          <a:lstStyle>
            <a:lvl1pPr algn="l">
              <a:defRPr sz="5400" b="1">
                <a:solidFill>
                  <a:schemeClr val="bg1"/>
                </a:solidFill>
                <a:latin typeface="+mj-lt"/>
              </a:defRPr>
            </a:lvl1pPr>
          </a:lstStyle>
          <a:p>
            <a:pPr lvl="0"/>
            <a:r>
              <a:rPr lang="nl-NL"/>
              <a:t>Bedankt voor uw aandacht</a:t>
            </a:r>
            <a:endParaRPr lang="en-GB"/>
          </a:p>
        </p:txBody>
      </p:sp>
      <p:grpSp>
        <p:nvGrpSpPr>
          <p:cNvPr id="2" name="Groep 1"/>
          <p:cNvGrpSpPr/>
          <p:nvPr userDrawn="1"/>
        </p:nvGrpSpPr>
        <p:grpSpPr>
          <a:xfrm>
            <a:off x="18506532" y="-5444"/>
            <a:ext cx="2609094" cy="6868888"/>
            <a:chOff x="12470972" y="-5444"/>
            <a:chExt cx="2609094" cy="6868888"/>
          </a:xfrm>
        </p:grpSpPr>
        <p:sp>
          <p:nvSpPr>
            <p:cNvPr id="83" name="Rechthoek 82"/>
            <p:cNvSpPr/>
            <p:nvPr userDrawn="1"/>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AFBEELDING INVOEGEN</a:t>
              </a:r>
            </a:p>
          </p:txBody>
        </p:sp>
        <p:sp>
          <p:nvSpPr>
            <p:cNvPr id="84" name="Tekstvak 33"/>
            <p:cNvSpPr txBox="1"/>
            <p:nvPr userDrawn="1"/>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afbeelding</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85" name="Tekstvak 33"/>
            <p:cNvSpPr txBox="1"/>
            <p:nvPr userDrawn="1"/>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afbeelding die u wilt invoegen en klik op </a:t>
              </a:r>
              <a:r>
                <a:rPr lang="nl-NL" sz="1200" b="1" kern="0" dirty="0">
                  <a:latin typeface="+mj-lt"/>
                  <a:cs typeface="Segoe UI Light" panose="020B0502040204020203" pitchFamily="34" charset="0"/>
                </a:rPr>
                <a:t>‘Invoegen’</a:t>
              </a:r>
            </a:p>
          </p:txBody>
        </p:sp>
        <p:sp>
          <p:nvSpPr>
            <p:cNvPr id="86" name="Ovaal 85"/>
            <p:cNvSpPr/>
            <p:nvPr userDrawn="1"/>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87" name="Ovaal 86"/>
            <p:cNvSpPr/>
            <p:nvPr userDrawn="1"/>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88" name="Rechte verbindingslijn 87"/>
            <p:cNvCxnSpPr/>
            <p:nvPr userDrawn="1"/>
          </p:nvCxnSpPr>
          <p:spPr>
            <a:xfrm>
              <a:off x="12487778" y="283020"/>
              <a:ext cx="2592288" cy="0"/>
            </a:xfrm>
            <a:prstGeom prst="line">
              <a:avLst/>
            </a:prstGeom>
            <a:noFill/>
            <a:ln w="9525" cap="flat" cmpd="sng" algn="ctr">
              <a:solidFill>
                <a:schemeClr val="tx2"/>
              </a:solidFill>
              <a:prstDash val="solid"/>
            </a:ln>
            <a:effectLst/>
          </p:spPr>
        </p:cxnSp>
        <p:cxnSp>
          <p:nvCxnSpPr>
            <p:cNvPr id="89" name="Rechte verbindingslijn 88"/>
            <p:cNvCxnSpPr/>
            <p:nvPr userDrawn="1"/>
          </p:nvCxnSpPr>
          <p:spPr>
            <a:xfrm>
              <a:off x="12479311" y="2303362"/>
              <a:ext cx="2592288" cy="0"/>
            </a:xfrm>
            <a:prstGeom prst="line">
              <a:avLst/>
            </a:prstGeom>
            <a:noFill/>
            <a:ln w="9525" cap="flat" cmpd="sng" algn="ctr">
              <a:solidFill>
                <a:schemeClr val="tx2"/>
              </a:solidFill>
              <a:prstDash val="solid"/>
            </a:ln>
            <a:effectLst/>
          </p:spPr>
        </p:cxnSp>
        <p:cxnSp>
          <p:nvCxnSpPr>
            <p:cNvPr id="90" name="Rechte verbindingslijn 89"/>
            <p:cNvCxnSpPr/>
            <p:nvPr userDrawn="1"/>
          </p:nvCxnSpPr>
          <p:spPr>
            <a:xfrm>
              <a:off x="12470972" y="4334476"/>
              <a:ext cx="2608001" cy="0"/>
            </a:xfrm>
            <a:prstGeom prst="line">
              <a:avLst/>
            </a:prstGeom>
            <a:noFill/>
            <a:ln w="9525" cap="flat" cmpd="sng" algn="ctr">
              <a:solidFill>
                <a:schemeClr val="tx2"/>
              </a:solidFill>
              <a:prstDash val="solid"/>
            </a:ln>
            <a:effectLst/>
          </p:spPr>
        </p:cxnSp>
        <p:pic>
          <p:nvPicPr>
            <p:cNvPr id="91" name="Icoontje afbeeldi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88780" y="1490583"/>
              <a:ext cx="521075" cy="521075"/>
            </a:xfrm>
            <a:prstGeom prst="rect">
              <a:avLst/>
            </a:prstGeom>
          </p:spPr>
        </p:pic>
        <p:sp>
          <p:nvSpPr>
            <p:cNvPr id="92" name="Tekstvak 33"/>
            <p:cNvSpPr txBox="1"/>
            <p:nvPr userDrawn="1"/>
          </p:nvSpPr>
          <p:spPr>
            <a:xfrm>
              <a:off x="12479311" y="5017802"/>
              <a:ext cx="2588841" cy="40000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met de rechter muis knop op de miniatuurweergave van de dia en kies </a:t>
              </a:r>
              <a:r>
                <a:rPr lang="nl-NL" sz="1200" b="1" kern="0" dirty="0">
                  <a:latin typeface="+mj-lt"/>
                  <a:cs typeface="Segoe UI Light" panose="020B0502040204020203" pitchFamily="34" charset="0"/>
                </a:rPr>
                <a:t>‘Dia herstellen’</a:t>
              </a:r>
            </a:p>
          </p:txBody>
        </p:sp>
        <p:sp>
          <p:nvSpPr>
            <p:cNvPr id="93" name="Ovaal 92"/>
            <p:cNvSpPr/>
            <p:nvPr userDrawn="1"/>
          </p:nvSpPr>
          <p:spPr>
            <a:xfrm>
              <a:off x="12488779" y="4532940"/>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3</a:t>
              </a:r>
            </a:p>
          </p:txBody>
        </p:sp>
        <p:cxnSp>
          <p:nvCxnSpPr>
            <p:cNvPr id="94" name="Rechte verbindingslijn 93"/>
            <p:cNvCxnSpPr/>
            <p:nvPr userDrawn="1"/>
          </p:nvCxnSpPr>
          <p:spPr>
            <a:xfrm>
              <a:off x="12470972" y="6863444"/>
              <a:ext cx="2608001" cy="0"/>
            </a:xfrm>
            <a:prstGeom prst="line">
              <a:avLst/>
            </a:prstGeom>
            <a:noFill/>
            <a:ln w="9525" cap="flat" cmpd="sng" algn="ctr">
              <a:solidFill>
                <a:schemeClr val="tx2"/>
              </a:solidFill>
              <a:prstDash val="solid"/>
            </a:ln>
            <a:effectLst/>
          </p:spPr>
        </p:cxnSp>
        <p:grpSp>
          <p:nvGrpSpPr>
            <p:cNvPr id="95" name="Groep 94"/>
            <p:cNvGrpSpPr/>
            <p:nvPr userDrawn="1"/>
          </p:nvGrpSpPr>
          <p:grpSpPr>
            <a:xfrm>
              <a:off x="12483705" y="3745117"/>
              <a:ext cx="1114138" cy="297656"/>
              <a:chOff x="13560784" y="3471416"/>
              <a:chExt cx="1114138" cy="297656"/>
            </a:xfrm>
          </p:grpSpPr>
          <p:sp>
            <p:nvSpPr>
              <p:cNvPr id="96" name="Afgeronde rechthoek 9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97"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98" name="Rechte verbindingslijn 9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Gelijkbenige driehoek 9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pic>
          <p:nvPicPr>
            <p:cNvPr id="100" name="Picture 2"/>
            <p:cNvPicPr>
              <a:picLocks noChangeAspect="1" noChangeArrowheads="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497988" y="5841756"/>
              <a:ext cx="1349836" cy="724544"/>
            </a:xfrm>
            <a:prstGeom prst="rect">
              <a:avLst/>
            </a:prstGeom>
            <a:solidFill>
              <a:schemeClr val="bg2"/>
            </a:solidFill>
            <a:ln>
              <a:noFill/>
            </a:ln>
            <a:extLst/>
          </p:spPr>
        </p:pic>
        <p:sp>
          <p:nvSpPr>
            <p:cNvPr id="101" name="Tekstvak 100"/>
            <p:cNvSpPr txBox="1"/>
            <p:nvPr userDrawn="1"/>
          </p:nvSpPr>
          <p:spPr>
            <a:xfrm>
              <a:off x="12588300" y="5865716"/>
              <a:ext cx="1169212" cy="646331"/>
            </a:xfrm>
            <a:prstGeom prst="rect">
              <a:avLst/>
            </a:prstGeom>
            <a:noFill/>
          </p:spPr>
          <p:txBody>
            <a:bodyPr wrap="square" rtlCol="0">
              <a:spAutoFit/>
            </a:bodyPr>
            <a:lstStyle/>
            <a:p>
              <a:pPr algn="ctr"/>
              <a:r>
                <a:rPr lang="nl-NL" sz="1200" b="1" dirty="0">
                  <a:latin typeface="+mj-lt"/>
                </a:rPr>
                <a:t>Plaats hier een screenshot van de slide</a:t>
              </a:r>
            </a:p>
          </p:txBody>
        </p:sp>
        <p:grpSp>
          <p:nvGrpSpPr>
            <p:cNvPr id="102" name="Groep 101"/>
            <p:cNvGrpSpPr/>
            <p:nvPr userDrawn="1"/>
          </p:nvGrpSpPr>
          <p:grpSpPr>
            <a:xfrm>
              <a:off x="13317310" y="6137670"/>
              <a:ext cx="1750842" cy="564707"/>
              <a:chOff x="13098875" y="6031678"/>
              <a:chExt cx="1969277" cy="635161"/>
            </a:xfrm>
          </p:grpSpPr>
          <p:sp>
            <p:nvSpPr>
              <p:cNvPr id="103" name="Rechthoek 102"/>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104" name="Groep 103"/>
              <p:cNvGrpSpPr/>
              <p:nvPr/>
            </p:nvGrpSpPr>
            <p:grpSpPr>
              <a:xfrm>
                <a:off x="13098875" y="6031679"/>
                <a:ext cx="1969277" cy="542924"/>
                <a:chOff x="13164976" y="6054428"/>
                <a:chExt cx="1969277" cy="542924"/>
              </a:xfrm>
            </p:grpSpPr>
            <p:sp>
              <p:nvSpPr>
                <p:cNvPr id="107" name="Rechthoek 106"/>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108" name="Groep 107"/>
                <p:cNvGrpSpPr/>
                <p:nvPr/>
              </p:nvGrpSpPr>
              <p:grpSpPr>
                <a:xfrm>
                  <a:off x="13214777" y="6112607"/>
                  <a:ext cx="145227" cy="129517"/>
                  <a:chOff x="12287399" y="5999447"/>
                  <a:chExt cx="194830" cy="173755"/>
                </a:xfrm>
              </p:grpSpPr>
              <p:sp>
                <p:nvSpPr>
                  <p:cNvPr id="111" name="Afgeronde rechthoek 110"/>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2" name="Rechthoek 111"/>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3" name="Rechthoek 112"/>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4" name="Rechthoek 113"/>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5" name="Rechthoek 114"/>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116" name="Rechthoek 115"/>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sp>
              <p:nvSpPr>
                <p:cNvPr id="109" name="Rechthoek 108"/>
                <p:cNvSpPr/>
                <p:nvPr/>
              </p:nvSpPr>
              <p:spPr>
                <a:xfrm>
                  <a:off x="13424745" y="6062530"/>
                  <a:ext cx="721558" cy="294249"/>
                </a:xfrm>
                <a:prstGeom prst="rect">
                  <a:avLst/>
                </a:prstGeom>
              </p:spPr>
              <p:txBody>
                <a:bodyPr wrap="none">
                  <a:spAutoFit/>
                </a:bodyPr>
                <a:lstStyle/>
                <a:p>
                  <a:r>
                    <a:rPr lang="nl-NL" sz="1100" dirty="0">
                      <a:latin typeface="+mj-lt"/>
                    </a:rPr>
                    <a:t>Indeling</a:t>
                  </a:r>
                </a:p>
              </p:txBody>
            </p:sp>
            <p:sp>
              <p:nvSpPr>
                <p:cNvPr id="110" name="Gelijkbenige driehoek 109"/>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105" name="Afgeronde rechthoek 104"/>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rPr>
                  <a:t>Dia herstellen</a:t>
                </a:r>
              </a:p>
            </p:txBody>
          </p:sp>
          <p:pic>
            <p:nvPicPr>
              <p:cNvPr id="10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18" name="Tijdelijke aanduiding voor tekst 6"/>
          <p:cNvSpPr>
            <a:spLocks noGrp="1"/>
          </p:cNvSpPr>
          <p:nvPr>
            <p:ph type="body" sz="quarter" idx="15" hasCustomPrompt="1"/>
          </p:nvPr>
        </p:nvSpPr>
        <p:spPr>
          <a:xfrm>
            <a:off x="457200" y="6771576"/>
            <a:ext cx="8667750" cy="406265"/>
          </a:xfrm>
        </p:spPr>
        <p:txBody>
          <a:bodyPr>
            <a:noAutofit/>
          </a:bodyPr>
          <a:lstStyle>
            <a:lvl1pPr algn="l">
              <a:defRPr lang="en-GB" sz="2800" b="1" kern="1200" dirty="0">
                <a:solidFill>
                  <a:schemeClr val="bg1"/>
                </a:solidFill>
              </a:defRPr>
            </a:lvl1pPr>
          </a:lstStyle>
          <a:p>
            <a:pPr algn="r"/>
            <a:r>
              <a:rPr lang="nl-NL" sz="2800" b="1" kern="1200" dirty="0">
                <a:solidFill>
                  <a:schemeClr val="bg1"/>
                </a:solidFill>
                <a:latin typeface="+mj-lt"/>
                <a:ea typeface="+mn-ea"/>
                <a:cs typeface="+mn-cs"/>
              </a:rPr>
              <a:t>Zijn er nog vragen?</a:t>
            </a:r>
            <a:endParaRPr lang="en-GB" sz="2800" b="1" kern="1200" dirty="0">
              <a:solidFill>
                <a:schemeClr val="bg1"/>
              </a:solidFill>
              <a:latin typeface="+mj-lt"/>
              <a:ea typeface="+mn-ea"/>
              <a:cs typeface="+mn-cs"/>
            </a:endParaRPr>
          </a:p>
        </p:txBody>
      </p:sp>
    </p:spTree>
    <p:extLst>
      <p:ext uri="{BB962C8B-B14F-4D97-AF65-F5344CB8AC3E}">
        <p14:creationId xmlns:p14="http://schemas.microsoft.com/office/powerpoint/2010/main" val="10307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ofdstuk">
    <p:spTree>
      <p:nvGrpSpPr>
        <p:cNvPr id="1" name=""/>
        <p:cNvGrpSpPr/>
        <p:nvPr/>
      </p:nvGrpSpPr>
      <p:grpSpPr>
        <a:xfrm>
          <a:off x="0" y="0"/>
          <a:ext cx="0" cy="0"/>
          <a:chOff x="0" y="0"/>
          <a:chExt cx="0" cy="0"/>
        </a:xfrm>
      </p:grpSpPr>
      <p:sp>
        <p:nvSpPr>
          <p:cNvPr id="7" name="Rechthoek 6"/>
          <p:cNvSpPr/>
          <p:nvPr userDrawn="1"/>
        </p:nvSpPr>
        <p:spPr>
          <a:xfrm flipH="1">
            <a:off x="1" y="1"/>
            <a:ext cx="18288000" cy="756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1"/>
          </a:p>
        </p:txBody>
      </p:sp>
      <p:sp>
        <p:nvSpPr>
          <p:cNvPr id="9" name="Tijdelijke aanduiding voor titel 1"/>
          <p:cNvSpPr>
            <a:spLocks noGrp="1"/>
          </p:cNvSpPr>
          <p:nvPr>
            <p:ph type="title" hasCustomPrompt="1"/>
          </p:nvPr>
        </p:nvSpPr>
        <p:spPr>
          <a:xfrm>
            <a:off x="1409701" y="1974324"/>
            <a:ext cx="15751279" cy="1024674"/>
          </a:xfrm>
          <a:prstGeom prst="rect">
            <a:avLst/>
          </a:prstGeom>
        </p:spPr>
        <p:txBody>
          <a:bodyPr vert="horz" lIns="0" tIns="0" rIns="0" bIns="0" rtlCol="0" anchor="ctr">
            <a:noAutofit/>
          </a:bodyPr>
          <a:lstStyle>
            <a:lvl1pPr algn="l">
              <a:defRPr sz="8800" b="0">
                <a:solidFill>
                  <a:schemeClr val="bg1"/>
                </a:solidFill>
              </a:defRPr>
            </a:lvl1pPr>
          </a:lstStyle>
          <a:p>
            <a:r>
              <a:rPr lang="nl-NL" dirty="0"/>
              <a:t>Plaats hier je titel</a:t>
            </a:r>
            <a:endParaRPr lang="en-GB" dirty="0"/>
          </a:p>
        </p:txBody>
      </p:sp>
      <p:sp>
        <p:nvSpPr>
          <p:cNvPr id="6" name="Tekstvak 5"/>
          <p:cNvSpPr txBox="1"/>
          <p:nvPr userDrawn="1"/>
        </p:nvSpPr>
        <p:spPr>
          <a:xfrm>
            <a:off x="9143999" y="-660005"/>
            <a:ext cx="9144001" cy="307777"/>
          </a:xfrm>
          <a:prstGeom prst="rect">
            <a:avLst/>
          </a:prstGeom>
          <a:noFill/>
        </p:spPr>
        <p:txBody>
          <a:bodyPr wrap="square" lIns="0" tIns="0" rIns="0" bIns="0" rtlCol="0">
            <a:spAutoFit/>
          </a:bodyPr>
          <a:lstStyle/>
          <a:p>
            <a:pPr algn="r"/>
            <a:r>
              <a:rPr lang="nl-NL" sz="2000" b="0" i="1">
                <a:solidFill>
                  <a:schemeClr val="tx2"/>
                </a:solidFill>
              </a:rPr>
              <a:t>Hoofdstuk met animatie</a:t>
            </a:r>
            <a:endParaRPr lang="en-GB" sz="2000" b="0" i="1">
              <a:solidFill>
                <a:schemeClr val="tx2"/>
              </a:solidFill>
            </a:endParaRPr>
          </a:p>
        </p:txBody>
      </p:sp>
      <p:sp>
        <p:nvSpPr>
          <p:cNvPr id="11" name="Tijdelijke aanduiding voor afbeelding 2"/>
          <p:cNvSpPr>
            <a:spLocks noGrp="1"/>
          </p:cNvSpPr>
          <p:nvPr>
            <p:ph type="pic" sz="quarter" idx="13" hasCustomPrompt="1"/>
          </p:nvPr>
        </p:nvSpPr>
        <p:spPr>
          <a:xfrm>
            <a:off x="1409701" y="4724400"/>
            <a:ext cx="4217576" cy="4217576"/>
          </a:xfrm>
          <a:solidFill>
            <a:schemeClr val="bg1">
              <a:lumMod val="85000"/>
            </a:schemeClr>
          </a:solidFill>
        </p:spPr>
        <p:txBody>
          <a:bodyPr bIns="1080000" anchor="ctr"/>
          <a:lstStyle>
            <a:lvl1pPr algn="ctr">
              <a:defRPr baseline="0"/>
            </a:lvl1pPr>
          </a:lstStyle>
          <a:p>
            <a:r>
              <a:rPr lang="nl-NL"/>
              <a:t>Klik op onderstaand icoon om een foto in te voegen.</a:t>
            </a:r>
            <a:endParaRPr lang="en-GB"/>
          </a:p>
        </p:txBody>
      </p:sp>
    </p:spTree>
    <p:extLst>
      <p:ext uri="{BB962C8B-B14F-4D97-AF65-F5344CB8AC3E}">
        <p14:creationId xmlns:p14="http://schemas.microsoft.com/office/powerpoint/2010/main" val="416710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met foto (50/50)">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3" hasCustomPrompt="1"/>
          </p:nvPr>
        </p:nvSpPr>
        <p:spPr>
          <a:xfrm>
            <a:off x="9144000" y="0"/>
            <a:ext cx="9144000" cy="10296525"/>
          </a:xfrm>
        </p:spPr>
        <p:txBody>
          <a:bodyPr bIns="1080000" anchor="ctr"/>
          <a:lstStyle>
            <a:lvl1pPr algn="ctr">
              <a:defRPr baseline="0"/>
            </a:lvl1pPr>
          </a:lstStyle>
          <a:p>
            <a:r>
              <a:rPr lang="nl-NL"/>
              <a:t>Klik op onderstaand icoon om een foto in te voegen.</a:t>
            </a:r>
            <a:endParaRPr lang="en-GB"/>
          </a:p>
        </p:txBody>
      </p:sp>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13" name="Tijdelijke aanduiding voor tekst 11"/>
          <p:cNvSpPr>
            <a:spLocks noGrp="1"/>
          </p:cNvSpPr>
          <p:nvPr>
            <p:ph type="body" sz="quarter" idx="12" hasCustomPrompt="1"/>
          </p:nvPr>
        </p:nvSpPr>
        <p:spPr>
          <a:xfrm>
            <a:off x="664951" y="1898698"/>
            <a:ext cx="7740978" cy="7643765"/>
          </a:xfrm>
          <a:ln>
            <a:noFill/>
          </a:ln>
        </p:spPr>
        <p:txBody>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Tekst</a:t>
            </a:r>
            <a:r>
              <a:rPr lang="nl-NL" sz="2000" b="0" i="1" baseline="0">
                <a:solidFill>
                  <a:schemeClr val="tx2"/>
                </a:solidFill>
              </a:rPr>
              <a:t> met foto (50/50)</a:t>
            </a:r>
            <a:endParaRPr lang="en-GB" sz="2000" b="0" i="1">
              <a:solidFill>
                <a:schemeClr val="tx2"/>
              </a:solidFill>
            </a:endParaRPr>
          </a:p>
        </p:txBody>
      </p:sp>
      <p:grpSp>
        <p:nvGrpSpPr>
          <p:cNvPr id="10" name="Groep 9"/>
          <p:cNvGrpSpPr/>
          <p:nvPr userDrawn="1"/>
        </p:nvGrpSpPr>
        <p:grpSpPr>
          <a:xfrm>
            <a:off x="18506532" y="-5444"/>
            <a:ext cx="2609094" cy="6868888"/>
            <a:chOff x="12470972" y="-5444"/>
            <a:chExt cx="2609094" cy="6868888"/>
          </a:xfrm>
        </p:grpSpPr>
        <p:sp>
          <p:nvSpPr>
            <p:cNvPr id="11" name="Rechthoek 10"/>
            <p:cNvSpPr/>
            <p:nvPr userDrawn="1"/>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AFBEELDING INVOEGEN</a:t>
              </a:r>
            </a:p>
          </p:txBody>
        </p:sp>
        <p:sp>
          <p:nvSpPr>
            <p:cNvPr id="12" name="Tekstvak 33"/>
            <p:cNvSpPr txBox="1"/>
            <p:nvPr userDrawn="1"/>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afbeelding</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userDrawn="1"/>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afbeelding die u wilt invoegen en klik op </a:t>
              </a:r>
              <a:r>
                <a:rPr lang="nl-NL" sz="1200" b="1" kern="0" dirty="0">
                  <a:latin typeface="+mj-lt"/>
                  <a:cs typeface="Segoe UI Light" panose="020B0502040204020203" pitchFamily="34" charset="0"/>
                </a:rPr>
                <a:t>‘Invoegen’</a:t>
              </a:r>
            </a:p>
          </p:txBody>
        </p:sp>
        <p:sp>
          <p:nvSpPr>
            <p:cNvPr id="15" name="Ovaal 14"/>
            <p:cNvSpPr/>
            <p:nvPr userDrawn="1"/>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userDrawn="1"/>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userDrawn="1"/>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userDrawn="1"/>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userDrawn="1"/>
          </p:nvCxnSpPr>
          <p:spPr>
            <a:xfrm>
              <a:off x="12470972" y="4334476"/>
              <a:ext cx="2608001" cy="0"/>
            </a:xfrm>
            <a:prstGeom prst="line">
              <a:avLst/>
            </a:prstGeom>
            <a:noFill/>
            <a:ln w="9525" cap="flat" cmpd="sng" algn="ctr">
              <a:solidFill>
                <a:schemeClr val="tx2"/>
              </a:solidFill>
              <a:prstDash val="solid"/>
            </a:ln>
            <a:effectLst/>
          </p:spPr>
        </p:cxnSp>
        <p:pic>
          <p:nvPicPr>
            <p:cNvPr id="20" name="Icoontje afbeeldi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88780" y="1490583"/>
              <a:ext cx="521075" cy="521075"/>
            </a:xfrm>
            <a:prstGeom prst="rect">
              <a:avLst/>
            </a:prstGeom>
          </p:spPr>
        </p:pic>
        <p:sp>
          <p:nvSpPr>
            <p:cNvPr id="21" name="Tekstvak 33"/>
            <p:cNvSpPr txBox="1"/>
            <p:nvPr userDrawn="1"/>
          </p:nvSpPr>
          <p:spPr>
            <a:xfrm>
              <a:off x="12479311" y="5017802"/>
              <a:ext cx="2588841" cy="40000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met de rechter muis knop op de miniatuurweergave van de dia en kies </a:t>
              </a:r>
              <a:r>
                <a:rPr lang="nl-NL" sz="1200" b="1" kern="0" dirty="0">
                  <a:latin typeface="+mj-lt"/>
                  <a:cs typeface="Segoe UI Light" panose="020B0502040204020203" pitchFamily="34" charset="0"/>
                </a:rPr>
                <a:t>‘Dia herstellen’</a:t>
              </a:r>
            </a:p>
          </p:txBody>
        </p:sp>
        <p:sp>
          <p:nvSpPr>
            <p:cNvPr id="22" name="Ovaal 21"/>
            <p:cNvSpPr/>
            <p:nvPr userDrawn="1"/>
          </p:nvSpPr>
          <p:spPr>
            <a:xfrm>
              <a:off x="12488779" y="4532940"/>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3</a:t>
              </a:r>
            </a:p>
          </p:txBody>
        </p:sp>
        <p:cxnSp>
          <p:nvCxnSpPr>
            <p:cNvPr id="23" name="Rechte verbindingslijn 22"/>
            <p:cNvCxnSpPr/>
            <p:nvPr userDrawn="1"/>
          </p:nvCxnSpPr>
          <p:spPr>
            <a:xfrm>
              <a:off x="12470972" y="6863444"/>
              <a:ext cx="2608001" cy="0"/>
            </a:xfrm>
            <a:prstGeom prst="line">
              <a:avLst/>
            </a:prstGeom>
            <a:noFill/>
            <a:ln w="9525" cap="flat" cmpd="sng" algn="ctr">
              <a:solidFill>
                <a:schemeClr val="tx2"/>
              </a:solidFill>
              <a:prstDash val="solid"/>
            </a:ln>
            <a:effectLst/>
          </p:spPr>
        </p:cxnSp>
        <p:grpSp>
          <p:nvGrpSpPr>
            <p:cNvPr id="24" name="Groep 23"/>
            <p:cNvGrpSpPr/>
            <p:nvPr userDrawn="1"/>
          </p:nvGrpSpPr>
          <p:grpSpPr>
            <a:xfrm>
              <a:off x="12483705" y="3745117"/>
              <a:ext cx="1114138" cy="297656"/>
              <a:chOff x="13560784" y="3471416"/>
              <a:chExt cx="1114138" cy="297656"/>
            </a:xfrm>
          </p:grpSpPr>
          <p:sp>
            <p:nvSpPr>
              <p:cNvPr id="42" name="Afgeronde rechthoek 41"/>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3"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44" name="Rechte verbindingslijn 43"/>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Gelijkbenige driehoek 44"/>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pic>
          <p:nvPicPr>
            <p:cNvPr id="25" name="Picture 2"/>
            <p:cNvPicPr>
              <a:picLocks noChangeAspect="1" noChangeArrowheads="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497988" y="5841756"/>
              <a:ext cx="1349836" cy="724544"/>
            </a:xfrm>
            <a:prstGeom prst="rect">
              <a:avLst/>
            </a:prstGeom>
            <a:solidFill>
              <a:schemeClr val="bg2"/>
            </a:solidFill>
            <a:ln>
              <a:noFill/>
            </a:ln>
            <a:extLst/>
          </p:spPr>
        </p:pic>
        <p:sp>
          <p:nvSpPr>
            <p:cNvPr id="26" name="Tekstvak 25"/>
            <p:cNvSpPr txBox="1"/>
            <p:nvPr userDrawn="1"/>
          </p:nvSpPr>
          <p:spPr>
            <a:xfrm>
              <a:off x="12588300" y="5865716"/>
              <a:ext cx="1169212" cy="646331"/>
            </a:xfrm>
            <a:prstGeom prst="rect">
              <a:avLst/>
            </a:prstGeom>
            <a:noFill/>
          </p:spPr>
          <p:txBody>
            <a:bodyPr wrap="square" rtlCol="0">
              <a:spAutoFit/>
            </a:bodyPr>
            <a:lstStyle/>
            <a:p>
              <a:pPr algn="ctr"/>
              <a:r>
                <a:rPr lang="nl-NL" sz="1200" b="1" dirty="0">
                  <a:latin typeface="+mj-lt"/>
                </a:rPr>
                <a:t>Plaats hier een screenshot van de slide</a:t>
              </a:r>
            </a:p>
          </p:txBody>
        </p:sp>
        <p:grpSp>
          <p:nvGrpSpPr>
            <p:cNvPr id="27" name="Groep 26"/>
            <p:cNvGrpSpPr/>
            <p:nvPr userDrawn="1"/>
          </p:nvGrpSpPr>
          <p:grpSpPr>
            <a:xfrm>
              <a:off x="13317310" y="6137670"/>
              <a:ext cx="1750842" cy="564707"/>
              <a:chOff x="13098875" y="6031678"/>
              <a:chExt cx="1969277" cy="635161"/>
            </a:xfrm>
          </p:grpSpPr>
          <p:sp>
            <p:nvSpPr>
              <p:cNvPr id="28" name="Rechthoek 27"/>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29" name="Groep 28"/>
              <p:cNvGrpSpPr/>
              <p:nvPr/>
            </p:nvGrpSpPr>
            <p:grpSpPr>
              <a:xfrm>
                <a:off x="13098875" y="6031679"/>
                <a:ext cx="1969277" cy="542924"/>
                <a:chOff x="13164976" y="6054428"/>
                <a:chExt cx="1969277" cy="542924"/>
              </a:xfrm>
            </p:grpSpPr>
            <p:sp>
              <p:nvSpPr>
                <p:cNvPr id="32" name="Rechthoek 31"/>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33" name="Groep 32"/>
                <p:cNvGrpSpPr/>
                <p:nvPr/>
              </p:nvGrpSpPr>
              <p:grpSpPr>
                <a:xfrm>
                  <a:off x="13214777" y="6112607"/>
                  <a:ext cx="145227" cy="129517"/>
                  <a:chOff x="12287399" y="5999447"/>
                  <a:chExt cx="194830" cy="173755"/>
                </a:xfrm>
              </p:grpSpPr>
              <p:sp>
                <p:nvSpPr>
                  <p:cNvPr id="36" name="Afgeronde rechthoek 35"/>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7" name="Rechthoek 36"/>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8" name="Rechthoek 37"/>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9" name="Rechthoek 38"/>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0" name="Rechthoek 39"/>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1" name="Rechthoek 40"/>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sp>
              <p:nvSpPr>
                <p:cNvPr id="34" name="Rechthoek 33"/>
                <p:cNvSpPr/>
                <p:nvPr/>
              </p:nvSpPr>
              <p:spPr>
                <a:xfrm>
                  <a:off x="13424745" y="6062530"/>
                  <a:ext cx="721558" cy="294249"/>
                </a:xfrm>
                <a:prstGeom prst="rect">
                  <a:avLst/>
                </a:prstGeom>
              </p:spPr>
              <p:txBody>
                <a:bodyPr wrap="none">
                  <a:spAutoFit/>
                </a:bodyPr>
                <a:lstStyle/>
                <a:p>
                  <a:r>
                    <a:rPr lang="nl-NL" sz="1100" dirty="0">
                      <a:latin typeface="+mj-lt"/>
                    </a:rPr>
                    <a:t>Indeling</a:t>
                  </a:r>
                </a:p>
              </p:txBody>
            </p:sp>
            <p:sp>
              <p:nvSpPr>
                <p:cNvPr id="35" name="Gelijkbenige driehoek 34"/>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30" name="Afgeronde rechthoek 29"/>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rPr>
                  <a:t>Dia herstellen</a:t>
                </a:r>
              </a:p>
            </p:txBody>
          </p:sp>
          <p:pic>
            <p:nvPicPr>
              <p:cNvPr id="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5105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kst met foto (50/50)">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3" hasCustomPrompt="1"/>
          </p:nvPr>
        </p:nvSpPr>
        <p:spPr>
          <a:xfrm>
            <a:off x="-1" y="0"/>
            <a:ext cx="18310321" cy="10296525"/>
          </a:xfrm>
        </p:spPr>
        <p:txBody>
          <a:bodyPr bIns="1080000" anchor="ctr"/>
          <a:lstStyle>
            <a:lvl1pPr algn="ctr">
              <a:defRPr baseline="0"/>
            </a:lvl1pPr>
          </a:lstStyle>
          <a:p>
            <a:r>
              <a:rPr lang="nl-NL"/>
              <a:t>Klik op onderstaand icoon om een foto in te voegen.</a:t>
            </a:r>
            <a:endParaRPr lang="en-GB"/>
          </a:p>
        </p:txBody>
      </p:sp>
      <p:sp>
        <p:nvSpPr>
          <p:cNvPr id="5" name="Tijdelijke aanduiding voor voettekst 4"/>
          <p:cNvSpPr>
            <a:spLocks noGrp="1"/>
          </p:cNvSpPr>
          <p:nvPr>
            <p:ph type="ftr" sz="quarter" idx="11"/>
          </p:nvPr>
        </p:nvSpPr>
        <p:spPr/>
        <p:txBody>
          <a:bodyPr/>
          <a:lstStyle/>
          <a:p>
            <a:endParaRPr lang="en-GB"/>
          </a:p>
        </p:txBody>
      </p:sp>
      <p:sp>
        <p:nvSpPr>
          <p:cNvPr id="13" name="Tijdelijke aanduiding voor tekst 11"/>
          <p:cNvSpPr>
            <a:spLocks noGrp="1"/>
          </p:cNvSpPr>
          <p:nvPr>
            <p:ph type="body" sz="quarter" idx="12" hasCustomPrompt="1"/>
          </p:nvPr>
        </p:nvSpPr>
        <p:spPr>
          <a:xfrm>
            <a:off x="0" y="711789"/>
            <a:ext cx="9965094" cy="7335146"/>
          </a:xfrm>
          <a:solidFill>
            <a:schemeClr val="tx2">
              <a:alpha val="90000"/>
            </a:schemeClr>
          </a:solidFill>
          <a:ln>
            <a:noFill/>
          </a:ln>
        </p:spPr>
        <p:txBody>
          <a:bodyPr lIns="684000" tIns="1980000" rIns="360000" anchor="t" anchorCtr="0"/>
          <a:lstStyle>
            <a:lvl1pPr>
              <a:lnSpc>
                <a:spcPct val="100000"/>
              </a:lnSpc>
              <a:spcAft>
                <a:spcPts val="600"/>
              </a:spcAft>
              <a:defRPr>
                <a:solidFill>
                  <a:schemeClr val="bg1"/>
                </a:solidFill>
              </a:defRPr>
            </a:lvl1pPr>
            <a:lvl2pPr>
              <a:lnSpc>
                <a:spcPct val="100000"/>
              </a:lnSpc>
              <a:spcAft>
                <a:spcPts val="600"/>
              </a:spcAft>
              <a:buClr>
                <a:schemeClr val="bg1"/>
              </a:buClr>
              <a:defRPr>
                <a:solidFill>
                  <a:schemeClr val="bg1"/>
                </a:solidFill>
              </a:defRPr>
            </a:lvl2pPr>
            <a:lvl3pPr>
              <a:lnSpc>
                <a:spcPct val="100000"/>
              </a:lnSpc>
              <a:spcAft>
                <a:spcPts val="600"/>
              </a:spcAft>
              <a:buClr>
                <a:schemeClr val="bg1"/>
              </a:buClr>
              <a:defRPr>
                <a:solidFill>
                  <a:schemeClr val="bg1"/>
                </a:solidFill>
              </a:defRPr>
            </a:lvl3pPr>
            <a:lvl4pPr>
              <a:lnSpc>
                <a:spcPct val="100000"/>
              </a:lnSpc>
              <a:spcAft>
                <a:spcPts val="600"/>
              </a:spcAft>
              <a:defRPr>
                <a:solidFill>
                  <a:schemeClr val="bg1"/>
                </a:solidFill>
              </a:defRPr>
            </a:lvl4pPr>
            <a:lvl5pPr>
              <a:lnSpc>
                <a:spcPct val="100000"/>
              </a:lnSpc>
              <a:spcAft>
                <a:spcPts val="600"/>
              </a:spcAft>
              <a:buClr>
                <a:schemeClr val="bg1"/>
              </a:buClr>
              <a:defRPr>
                <a:solidFill>
                  <a:schemeClr val="bg1"/>
                </a:solidFill>
              </a:defRPr>
            </a:lvl5pPr>
            <a:lvl6pPr>
              <a:lnSpc>
                <a:spcPct val="100000"/>
              </a:lnSpc>
              <a:spcAft>
                <a:spcPts val="600"/>
              </a:spcAft>
              <a:defRPr>
                <a:solidFill>
                  <a:schemeClr val="bg1"/>
                </a:solidFill>
              </a:defRPr>
            </a:lvl6p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Tekst</a:t>
            </a:r>
            <a:r>
              <a:rPr lang="nl-NL" sz="2000" b="0" i="1" baseline="0">
                <a:solidFill>
                  <a:schemeClr val="tx2"/>
                </a:solidFill>
              </a:rPr>
              <a:t> met foto (50/50)</a:t>
            </a:r>
            <a:endParaRPr lang="en-GB" sz="2000" b="0" i="1">
              <a:solidFill>
                <a:schemeClr val="tx2"/>
              </a:solidFill>
            </a:endParaRPr>
          </a:p>
        </p:txBody>
      </p:sp>
      <p:grpSp>
        <p:nvGrpSpPr>
          <p:cNvPr id="10" name="Groep 9"/>
          <p:cNvGrpSpPr/>
          <p:nvPr userDrawn="1"/>
        </p:nvGrpSpPr>
        <p:grpSpPr>
          <a:xfrm>
            <a:off x="18506532" y="-5444"/>
            <a:ext cx="2609094" cy="6868888"/>
            <a:chOff x="12470972" y="-5444"/>
            <a:chExt cx="2609094" cy="6868888"/>
          </a:xfrm>
        </p:grpSpPr>
        <p:sp>
          <p:nvSpPr>
            <p:cNvPr id="11" name="Rechthoek 10"/>
            <p:cNvSpPr/>
            <p:nvPr userDrawn="1"/>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AFBEELDING INVOEGEN</a:t>
              </a:r>
            </a:p>
          </p:txBody>
        </p:sp>
        <p:sp>
          <p:nvSpPr>
            <p:cNvPr id="12" name="Tekstvak 33"/>
            <p:cNvSpPr txBox="1"/>
            <p:nvPr userDrawn="1"/>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afbeelding</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userDrawn="1"/>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afbeelding die u wilt invoegen en klik op </a:t>
              </a:r>
              <a:r>
                <a:rPr lang="nl-NL" sz="1200" b="1" kern="0" dirty="0">
                  <a:latin typeface="+mj-lt"/>
                  <a:cs typeface="Segoe UI Light" panose="020B0502040204020203" pitchFamily="34" charset="0"/>
                </a:rPr>
                <a:t>‘Invoegen’</a:t>
              </a:r>
            </a:p>
          </p:txBody>
        </p:sp>
        <p:sp>
          <p:nvSpPr>
            <p:cNvPr id="15" name="Ovaal 14"/>
            <p:cNvSpPr/>
            <p:nvPr userDrawn="1"/>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userDrawn="1"/>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userDrawn="1"/>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userDrawn="1"/>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userDrawn="1"/>
          </p:nvCxnSpPr>
          <p:spPr>
            <a:xfrm>
              <a:off x="12470972" y="4334476"/>
              <a:ext cx="2608001" cy="0"/>
            </a:xfrm>
            <a:prstGeom prst="line">
              <a:avLst/>
            </a:prstGeom>
            <a:noFill/>
            <a:ln w="9525" cap="flat" cmpd="sng" algn="ctr">
              <a:solidFill>
                <a:schemeClr val="tx2"/>
              </a:solidFill>
              <a:prstDash val="solid"/>
            </a:ln>
            <a:effectLst/>
          </p:spPr>
        </p:cxnSp>
        <p:pic>
          <p:nvPicPr>
            <p:cNvPr id="20" name="Icoontje afbeeldi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88780" y="1490583"/>
              <a:ext cx="521075" cy="521075"/>
            </a:xfrm>
            <a:prstGeom prst="rect">
              <a:avLst/>
            </a:prstGeom>
          </p:spPr>
        </p:pic>
        <p:sp>
          <p:nvSpPr>
            <p:cNvPr id="21" name="Tekstvak 33"/>
            <p:cNvSpPr txBox="1"/>
            <p:nvPr userDrawn="1"/>
          </p:nvSpPr>
          <p:spPr>
            <a:xfrm>
              <a:off x="12479311" y="5017802"/>
              <a:ext cx="2588841" cy="40000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met de rechter muis knop op de miniatuurweergave van de dia en kies </a:t>
              </a:r>
              <a:r>
                <a:rPr lang="nl-NL" sz="1200" b="1" kern="0" dirty="0">
                  <a:latin typeface="+mj-lt"/>
                  <a:cs typeface="Segoe UI Light" panose="020B0502040204020203" pitchFamily="34" charset="0"/>
                </a:rPr>
                <a:t>‘Dia herstellen’</a:t>
              </a:r>
            </a:p>
          </p:txBody>
        </p:sp>
        <p:sp>
          <p:nvSpPr>
            <p:cNvPr id="22" name="Ovaal 21"/>
            <p:cNvSpPr/>
            <p:nvPr userDrawn="1"/>
          </p:nvSpPr>
          <p:spPr>
            <a:xfrm>
              <a:off x="12488779" y="4532940"/>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3</a:t>
              </a:r>
            </a:p>
          </p:txBody>
        </p:sp>
        <p:cxnSp>
          <p:nvCxnSpPr>
            <p:cNvPr id="23" name="Rechte verbindingslijn 22"/>
            <p:cNvCxnSpPr/>
            <p:nvPr userDrawn="1"/>
          </p:nvCxnSpPr>
          <p:spPr>
            <a:xfrm>
              <a:off x="12470972" y="6863444"/>
              <a:ext cx="2608001" cy="0"/>
            </a:xfrm>
            <a:prstGeom prst="line">
              <a:avLst/>
            </a:prstGeom>
            <a:noFill/>
            <a:ln w="9525" cap="flat" cmpd="sng" algn="ctr">
              <a:solidFill>
                <a:schemeClr val="tx2"/>
              </a:solidFill>
              <a:prstDash val="solid"/>
            </a:ln>
            <a:effectLst/>
          </p:spPr>
        </p:cxnSp>
        <p:grpSp>
          <p:nvGrpSpPr>
            <p:cNvPr id="24" name="Groep 23"/>
            <p:cNvGrpSpPr/>
            <p:nvPr userDrawn="1"/>
          </p:nvGrpSpPr>
          <p:grpSpPr>
            <a:xfrm>
              <a:off x="12483705" y="3745117"/>
              <a:ext cx="1114138" cy="297656"/>
              <a:chOff x="13560784" y="3471416"/>
              <a:chExt cx="1114138" cy="297656"/>
            </a:xfrm>
          </p:grpSpPr>
          <p:sp>
            <p:nvSpPr>
              <p:cNvPr id="42" name="Afgeronde rechthoek 41"/>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3"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44" name="Rechte verbindingslijn 43"/>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Gelijkbenige driehoek 44"/>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pic>
          <p:nvPicPr>
            <p:cNvPr id="25" name="Picture 2"/>
            <p:cNvPicPr>
              <a:picLocks noChangeAspect="1" noChangeArrowheads="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497988" y="5841756"/>
              <a:ext cx="1349836" cy="724544"/>
            </a:xfrm>
            <a:prstGeom prst="rect">
              <a:avLst/>
            </a:prstGeom>
            <a:solidFill>
              <a:schemeClr val="bg2"/>
            </a:solidFill>
            <a:ln>
              <a:noFill/>
            </a:ln>
            <a:extLst/>
          </p:spPr>
        </p:pic>
        <p:sp>
          <p:nvSpPr>
            <p:cNvPr id="26" name="Tekstvak 25"/>
            <p:cNvSpPr txBox="1"/>
            <p:nvPr userDrawn="1"/>
          </p:nvSpPr>
          <p:spPr>
            <a:xfrm>
              <a:off x="12588300" y="5865716"/>
              <a:ext cx="1169212" cy="646331"/>
            </a:xfrm>
            <a:prstGeom prst="rect">
              <a:avLst/>
            </a:prstGeom>
            <a:noFill/>
          </p:spPr>
          <p:txBody>
            <a:bodyPr wrap="square" rtlCol="0">
              <a:spAutoFit/>
            </a:bodyPr>
            <a:lstStyle/>
            <a:p>
              <a:pPr algn="ctr"/>
              <a:r>
                <a:rPr lang="nl-NL" sz="1200" b="1" dirty="0">
                  <a:latin typeface="+mj-lt"/>
                </a:rPr>
                <a:t>Plaats hier een screenshot van de slide</a:t>
              </a:r>
            </a:p>
          </p:txBody>
        </p:sp>
        <p:grpSp>
          <p:nvGrpSpPr>
            <p:cNvPr id="27" name="Groep 26"/>
            <p:cNvGrpSpPr/>
            <p:nvPr userDrawn="1"/>
          </p:nvGrpSpPr>
          <p:grpSpPr>
            <a:xfrm>
              <a:off x="13317310" y="6137670"/>
              <a:ext cx="1750842" cy="564707"/>
              <a:chOff x="13098875" y="6031678"/>
              <a:chExt cx="1969277" cy="635161"/>
            </a:xfrm>
          </p:grpSpPr>
          <p:sp>
            <p:nvSpPr>
              <p:cNvPr id="28" name="Rechthoek 27"/>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29" name="Groep 28"/>
              <p:cNvGrpSpPr/>
              <p:nvPr/>
            </p:nvGrpSpPr>
            <p:grpSpPr>
              <a:xfrm>
                <a:off x="13098875" y="6031679"/>
                <a:ext cx="1969277" cy="542924"/>
                <a:chOff x="13164976" y="6054428"/>
                <a:chExt cx="1969277" cy="542924"/>
              </a:xfrm>
            </p:grpSpPr>
            <p:sp>
              <p:nvSpPr>
                <p:cNvPr id="32" name="Rechthoek 31"/>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nvGrpSpPr>
                <p:cNvPr id="33" name="Groep 32"/>
                <p:cNvGrpSpPr/>
                <p:nvPr/>
              </p:nvGrpSpPr>
              <p:grpSpPr>
                <a:xfrm>
                  <a:off x="13214777" y="6112607"/>
                  <a:ext cx="145227" cy="129517"/>
                  <a:chOff x="12287399" y="5999447"/>
                  <a:chExt cx="194830" cy="173755"/>
                </a:xfrm>
              </p:grpSpPr>
              <p:sp>
                <p:nvSpPr>
                  <p:cNvPr id="36" name="Afgeronde rechthoek 35"/>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7" name="Rechthoek 36"/>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8" name="Rechthoek 37"/>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39" name="Rechthoek 38"/>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0" name="Rechthoek 39"/>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41" name="Rechthoek 40"/>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grpSp>
            <p:sp>
              <p:nvSpPr>
                <p:cNvPr id="34" name="Rechthoek 33"/>
                <p:cNvSpPr/>
                <p:nvPr/>
              </p:nvSpPr>
              <p:spPr>
                <a:xfrm>
                  <a:off x="13424745" y="6062530"/>
                  <a:ext cx="721558" cy="294249"/>
                </a:xfrm>
                <a:prstGeom prst="rect">
                  <a:avLst/>
                </a:prstGeom>
              </p:spPr>
              <p:txBody>
                <a:bodyPr wrap="none">
                  <a:spAutoFit/>
                </a:bodyPr>
                <a:lstStyle/>
                <a:p>
                  <a:r>
                    <a:rPr lang="nl-NL" sz="1100" dirty="0">
                      <a:latin typeface="+mj-lt"/>
                    </a:rPr>
                    <a:t>Indeling</a:t>
                  </a:r>
                </a:p>
              </p:txBody>
            </p:sp>
            <p:sp>
              <p:nvSpPr>
                <p:cNvPr id="35" name="Gelijkbenige driehoek 34"/>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30" name="Afgeronde rechthoek 29"/>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rPr>
                  <a:t>Dia herstellen</a:t>
                </a:r>
              </a:p>
            </p:txBody>
          </p:sp>
          <p:pic>
            <p:nvPicPr>
              <p:cNvPr id="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lvl1pPr>
              <a:defRPr>
                <a:solidFill>
                  <a:schemeClr val="bg1"/>
                </a:solidFill>
              </a:defRPr>
            </a:lvl1pPr>
          </a:lstStyle>
          <a:p>
            <a:r>
              <a:rPr lang="nl-NL" dirty="0"/>
              <a:t>Plaats hier je titel</a:t>
            </a:r>
            <a:endParaRPr lang="en-GB" dirty="0"/>
          </a:p>
        </p:txBody>
      </p:sp>
      <p:sp>
        <p:nvSpPr>
          <p:cNvPr id="47" name="Tijdelijke aanduiding voor tekst 11"/>
          <p:cNvSpPr>
            <a:spLocks noGrp="1"/>
          </p:cNvSpPr>
          <p:nvPr>
            <p:ph type="body" sz="quarter" idx="14" hasCustomPrompt="1"/>
          </p:nvPr>
        </p:nvSpPr>
        <p:spPr>
          <a:xfrm>
            <a:off x="664950" y="1751120"/>
            <a:ext cx="9300144" cy="552242"/>
          </a:xfrm>
          <a:noFill/>
          <a:ln>
            <a:noFill/>
          </a:ln>
        </p:spPr>
        <p:txBody>
          <a:bodyPr lIns="0" tIns="0" anchor="t" anchorCtr="0"/>
          <a:lstStyle>
            <a:lvl1pPr>
              <a:lnSpc>
                <a:spcPct val="100000"/>
              </a:lnSpc>
              <a:spcAft>
                <a:spcPts val="600"/>
              </a:spcAft>
              <a:defRPr sz="3200" b="1">
                <a:solidFill>
                  <a:schemeClr val="bg1"/>
                </a:solidFill>
              </a:defRPr>
            </a:lvl1pPr>
            <a:lvl2pPr>
              <a:lnSpc>
                <a:spcPct val="100000"/>
              </a:lnSpc>
              <a:spcAft>
                <a:spcPts val="600"/>
              </a:spcAft>
              <a:buClr>
                <a:schemeClr val="bg1"/>
              </a:buClr>
              <a:defRPr>
                <a:solidFill>
                  <a:schemeClr val="bg1"/>
                </a:solidFill>
              </a:defRPr>
            </a:lvl2pPr>
            <a:lvl3pPr>
              <a:lnSpc>
                <a:spcPct val="100000"/>
              </a:lnSpc>
              <a:spcAft>
                <a:spcPts val="600"/>
              </a:spcAft>
              <a:buClr>
                <a:schemeClr val="bg1"/>
              </a:buClr>
              <a:defRPr>
                <a:solidFill>
                  <a:schemeClr val="bg1"/>
                </a:solidFill>
              </a:defRPr>
            </a:lvl3pPr>
            <a:lvl4pPr>
              <a:lnSpc>
                <a:spcPct val="100000"/>
              </a:lnSpc>
              <a:spcAft>
                <a:spcPts val="600"/>
              </a:spcAft>
              <a:defRPr>
                <a:solidFill>
                  <a:schemeClr val="bg1"/>
                </a:solidFill>
              </a:defRPr>
            </a:lvl4pPr>
            <a:lvl5pPr>
              <a:lnSpc>
                <a:spcPct val="100000"/>
              </a:lnSpc>
              <a:spcAft>
                <a:spcPts val="600"/>
              </a:spcAft>
              <a:buClr>
                <a:schemeClr val="bg1"/>
              </a:buClr>
              <a:defRPr>
                <a:solidFill>
                  <a:schemeClr val="bg1"/>
                </a:solidFill>
              </a:defRPr>
            </a:lvl5pPr>
            <a:lvl6pPr>
              <a:lnSpc>
                <a:spcPct val="100000"/>
              </a:lnSpc>
              <a:spcAft>
                <a:spcPts val="600"/>
              </a:spcAft>
              <a:defRPr>
                <a:solidFill>
                  <a:schemeClr val="bg1"/>
                </a:solidFill>
              </a:defRPr>
            </a:lvl6pPr>
          </a:lstStyle>
          <a:p>
            <a:pPr lvl="0"/>
            <a:r>
              <a:rPr lang="en-GB" dirty="0"/>
              <a:t>Sub </a:t>
            </a:r>
            <a:r>
              <a:rPr lang="en-GB" dirty="0" err="1"/>
              <a:t>titel</a:t>
            </a:r>
            <a:endParaRPr lang="en-GB" dirty="0"/>
          </a:p>
        </p:txBody>
      </p:sp>
    </p:spTree>
    <p:extLst>
      <p:ext uri="{BB962C8B-B14F-4D97-AF65-F5344CB8AC3E}">
        <p14:creationId xmlns:p14="http://schemas.microsoft.com/office/powerpoint/2010/main" val="5530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en-GB"/>
          </a:p>
        </p:txBody>
      </p:sp>
      <p:sp>
        <p:nvSpPr>
          <p:cNvPr id="4" name="Tijdelijke aanduiding voor titel 1"/>
          <p:cNvSpPr>
            <a:spLocks noGrp="1"/>
          </p:cNvSpPr>
          <p:nvPr>
            <p:ph type="title" hasCustomPrompt="1"/>
          </p:nvPr>
        </p:nvSpPr>
        <p:spPr>
          <a:xfrm>
            <a:off x="664950" y="711790"/>
            <a:ext cx="17051550" cy="1024674"/>
          </a:xfrm>
          <a:prstGeom prst="rect">
            <a:avLst/>
          </a:prstGeom>
        </p:spPr>
        <p:txBody>
          <a:bodyPr vert="horz" lIns="0" tIns="0" rIns="0" bIns="0" rtlCol="0" anchor="b">
            <a:noAutofit/>
          </a:bodyPr>
          <a:lstStyle>
            <a:lvl1pPr>
              <a:defRPr/>
            </a:lvl1pPr>
          </a:lstStyle>
          <a:p>
            <a:r>
              <a:rPr lang="nl-NL" dirty="0"/>
              <a:t>Plaats hier je titel</a:t>
            </a:r>
            <a:endParaRPr lang="en-GB" dirty="0"/>
          </a:p>
        </p:txBody>
      </p:sp>
      <p:sp>
        <p:nvSpPr>
          <p:cNvPr id="5" name="Tekstvak 4"/>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Custom slide</a:t>
            </a:r>
            <a:r>
              <a:rPr lang="nl-NL" sz="2000" b="0" i="1" baseline="0">
                <a:solidFill>
                  <a:schemeClr val="tx2"/>
                </a:solidFill>
              </a:rPr>
              <a:t> met titel (leeg)</a:t>
            </a:r>
            <a:endParaRPr lang="en-GB" sz="2000" b="0" i="1">
              <a:solidFill>
                <a:schemeClr val="tx2"/>
              </a:solidFill>
            </a:endParaRPr>
          </a:p>
        </p:txBody>
      </p:sp>
      <p:sp>
        <p:nvSpPr>
          <p:cNvPr id="6" name="Tijdelijke aanduiding voor tekst 11"/>
          <p:cNvSpPr>
            <a:spLocks noGrp="1"/>
          </p:cNvSpPr>
          <p:nvPr>
            <p:ph type="body" sz="quarter" idx="12" hasCustomPrompt="1"/>
          </p:nvPr>
        </p:nvSpPr>
        <p:spPr>
          <a:xfrm>
            <a:off x="664950" y="1898698"/>
            <a:ext cx="7740000" cy="7643765"/>
          </a:xfrm>
          <a:ln>
            <a:noFill/>
          </a:ln>
        </p:spPr>
        <p:txBody>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Tree>
    <p:extLst>
      <p:ext uri="{BB962C8B-B14F-4D97-AF65-F5344CB8AC3E}">
        <p14:creationId xmlns:p14="http://schemas.microsoft.com/office/powerpoint/2010/main" val="245398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eeg) Witte tekst">
    <p:bg>
      <p:bgPr>
        <a:solidFill>
          <a:schemeClr val="bg2"/>
        </a:solidFill>
        <a:effectLst/>
      </p:bgPr>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en-GB"/>
          </a:p>
        </p:txBody>
      </p:sp>
      <p:sp>
        <p:nvSpPr>
          <p:cNvPr id="4" name="Tijdelijke aanduiding voor titel 1"/>
          <p:cNvSpPr>
            <a:spLocks noGrp="1"/>
          </p:cNvSpPr>
          <p:nvPr>
            <p:ph type="title" hasCustomPrompt="1"/>
          </p:nvPr>
        </p:nvSpPr>
        <p:spPr>
          <a:xfrm>
            <a:off x="664950" y="711790"/>
            <a:ext cx="16899150" cy="1024674"/>
          </a:xfrm>
          <a:prstGeom prst="rect">
            <a:avLst/>
          </a:prstGeom>
        </p:spPr>
        <p:txBody>
          <a:bodyPr vert="horz" lIns="0" tIns="0" rIns="0" bIns="0" rtlCol="0" anchor="b">
            <a:noAutofit/>
          </a:bodyPr>
          <a:lstStyle>
            <a:lvl1pPr>
              <a:defRPr>
                <a:solidFill>
                  <a:schemeClr val="bg1"/>
                </a:solidFill>
              </a:defRPr>
            </a:lvl1pPr>
          </a:lstStyle>
          <a:p>
            <a:r>
              <a:rPr lang="nl-NL" dirty="0"/>
              <a:t>Plaats hier je titel</a:t>
            </a:r>
            <a:endParaRPr lang="en-GB" dirty="0"/>
          </a:p>
        </p:txBody>
      </p:sp>
      <p:sp>
        <p:nvSpPr>
          <p:cNvPr id="5" name="Tekstvak 4"/>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dirty="0">
                <a:solidFill>
                  <a:schemeClr val="tx2"/>
                </a:solidFill>
              </a:rPr>
              <a:t>Custom (leeg) Witte tekst</a:t>
            </a:r>
            <a:endParaRPr lang="en-GB" sz="2000" b="0" i="1" dirty="0">
              <a:solidFill>
                <a:schemeClr val="tx2"/>
              </a:solidFill>
            </a:endParaRPr>
          </a:p>
        </p:txBody>
      </p:sp>
      <p:sp>
        <p:nvSpPr>
          <p:cNvPr id="6" name="Tijdelijke aanduiding voor tekst 11"/>
          <p:cNvSpPr>
            <a:spLocks noGrp="1"/>
          </p:cNvSpPr>
          <p:nvPr>
            <p:ph type="body" sz="quarter" idx="12" hasCustomPrompt="1"/>
          </p:nvPr>
        </p:nvSpPr>
        <p:spPr>
          <a:xfrm>
            <a:off x="664950" y="1898698"/>
            <a:ext cx="5545350" cy="7643765"/>
          </a:xfrm>
          <a:ln>
            <a:noFill/>
          </a:ln>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Tree>
    <p:extLst>
      <p:ext uri="{BB962C8B-B14F-4D97-AF65-F5344CB8AC3E}">
        <p14:creationId xmlns:p14="http://schemas.microsoft.com/office/powerpoint/2010/main" val="176525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13" name="Tijdelijke aanduiding voor tekst 11"/>
          <p:cNvSpPr>
            <a:spLocks noGrp="1"/>
          </p:cNvSpPr>
          <p:nvPr>
            <p:ph type="body" sz="quarter" idx="12" hasCustomPrompt="1"/>
          </p:nvPr>
        </p:nvSpPr>
        <p:spPr>
          <a:xfrm>
            <a:off x="664950" y="1898698"/>
            <a:ext cx="7740000" cy="762859"/>
          </a:xfrm>
          <a:ln>
            <a:noFill/>
          </a:ln>
        </p:spPr>
        <p:txBody>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dirty="0">
                <a:solidFill>
                  <a:schemeClr val="tx2"/>
                </a:solidFill>
              </a:rPr>
              <a:t>Tekst</a:t>
            </a:r>
            <a:endParaRPr lang="en-GB" sz="2000" b="0" i="1" dirty="0">
              <a:solidFill>
                <a:schemeClr val="tx2"/>
              </a:solidFill>
            </a:endParaRPr>
          </a:p>
        </p:txBody>
      </p:sp>
      <p:grpSp>
        <p:nvGrpSpPr>
          <p:cNvPr id="7" name="Groep 6"/>
          <p:cNvGrpSpPr/>
          <p:nvPr userDrawn="1"/>
        </p:nvGrpSpPr>
        <p:grpSpPr>
          <a:xfrm>
            <a:off x="18440688" y="-5444"/>
            <a:ext cx="2697278" cy="6868888"/>
            <a:chOff x="12382788" y="-5444"/>
            <a:chExt cx="2697278" cy="6868888"/>
          </a:xfrm>
        </p:grpSpPr>
        <p:grpSp>
          <p:nvGrpSpPr>
            <p:cNvPr id="8" name="Groep 7"/>
            <p:cNvGrpSpPr/>
            <p:nvPr userDrawn="1"/>
          </p:nvGrpSpPr>
          <p:grpSpPr>
            <a:xfrm>
              <a:off x="12382788" y="1480224"/>
              <a:ext cx="689983" cy="573048"/>
              <a:chOff x="15171969" y="1587338"/>
              <a:chExt cx="755407" cy="627385"/>
            </a:xfrm>
          </p:grpSpPr>
          <p:sp>
            <p:nvSpPr>
              <p:cNvPr id="64"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65" name="Groep 64"/>
              <p:cNvGrpSpPr/>
              <p:nvPr userDrawn="1"/>
            </p:nvGrpSpPr>
            <p:grpSpPr>
              <a:xfrm>
                <a:off x="15281106" y="1587338"/>
                <a:ext cx="511775" cy="560304"/>
                <a:chOff x="10604642" y="969717"/>
                <a:chExt cx="1290643" cy="1427163"/>
              </a:xfrm>
            </p:grpSpPr>
            <p:grpSp>
              <p:nvGrpSpPr>
                <p:cNvPr id="66" name="Group 879"/>
                <p:cNvGrpSpPr>
                  <a:grpSpLocks noChangeAspect="1"/>
                </p:cNvGrpSpPr>
                <p:nvPr userDrawn="1"/>
              </p:nvGrpSpPr>
              <p:grpSpPr bwMode="auto">
                <a:xfrm>
                  <a:off x="10604642" y="969717"/>
                  <a:ext cx="1290643" cy="1427163"/>
                  <a:chOff x="4798" y="1515"/>
                  <a:chExt cx="813" cy="899"/>
                </a:xfrm>
              </p:grpSpPr>
              <p:sp>
                <p:nvSpPr>
                  <p:cNvPr id="68"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9"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0"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1"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2"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3"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4"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5"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6"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67" name="Vrije vorm 66"/>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10" name="Groep 9"/>
            <p:cNvGrpSpPr/>
            <p:nvPr/>
          </p:nvGrpSpPr>
          <p:grpSpPr>
            <a:xfrm>
              <a:off x="12487778" y="6003628"/>
              <a:ext cx="1980859" cy="542924"/>
              <a:chOff x="12390702" y="6054428"/>
              <a:chExt cx="1980859" cy="542924"/>
            </a:xfrm>
          </p:grpSpPr>
          <p:sp>
            <p:nvSpPr>
              <p:cNvPr id="30" name="Rechthoek 29"/>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1" name="Rechthoek 30"/>
              <p:cNvSpPr/>
              <p:nvPr/>
            </p:nvSpPr>
            <p:spPr>
              <a:xfrm>
                <a:off x="12662053" y="6062530"/>
                <a:ext cx="1241045" cy="261610"/>
              </a:xfrm>
              <a:prstGeom prst="rect">
                <a:avLst/>
              </a:prstGeom>
            </p:spPr>
            <p:txBody>
              <a:bodyPr wrap="none">
                <a:spAutoFit/>
              </a:bodyPr>
              <a:lstStyle/>
              <a:p>
                <a:r>
                  <a:rPr lang="nl-NL" sz="1100" dirty="0">
                    <a:latin typeface="+mj-lt"/>
                    <a:ea typeface="Adobe Heiti Std R" panose="020B0400000000000000" pitchFamily="34" charset="-128"/>
                    <a:cs typeface="Segoe UI Light" panose="020B0502040204020203" pitchFamily="34" charset="0"/>
                  </a:rPr>
                  <a:t>Ander grafiektype…</a:t>
                </a:r>
              </a:p>
            </p:txBody>
          </p:sp>
          <p:sp>
            <p:nvSpPr>
              <p:cNvPr id="32" name="Gelijkbenige driehoek 31"/>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3" name="Afgeronde rechthoek 32"/>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ea typeface="Adobe Heiti Std R" panose="020B0400000000000000" pitchFamily="34" charset="-128"/>
                    <a:cs typeface="Segoe UI Light" panose="020B0502040204020203" pitchFamily="34" charset="0"/>
                  </a:rPr>
                  <a:t>Gegevens bewerken…</a:t>
                </a:r>
              </a:p>
            </p:txBody>
          </p:sp>
          <p:grpSp>
            <p:nvGrpSpPr>
              <p:cNvPr id="34" name="Groep 33"/>
              <p:cNvGrpSpPr/>
              <p:nvPr/>
            </p:nvGrpSpPr>
            <p:grpSpPr>
              <a:xfrm>
                <a:off x="12461788" y="6100223"/>
                <a:ext cx="204691" cy="170000"/>
                <a:chOff x="15171969" y="1587338"/>
                <a:chExt cx="755407" cy="627385"/>
              </a:xfrm>
            </p:grpSpPr>
            <p:sp>
              <p:nvSpPr>
                <p:cNvPr id="51"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52" name="Groep 51"/>
                <p:cNvGrpSpPr/>
                <p:nvPr userDrawn="1"/>
              </p:nvGrpSpPr>
              <p:grpSpPr>
                <a:xfrm>
                  <a:off x="15281106" y="1587338"/>
                  <a:ext cx="511775" cy="560304"/>
                  <a:chOff x="10604642" y="969717"/>
                  <a:chExt cx="1290643" cy="1427163"/>
                </a:xfrm>
              </p:grpSpPr>
              <p:grpSp>
                <p:nvGrpSpPr>
                  <p:cNvPr id="53" name="Group 879"/>
                  <p:cNvGrpSpPr>
                    <a:grpSpLocks noChangeAspect="1"/>
                  </p:cNvGrpSpPr>
                  <p:nvPr userDrawn="1"/>
                </p:nvGrpSpPr>
                <p:grpSpPr bwMode="auto">
                  <a:xfrm>
                    <a:off x="10604642" y="969717"/>
                    <a:ext cx="1290643" cy="1427163"/>
                    <a:chOff x="4798" y="1515"/>
                    <a:chExt cx="813" cy="899"/>
                  </a:xfrm>
                </p:grpSpPr>
                <p:sp>
                  <p:nvSpPr>
                    <p:cNvPr id="55"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6"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7"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8"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9"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0"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1"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2"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3"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54" name="Vrije vorm 53"/>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35" name="Groep 34"/>
              <p:cNvGrpSpPr/>
              <p:nvPr/>
            </p:nvGrpSpPr>
            <p:grpSpPr>
              <a:xfrm>
                <a:off x="12468521" y="6356844"/>
                <a:ext cx="133446" cy="114786"/>
                <a:chOff x="14587469" y="6356844"/>
                <a:chExt cx="133446" cy="114786"/>
              </a:xfrm>
            </p:grpSpPr>
            <p:sp>
              <p:nvSpPr>
                <p:cNvPr id="41"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2"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3"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cxnSp>
              <p:nvCxnSpPr>
                <p:cNvPr id="44" name="Rechte verbindingslijn 43"/>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grpSp>
          <p:grpSp>
            <p:nvGrpSpPr>
              <p:cNvPr id="36" name="Groep 35"/>
              <p:cNvGrpSpPr/>
              <p:nvPr/>
            </p:nvGrpSpPr>
            <p:grpSpPr>
              <a:xfrm>
                <a:off x="12529899" y="6421402"/>
                <a:ext cx="97399" cy="97399"/>
                <a:chOff x="14546483" y="5323041"/>
                <a:chExt cx="242460" cy="242460"/>
              </a:xfrm>
            </p:grpSpPr>
            <p:sp>
              <p:nvSpPr>
                <p:cNvPr id="37" name="Rechthoek 36"/>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nvGrpSpPr>
                <p:cNvPr id="38" name="Groep 37"/>
                <p:cNvGrpSpPr/>
                <p:nvPr/>
              </p:nvGrpSpPr>
              <p:grpSpPr>
                <a:xfrm>
                  <a:off x="14568035" y="5357818"/>
                  <a:ext cx="199836" cy="175226"/>
                  <a:chOff x="14559757" y="5349611"/>
                  <a:chExt cx="216392" cy="191641"/>
                </a:xfrm>
              </p:grpSpPr>
              <p:sp>
                <p:nvSpPr>
                  <p:cNvPr id="39" name="Parallellogram 38"/>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40" name="Parallellogram 39"/>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grpSp>
        </p:grpSp>
        <p:sp>
          <p:nvSpPr>
            <p:cNvPr id="11" name="Rechthoek 10"/>
            <p:cNvSpPr/>
            <p:nvPr/>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INVOEGEN</a:t>
              </a:r>
            </a:p>
          </p:txBody>
        </p:sp>
        <p:sp>
          <p:nvSpPr>
            <p:cNvPr id="12" name="Tekstvak 33"/>
            <p:cNvSpPr txBox="1"/>
            <p:nvPr/>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grafiek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die u wilt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invoegen en klik op </a:t>
              </a:r>
              <a:r>
                <a:rPr lang="nl-NL" sz="1200" b="1" kern="0" dirty="0">
                  <a:latin typeface="+mj-lt"/>
                  <a:cs typeface="Segoe UI Light" panose="020B0502040204020203" pitchFamily="34" charset="0"/>
                </a:rPr>
                <a:t>‘Invoegen’</a:t>
              </a:r>
            </a:p>
          </p:txBody>
        </p:sp>
        <p:sp>
          <p:nvSpPr>
            <p:cNvPr id="15" name="Ovaal 14"/>
            <p:cNvSpPr/>
            <p:nvPr/>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p:nvCxnSpPr>
          <p:spPr>
            <a:xfrm>
              <a:off x="12470972" y="4334476"/>
              <a:ext cx="2608001" cy="0"/>
            </a:xfrm>
            <a:prstGeom prst="line">
              <a:avLst/>
            </a:prstGeom>
            <a:noFill/>
            <a:ln w="9525" cap="flat" cmpd="sng" algn="ctr">
              <a:solidFill>
                <a:schemeClr val="tx2"/>
              </a:solidFill>
              <a:prstDash val="solid"/>
            </a:ln>
            <a:effectLst/>
          </p:spPr>
        </p:cxnSp>
        <p:sp>
          <p:nvSpPr>
            <p:cNvPr id="20" name="Tekstvak 33"/>
            <p:cNvSpPr txBox="1"/>
            <p:nvPr/>
          </p:nvSpPr>
          <p:spPr>
            <a:xfrm>
              <a:off x="12479311" y="5259838"/>
              <a:ext cx="2588841" cy="447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klik op de rechter muisknop en kies </a:t>
              </a:r>
              <a:r>
                <a:rPr lang="nl-NL" sz="1200" b="1" kern="0" dirty="0">
                  <a:latin typeface="+mj-lt"/>
                  <a:cs typeface="Segoe UI Light" panose="020B0502040204020203" pitchFamily="34" charset="0"/>
                </a:rPr>
                <a:t>‘Gegevens bewerken’</a:t>
              </a:r>
            </a:p>
          </p:txBody>
        </p:sp>
        <p:cxnSp>
          <p:nvCxnSpPr>
            <p:cNvPr id="21" name="Rechte verbindingslijn 20"/>
            <p:cNvCxnSpPr/>
            <p:nvPr/>
          </p:nvCxnSpPr>
          <p:spPr>
            <a:xfrm>
              <a:off x="12470972" y="6863444"/>
              <a:ext cx="2608001" cy="0"/>
            </a:xfrm>
            <a:prstGeom prst="line">
              <a:avLst/>
            </a:prstGeom>
            <a:noFill/>
            <a:ln w="9525" cap="flat" cmpd="sng" algn="ctr">
              <a:solidFill>
                <a:schemeClr val="tx2"/>
              </a:solidFill>
              <a:prstDash val="solid"/>
            </a:ln>
            <a:effectLst/>
          </p:spPr>
        </p:cxnSp>
        <p:grpSp>
          <p:nvGrpSpPr>
            <p:cNvPr id="22" name="Groep 21"/>
            <p:cNvGrpSpPr/>
            <p:nvPr/>
          </p:nvGrpSpPr>
          <p:grpSpPr>
            <a:xfrm>
              <a:off x="12483705" y="3745117"/>
              <a:ext cx="1114138" cy="297656"/>
              <a:chOff x="13560784" y="3471416"/>
              <a:chExt cx="1114138" cy="297656"/>
            </a:xfrm>
          </p:grpSpPr>
          <p:sp>
            <p:nvSpPr>
              <p:cNvPr id="26" name="Afgeronde rechthoek 2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27"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28" name="Rechte verbindingslijn 2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Gelijkbenige driehoek 2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23" name="Rechthoek 22"/>
            <p:cNvSpPr/>
            <p:nvPr/>
          </p:nvSpPr>
          <p:spPr>
            <a:xfrm>
              <a:off x="12483705" y="4856599"/>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BEWERKEN</a:t>
              </a:r>
            </a:p>
          </p:txBody>
        </p:sp>
        <p:cxnSp>
          <p:nvCxnSpPr>
            <p:cNvPr id="24" name="Rechte verbindingslijn 23"/>
            <p:cNvCxnSpPr/>
            <p:nvPr/>
          </p:nvCxnSpPr>
          <p:spPr>
            <a:xfrm>
              <a:off x="12487778" y="5145063"/>
              <a:ext cx="2592288" cy="0"/>
            </a:xfrm>
            <a:prstGeom prst="line">
              <a:avLst/>
            </a:prstGeom>
            <a:noFill/>
            <a:ln w="9525" cap="flat" cmpd="sng" algn="ctr">
              <a:solidFill>
                <a:schemeClr val="tx2"/>
              </a:solidFill>
              <a:prstDash val="solid"/>
            </a:ln>
            <a:effectLst/>
          </p:spPr>
        </p:cxnSp>
        <p:pic>
          <p:nvPicPr>
            <p:cNvPr id="2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54186" y="6395104"/>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395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met grafiek (50/50)">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13" name="Tijdelijke aanduiding voor tekst 11"/>
          <p:cNvSpPr>
            <a:spLocks noGrp="1"/>
          </p:cNvSpPr>
          <p:nvPr>
            <p:ph type="body" sz="quarter" idx="12" hasCustomPrompt="1"/>
          </p:nvPr>
        </p:nvSpPr>
        <p:spPr>
          <a:xfrm>
            <a:off x="664950" y="1898698"/>
            <a:ext cx="7740000" cy="7643765"/>
          </a:xfrm>
          <a:ln>
            <a:noFill/>
          </a:ln>
        </p:spPr>
        <p:txBody>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dirty="0">
                <a:solidFill>
                  <a:schemeClr val="tx2"/>
                </a:solidFill>
              </a:rPr>
              <a:t>Tekst</a:t>
            </a:r>
            <a:r>
              <a:rPr lang="nl-NL" sz="2000" b="0" i="1" baseline="0" dirty="0">
                <a:solidFill>
                  <a:schemeClr val="tx2"/>
                </a:solidFill>
              </a:rPr>
              <a:t> met grafiek (50/50)</a:t>
            </a:r>
            <a:endParaRPr lang="en-GB" sz="2000" b="0" i="1" dirty="0">
              <a:solidFill>
                <a:schemeClr val="tx2"/>
              </a:solidFill>
            </a:endParaRPr>
          </a:p>
        </p:txBody>
      </p:sp>
      <p:sp>
        <p:nvSpPr>
          <p:cNvPr id="3" name="Tijdelijke aanduiding voor grafiek 2"/>
          <p:cNvSpPr>
            <a:spLocks noGrp="1"/>
          </p:cNvSpPr>
          <p:nvPr>
            <p:ph type="chart" sz="quarter" idx="13" hasCustomPrompt="1"/>
          </p:nvPr>
        </p:nvSpPr>
        <p:spPr>
          <a:xfrm>
            <a:off x="9144000" y="1898698"/>
            <a:ext cx="8479050" cy="7643765"/>
          </a:xfrm>
        </p:spPr>
        <p:txBody>
          <a:bodyPr bIns="1080000" anchor="ctr"/>
          <a:lstStyle>
            <a:lvl1pPr algn="ctr">
              <a:defRPr/>
            </a:lvl1pPr>
          </a:lstStyle>
          <a:p>
            <a:r>
              <a:rPr lang="nl-NL"/>
              <a:t>Klik op onderstaand icoon om een grafiek in te voegen.</a:t>
            </a:r>
            <a:endParaRPr lang="en-GB"/>
          </a:p>
        </p:txBody>
      </p:sp>
      <p:grpSp>
        <p:nvGrpSpPr>
          <p:cNvPr id="7" name="Groep 6"/>
          <p:cNvGrpSpPr/>
          <p:nvPr userDrawn="1"/>
        </p:nvGrpSpPr>
        <p:grpSpPr>
          <a:xfrm>
            <a:off x="18440688" y="-5444"/>
            <a:ext cx="2697278" cy="6868888"/>
            <a:chOff x="12382788" y="-5444"/>
            <a:chExt cx="2697278" cy="6868888"/>
          </a:xfrm>
        </p:grpSpPr>
        <p:grpSp>
          <p:nvGrpSpPr>
            <p:cNvPr id="8" name="Groep 7"/>
            <p:cNvGrpSpPr/>
            <p:nvPr userDrawn="1"/>
          </p:nvGrpSpPr>
          <p:grpSpPr>
            <a:xfrm>
              <a:off x="12382788" y="1480224"/>
              <a:ext cx="689983" cy="573048"/>
              <a:chOff x="15171969" y="1587338"/>
              <a:chExt cx="755407" cy="627385"/>
            </a:xfrm>
          </p:grpSpPr>
          <p:sp>
            <p:nvSpPr>
              <p:cNvPr id="64"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65" name="Groep 64"/>
              <p:cNvGrpSpPr/>
              <p:nvPr userDrawn="1"/>
            </p:nvGrpSpPr>
            <p:grpSpPr>
              <a:xfrm>
                <a:off x="15281106" y="1587338"/>
                <a:ext cx="511775" cy="560304"/>
                <a:chOff x="10604642" y="969717"/>
                <a:chExt cx="1290643" cy="1427163"/>
              </a:xfrm>
            </p:grpSpPr>
            <p:grpSp>
              <p:nvGrpSpPr>
                <p:cNvPr id="66" name="Group 879"/>
                <p:cNvGrpSpPr>
                  <a:grpSpLocks noChangeAspect="1"/>
                </p:cNvGrpSpPr>
                <p:nvPr userDrawn="1"/>
              </p:nvGrpSpPr>
              <p:grpSpPr bwMode="auto">
                <a:xfrm>
                  <a:off x="10604642" y="969717"/>
                  <a:ext cx="1290643" cy="1427163"/>
                  <a:chOff x="4798" y="1515"/>
                  <a:chExt cx="813" cy="899"/>
                </a:xfrm>
              </p:grpSpPr>
              <p:sp>
                <p:nvSpPr>
                  <p:cNvPr id="68"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9"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0"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1"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2"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3"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4"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5"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6"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67" name="Vrije vorm 66"/>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10" name="Groep 9"/>
            <p:cNvGrpSpPr/>
            <p:nvPr/>
          </p:nvGrpSpPr>
          <p:grpSpPr>
            <a:xfrm>
              <a:off x="12487778" y="6003628"/>
              <a:ext cx="1980859" cy="542924"/>
              <a:chOff x="12390702" y="6054428"/>
              <a:chExt cx="1980859" cy="542924"/>
            </a:xfrm>
          </p:grpSpPr>
          <p:sp>
            <p:nvSpPr>
              <p:cNvPr id="30" name="Rechthoek 29"/>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1" name="Rechthoek 30"/>
              <p:cNvSpPr/>
              <p:nvPr/>
            </p:nvSpPr>
            <p:spPr>
              <a:xfrm>
                <a:off x="12662053" y="6062530"/>
                <a:ext cx="1241045" cy="261610"/>
              </a:xfrm>
              <a:prstGeom prst="rect">
                <a:avLst/>
              </a:prstGeom>
            </p:spPr>
            <p:txBody>
              <a:bodyPr wrap="none">
                <a:spAutoFit/>
              </a:bodyPr>
              <a:lstStyle/>
              <a:p>
                <a:r>
                  <a:rPr lang="nl-NL" sz="1100" dirty="0">
                    <a:latin typeface="+mj-lt"/>
                    <a:ea typeface="Adobe Heiti Std R" panose="020B0400000000000000" pitchFamily="34" charset="-128"/>
                    <a:cs typeface="Segoe UI Light" panose="020B0502040204020203" pitchFamily="34" charset="0"/>
                  </a:rPr>
                  <a:t>Ander grafiektype…</a:t>
                </a:r>
              </a:p>
            </p:txBody>
          </p:sp>
          <p:sp>
            <p:nvSpPr>
              <p:cNvPr id="32" name="Gelijkbenige driehoek 31"/>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3" name="Afgeronde rechthoek 32"/>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ea typeface="Adobe Heiti Std R" panose="020B0400000000000000" pitchFamily="34" charset="-128"/>
                    <a:cs typeface="Segoe UI Light" panose="020B0502040204020203" pitchFamily="34" charset="0"/>
                  </a:rPr>
                  <a:t>Gegevens bewerken…</a:t>
                </a:r>
              </a:p>
            </p:txBody>
          </p:sp>
          <p:grpSp>
            <p:nvGrpSpPr>
              <p:cNvPr id="34" name="Groep 33"/>
              <p:cNvGrpSpPr/>
              <p:nvPr/>
            </p:nvGrpSpPr>
            <p:grpSpPr>
              <a:xfrm>
                <a:off x="12461788" y="6100223"/>
                <a:ext cx="204691" cy="170000"/>
                <a:chOff x="15171969" y="1587338"/>
                <a:chExt cx="755407" cy="627385"/>
              </a:xfrm>
            </p:grpSpPr>
            <p:sp>
              <p:nvSpPr>
                <p:cNvPr id="51"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52" name="Groep 51"/>
                <p:cNvGrpSpPr/>
                <p:nvPr userDrawn="1"/>
              </p:nvGrpSpPr>
              <p:grpSpPr>
                <a:xfrm>
                  <a:off x="15281106" y="1587338"/>
                  <a:ext cx="511775" cy="560304"/>
                  <a:chOff x="10604642" y="969717"/>
                  <a:chExt cx="1290643" cy="1427163"/>
                </a:xfrm>
              </p:grpSpPr>
              <p:grpSp>
                <p:nvGrpSpPr>
                  <p:cNvPr id="53" name="Group 879"/>
                  <p:cNvGrpSpPr>
                    <a:grpSpLocks noChangeAspect="1"/>
                  </p:cNvGrpSpPr>
                  <p:nvPr userDrawn="1"/>
                </p:nvGrpSpPr>
                <p:grpSpPr bwMode="auto">
                  <a:xfrm>
                    <a:off x="10604642" y="969717"/>
                    <a:ext cx="1290643" cy="1427163"/>
                    <a:chOff x="4798" y="1515"/>
                    <a:chExt cx="813" cy="899"/>
                  </a:xfrm>
                </p:grpSpPr>
                <p:sp>
                  <p:nvSpPr>
                    <p:cNvPr id="55"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6"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7"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8"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9"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0"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1"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2"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3"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54" name="Vrije vorm 53"/>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35" name="Groep 34"/>
              <p:cNvGrpSpPr/>
              <p:nvPr/>
            </p:nvGrpSpPr>
            <p:grpSpPr>
              <a:xfrm>
                <a:off x="12468521" y="6356844"/>
                <a:ext cx="133446" cy="114786"/>
                <a:chOff x="14587469" y="6356844"/>
                <a:chExt cx="133446" cy="114786"/>
              </a:xfrm>
            </p:grpSpPr>
            <p:sp>
              <p:nvSpPr>
                <p:cNvPr id="41"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2"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3"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cxnSp>
              <p:nvCxnSpPr>
                <p:cNvPr id="44" name="Rechte verbindingslijn 43"/>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grpSp>
          <p:grpSp>
            <p:nvGrpSpPr>
              <p:cNvPr id="36" name="Groep 35"/>
              <p:cNvGrpSpPr/>
              <p:nvPr/>
            </p:nvGrpSpPr>
            <p:grpSpPr>
              <a:xfrm>
                <a:off x="12529899" y="6421402"/>
                <a:ext cx="97399" cy="97399"/>
                <a:chOff x="14546483" y="5323041"/>
                <a:chExt cx="242460" cy="242460"/>
              </a:xfrm>
            </p:grpSpPr>
            <p:sp>
              <p:nvSpPr>
                <p:cNvPr id="37" name="Rechthoek 36"/>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nvGrpSpPr>
                <p:cNvPr id="38" name="Groep 37"/>
                <p:cNvGrpSpPr/>
                <p:nvPr/>
              </p:nvGrpSpPr>
              <p:grpSpPr>
                <a:xfrm>
                  <a:off x="14568035" y="5357818"/>
                  <a:ext cx="199836" cy="175226"/>
                  <a:chOff x="14559757" y="5349611"/>
                  <a:chExt cx="216392" cy="191641"/>
                </a:xfrm>
              </p:grpSpPr>
              <p:sp>
                <p:nvSpPr>
                  <p:cNvPr id="39" name="Parallellogram 38"/>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40" name="Parallellogram 39"/>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grpSp>
        </p:grpSp>
        <p:sp>
          <p:nvSpPr>
            <p:cNvPr id="11" name="Rechthoek 10"/>
            <p:cNvSpPr/>
            <p:nvPr/>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INVOEGEN</a:t>
              </a:r>
            </a:p>
          </p:txBody>
        </p:sp>
        <p:sp>
          <p:nvSpPr>
            <p:cNvPr id="12" name="Tekstvak 33"/>
            <p:cNvSpPr txBox="1"/>
            <p:nvPr/>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grafiek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die u wilt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invoegen en klik op </a:t>
              </a:r>
              <a:r>
                <a:rPr lang="nl-NL" sz="1200" b="1" kern="0" dirty="0">
                  <a:latin typeface="+mj-lt"/>
                  <a:cs typeface="Segoe UI Light" panose="020B0502040204020203" pitchFamily="34" charset="0"/>
                </a:rPr>
                <a:t>‘Invoegen’</a:t>
              </a:r>
            </a:p>
          </p:txBody>
        </p:sp>
        <p:sp>
          <p:nvSpPr>
            <p:cNvPr id="15" name="Ovaal 14"/>
            <p:cNvSpPr/>
            <p:nvPr/>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p:nvCxnSpPr>
          <p:spPr>
            <a:xfrm>
              <a:off x="12470972" y="4334476"/>
              <a:ext cx="2608001" cy="0"/>
            </a:xfrm>
            <a:prstGeom prst="line">
              <a:avLst/>
            </a:prstGeom>
            <a:noFill/>
            <a:ln w="9525" cap="flat" cmpd="sng" algn="ctr">
              <a:solidFill>
                <a:schemeClr val="tx2"/>
              </a:solidFill>
              <a:prstDash val="solid"/>
            </a:ln>
            <a:effectLst/>
          </p:spPr>
        </p:cxnSp>
        <p:sp>
          <p:nvSpPr>
            <p:cNvPr id="20" name="Tekstvak 33"/>
            <p:cNvSpPr txBox="1"/>
            <p:nvPr/>
          </p:nvSpPr>
          <p:spPr>
            <a:xfrm>
              <a:off x="12479311" y="5259838"/>
              <a:ext cx="2588841" cy="447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klik op de rechter muisknop en kies </a:t>
              </a:r>
              <a:r>
                <a:rPr lang="nl-NL" sz="1200" b="1" kern="0" dirty="0">
                  <a:latin typeface="+mj-lt"/>
                  <a:cs typeface="Segoe UI Light" panose="020B0502040204020203" pitchFamily="34" charset="0"/>
                </a:rPr>
                <a:t>‘Gegevens bewerken’</a:t>
              </a:r>
            </a:p>
          </p:txBody>
        </p:sp>
        <p:cxnSp>
          <p:nvCxnSpPr>
            <p:cNvPr id="21" name="Rechte verbindingslijn 20"/>
            <p:cNvCxnSpPr/>
            <p:nvPr/>
          </p:nvCxnSpPr>
          <p:spPr>
            <a:xfrm>
              <a:off x="12470972" y="6863444"/>
              <a:ext cx="2608001" cy="0"/>
            </a:xfrm>
            <a:prstGeom prst="line">
              <a:avLst/>
            </a:prstGeom>
            <a:noFill/>
            <a:ln w="9525" cap="flat" cmpd="sng" algn="ctr">
              <a:solidFill>
                <a:schemeClr val="tx2"/>
              </a:solidFill>
              <a:prstDash val="solid"/>
            </a:ln>
            <a:effectLst/>
          </p:spPr>
        </p:cxnSp>
        <p:grpSp>
          <p:nvGrpSpPr>
            <p:cNvPr id="22" name="Groep 21"/>
            <p:cNvGrpSpPr/>
            <p:nvPr/>
          </p:nvGrpSpPr>
          <p:grpSpPr>
            <a:xfrm>
              <a:off x="12483705" y="3745117"/>
              <a:ext cx="1114138" cy="297656"/>
              <a:chOff x="13560784" y="3471416"/>
              <a:chExt cx="1114138" cy="297656"/>
            </a:xfrm>
          </p:grpSpPr>
          <p:sp>
            <p:nvSpPr>
              <p:cNvPr id="26" name="Afgeronde rechthoek 2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27"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28" name="Rechte verbindingslijn 2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Gelijkbenige driehoek 2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23" name="Rechthoek 22"/>
            <p:cNvSpPr/>
            <p:nvPr/>
          </p:nvSpPr>
          <p:spPr>
            <a:xfrm>
              <a:off x="12483705" y="4856599"/>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BEWERKEN</a:t>
              </a:r>
            </a:p>
          </p:txBody>
        </p:sp>
        <p:cxnSp>
          <p:nvCxnSpPr>
            <p:cNvPr id="24" name="Rechte verbindingslijn 23"/>
            <p:cNvCxnSpPr/>
            <p:nvPr/>
          </p:nvCxnSpPr>
          <p:spPr>
            <a:xfrm>
              <a:off x="12487778" y="5145063"/>
              <a:ext cx="2592288" cy="0"/>
            </a:xfrm>
            <a:prstGeom prst="line">
              <a:avLst/>
            </a:prstGeom>
            <a:noFill/>
            <a:ln w="9525" cap="flat" cmpd="sng" algn="ctr">
              <a:solidFill>
                <a:schemeClr val="tx2"/>
              </a:solidFill>
              <a:prstDash val="solid"/>
            </a:ln>
            <a:effectLst/>
          </p:spPr>
        </p:cxnSp>
        <p:pic>
          <p:nvPicPr>
            <p:cNvPr id="2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54186" y="6395104"/>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509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grafieken (50/50)">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baseline="0">
                <a:solidFill>
                  <a:schemeClr val="tx2"/>
                </a:solidFill>
              </a:rPr>
              <a:t>Twee grafieken (50/50)</a:t>
            </a:r>
            <a:endParaRPr lang="en-GB" sz="2000" b="0" i="1">
              <a:solidFill>
                <a:schemeClr val="tx2"/>
              </a:solidFill>
            </a:endParaRPr>
          </a:p>
        </p:txBody>
      </p:sp>
      <p:sp>
        <p:nvSpPr>
          <p:cNvPr id="3" name="Tijdelijke aanduiding voor grafiek 2"/>
          <p:cNvSpPr>
            <a:spLocks noGrp="1"/>
          </p:cNvSpPr>
          <p:nvPr>
            <p:ph type="chart" sz="quarter" idx="13" hasCustomPrompt="1"/>
          </p:nvPr>
        </p:nvSpPr>
        <p:spPr>
          <a:xfrm>
            <a:off x="9144000" y="1898698"/>
            <a:ext cx="8479050" cy="7642800"/>
          </a:xfrm>
        </p:spPr>
        <p:txBody>
          <a:bodyPr bIns="1080000" anchor="ctr"/>
          <a:lstStyle>
            <a:lvl1pPr algn="ctr">
              <a:defRPr/>
            </a:lvl1pPr>
          </a:lstStyle>
          <a:p>
            <a:r>
              <a:rPr lang="nl-NL"/>
              <a:t>Klik op onderstaand icoon om een grafiek in te voegen.</a:t>
            </a:r>
            <a:endParaRPr lang="en-GB"/>
          </a:p>
        </p:txBody>
      </p:sp>
      <p:grpSp>
        <p:nvGrpSpPr>
          <p:cNvPr id="7" name="Groep 6"/>
          <p:cNvGrpSpPr/>
          <p:nvPr userDrawn="1"/>
        </p:nvGrpSpPr>
        <p:grpSpPr>
          <a:xfrm>
            <a:off x="18440688" y="-5444"/>
            <a:ext cx="2697278" cy="6868888"/>
            <a:chOff x="12382788" y="-5444"/>
            <a:chExt cx="2697278" cy="6868888"/>
          </a:xfrm>
        </p:grpSpPr>
        <p:grpSp>
          <p:nvGrpSpPr>
            <p:cNvPr id="8" name="Groep 7"/>
            <p:cNvGrpSpPr/>
            <p:nvPr userDrawn="1"/>
          </p:nvGrpSpPr>
          <p:grpSpPr>
            <a:xfrm>
              <a:off x="12382788" y="1480224"/>
              <a:ext cx="689983" cy="573048"/>
              <a:chOff x="15171969" y="1587338"/>
              <a:chExt cx="755407" cy="627385"/>
            </a:xfrm>
          </p:grpSpPr>
          <p:sp>
            <p:nvSpPr>
              <p:cNvPr id="64"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65" name="Groep 64"/>
              <p:cNvGrpSpPr/>
              <p:nvPr userDrawn="1"/>
            </p:nvGrpSpPr>
            <p:grpSpPr>
              <a:xfrm>
                <a:off x="15281106" y="1587338"/>
                <a:ext cx="511775" cy="560304"/>
                <a:chOff x="10604642" y="969717"/>
                <a:chExt cx="1290643" cy="1427163"/>
              </a:xfrm>
            </p:grpSpPr>
            <p:grpSp>
              <p:nvGrpSpPr>
                <p:cNvPr id="66" name="Group 879"/>
                <p:cNvGrpSpPr>
                  <a:grpSpLocks noChangeAspect="1"/>
                </p:cNvGrpSpPr>
                <p:nvPr userDrawn="1"/>
              </p:nvGrpSpPr>
              <p:grpSpPr bwMode="auto">
                <a:xfrm>
                  <a:off x="10604642" y="969717"/>
                  <a:ext cx="1290643" cy="1427163"/>
                  <a:chOff x="4798" y="1515"/>
                  <a:chExt cx="813" cy="899"/>
                </a:xfrm>
              </p:grpSpPr>
              <p:sp>
                <p:nvSpPr>
                  <p:cNvPr id="68"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9"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0"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1"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2"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3"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4"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5"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76"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67" name="Vrije vorm 66"/>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10" name="Groep 9"/>
            <p:cNvGrpSpPr/>
            <p:nvPr/>
          </p:nvGrpSpPr>
          <p:grpSpPr>
            <a:xfrm>
              <a:off x="12487778" y="6003628"/>
              <a:ext cx="1980859" cy="542924"/>
              <a:chOff x="12390702" y="6054428"/>
              <a:chExt cx="1980859" cy="542924"/>
            </a:xfrm>
          </p:grpSpPr>
          <p:sp>
            <p:nvSpPr>
              <p:cNvPr id="30" name="Rechthoek 29"/>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1" name="Rechthoek 30"/>
              <p:cNvSpPr/>
              <p:nvPr/>
            </p:nvSpPr>
            <p:spPr>
              <a:xfrm>
                <a:off x="12662053" y="6062530"/>
                <a:ext cx="1241045" cy="261610"/>
              </a:xfrm>
              <a:prstGeom prst="rect">
                <a:avLst/>
              </a:prstGeom>
            </p:spPr>
            <p:txBody>
              <a:bodyPr wrap="none">
                <a:spAutoFit/>
              </a:bodyPr>
              <a:lstStyle/>
              <a:p>
                <a:r>
                  <a:rPr lang="nl-NL" sz="1100" dirty="0">
                    <a:latin typeface="+mj-lt"/>
                    <a:ea typeface="Adobe Heiti Std R" panose="020B0400000000000000" pitchFamily="34" charset="-128"/>
                    <a:cs typeface="Segoe UI Light" panose="020B0502040204020203" pitchFamily="34" charset="0"/>
                  </a:rPr>
                  <a:t>Ander grafiektype…</a:t>
                </a:r>
              </a:p>
            </p:txBody>
          </p:sp>
          <p:sp>
            <p:nvSpPr>
              <p:cNvPr id="32" name="Gelijkbenige driehoek 31"/>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33" name="Afgeronde rechthoek 32"/>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mj-lt"/>
                    <a:ea typeface="Adobe Heiti Std R" panose="020B0400000000000000" pitchFamily="34" charset="-128"/>
                    <a:cs typeface="Segoe UI Light" panose="020B0502040204020203" pitchFamily="34" charset="0"/>
                  </a:rPr>
                  <a:t>Gegevens bewerken…</a:t>
                </a:r>
              </a:p>
            </p:txBody>
          </p:sp>
          <p:grpSp>
            <p:nvGrpSpPr>
              <p:cNvPr id="34" name="Groep 33"/>
              <p:cNvGrpSpPr/>
              <p:nvPr/>
            </p:nvGrpSpPr>
            <p:grpSpPr>
              <a:xfrm>
                <a:off x="12461788" y="6100223"/>
                <a:ext cx="204691" cy="170000"/>
                <a:chOff x="15171969" y="1587338"/>
                <a:chExt cx="755407" cy="627385"/>
              </a:xfrm>
            </p:grpSpPr>
            <p:sp>
              <p:nvSpPr>
                <p:cNvPr id="51"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nvGrpSpPr>
                <p:cNvPr id="52" name="Groep 51"/>
                <p:cNvGrpSpPr/>
                <p:nvPr userDrawn="1"/>
              </p:nvGrpSpPr>
              <p:grpSpPr>
                <a:xfrm>
                  <a:off x="15281106" y="1587338"/>
                  <a:ext cx="511775" cy="560304"/>
                  <a:chOff x="10604642" y="969717"/>
                  <a:chExt cx="1290643" cy="1427163"/>
                </a:xfrm>
              </p:grpSpPr>
              <p:grpSp>
                <p:nvGrpSpPr>
                  <p:cNvPr id="53" name="Group 879"/>
                  <p:cNvGrpSpPr>
                    <a:grpSpLocks noChangeAspect="1"/>
                  </p:cNvGrpSpPr>
                  <p:nvPr userDrawn="1"/>
                </p:nvGrpSpPr>
                <p:grpSpPr bwMode="auto">
                  <a:xfrm>
                    <a:off x="10604642" y="969717"/>
                    <a:ext cx="1290643" cy="1427163"/>
                    <a:chOff x="4798" y="1515"/>
                    <a:chExt cx="813" cy="899"/>
                  </a:xfrm>
                </p:grpSpPr>
                <p:sp>
                  <p:nvSpPr>
                    <p:cNvPr id="55"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6"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7"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8"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59"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0"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1"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2"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sp>
                  <p:nvSpPr>
                    <p:cNvPr id="63"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000000"/>
                        </a:solidFill>
                        <a:effectLst/>
                        <a:uLnTx/>
                        <a:uFillTx/>
                        <a:latin typeface="+mj-lt"/>
                        <a:ea typeface="Adobe Heiti Std R" panose="020B0400000000000000" pitchFamily="34" charset="-128"/>
                        <a:cs typeface="Segoe UI Light" panose="020B0502040204020203" pitchFamily="34" charset="0"/>
                      </a:endParaRPr>
                    </a:p>
                  </p:txBody>
                </p:sp>
              </p:grpSp>
              <p:sp>
                <p:nvSpPr>
                  <p:cNvPr id="54" name="Vrije vorm 53"/>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dirty="0">
                      <a:ln>
                        <a:noFill/>
                      </a:ln>
                      <a:solidFill>
                        <a:srgbClr val="FFFFFF"/>
                      </a:solidFill>
                      <a:effectLst/>
                      <a:uLnTx/>
                      <a:uFillTx/>
                      <a:latin typeface="+mj-lt"/>
                      <a:ea typeface="Adobe Heiti Std R" panose="020B0400000000000000" pitchFamily="34" charset="-128"/>
                      <a:cs typeface="Segoe UI Light" panose="020B0502040204020203" pitchFamily="34" charset="0"/>
                    </a:endParaRPr>
                  </a:p>
                </p:txBody>
              </p:sp>
            </p:grpSp>
          </p:grpSp>
          <p:grpSp>
            <p:nvGrpSpPr>
              <p:cNvPr id="35" name="Groep 34"/>
              <p:cNvGrpSpPr/>
              <p:nvPr/>
            </p:nvGrpSpPr>
            <p:grpSpPr>
              <a:xfrm>
                <a:off x="12468521" y="6356844"/>
                <a:ext cx="133446" cy="114786"/>
                <a:chOff x="14587469" y="6356844"/>
                <a:chExt cx="133446" cy="114786"/>
              </a:xfrm>
            </p:grpSpPr>
            <p:sp>
              <p:nvSpPr>
                <p:cNvPr id="41"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2"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sp>
              <p:nvSpPr>
                <p:cNvPr id="43"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cxnSp>
              <p:nvCxnSpPr>
                <p:cNvPr id="44" name="Rechte verbindingslijn 43"/>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a typeface="Adobe Heiti Std R" panose="020B0400000000000000" pitchFamily="34" charset="-128"/>
                    <a:cs typeface="Segoe UI Light" panose="020B0502040204020203" pitchFamily="34" charset="0"/>
                  </a:endParaRPr>
                </a:p>
              </p:txBody>
            </p:sp>
          </p:grpSp>
          <p:grpSp>
            <p:nvGrpSpPr>
              <p:cNvPr id="36" name="Groep 35"/>
              <p:cNvGrpSpPr/>
              <p:nvPr/>
            </p:nvGrpSpPr>
            <p:grpSpPr>
              <a:xfrm>
                <a:off x="12529899" y="6421402"/>
                <a:ext cx="97399" cy="97399"/>
                <a:chOff x="14546483" y="5323041"/>
                <a:chExt cx="242460" cy="242460"/>
              </a:xfrm>
            </p:grpSpPr>
            <p:sp>
              <p:nvSpPr>
                <p:cNvPr id="37" name="Rechthoek 36"/>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nvGrpSpPr>
                <p:cNvPr id="38" name="Groep 37"/>
                <p:cNvGrpSpPr/>
                <p:nvPr/>
              </p:nvGrpSpPr>
              <p:grpSpPr>
                <a:xfrm>
                  <a:off x="14568035" y="5357818"/>
                  <a:ext cx="199836" cy="175226"/>
                  <a:chOff x="14559757" y="5349611"/>
                  <a:chExt cx="216392" cy="191641"/>
                </a:xfrm>
              </p:grpSpPr>
              <p:sp>
                <p:nvSpPr>
                  <p:cNvPr id="39" name="Parallellogram 38"/>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sp>
                <p:nvSpPr>
                  <p:cNvPr id="40" name="Parallellogram 39"/>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a typeface="Adobe Heiti Std R" panose="020B0400000000000000" pitchFamily="34" charset="-128"/>
                      <a:cs typeface="Segoe UI Light" panose="020B0502040204020203" pitchFamily="34" charset="0"/>
                    </a:endParaRPr>
                  </a:p>
                </p:txBody>
              </p:sp>
            </p:grpSp>
          </p:grpSp>
        </p:grpSp>
        <p:sp>
          <p:nvSpPr>
            <p:cNvPr id="11" name="Rechthoek 10"/>
            <p:cNvSpPr/>
            <p:nvPr/>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INVOEGEN</a:t>
              </a:r>
            </a:p>
          </p:txBody>
        </p:sp>
        <p:sp>
          <p:nvSpPr>
            <p:cNvPr id="12" name="Tekstvak 33"/>
            <p:cNvSpPr txBox="1"/>
            <p:nvPr/>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grafiek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die u wilt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invoegen en klik op </a:t>
              </a:r>
              <a:r>
                <a:rPr lang="nl-NL" sz="1200" b="1" kern="0" dirty="0">
                  <a:latin typeface="+mj-lt"/>
                  <a:cs typeface="Segoe UI Light" panose="020B0502040204020203" pitchFamily="34" charset="0"/>
                </a:rPr>
                <a:t>‘Invoegen’</a:t>
              </a:r>
            </a:p>
          </p:txBody>
        </p:sp>
        <p:sp>
          <p:nvSpPr>
            <p:cNvPr id="15" name="Ovaal 14"/>
            <p:cNvSpPr/>
            <p:nvPr/>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p:nvCxnSpPr>
          <p:spPr>
            <a:xfrm>
              <a:off x="12470972" y="4334476"/>
              <a:ext cx="2608001" cy="0"/>
            </a:xfrm>
            <a:prstGeom prst="line">
              <a:avLst/>
            </a:prstGeom>
            <a:noFill/>
            <a:ln w="9525" cap="flat" cmpd="sng" algn="ctr">
              <a:solidFill>
                <a:schemeClr val="tx2"/>
              </a:solidFill>
              <a:prstDash val="solid"/>
            </a:ln>
            <a:effectLst/>
          </p:spPr>
        </p:cxnSp>
        <p:sp>
          <p:nvSpPr>
            <p:cNvPr id="20" name="Tekstvak 33"/>
            <p:cNvSpPr txBox="1"/>
            <p:nvPr/>
          </p:nvSpPr>
          <p:spPr>
            <a:xfrm>
              <a:off x="12479311" y="5259838"/>
              <a:ext cx="2588841" cy="447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de grafiek, klik op de rechter muisknop en kies </a:t>
              </a:r>
              <a:r>
                <a:rPr lang="nl-NL" sz="1200" b="1" kern="0" dirty="0">
                  <a:latin typeface="+mj-lt"/>
                  <a:cs typeface="Segoe UI Light" panose="020B0502040204020203" pitchFamily="34" charset="0"/>
                </a:rPr>
                <a:t>‘Gegevens bewerken’</a:t>
              </a:r>
            </a:p>
          </p:txBody>
        </p:sp>
        <p:cxnSp>
          <p:nvCxnSpPr>
            <p:cNvPr id="21" name="Rechte verbindingslijn 20"/>
            <p:cNvCxnSpPr/>
            <p:nvPr/>
          </p:nvCxnSpPr>
          <p:spPr>
            <a:xfrm>
              <a:off x="12470972" y="6863444"/>
              <a:ext cx="2608001" cy="0"/>
            </a:xfrm>
            <a:prstGeom prst="line">
              <a:avLst/>
            </a:prstGeom>
            <a:noFill/>
            <a:ln w="9525" cap="flat" cmpd="sng" algn="ctr">
              <a:solidFill>
                <a:schemeClr val="tx2"/>
              </a:solidFill>
              <a:prstDash val="solid"/>
            </a:ln>
            <a:effectLst/>
          </p:spPr>
        </p:cxnSp>
        <p:grpSp>
          <p:nvGrpSpPr>
            <p:cNvPr id="22" name="Groep 21"/>
            <p:cNvGrpSpPr/>
            <p:nvPr/>
          </p:nvGrpSpPr>
          <p:grpSpPr>
            <a:xfrm>
              <a:off x="12483705" y="3745117"/>
              <a:ext cx="1114138" cy="297656"/>
              <a:chOff x="13560784" y="3471416"/>
              <a:chExt cx="1114138" cy="297656"/>
            </a:xfrm>
          </p:grpSpPr>
          <p:sp>
            <p:nvSpPr>
              <p:cNvPr id="26" name="Afgeronde rechthoek 2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27"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Invoegen</a:t>
                </a:r>
              </a:p>
            </p:txBody>
          </p:sp>
          <p:cxnSp>
            <p:nvCxnSpPr>
              <p:cNvPr id="28" name="Rechte verbindingslijn 2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Gelijkbenige driehoek 2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sp>
          <p:nvSpPr>
            <p:cNvPr id="23" name="Rechthoek 22"/>
            <p:cNvSpPr/>
            <p:nvPr/>
          </p:nvSpPr>
          <p:spPr>
            <a:xfrm>
              <a:off x="12483705" y="4856599"/>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GRAFIEK BEWERKEN</a:t>
              </a:r>
            </a:p>
          </p:txBody>
        </p:sp>
        <p:cxnSp>
          <p:nvCxnSpPr>
            <p:cNvPr id="24" name="Rechte verbindingslijn 23"/>
            <p:cNvCxnSpPr/>
            <p:nvPr/>
          </p:nvCxnSpPr>
          <p:spPr>
            <a:xfrm>
              <a:off x="12487778" y="5145063"/>
              <a:ext cx="2592288" cy="0"/>
            </a:xfrm>
            <a:prstGeom prst="line">
              <a:avLst/>
            </a:prstGeom>
            <a:noFill/>
            <a:ln w="9525" cap="flat" cmpd="sng" algn="ctr">
              <a:solidFill>
                <a:schemeClr val="tx2"/>
              </a:solidFill>
              <a:prstDash val="solid"/>
            </a:ln>
            <a:effectLst/>
          </p:spPr>
        </p:cxnSp>
        <p:pic>
          <p:nvPicPr>
            <p:cNvPr id="2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54186" y="6395104"/>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 name="Tijdelijke aanduiding voor grafiek 2"/>
          <p:cNvSpPr>
            <a:spLocks noGrp="1"/>
          </p:cNvSpPr>
          <p:nvPr>
            <p:ph type="chart" sz="quarter" idx="14" hasCustomPrompt="1"/>
          </p:nvPr>
        </p:nvSpPr>
        <p:spPr>
          <a:xfrm>
            <a:off x="664950" y="1898698"/>
            <a:ext cx="8479050" cy="7642800"/>
          </a:xfrm>
        </p:spPr>
        <p:txBody>
          <a:bodyPr bIns="1080000" anchor="ctr"/>
          <a:lstStyle>
            <a:lvl1pPr algn="ctr">
              <a:defRPr/>
            </a:lvl1pPr>
          </a:lstStyle>
          <a:p>
            <a:r>
              <a:rPr lang="nl-NL"/>
              <a:t>Klik op onderstaand icoon om een grafiek in te voegen.</a:t>
            </a:r>
            <a:endParaRPr lang="en-GB"/>
          </a:p>
        </p:txBody>
      </p:sp>
    </p:spTree>
    <p:extLst>
      <p:ext uri="{BB962C8B-B14F-4D97-AF65-F5344CB8AC3E}">
        <p14:creationId xmlns:p14="http://schemas.microsoft.com/office/powerpoint/2010/main" val="107301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t tabel (50/50)">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en-GB"/>
          </a:p>
        </p:txBody>
      </p:sp>
      <p:sp>
        <p:nvSpPr>
          <p:cNvPr id="9" name="Tijdelijke aanduiding voor titel 1"/>
          <p:cNvSpPr>
            <a:spLocks noGrp="1"/>
          </p:cNvSpPr>
          <p:nvPr>
            <p:ph type="title" hasCustomPrompt="1"/>
          </p:nvPr>
        </p:nvSpPr>
        <p:spPr>
          <a:xfrm>
            <a:off x="664950" y="711790"/>
            <a:ext cx="8479050" cy="1024674"/>
          </a:xfrm>
          <a:prstGeom prst="rect">
            <a:avLst/>
          </a:prstGeom>
        </p:spPr>
        <p:txBody>
          <a:bodyPr vert="horz" lIns="0" tIns="0" rIns="0" bIns="0" rtlCol="0" anchor="b">
            <a:noAutofit/>
          </a:bodyPr>
          <a:lstStyle/>
          <a:p>
            <a:r>
              <a:rPr lang="nl-NL" dirty="0"/>
              <a:t>Plaats hier je titel</a:t>
            </a:r>
            <a:endParaRPr lang="en-GB" dirty="0"/>
          </a:p>
        </p:txBody>
      </p:sp>
      <p:sp>
        <p:nvSpPr>
          <p:cNvPr id="13" name="Tijdelijke aanduiding voor tekst 11"/>
          <p:cNvSpPr>
            <a:spLocks noGrp="1"/>
          </p:cNvSpPr>
          <p:nvPr>
            <p:ph type="body" sz="quarter" idx="12" hasCustomPrompt="1"/>
          </p:nvPr>
        </p:nvSpPr>
        <p:spPr>
          <a:xfrm>
            <a:off x="664950" y="1898698"/>
            <a:ext cx="7740000" cy="7642800"/>
          </a:xfrm>
          <a:ln>
            <a:noFill/>
          </a:ln>
        </p:spPr>
        <p:txBody>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endParaRPr lang="en-GB" dirty="0"/>
          </a:p>
        </p:txBody>
      </p:sp>
      <p:sp>
        <p:nvSpPr>
          <p:cNvPr id="6" name="Tekstvak 5"/>
          <p:cNvSpPr txBox="1"/>
          <p:nvPr userDrawn="1"/>
        </p:nvSpPr>
        <p:spPr>
          <a:xfrm>
            <a:off x="9144000" y="-660006"/>
            <a:ext cx="9144000" cy="307777"/>
          </a:xfrm>
          <a:prstGeom prst="rect">
            <a:avLst/>
          </a:prstGeom>
          <a:noFill/>
        </p:spPr>
        <p:txBody>
          <a:bodyPr wrap="square" lIns="0" tIns="0" rIns="0" bIns="0" rtlCol="0">
            <a:spAutoFit/>
          </a:bodyPr>
          <a:lstStyle/>
          <a:p>
            <a:pPr algn="r"/>
            <a:r>
              <a:rPr lang="nl-NL" sz="2000" b="0" i="1">
                <a:solidFill>
                  <a:schemeClr val="tx2"/>
                </a:solidFill>
              </a:rPr>
              <a:t>Tekst</a:t>
            </a:r>
            <a:r>
              <a:rPr lang="nl-NL" sz="2000" b="0" i="1" baseline="0">
                <a:solidFill>
                  <a:schemeClr val="tx2"/>
                </a:solidFill>
              </a:rPr>
              <a:t> met tabel (50/50)</a:t>
            </a:r>
            <a:endParaRPr lang="en-GB" sz="2000" b="0" i="1">
              <a:solidFill>
                <a:schemeClr val="tx2"/>
              </a:solidFill>
            </a:endParaRPr>
          </a:p>
        </p:txBody>
      </p:sp>
      <p:sp>
        <p:nvSpPr>
          <p:cNvPr id="10" name="Tijdelijke aanduiding voor tabel 3"/>
          <p:cNvSpPr>
            <a:spLocks noGrp="1"/>
          </p:cNvSpPr>
          <p:nvPr>
            <p:ph type="tbl" sz="quarter" idx="14" hasCustomPrompt="1"/>
          </p:nvPr>
        </p:nvSpPr>
        <p:spPr>
          <a:xfrm>
            <a:off x="9144000" y="1898698"/>
            <a:ext cx="8478838" cy="7642800"/>
          </a:xfrm>
          <a:ln>
            <a:noFill/>
          </a:ln>
        </p:spPr>
        <p:txBody>
          <a:bodyPr bIns="1080000" anchor="ctr"/>
          <a:lstStyle>
            <a:lvl1pPr algn="ctr">
              <a:defRPr/>
            </a:lvl1pPr>
          </a:lstStyle>
          <a:p>
            <a:r>
              <a:rPr lang="nl-NL"/>
              <a:t>Klik op onderstaand icoon om een tabel in te voegen.</a:t>
            </a:r>
            <a:endParaRPr lang="en-GB"/>
          </a:p>
        </p:txBody>
      </p:sp>
      <p:grpSp>
        <p:nvGrpSpPr>
          <p:cNvPr id="7" name="Groep 6"/>
          <p:cNvGrpSpPr/>
          <p:nvPr userDrawn="1"/>
        </p:nvGrpSpPr>
        <p:grpSpPr>
          <a:xfrm>
            <a:off x="18526628" y="-5444"/>
            <a:ext cx="2609094" cy="4339920"/>
            <a:chOff x="12470972" y="-5444"/>
            <a:chExt cx="2609094" cy="4339920"/>
          </a:xfrm>
        </p:grpSpPr>
        <p:grpSp>
          <p:nvGrpSpPr>
            <p:cNvPr id="8" name="Groep 7"/>
            <p:cNvGrpSpPr/>
            <p:nvPr userDrawn="1"/>
          </p:nvGrpSpPr>
          <p:grpSpPr>
            <a:xfrm>
              <a:off x="12478620" y="1489205"/>
              <a:ext cx="615489" cy="522454"/>
              <a:chOff x="3793456" y="3603"/>
              <a:chExt cx="4527394" cy="473968"/>
            </a:xfrm>
          </p:grpSpPr>
          <p:grpSp>
            <p:nvGrpSpPr>
              <p:cNvPr id="25" name="Group 4"/>
              <p:cNvGrpSpPr>
                <a:grpSpLocks noChangeAspect="1"/>
              </p:cNvGrpSpPr>
              <p:nvPr userDrawn="1"/>
            </p:nvGrpSpPr>
            <p:grpSpPr bwMode="auto">
              <a:xfrm>
                <a:off x="3793456" y="3603"/>
                <a:ext cx="4526989" cy="473968"/>
                <a:chOff x="1782" y="145"/>
                <a:chExt cx="2674" cy="2270"/>
              </a:xfrm>
            </p:grpSpPr>
            <p:sp>
              <p:nvSpPr>
                <p:cNvPr id="32" name="Rectangle 6"/>
                <p:cNvSpPr>
                  <a:spLocks noChangeArrowheads="1"/>
                </p:cNvSpPr>
                <p:nvPr userDrawn="1"/>
              </p:nvSpPr>
              <p:spPr bwMode="auto">
                <a:xfrm>
                  <a:off x="1807" y="145"/>
                  <a:ext cx="2649" cy="2270"/>
                </a:xfrm>
                <a:prstGeom prst="rect">
                  <a:avLst/>
                </a:prstGeom>
                <a:solidFill>
                  <a:srgbClr val="F2FAFF"/>
                </a:solidFill>
                <a:ln w="0">
                  <a:solidFill>
                    <a:srgbClr val="969696"/>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ndParaRPr>
                </a:p>
              </p:txBody>
            </p:sp>
            <p:sp>
              <p:nvSpPr>
                <p:cNvPr id="33" name="Rectangle 13"/>
                <p:cNvSpPr>
                  <a:spLocks noChangeArrowheads="1"/>
                </p:cNvSpPr>
                <p:nvPr userDrawn="1"/>
              </p:nvSpPr>
              <p:spPr bwMode="auto">
                <a:xfrm>
                  <a:off x="1799" y="145"/>
                  <a:ext cx="2657" cy="439"/>
                </a:xfrm>
                <a:prstGeom prst="rect">
                  <a:avLst/>
                </a:prstGeom>
                <a:gradFill flip="none" rotWithShape="1">
                  <a:gsLst>
                    <a:gs pos="0">
                      <a:srgbClr val="009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ndParaRPr>
                </a:p>
              </p:txBody>
            </p:sp>
            <p:sp>
              <p:nvSpPr>
                <p:cNvPr id="34" name="Rectangle 15"/>
                <p:cNvSpPr>
                  <a:spLocks noChangeArrowheads="1"/>
                </p:cNvSpPr>
                <p:nvPr userDrawn="1"/>
              </p:nvSpPr>
              <p:spPr bwMode="auto">
                <a:xfrm>
                  <a:off x="1782" y="1469"/>
                  <a:ext cx="2655" cy="29"/>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j-lt"/>
                  </a:endParaRPr>
                </a:p>
              </p:txBody>
            </p:sp>
          </p:grpSp>
          <p:cxnSp>
            <p:nvCxnSpPr>
              <p:cNvPr id="26" name="Rechte verbindingslijn 25"/>
              <p:cNvCxnSpPr/>
              <p:nvPr userDrawn="1"/>
            </p:nvCxnSpPr>
            <p:spPr>
              <a:xfrm flipH="1">
                <a:off x="6086136" y="96647"/>
                <a:ext cx="6024" cy="380674"/>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a:off x="7281567" y="96647"/>
                <a:ext cx="0" cy="380674"/>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a:off x="4905299" y="96186"/>
                <a:ext cx="0" cy="377505"/>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flipH="1">
                <a:off x="3836186" y="181242"/>
                <a:ext cx="44846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userDrawn="1"/>
            </p:nvCxnSpPr>
            <p:spPr>
              <a:xfrm flipH="1">
                <a:off x="3836186" y="280466"/>
                <a:ext cx="44846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userDrawn="1"/>
            </p:nvCxnSpPr>
            <p:spPr>
              <a:xfrm flipH="1">
                <a:off x="3836186" y="392407"/>
                <a:ext cx="4484664" cy="0"/>
              </a:xfrm>
              <a:prstGeom prst="line">
                <a:avLst/>
              </a:prstGeom>
              <a:ln w="12700">
                <a:solidFill>
                  <a:srgbClr val="969696"/>
                </a:solidFill>
              </a:ln>
            </p:spPr>
            <p:style>
              <a:lnRef idx="1">
                <a:schemeClr val="accent1"/>
              </a:lnRef>
              <a:fillRef idx="0">
                <a:schemeClr val="accent1"/>
              </a:fillRef>
              <a:effectRef idx="0">
                <a:schemeClr val="accent1"/>
              </a:effectRef>
              <a:fontRef idx="minor">
                <a:schemeClr val="tx1"/>
              </a:fontRef>
            </p:style>
          </p:cxnSp>
        </p:grpSp>
        <p:sp>
          <p:nvSpPr>
            <p:cNvPr id="11" name="Rechthoek 10"/>
            <p:cNvSpPr/>
            <p:nvPr userDrawn="1"/>
          </p:nvSpPr>
          <p:spPr>
            <a:xfrm>
              <a:off x="12483705" y="-5444"/>
              <a:ext cx="2584447" cy="288464"/>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mj-lt"/>
                  <a:cs typeface="Segoe UI Light" panose="020B0502040204020203" pitchFamily="34" charset="0"/>
                </a:rPr>
                <a:t>TABEL INVOEGEN</a:t>
              </a:r>
            </a:p>
          </p:txBody>
        </p:sp>
        <p:sp>
          <p:nvSpPr>
            <p:cNvPr id="12" name="Tekstvak 33"/>
            <p:cNvSpPr txBox="1"/>
            <p:nvPr userDrawn="1"/>
          </p:nvSpPr>
          <p:spPr>
            <a:xfrm>
              <a:off x="12483705" y="974289"/>
              <a:ext cx="2584447" cy="22459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Klik op het icoon om een tabel </a:t>
              </a:r>
              <a:br>
                <a:rPr lang="nl-NL" sz="1200" kern="0" dirty="0">
                  <a:latin typeface="+mj-lt"/>
                  <a:cs typeface="Segoe UI Light" panose="020B0502040204020203" pitchFamily="34" charset="0"/>
                </a:rPr>
              </a:br>
              <a:r>
                <a:rPr lang="nl-NL" sz="1200" kern="0" dirty="0">
                  <a:latin typeface="+mj-lt"/>
                  <a:cs typeface="Segoe UI Light" panose="020B0502040204020203" pitchFamily="34" charset="0"/>
                </a:rPr>
                <a:t>in te voegen</a:t>
              </a:r>
            </a:p>
          </p:txBody>
        </p:sp>
        <p:sp>
          <p:nvSpPr>
            <p:cNvPr id="14" name="Tekstvak 33"/>
            <p:cNvSpPr txBox="1"/>
            <p:nvPr userDrawn="1"/>
          </p:nvSpPr>
          <p:spPr>
            <a:xfrm>
              <a:off x="12479311" y="3056156"/>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mj-lt"/>
                  <a:cs typeface="Segoe UI Light" panose="020B0502040204020203" pitchFamily="34" charset="0"/>
                </a:rPr>
                <a:t>Selecteer het aantal rijen en kolommen en klik op </a:t>
              </a:r>
              <a:r>
                <a:rPr lang="nl-NL" sz="1200" b="1" kern="0" dirty="0">
                  <a:latin typeface="+mj-lt"/>
                  <a:cs typeface="Segoe UI Light" panose="020B0502040204020203" pitchFamily="34" charset="0"/>
                </a:rPr>
                <a:t>‘OK’</a:t>
              </a:r>
            </a:p>
          </p:txBody>
        </p:sp>
        <p:sp>
          <p:nvSpPr>
            <p:cNvPr id="15" name="Ovaal 14"/>
            <p:cNvSpPr/>
            <p:nvPr userDrawn="1"/>
          </p:nvSpPr>
          <p:spPr>
            <a:xfrm>
              <a:off x="12483705" y="491007"/>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1</a:t>
              </a:r>
            </a:p>
          </p:txBody>
        </p:sp>
        <p:sp>
          <p:nvSpPr>
            <p:cNvPr id="16" name="Ovaal 15"/>
            <p:cNvSpPr/>
            <p:nvPr userDrawn="1"/>
          </p:nvSpPr>
          <p:spPr>
            <a:xfrm>
              <a:off x="12488780" y="2499796"/>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mj-lt"/>
                  <a:cs typeface="Segoe UI Light" panose="020B0502040204020203" pitchFamily="34" charset="0"/>
                </a:rPr>
                <a:t>2</a:t>
              </a:r>
            </a:p>
          </p:txBody>
        </p:sp>
        <p:cxnSp>
          <p:nvCxnSpPr>
            <p:cNvPr id="17" name="Rechte verbindingslijn 16"/>
            <p:cNvCxnSpPr/>
            <p:nvPr userDrawn="1"/>
          </p:nvCxnSpPr>
          <p:spPr>
            <a:xfrm>
              <a:off x="12487778" y="283020"/>
              <a:ext cx="2592288" cy="0"/>
            </a:xfrm>
            <a:prstGeom prst="line">
              <a:avLst/>
            </a:prstGeom>
            <a:noFill/>
            <a:ln w="9525" cap="flat" cmpd="sng" algn="ctr">
              <a:solidFill>
                <a:schemeClr val="tx2"/>
              </a:solidFill>
              <a:prstDash val="solid"/>
            </a:ln>
            <a:effectLst/>
          </p:spPr>
        </p:cxnSp>
        <p:cxnSp>
          <p:nvCxnSpPr>
            <p:cNvPr id="18" name="Rechte verbindingslijn 17"/>
            <p:cNvCxnSpPr/>
            <p:nvPr userDrawn="1"/>
          </p:nvCxnSpPr>
          <p:spPr>
            <a:xfrm>
              <a:off x="12479311" y="2303362"/>
              <a:ext cx="2592288" cy="0"/>
            </a:xfrm>
            <a:prstGeom prst="line">
              <a:avLst/>
            </a:prstGeom>
            <a:noFill/>
            <a:ln w="9525" cap="flat" cmpd="sng" algn="ctr">
              <a:solidFill>
                <a:schemeClr val="tx2"/>
              </a:solidFill>
              <a:prstDash val="solid"/>
            </a:ln>
            <a:effectLst/>
          </p:spPr>
        </p:cxnSp>
        <p:cxnSp>
          <p:nvCxnSpPr>
            <p:cNvPr id="19" name="Rechte verbindingslijn 18"/>
            <p:cNvCxnSpPr/>
            <p:nvPr userDrawn="1"/>
          </p:nvCxnSpPr>
          <p:spPr>
            <a:xfrm>
              <a:off x="12470972" y="4334476"/>
              <a:ext cx="2608001" cy="0"/>
            </a:xfrm>
            <a:prstGeom prst="line">
              <a:avLst/>
            </a:prstGeom>
            <a:noFill/>
            <a:ln w="9525" cap="flat" cmpd="sng" algn="ctr">
              <a:solidFill>
                <a:schemeClr val="tx2"/>
              </a:solidFill>
              <a:prstDash val="solid"/>
            </a:ln>
            <a:effectLst/>
          </p:spPr>
        </p:cxnSp>
        <p:grpSp>
          <p:nvGrpSpPr>
            <p:cNvPr id="20" name="Groep 19"/>
            <p:cNvGrpSpPr/>
            <p:nvPr userDrawn="1"/>
          </p:nvGrpSpPr>
          <p:grpSpPr>
            <a:xfrm>
              <a:off x="12483705" y="3745117"/>
              <a:ext cx="1114138" cy="297656"/>
              <a:chOff x="13560784" y="3471416"/>
              <a:chExt cx="1114138" cy="297656"/>
            </a:xfrm>
          </p:grpSpPr>
          <p:sp>
            <p:nvSpPr>
              <p:cNvPr id="21" name="Afgeronde rechthoek 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22"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mj-lt"/>
                  </a:rPr>
                  <a:t>OK</a:t>
                </a:r>
              </a:p>
            </p:txBody>
          </p:sp>
          <p:cxnSp>
            <p:nvCxnSpPr>
              <p:cNvPr id="23" name="Rechte verbindingslijn 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Gelijkbenige driehoek 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mj-lt"/>
                </a:endParaRPr>
              </a:p>
            </p:txBody>
          </p:sp>
        </p:grpSp>
      </p:grpSp>
    </p:spTree>
    <p:extLst>
      <p:ext uri="{BB962C8B-B14F-4D97-AF65-F5344CB8AC3E}">
        <p14:creationId xmlns:p14="http://schemas.microsoft.com/office/powerpoint/2010/main" val="251382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6F6"/>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4950" y="711790"/>
            <a:ext cx="16958100" cy="1033081"/>
          </a:xfrm>
          <a:prstGeom prst="rect">
            <a:avLst/>
          </a:prstGeom>
        </p:spPr>
        <p:txBody>
          <a:bodyPr vert="horz" lIns="0" tIns="0" rIns="0" bIns="0" rtlCol="0" anchor="b">
            <a:noAutofit/>
          </a:bodyPr>
          <a:lstStyle/>
          <a:p>
            <a:r>
              <a:rPr lang="nl-NL" dirty="0"/>
              <a:t>Plaats hier je titel</a:t>
            </a:r>
            <a:endParaRPr lang="en-GB" dirty="0"/>
          </a:p>
        </p:txBody>
      </p:sp>
      <p:sp>
        <p:nvSpPr>
          <p:cNvPr id="3" name="Tijdelijke aanduiding voor tekst 2"/>
          <p:cNvSpPr>
            <a:spLocks noGrp="1"/>
          </p:cNvSpPr>
          <p:nvPr>
            <p:ph type="body" idx="1"/>
          </p:nvPr>
        </p:nvSpPr>
        <p:spPr>
          <a:xfrm>
            <a:off x="664950" y="1898698"/>
            <a:ext cx="16958100" cy="7624576"/>
          </a:xfrm>
          <a:prstGeom prst="rect">
            <a:avLst/>
          </a:prstGeom>
        </p:spPr>
        <p:txBody>
          <a:bodyPr vert="horz" lIns="0" tIns="0" rIns="0" bIns="0" rtlCol="0">
            <a:noAutofit/>
          </a:bodyPr>
          <a:lstStyle/>
          <a:p>
            <a:pPr lvl="0"/>
            <a:r>
              <a:rPr lang="nl-NL" dirty="0"/>
              <a:t>Klik hier om je tekst te plaatsen</a:t>
            </a:r>
          </a:p>
          <a:p>
            <a:pPr lvl="1"/>
            <a:r>
              <a:rPr lang="nl-NL" dirty="0" err="1"/>
              <a:t>Bullet</a:t>
            </a:r>
            <a:endParaRPr lang="nl-NL" dirty="0"/>
          </a:p>
          <a:p>
            <a:pPr lvl="2"/>
            <a:r>
              <a:rPr lang="nl-NL" dirty="0"/>
              <a:t>Sub-</a:t>
            </a:r>
            <a:r>
              <a:rPr lang="nl-NL" dirty="0" err="1"/>
              <a:t>bullet</a:t>
            </a:r>
            <a:endParaRPr lang="nl-NL" dirty="0"/>
          </a:p>
          <a:p>
            <a:pPr lvl="3"/>
            <a:r>
              <a:rPr lang="nl-NL" dirty="0"/>
              <a:t>Titel</a:t>
            </a:r>
          </a:p>
          <a:p>
            <a:pPr lvl="4"/>
            <a:r>
              <a:rPr lang="nl-NL" dirty="0"/>
              <a:t>Numerieke </a:t>
            </a:r>
            <a:r>
              <a:rPr lang="nl-NL" dirty="0" err="1"/>
              <a:t>bullet</a:t>
            </a:r>
            <a:endParaRPr lang="nl-NL" dirty="0"/>
          </a:p>
          <a:p>
            <a:pPr lvl="5"/>
            <a:r>
              <a:rPr lang="nl-NL" dirty="0"/>
              <a:t>Italic</a:t>
            </a:r>
          </a:p>
          <a:p>
            <a:pPr lvl="6"/>
            <a:r>
              <a:rPr lang="nl-NL" dirty="0"/>
              <a:t>Italic 2</a:t>
            </a:r>
            <a:endParaRPr lang="en-GB" dirty="0"/>
          </a:p>
        </p:txBody>
      </p:sp>
      <p:sp>
        <p:nvSpPr>
          <p:cNvPr id="5" name="Tijdelijke aanduiding voor voettekst 4"/>
          <p:cNvSpPr>
            <a:spLocks noGrp="1"/>
          </p:cNvSpPr>
          <p:nvPr>
            <p:ph type="ftr" sz="quarter" idx="3"/>
          </p:nvPr>
        </p:nvSpPr>
        <p:spPr>
          <a:xfrm>
            <a:off x="664950" y="9555787"/>
            <a:ext cx="4859382" cy="740737"/>
          </a:xfrm>
          <a:prstGeom prst="rect">
            <a:avLst/>
          </a:prstGeom>
        </p:spPr>
        <p:txBody>
          <a:bodyPr vert="horz" lIns="0" tIns="0" rIns="0" bIns="0" rtlCol="0" anchor="ctr">
            <a:noAutofit/>
          </a:bodyPr>
          <a:lstStyle>
            <a:lvl1pPr algn="l">
              <a:defRPr sz="1200">
                <a:solidFill>
                  <a:schemeClr val="bg2"/>
                </a:solidFill>
              </a:defRPr>
            </a:lvl1pPr>
          </a:lstStyle>
          <a:p>
            <a:endParaRPr lang="en-GB"/>
          </a:p>
        </p:txBody>
      </p:sp>
      <p:sp>
        <p:nvSpPr>
          <p:cNvPr id="18" name="Tekstvak 17"/>
          <p:cNvSpPr txBox="1"/>
          <p:nvPr/>
        </p:nvSpPr>
        <p:spPr>
          <a:xfrm>
            <a:off x="9144000" y="-1151833"/>
            <a:ext cx="9144000" cy="415627"/>
          </a:xfrm>
          <a:prstGeom prst="rect">
            <a:avLst/>
          </a:prstGeom>
          <a:noFill/>
        </p:spPr>
        <p:txBody>
          <a:bodyPr wrap="square" lIns="0" tIns="0" rIns="0" bIns="0" rtlCol="0">
            <a:spAutoFit/>
          </a:bodyPr>
          <a:lstStyle/>
          <a:p>
            <a:pPr algn="r"/>
            <a:r>
              <a:rPr lang="nl-NL" b="1">
                <a:solidFill>
                  <a:schemeClr val="accent1"/>
                </a:solidFill>
              </a:rPr>
              <a:t>IND |</a:t>
            </a:r>
            <a:r>
              <a:rPr lang="nl-NL" b="1" baseline="0">
                <a:solidFill>
                  <a:schemeClr val="accent1"/>
                </a:solidFill>
              </a:rPr>
              <a:t> Immigratie- en Naturalisatiedienst</a:t>
            </a:r>
            <a:endParaRPr lang="en-GB" b="1">
              <a:solidFill>
                <a:schemeClr val="accent1"/>
              </a:solidFill>
            </a:endParaRPr>
          </a:p>
        </p:txBody>
      </p:sp>
      <p:grpSp>
        <p:nvGrpSpPr>
          <p:cNvPr id="16" name="Groep 15" hidden="1"/>
          <p:cNvGrpSpPr/>
          <p:nvPr/>
        </p:nvGrpSpPr>
        <p:grpSpPr>
          <a:xfrm>
            <a:off x="8767406" y="-498"/>
            <a:ext cx="753189" cy="1512000"/>
            <a:chOff x="5791800" y="0"/>
            <a:chExt cx="608400" cy="1224000"/>
          </a:xfrm>
        </p:grpSpPr>
        <p:sp>
          <p:nvSpPr>
            <p:cNvPr id="17" name="Rectangle 286"/>
            <p:cNvSpPr>
              <a:spLocks noChangeArrowheads="1"/>
            </p:cNvSpPr>
            <p:nvPr userDrawn="1"/>
          </p:nvSpPr>
          <p:spPr bwMode="auto">
            <a:xfrm>
              <a:off x="5791800" y="0"/>
              <a:ext cx="608400" cy="1224000"/>
            </a:xfrm>
            <a:prstGeom prst="rect">
              <a:avLst/>
            </a:prstGeom>
            <a:solidFill>
              <a:srgbClr val="1242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2701"/>
            </a:p>
          </p:txBody>
        </p:sp>
        <p:sp>
          <p:nvSpPr>
            <p:cNvPr id="19" name="Freeform 287"/>
            <p:cNvSpPr>
              <a:spLocks noEditPoints="1"/>
            </p:cNvSpPr>
            <p:nvPr userDrawn="1"/>
          </p:nvSpPr>
          <p:spPr bwMode="auto">
            <a:xfrm>
              <a:off x="5878606" y="712925"/>
              <a:ext cx="434788" cy="372678"/>
            </a:xfrm>
            <a:custGeom>
              <a:avLst/>
              <a:gdLst>
                <a:gd name="T0" fmla="*/ 78 w 127"/>
                <a:gd name="T1" fmla="*/ 49 h 108"/>
                <a:gd name="T2" fmla="*/ 15 w 127"/>
                <a:gd name="T3" fmla="*/ 49 h 108"/>
                <a:gd name="T4" fmla="*/ 25 w 127"/>
                <a:gd name="T5" fmla="*/ 40 h 108"/>
                <a:gd name="T6" fmla="*/ 21 w 127"/>
                <a:gd name="T7" fmla="*/ 28 h 108"/>
                <a:gd name="T8" fmla="*/ 15 w 127"/>
                <a:gd name="T9" fmla="*/ 40 h 108"/>
                <a:gd name="T10" fmla="*/ 93 w 127"/>
                <a:gd name="T11" fmla="*/ 39 h 108"/>
                <a:gd name="T12" fmla="*/ 108 w 127"/>
                <a:gd name="T13" fmla="*/ 32 h 108"/>
                <a:gd name="T14" fmla="*/ 95 w 127"/>
                <a:gd name="T15" fmla="*/ 34 h 108"/>
                <a:gd name="T16" fmla="*/ 91 w 127"/>
                <a:gd name="T17" fmla="*/ 52 h 108"/>
                <a:gd name="T18" fmla="*/ 102 w 127"/>
                <a:gd name="T19" fmla="*/ 32 h 108"/>
                <a:gd name="T20" fmla="*/ 62 w 127"/>
                <a:gd name="T21" fmla="*/ 4 h 108"/>
                <a:gd name="T22" fmla="*/ 67 w 127"/>
                <a:gd name="T23" fmla="*/ 3 h 108"/>
                <a:gd name="T24" fmla="*/ 64 w 127"/>
                <a:gd name="T25" fmla="*/ 17 h 108"/>
                <a:gd name="T26" fmla="*/ 77 w 127"/>
                <a:gd name="T27" fmla="*/ 18 h 108"/>
                <a:gd name="T28" fmla="*/ 72 w 127"/>
                <a:gd name="T29" fmla="*/ 11 h 108"/>
                <a:gd name="T30" fmla="*/ 67 w 127"/>
                <a:gd name="T31" fmla="*/ 25 h 108"/>
                <a:gd name="T32" fmla="*/ 59 w 127"/>
                <a:gd name="T33" fmla="*/ 21 h 108"/>
                <a:gd name="T34" fmla="*/ 56 w 127"/>
                <a:gd name="T35" fmla="*/ 24 h 108"/>
                <a:gd name="T36" fmla="*/ 50 w 127"/>
                <a:gd name="T37" fmla="*/ 16 h 108"/>
                <a:gd name="T38" fmla="*/ 43 w 127"/>
                <a:gd name="T39" fmla="*/ 38 h 108"/>
                <a:gd name="T40" fmla="*/ 44 w 127"/>
                <a:gd name="T41" fmla="*/ 60 h 108"/>
                <a:gd name="T42" fmla="*/ 0 w 127"/>
                <a:gd name="T43" fmla="*/ 46 h 108"/>
                <a:gd name="T44" fmla="*/ 6 w 127"/>
                <a:gd name="T45" fmla="*/ 66 h 108"/>
                <a:gd name="T46" fmla="*/ 10 w 127"/>
                <a:gd name="T47" fmla="*/ 92 h 108"/>
                <a:gd name="T48" fmla="*/ 19 w 127"/>
                <a:gd name="T49" fmla="*/ 86 h 108"/>
                <a:gd name="T50" fmla="*/ 40 w 127"/>
                <a:gd name="T51" fmla="*/ 63 h 108"/>
                <a:gd name="T52" fmla="*/ 83 w 127"/>
                <a:gd name="T53" fmla="*/ 64 h 108"/>
                <a:gd name="T54" fmla="*/ 100 w 127"/>
                <a:gd name="T55" fmla="*/ 74 h 108"/>
                <a:gd name="T56" fmla="*/ 109 w 127"/>
                <a:gd name="T57" fmla="*/ 89 h 108"/>
                <a:gd name="T58" fmla="*/ 118 w 127"/>
                <a:gd name="T59" fmla="*/ 87 h 108"/>
                <a:gd name="T60" fmla="*/ 123 w 127"/>
                <a:gd name="T61" fmla="*/ 55 h 108"/>
                <a:gd name="T62" fmla="*/ 119 w 127"/>
                <a:gd name="T63" fmla="*/ 65 h 108"/>
                <a:gd name="T64" fmla="*/ 84 w 127"/>
                <a:gd name="T65" fmla="*/ 45 h 108"/>
                <a:gd name="T66" fmla="*/ 64 w 127"/>
                <a:gd name="T67" fmla="*/ 36 h 108"/>
                <a:gd name="T68" fmla="*/ 13 w 127"/>
                <a:gd name="T69" fmla="*/ 104 h 108"/>
                <a:gd name="T70" fmla="*/ 106 w 127"/>
                <a:gd name="T71" fmla="*/ 95 h 108"/>
                <a:gd name="T72" fmla="*/ 33 w 127"/>
                <a:gd name="T73" fmla="*/ 91 h 108"/>
                <a:gd name="T74" fmla="*/ 48 w 127"/>
                <a:gd name="T75" fmla="*/ 58 h 108"/>
                <a:gd name="T76" fmla="*/ 52 w 127"/>
                <a:gd name="T77" fmla="*/ 57 h 108"/>
                <a:gd name="T78" fmla="*/ 68 w 127"/>
                <a:gd name="T79" fmla="*/ 57 h 108"/>
                <a:gd name="T80" fmla="*/ 77 w 127"/>
                <a:gd name="T81" fmla="*/ 55 h 108"/>
                <a:gd name="T82" fmla="*/ 75 w 127"/>
                <a:gd name="T83" fmla="*/ 72 h 108"/>
                <a:gd name="T84" fmla="*/ 71 w 127"/>
                <a:gd name="T85" fmla="*/ 74 h 108"/>
                <a:gd name="T86" fmla="*/ 64 w 127"/>
                <a:gd name="T87" fmla="*/ 68 h 108"/>
                <a:gd name="T88" fmla="*/ 51 w 127"/>
                <a:gd name="T89" fmla="*/ 63 h 108"/>
                <a:gd name="T90" fmla="*/ 53 w 127"/>
                <a:gd name="T91" fmla="*/ 73 h 108"/>
                <a:gd name="T92" fmla="*/ 57 w 127"/>
                <a:gd name="T93" fmla="*/ 66 h 108"/>
                <a:gd name="T94" fmla="*/ 61 w 127"/>
                <a:gd name="T95" fmla="*/ 72 h 108"/>
                <a:gd name="T96" fmla="*/ 61 w 127"/>
                <a:gd name="T97" fmla="*/ 46 h 108"/>
                <a:gd name="T98" fmla="*/ 45 w 127"/>
                <a:gd name="T99" fmla="*/ 86 h 108"/>
                <a:gd name="T100" fmla="*/ 39 w 127"/>
                <a:gd name="T101" fmla="*/ 73 h 108"/>
                <a:gd name="T102" fmla="*/ 24 w 127"/>
                <a:gd name="T103" fmla="*/ 70 h 108"/>
                <a:gd name="T104" fmla="*/ 39 w 127"/>
                <a:gd name="T105" fmla="*/ 84 h 108"/>
                <a:gd name="T106" fmla="*/ 103 w 127"/>
                <a:gd name="T107" fmla="*/ 70 h 108"/>
                <a:gd name="T108" fmla="*/ 88 w 127"/>
                <a:gd name="T109" fmla="*/ 73 h 108"/>
                <a:gd name="T110" fmla="*/ 82 w 127"/>
                <a:gd name="T111" fmla="*/ 86 h 108"/>
                <a:gd name="T112" fmla="*/ 58 w 127"/>
                <a:gd name="T113" fmla="*/ 51 h 108"/>
                <a:gd name="T114" fmla="*/ 50 w 127"/>
                <a:gd name="T115" fmla="*/ 49 h 108"/>
                <a:gd name="T116" fmla="*/ 55 w 127"/>
                <a:gd name="T117" fmla="*/ 48 h 108"/>
                <a:gd name="T118" fmla="*/ 69 w 127"/>
                <a:gd name="T119" fmla="*/ 52 h 108"/>
                <a:gd name="T120" fmla="*/ 62 w 127"/>
                <a:gd name="T121" fmla="*/ 46 h 108"/>
                <a:gd name="T122" fmla="*/ 73 w 127"/>
                <a:gd name="T123" fmla="*/ 4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 h="108">
                  <a:moveTo>
                    <a:pt x="66" y="81"/>
                  </a:moveTo>
                  <a:cubicBezTo>
                    <a:pt x="64" y="81"/>
                    <a:pt x="64" y="81"/>
                    <a:pt x="64" y="81"/>
                  </a:cubicBezTo>
                  <a:cubicBezTo>
                    <a:pt x="64" y="74"/>
                    <a:pt x="64" y="74"/>
                    <a:pt x="64" y="74"/>
                  </a:cubicBezTo>
                  <a:cubicBezTo>
                    <a:pt x="66" y="74"/>
                    <a:pt x="66" y="74"/>
                    <a:pt x="66" y="74"/>
                  </a:cubicBezTo>
                  <a:lnTo>
                    <a:pt x="66" y="81"/>
                  </a:lnTo>
                  <a:close/>
                  <a:moveTo>
                    <a:pt x="78" y="49"/>
                  </a:moveTo>
                  <a:cubicBezTo>
                    <a:pt x="75" y="49"/>
                    <a:pt x="75" y="49"/>
                    <a:pt x="75" y="49"/>
                  </a:cubicBezTo>
                  <a:cubicBezTo>
                    <a:pt x="75" y="42"/>
                    <a:pt x="75" y="42"/>
                    <a:pt x="75" y="42"/>
                  </a:cubicBezTo>
                  <a:cubicBezTo>
                    <a:pt x="78" y="42"/>
                    <a:pt x="78" y="42"/>
                    <a:pt x="78" y="42"/>
                  </a:cubicBezTo>
                  <a:lnTo>
                    <a:pt x="78" y="49"/>
                  </a:lnTo>
                  <a:close/>
                  <a:moveTo>
                    <a:pt x="30" y="37"/>
                  </a:moveTo>
                  <a:cubicBezTo>
                    <a:pt x="30" y="37"/>
                    <a:pt x="29" y="37"/>
                    <a:pt x="29" y="37"/>
                  </a:cubicBezTo>
                  <a:cubicBezTo>
                    <a:pt x="29" y="38"/>
                    <a:pt x="29" y="38"/>
                    <a:pt x="30" y="38"/>
                  </a:cubicBezTo>
                  <a:cubicBezTo>
                    <a:pt x="32" y="38"/>
                    <a:pt x="33" y="39"/>
                    <a:pt x="35" y="39"/>
                  </a:cubicBezTo>
                  <a:cubicBezTo>
                    <a:pt x="36" y="39"/>
                    <a:pt x="37" y="38"/>
                    <a:pt x="37" y="36"/>
                  </a:cubicBezTo>
                  <a:cubicBezTo>
                    <a:pt x="37" y="36"/>
                    <a:pt x="36" y="36"/>
                    <a:pt x="36" y="36"/>
                  </a:cubicBezTo>
                  <a:cubicBezTo>
                    <a:pt x="36" y="37"/>
                    <a:pt x="35" y="38"/>
                    <a:pt x="34" y="38"/>
                  </a:cubicBezTo>
                  <a:cubicBezTo>
                    <a:pt x="33" y="38"/>
                    <a:pt x="32" y="37"/>
                    <a:pt x="30" y="37"/>
                  </a:cubicBezTo>
                  <a:moveTo>
                    <a:pt x="16" y="44"/>
                  </a:moveTo>
                  <a:cubicBezTo>
                    <a:pt x="16" y="45"/>
                    <a:pt x="19" y="48"/>
                    <a:pt x="15" y="49"/>
                  </a:cubicBezTo>
                  <a:cubicBezTo>
                    <a:pt x="15" y="49"/>
                    <a:pt x="15" y="49"/>
                    <a:pt x="15" y="49"/>
                  </a:cubicBezTo>
                  <a:cubicBezTo>
                    <a:pt x="18" y="50"/>
                    <a:pt x="19" y="48"/>
                    <a:pt x="19" y="48"/>
                  </a:cubicBezTo>
                  <a:cubicBezTo>
                    <a:pt x="21" y="51"/>
                    <a:pt x="18" y="53"/>
                    <a:pt x="18" y="53"/>
                  </a:cubicBezTo>
                  <a:cubicBezTo>
                    <a:pt x="19" y="54"/>
                    <a:pt x="20" y="55"/>
                    <a:pt x="22" y="55"/>
                  </a:cubicBezTo>
                  <a:cubicBezTo>
                    <a:pt x="23" y="55"/>
                    <a:pt x="24" y="54"/>
                    <a:pt x="24" y="53"/>
                  </a:cubicBezTo>
                  <a:cubicBezTo>
                    <a:pt x="24" y="53"/>
                    <a:pt x="25" y="54"/>
                    <a:pt x="24" y="55"/>
                  </a:cubicBezTo>
                  <a:cubicBezTo>
                    <a:pt x="30" y="56"/>
                    <a:pt x="32" y="51"/>
                    <a:pt x="36" y="52"/>
                  </a:cubicBezTo>
                  <a:cubicBezTo>
                    <a:pt x="36" y="52"/>
                    <a:pt x="36" y="52"/>
                    <a:pt x="36" y="52"/>
                  </a:cubicBezTo>
                  <a:cubicBezTo>
                    <a:pt x="36" y="49"/>
                    <a:pt x="35" y="44"/>
                    <a:pt x="29" y="43"/>
                  </a:cubicBezTo>
                  <a:cubicBezTo>
                    <a:pt x="24" y="42"/>
                    <a:pt x="25" y="40"/>
                    <a:pt x="25" y="40"/>
                  </a:cubicBezTo>
                  <a:cubicBezTo>
                    <a:pt x="28" y="40"/>
                    <a:pt x="29" y="41"/>
                    <a:pt x="29" y="41"/>
                  </a:cubicBezTo>
                  <a:cubicBezTo>
                    <a:pt x="29" y="40"/>
                    <a:pt x="29" y="39"/>
                    <a:pt x="29" y="39"/>
                  </a:cubicBezTo>
                  <a:cubicBezTo>
                    <a:pt x="29" y="39"/>
                    <a:pt x="29" y="38"/>
                    <a:pt x="29" y="38"/>
                  </a:cubicBezTo>
                  <a:cubicBezTo>
                    <a:pt x="27" y="38"/>
                    <a:pt x="26" y="38"/>
                    <a:pt x="26" y="38"/>
                  </a:cubicBezTo>
                  <a:cubicBezTo>
                    <a:pt x="26" y="36"/>
                    <a:pt x="27" y="34"/>
                    <a:pt x="30" y="36"/>
                  </a:cubicBezTo>
                  <a:cubicBezTo>
                    <a:pt x="31" y="36"/>
                    <a:pt x="31" y="34"/>
                    <a:pt x="31" y="34"/>
                  </a:cubicBezTo>
                  <a:cubicBezTo>
                    <a:pt x="32" y="34"/>
                    <a:pt x="32" y="34"/>
                    <a:pt x="32" y="34"/>
                  </a:cubicBezTo>
                  <a:cubicBezTo>
                    <a:pt x="32" y="33"/>
                    <a:pt x="29" y="31"/>
                    <a:pt x="28" y="31"/>
                  </a:cubicBezTo>
                  <a:cubicBezTo>
                    <a:pt x="28" y="30"/>
                    <a:pt x="27" y="29"/>
                    <a:pt x="23" y="29"/>
                  </a:cubicBezTo>
                  <a:cubicBezTo>
                    <a:pt x="21" y="29"/>
                    <a:pt x="20" y="29"/>
                    <a:pt x="21" y="28"/>
                  </a:cubicBezTo>
                  <a:cubicBezTo>
                    <a:pt x="21" y="28"/>
                    <a:pt x="21" y="28"/>
                    <a:pt x="20" y="28"/>
                  </a:cubicBezTo>
                  <a:cubicBezTo>
                    <a:pt x="20" y="28"/>
                    <a:pt x="19" y="30"/>
                    <a:pt x="21" y="30"/>
                  </a:cubicBezTo>
                  <a:cubicBezTo>
                    <a:pt x="23" y="31"/>
                    <a:pt x="23" y="33"/>
                    <a:pt x="23" y="33"/>
                  </a:cubicBezTo>
                  <a:cubicBezTo>
                    <a:pt x="23" y="33"/>
                    <a:pt x="22" y="33"/>
                    <a:pt x="22" y="33"/>
                  </a:cubicBezTo>
                  <a:cubicBezTo>
                    <a:pt x="21" y="30"/>
                    <a:pt x="18" y="30"/>
                    <a:pt x="15" y="31"/>
                  </a:cubicBezTo>
                  <a:cubicBezTo>
                    <a:pt x="16" y="33"/>
                    <a:pt x="17" y="34"/>
                    <a:pt x="18" y="34"/>
                  </a:cubicBezTo>
                  <a:cubicBezTo>
                    <a:pt x="19" y="34"/>
                    <a:pt x="19" y="33"/>
                    <a:pt x="19" y="32"/>
                  </a:cubicBezTo>
                  <a:cubicBezTo>
                    <a:pt x="19" y="32"/>
                    <a:pt x="19" y="32"/>
                    <a:pt x="19" y="32"/>
                  </a:cubicBezTo>
                  <a:cubicBezTo>
                    <a:pt x="20" y="33"/>
                    <a:pt x="18" y="35"/>
                    <a:pt x="16" y="34"/>
                  </a:cubicBezTo>
                  <a:cubicBezTo>
                    <a:pt x="14" y="36"/>
                    <a:pt x="15" y="39"/>
                    <a:pt x="15" y="40"/>
                  </a:cubicBezTo>
                  <a:cubicBezTo>
                    <a:pt x="16" y="42"/>
                    <a:pt x="15" y="43"/>
                    <a:pt x="13" y="43"/>
                  </a:cubicBezTo>
                  <a:cubicBezTo>
                    <a:pt x="13" y="43"/>
                    <a:pt x="13" y="43"/>
                    <a:pt x="13" y="43"/>
                  </a:cubicBezTo>
                  <a:cubicBezTo>
                    <a:pt x="13" y="44"/>
                    <a:pt x="14" y="45"/>
                    <a:pt x="16" y="44"/>
                  </a:cubicBezTo>
                  <a:moveTo>
                    <a:pt x="28" y="33"/>
                  </a:moveTo>
                  <a:cubicBezTo>
                    <a:pt x="27" y="34"/>
                    <a:pt x="25" y="34"/>
                    <a:pt x="25" y="32"/>
                  </a:cubicBezTo>
                  <a:cubicBezTo>
                    <a:pt x="27" y="32"/>
                    <a:pt x="28" y="32"/>
                    <a:pt x="28" y="33"/>
                  </a:cubicBezTo>
                  <a:moveTo>
                    <a:pt x="93" y="38"/>
                  </a:moveTo>
                  <a:cubicBezTo>
                    <a:pt x="92" y="38"/>
                    <a:pt x="91" y="37"/>
                    <a:pt x="91" y="36"/>
                  </a:cubicBezTo>
                  <a:cubicBezTo>
                    <a:pt x="91" y="36"/>
                    <a:pt x="91" y="36"/>
                    <a:pt x="90" y="36"/>
                  </a:cubicBezTo>
                  <a:cubicBezTo>
                    <a:pt x="90" y="38"/>
                    <a:pt x="91" y="39"/>
                    <a:pt x="93" y="39"/>
                  </a:cubicBezTo>
                  <a:cubicBezTo>
                    <a:pt x="94" y="39"/>
                    <a:pt x="95" y="38"/>
                    <a:pt x="97" y="38"/>
                  </a:cubicBezTo>
                  <a:cubicBezTo>
                    <a:pt x="98" y="38"/>
                    <a:pt x="98" y="38"/>
                    <a:pt x="98" y="37"/>
                  </a:cubicBezTo>
                  <a:cubicBezTo>
                    <a:pt x="98" y="37"/>
                    <a:pt x="97" y="37"/>
                    <a:pt x="97" y="37"/>
                  </a:cubicBezTo>
                  <a:cubicBezTo>
                    <a:pt x="95" y="37"/>
                    <a:pt x="94" y="38"/>
                    <a:pt x="93" y="38"/>
                  </a:cubicBezTo>
                  <a:moveTo>
                    <a:pt x="114" y="43"/>
                  </a:moveTo>
                  <a:cubicBezTo>
                    <a:pt x="114" y="43"/>
                    <a:pt x="114" y="43"/>
                    <a:pt x="114" y="43"/>
                  </a:cubicBezTo>
                  <a:cubicBezTo>
                    <a:pt x="112" y="43"/>
                    <a:pt x="112" y="42"/>
                    <a:pt x="112" y="40"/>
                  </a:cubicBezTo>
                  <a:cubicBezTo>
                    <a:pt x="112" y="39"/>
                    <a:pt x="113" y="36"/>
                    <a:pt x="111" y="34"/>
                  </a:cubicBezTo>
                  <a:cubicBezTo>
                    <a:pt x="109" y="35"/>
                    <a:pt x="107" y="33"/>
                    <a:pt x="108" y="32"/>
                  </a:cubicBezTo>
                  <a:cubicBezTo>
                    <a:pt x="108" y="32"/>
                    <a:pt x="108" y="32"/>
                    <a:pt x="108" y="32"/>
                  </a:cubicBezTo>
                  <a:cubicBezTo>
                    <a:pt x="108" y="33"/>
                    <a:pt x="109" y="34"/>
                    <a:pt x="109" y="34"/>
                  </a:cubicBezTo>
                  <a:cubicBezTo>
                    <a:pt x="110" y="34"/>
                    <a:pt x="112" y="33"/>
                    <a:pt x="112" y="31"/>
                  </a:cubicBezTo>
                  <a:cubicBezTo>
                    <a:pt x="109" y="30"/>
                    <a:pt x="106" y="30"/>
                    <a:pt x="105" y="33"/>
                  </a:cubicBezTo>
                  <a:cubicBezTo>
                    <a:pt x="105" y="33"/>
                    <a:pt x="104" y="33"/>
                    <a:pt x="104" y="33"/>
                  </a:cubicBezTo>
                  <a:cubicBezTo>
                    <a:pt x="104" y="33"/>
                    <a:pt x="105" y="31"/>
                    <a:pt x="106" y="30"/>
                  </a:cubicBezTo>
                  <a:cubicBezTo>
                    <a:pt x="108" y="30"/>
                    <a:pt x="107" y="28"/>
                    <a:pt x="107" y="28"/>
                  </a:cubicBezTo>
                  <a:cubicBezTo>
                    <a:pt x="107" y="28"/>
                    <a:pt x="106" y="28"/>
                    <a:pt x="106" y="28"/>
                  </a:cubicBezTo>
                  <a:cubicBezTo>
                    <a:pt x="107" y="29"/>
                    <a:pt x="106" y="29"/>
                    <a:pt x="104" y="29"/>
                  </a:cubicBezTo>
                  <a:cubicBezTo>
                    <a:pt x="101" y="29"/>
                    <a:pt x="99" y="30"/>
                    <a:pt x="99" y="31"/>
                  </a:cubicBezTo>
                  <a:cubicBezTo>
                    <a:pt x="98" y="31"/>
                    <a:pt x="95" y="33"/>
                    <a:pt x="95" y="34"/>
                  </a:cubicBezTo>
                  <a:cubicBezTo>
                    <a:pt x="95" y="34"/>
                    <a:pt x="96" y="34"/>
                    <a:pt x="96" y="34"/>
                  </a:cubicBezTo>
                  <a:cubicBezTo>
                    <a:pt x="96" y="34"/>
                    <a:pt x="96" y="36"/>
                    <a:pt x="97" y="36"/>
                  </a:cubicBezTo>
                  <a:cubicBezTo>
                    <a:pt x="100" y="34"/>
                    <a:pt x="102" y="36"/>
                    <a:pt x="101" y="38"/>
                  </a:cubicBezTo>
                  <a:cubicBezTo>
                    <a:pt x="101" y="38"/>
                    <a:pt x="100" y="38"/>
                    <a:pt x="98" y="38"/>
                  </a:cubicBezTo>
                  <a:cubicBezTo>
                    <a:pt x="98" y="38"/>
                    <a:pt x="98" y="39"/>
                    <a:pt x="98" y="39"/>
                  </a:cubicBezTo>
                  <a:cubicBezTo>
                    <a:pt x="98" y="39"/>
                    <a:pt x="98" y="40"/>
                    <a:pt x="98" y="41"/>
                  </a:cubicBezTo>
                  <a:cubicBezTo>
                    <a:pt x="98" y="41"/>
                    <a:pt x="99" y="40"/>
                    <a:pt x="102" y="40"/>
                  </a:cubicBezTo>
                  <a:cubicBezTo>
                    <a:pt x="102" y="40"/>
                    <a:pt x="103" y="42"/>
                    <a:pt x="98" y="43"/>
                  </a:cubicBezTo>
                  <a:cubicBezTo>
                    <a:pt x="92" y="44"/>
                    <a:pt x="91" y="49"/>
                    <a:pt x="91" y="52"/>
                  </a:cubicBezTo>
                  <a:cubicBezTo>
                    <a:pt x="91" y="52"/>
                    <a:pt x="91" y="52"/>
                    <a:pt x="91" y="52"/>
                  </a:cubicBezTo>
                  <a:cubicBezTo>
                    <a:pt x="95" y="51"/>
                    <a:pt x="97" y="56"/>
                    <a:pt x="103" y="55"/>
                  </a:cubicBezTo>
                  <a:cubicBezTo>
                    <a:pt x="102" y="54"/>
                    <a:pt x="103" y="53"/>
                    <a:pt x="103" y="53"/>
                  </a:cubicBezTo>
                  <a:cubicBezTo>
                    <a:pt x="103" y="54"/>
                    <a:pt x="104" y="55"/>
                    <a:pt x="105" y="55"/>
                  </a:cubicBezTo>
                  <a:cubicBezTo>
                    <a:pt x="107" y="55"/>
                    <a:pt x="108" y="54"/>
                    <a:pt x="109" y="53"/>
                  </a:cubicBezTo>
                  <a:cubicBezTo>
                    <a:pt x="109" y="53"/>
                    <a:pt x="107" y="51"/>
                    <a:pt x="108" y="48"/>
                  </a:cubicBezTo>
                  <a:cubicBezTo>
                    <a:pt x="108" y="48"/>
                    <a:pt x="109" y="50"/>
                    <a:pt x="112" y="49"/>
                  </a:cubicBezTo>
                  <a:cubicBezTo>
                    <a:pt x="112" y="49"/>
                    <a:pt x="112" y="49"/>
                    <a:pt x="112" y="49"/>
                  </a:cubicBezTo>
                  <a:cubicBezTo>
                    <a:pt x="108" y="48"/>
                    <a:pt x="111" y="45"/>
                    <a:pt x="111" y="44"/>
                  </a:cubicBezTo>
                  <a:cubicBezTo>
                    <a:pt x="113" y="45"/>
                    <a:pt x="114" y="44"/>
                    <a:pt x="114" y="43"/>
                  </a:cubicBezTo>
                  <a:moveTo>
                    <a:pt x="102" y="32"/>
                  </a:moveTo>
                  <a:cubicBezTo>
                    <a:pt x="102" y="34"/>
                    <a:pt x="100" y="34"/>
                    <a:pt x="99" y="33"/>
                  </a:cubicBezTo>
                  <a:cubicBezTo>
                    <a:pt x="99" y="32"/>
                    <a:pt x="100" y="32"/>
                    <a:pt x="102" y="32"/>
                  </a:cubicBezTo>
                  <a:moveTo>
                    <a:pt x="63" y="1"/>
                  </a:moveTo>
                  <a:cubicBezTo>
                    <a:pt x="63" y="1"/>
                    <a:pt x="63" y="2"/>
                    <a:pt x="63" y="2"/>
                  </a:cubicBezTo>
                  <a:cubicBezTo>
                    <a:pt x="63" y="2"/>
                    <a:pt x="63" y="3"/>
                    <a:pt x="63" y="3"/>
                  </a:cubicBezTo>
                  <a:cubicBezTo>
                    <a:pt x="63" y="3"/>
                    <a:pt x="63" y="3"/>
                    <a:pt x="62" y="3"/>
                  </a:cubicBezTo>
                  <a:cubicBezTo>
                    <a:pt x="62" y="2"/>
                    <a:pt x="62" y="2"/>
                    <a:pt x="61" y="2"/>
                  </a:cubicBezTo>
                  <a:cubicBezTo>
                    <a:pt x="60" y="2"/>
                    <a:pt x="60" y="3"/>
                    <a:pt x="60" y="3"/>
                  </a:cubicBezTo>
                  <a:cubicBezTo>
                    <a:pt x="60" y="4"/>
                    <a:pt x="60" y="4"/>
                    <a:pt x="61" y="4"/>
                  </a:cubicBezTo>
                  <a:cubicBezTo>
                    <a:pt x="62" y="4"/>
                    <a:pt x="62" y="4"/>
                    <a:pt x="62" y="4"/>
                  </a:cubicBezTo>
                  <a:cubicBezTo>
                    <a:pt x="63" y="4"/>
                    <a:pt x="63" y="4"/>
                    <a:pt x="63" y="4"/>
                  </a:cubicBezTo>
                  <a:cubicBezTo>
                    <a:pt x="63" y="4"/>
                    <a:pt x="63" y="6"/>
                    <a:pt x="63" y="7"/>
                  </a:cubicBezTo>
                  <a:cubicBezTo>
                    <a:pt x="61" y="7"/>
                    <a:pt x="61" y="8"/>
                    <a:pt x="61" y="9"/>
                  </a:cubicBezTo>
                  <a:cubicBezTo>
                    <a:pt x="61" y="10"/>
                    <a:pt x="63" y="11"/>
                    <a:pt x="64" y="12"/>
                  </a:cubicBezTo>
                  <a:cubicBezTo>
                    <a:pt x="65" y="11"/>
                    <a:pt x="66" y="10"/>
                    <a:pt x="66" y="9"/>
                  </a:cubicBezTo>
                  <a:cubicBezTo>
                    <a:pt x="66" y="8"/>
                    <a:pt x="66" y="7"/>
                    <a:pt x="64" y="7"/>
                  </a:cubicBezTo>
                  <a:cubicBezTo>
                    <a:pt x="64" y="6"/>
                    <a:pt x="64" y="4"/>
                    <a:pt x="64" y="4"/>
                  </a:cubicBezTo>
                  <a:cubicBezTo>
                    <a:pt x="64" y="4"/>
                    <a:pt x="64" y="4"/>
                    <a:pt x="65" y="4"/>
                  </a:cubicBezTo>
                  <a:cubicBezTo>
                    <a:pt x="65" y="4"/>
                    <a:pt x="66" y="4"/>
                    <a:pt x="66" y="4"/>
                  </a:cubicBezTo>
                  <a:cubicBezTo>
                    <a:pt x="67" y="4"/>
                    <a:pt x="67" y="4"/>
                    <a:pt x="67" y="3"/>
                  </a:cubicBezTo>
                  <a:cubicBezTo>
                    <a:pt x="67" y="3"/>
                    <a:pt x="67" y="2"/>
                    <a:pt x="66" y="2"/>
                  </a:cubicBezTo>
                  <a:cubicBezTo>
                    <a:pt x="66" y="2"/>
                    <a:pt x="65" y="2"/>
                    <a:pt x="65" y="3"/>
                  </a:cubicBezTo>
                  <a:cubicBezTo>
                    <a:pt x="64" y="3"/>
                    <a:pt x="64" y="3"/>
                    <a:pt x="64" y="3"/>
                  </a:cubicBezTo>
                  <a:cubicBezTo>
                    <a:pt x="64" y="3"/>
                    <a:pt x="64" y="2"/>
                    <a:pt x="64" y="2"/>
                  </a:cubicBezTo>
                  <a:cubicBezTo>
                    <a:pt x="64" y="2"/>
                    <a:pt x="65" y="1"/>
                    <a:pt x="65" y="1"/>
                  </a:cubicBezTo>
                  <a:cubicBezTo>
                    <a:pt x="65" y="0"/>
                    <a:pt x="64" y="0"/>
                    <a:pt x="64" y="0"/>
                  </a:cubicBezTo>
                  <a:cubicBezTo>
                    <a:pt x="63" y="0"/>
                    <a:pt x="63" y="0"/>
                    <a:pt x="63" y="1"/>
                  </a:cubicBezTo>
                  <a:moveTo>
                    <a:pt x="64" y="13"/>
                  </a:moveTo>
                  <a:cubicBezTo>
                    <a:pt x="62" y="13"/>
                    <a:pt x="62" y="14"/>
                    <a:pt x="62" y="15"/>
                  </a:cubicBezTo>
                  <a:cubicBezTo>
                    <a:pt x="62" y="16"/>
                    <a:pt x="62" y="17"/>
                    <a:pt x="64" y="17"/>
                  </a:cubicBezTo>
                  <a:cubicBezTo>
                    <a:pt x="65" y="17"/>
                    <a:pt x="66" y="16"/>
                    <a:pt x="66" y="15"/>
                  </a:cubicBezTo>
                  <a:cubicBezTo>
                    <a:pt x="66" y="14"/>
                    <a:pt x="65" y="13"/>
                    <a:pt x="64" y="13"/>
                  </a:cubicBezTo>
                  <a:moveTo>
                    <a:pt x="64" y="32"/>
                  </a:moveTo>
                  <a:cubicBezTo>
                    <a:pt x="71" y="32"/>
                    <a:pt x="76" y="33"/>
                    <a:pt x="76" y="33"/>
                  </a:cubicBezTo>
                  <a:cubicBezTo>
                    <a:pt x="76" y="29"/>
                    <a:pt x="76" y="27"/>
                    <a:pt x="78" y="27"/>
                  </a:cubicBezTo>
                  <a:cubicBezTo>
                    <a:pt x="77" y="24"/>
                    <a:pt x="82" y="23"/>
                    <a:pt x="82" y="18"/>
                  </a:cubicBezTo>
                  <a:cubicBezTo>
                    <a:pt x="82" y="15"/>
                    <a:pt x="80" y="15"/>
                    <a:pt x="80" y="15"/>
                  </a:cubicBezTo>
                  <a:cubicBezTo>
                    <a:pt x="78" y="15"/>
                    <a:pt x="78" y="16"/>
                    <a:pt x="77" y="16"/>
                  </a:cubicBezTo>
                  <a:cubicBezTo>
                    <a:pt x="76" y="16"/>
                    <a:pt x="76" y="16"/>
                    <a:pt x="76" y="16"/>
                  </a:cubicBezTo>
                  <a:cubicBezTo>
                    <a:pt x="76" y="17"/>
                    <a:pt x="77" y="18"/>
                    <a:pt x="77" y="18"/>
                  </a:cubicBezTo>
                  <a:cubicBezTo>
                    <a:pt x="78" y="18"/>
                    <a:pt x="78" y="17"/>
                    <a:pt x="79" y="17"/>
                  </a:cubicBezTo>
                  <a:cubicBezTo>
                    <a:pt x="79" y="17"/>
                    <a:pt x="80" y="17"/>
                    <a:pt x="80" y="18"/>
                  </a:cubicBezTo>
                  <a:cubicBezTo>
                    <a:pt x="80" y="20"/>
                    <a:pt x="79" y="22"/>
                    <a:pt x="77" y="23"/>
                  </a:cubicBezTo>
                  <a:cubicBezTo>
                    <a:pt x="77" y="23"/>
                    <a:pt x="76" y="23"/>
                    <a:pt x="76" y="23"/>
                  </a:cubicBezTo>
                  <a:cubicBezTo>
                    <a:pt x="75" y="23"/>
                    <a:pt x="74" y="24"/>
                    <a:pt x="74" y="25"/>
                  </a:cubicBezTo>
                  <a:cubicBezTo>
                    <a:pt x="74" y="25"/>
                    <a:pt x="74" y="25"/>
                    <a:pt x="74" y="26"/>
                  </a:cubicBezTo>
                  <a:cubicBezTo>
                    <a:pt x="74" y="26"/>
                    <a:pt x="73" y="26"/>
                    <a:pt x="73" y="26"/>
                  </a:cubicBezTo>
                  <a:cubicBezTo>
                    <a:pt x="73" y="26"/>
                    <a:pt x="72" y="26"/>
                    <a:pt x="72" y="24"/>
                  </a:cubicBezTo>
                  <a:cubicBezTo>
                    <a:pt x="72" y="21"/>
                    <a:pt x="76" y="18"/>
                    <a:pt x="76" y="14"/>
                  </a:cubicBezTo>
                  <a:cubicBezTo>
                    <a:pt x="76" y="13"/>
                    <a:pt x="75" y="11"/>
                    <a:pt x="72" y="11"/>
                  </a:cubicBezTo>
                  <a:cubicBezTo>
                    <a:pt x="69" y="11"/>
                    <a:pt x="70" y="13"/>
                    <a:pt x="67" y="13"/>
                  </a:cubicBezTo>
                  <a:cubicBezTo>
                    <a:pt x="67" y="13"/>
                    <a:pt x="67" y="13"/>
                    <a:pt x="67" y="13"/>
                  </a:cubicBezTo>
                  <a:cubicBezTo>
                    <a:pt x="67" y="14"/>
                    <a:pt x="67" y="15"/>
                    <a:pt x="69" y="15"/>
                  </a:cubicBezTo>
                  <a:cubicBezTo>
                    <a:pt x="70" y="15"/>
                    <a:pt x="70" y="13"/>
                    <a:pt x="72" y="13"/>
                  </a:cubicBezTo>
                  <a:cubicBezTo>
                    <a:pt x="72" y="13"/>
                    <a:pt x="73" y="13"/>
                    <a:pt x="73" y="15"/>
                  </a:cubicBezTo>
                  <a:cubicBezTo>
                    <a:pt x="73" y="16"/>
                    <a:pt x="72" y="18"/>
                    <a:pt x="71" y="20"/>
                  </a:cubicBezTo>
                  <a:cubicBezTo>
                    <a:pt x="71" y="19"/>
                    <a:pt x="70" y="19"/>
                    <a:pt x="70" y="19"/>
                  </a:cubicBezTo>
                  <a:cubicBezTo>
                    <a:pt x="69" y="19"/>
                    <a:pt x="68" y="20"/>
                    <a:pt x="68" y="21"/>
                  </a:cubicBezTo>
                  <a:cubicBezTo>
                    <a:pt x="68" y="22"/>
                    <a:pt x="68" y="23"/>
                    <a:pt x="69" y="23"/>
                  </a:cubicBezTo>
                  <a:cubicBezTo>
                    <a:pt x="68" y="24"/>
                    <a:pt x="68" y="25"/>
                    <a:pt x="67" y="25"/>
                  </a:cubicBezTo>
                  <a:cubicBezTo>
                    <a:pt x="65" y="25"/>
                    <a:pt x="64" y="24"/>
                    <a:pt x="64" y="23"/>
                  </a:cubicBezTo>
                  <a:cubicBezTo>
                    <a:pt x="64" y="22"/>
                    <a:pt x="66" y="21"/>
                    <a:pt x="66" y="20"/>
                  </a:cubicBezTo>
                  <a:cubicBezTo>
                    <a:pt x="66" y="18"/>
                    <a:pt x="66" y="18"/>
                    <a:pt x="65" y="18"/>
                  </a:cubicBezTo>
                  <a:cubicBezTo>
                    <a:pt x="64" y="18"/>
                    <a:pt x="64" y="18"/>
                    <a:pt x="64" y="18"/>
                  </a:cubicBezTo>
                  <a:cubicBezTo>
                    <a:pt x="63" y="18"/>
                    <a:pt x="63" y="18"/>
                    <a:pt x="62" y="18"/>
                  </a:cubicBezTo>
                  <a:cubicBezTo>
                    <a:pt x="61" y="18"/>
                    <a:pt x="61" y="18"/>
                    <a:pt x="61" y="20"/>
                  </a:cubicBezTo>
                  <a:cubicBezTo>
                    <a:pt x="61" y="21"/>
                    <a:pt x="63" y="22"/>
                    <a:pt x="63" y="23"/>
                  </a:cubicBezTo>
                  <a:cubicBezTo>
                    <a:pt x="63" y="24"/>
                    <a:pt x="62" y="25"/>
                    <a:pt x="60" y="25"/>
                  </a:cubicBezTo>
                  <a:cubicBezTo>
                    <a:pt x="59" y="25"/>
                    <a:pt x="59" y="24"/>
                    <a:pt x="58" y="23"/>
                  </a:cubicBezTo>
                  <a:cubicBezTo>
                    <a:pt x="59" y="23"/>
                    <a:pt x="59" y="22"/>
                    <a:pt x="59" y="21"/>
                  </a:cubicBezTo>
                  <a:cubicBezTo>
                    <a:pt x="59" y="20"/>
                    <a:pt x="58" y="19"/>
                    <a:pt x="57" y="19"/>
                  </a:cubicBezTo>
                  <a:cubicBezTo>
                    <a:pt x="57" y="19"/>
                    <a:pt x="56" y="19"/>
                    <a:pt x="56" y="20"/>
                  </a:cubicBezTo>
                  <a:cubicBezTo>
                    <a:pt x="55" y="18"/>
                    <a:pt x="54" y="16"/>
                    <a:pt x="54" y="15"/>
                  </a:cubicBezTo>
                  <a:cubicBezTo>
                    <a:pt x="54" y="13"/>
                    <a:pt x="55" y="13"/>
                    <a:pt x="56" y="13"/>
                  </a:cubicBezTo>
                  <a:cubicBezTo>
                    <a:pt x="57" y="13"/>
                    <a:pt x="57" y="15"/>
                    <a:pt x="59" y="15"/>
                  </a:cubicBezTo>
                  <a:cubicBezTo>
                    <a:pt x="60" y="15"/>
                    <a:pt x="60" y="14"/>
                    <a:pt x="60" y="13"/>
                  </a:cubicBezTo>
                  <a:cubicBezTo>
                    <a:pt x="60" y="13"/>
                    <a:pt x="60" y="13"/>
                    <a:pt x="60" y="13"/>
                  </a:cubicBezTo>
                  <a:cubicBezTo>
                    <a:pt x="58" y="13"/>
                    <a:pt x="58" y="11"/>
                    <a:pt x="55" y="11"/>
                  </a:cubicBezTo>
                  <a:cubicBezTo>
                    <a:pt x="53" y="11"/>
                    <a:pt x="51" y="13"/>
                    <a:pt x="51" y="14"/>
                  </a:cubicBezTo>
                  <a:cubicBezTo>
                    <a:pt x="51" y="18"/>
                    <a:pt x="56" y="21"/>
                    <a:pt x="56" y="24"/>
                  </a:cubicBezTo>
                  <a:cubicBezTo>
                    <a:pt x="56" y="26"/>
                    <a:pt x="55" y="26"/>
                    <a:pt x="54" y="26"/>
                  </a:cubicBezTo>
                  <a:cubicBezTo>
                    <a:pt x="54" y="26"/>
                    <a:pt x="53" y="26"/>
                    <a:pt x="53" y="26"/>
                  </a:cubicBezTo>
                  <a:cubicBezTo>
                    <a:pt x="53" y="25"/>
                    <a:pt x="53" y="25"/>
                    <a:pt x="53" y="25"/>
                  </a:cubicBezTo>
                  <a:cubicBezTo>
                    <a:pt x="53" y="24"/>
                    <a:pt x="52" y="23"/>
                    <a:pt x="51" y="23"/>
                  </a:cubicBezTo>
                  <a:cubicBezTo>
                    <a:pt x="51" y="23"/>
                    <a:pt x="50" y="23"/>
                    <a:pt x="50" y="23"/>
                  </a:cubicBezTo>
                  <a:cubicBezTo>
                    <a:pt x="49" y="22"/>
                    <a:pt x="47" y="20"/>
                    <a:pt x="47" y="18"/>
                  </a:cubicBezTo>
                  <a:cubicBezTo>
                    <a:pt x="47" y="17"/>
                    <a:pt x="48" y="17"/>
                    <a:pt x="48" y="17"/>
                  </a:cubicBezTo>
                  <a:cubicBezTo>
                    <a:pt x="49" y="17"/>
                    <a:pt x="49" y="18"/>
                    <a:pt x="50" y="18"/>
                  </a:cubicBezTo>
                  <a:cubicBezTo>
                    <a:pt x="50" y="18"/>
                    <a:pt x="51" y="17"/>
                    <a:pt x="51" y="16"/>
                  </a:cubicBezTo>
                  <a:cubicBezTo>
                    <a:pt x="51" y="16"/>
                    <a:pt x="51" y="16"/>
                    <a:pt x="50" y="16"/>
                  </a:cubicBezTo>
                  <a:cubicBezTo>
                    <a:pt x="49" y="16"/>
                    <a:pt x="49" y="15"/>
                    <a:pt x="47" y="15"/>
                  </a:cubicBezTo>
                  <a:cubicBezTo>
                    <a:pt x="47" y="15"/>
                    <a:pt x="45" y="15"/>
                    <a:pt x="45" y="18"/>
                  </a:cubicBezTo>
                  <a:cubicBezTo>
                    <a:pt x="45" y="23"/>
                    <a:pt x="50" y="24"/>
                    <a:pt x="49" y="27"/>
                  </a:cubicBezTo>
                  <a:cubicBezTo>
                    <a:pt x="51" y="27"/>
                    <a:pt x="51" y="29"/>
                    <a:pt x="51" y="33"/>
                  </a:cubicBezTo>
                  <a:cubicBezTo>
                    <a:pt x="51" y="33"/>
                    <a:pt x="56" y="32"/>
                    <a:pt x="64" y="32"/>
                  </a:cubicBezTo>
                  <a:moveTo>
                    <a:pt x="49" y="37"/>
                  </a:moveTo>
                  <a:cubicBezTo>
                    <a:pt x="47" y="38"/>
                    <a:pt x="45" y="38"/>
                    <a:pt x="45" y="39"/>
                  </a:cubicBezTo>
                  <a:cubicBezTo>
                    <a:pt x="45" y="38"/>
                    <a:pt x="45" y="37"/>
                    <a:pt x="46" y="37"/>
                  </a:cubicBezTo>
                  <a:cubicBezTo>
                    <a:pt x="46" y="37"/>
                    <a:pt x="46" y="36"/>
                    <a:pt x="46" y="36"/>
                  </a:cubicBezTo>
                  <a:cubicBezTo>
                    <a:pt x="44" y="35"/>
                    <a:pt x="43" y="37"/>
                    <a:pt x="43" y="38"/>
                  </a:cubicBezTo>
                  <a:cubicBezTo>
                    <a:pt x="42" y="37"/>
                    <a:pt x="41" y="38"/>
                    <a:pt x="41" y="39"/>
                  </a:cubicBezTo>
                  <a:cubicBezTo>
                    <a:pt x="41" y="41"/>
                    <a:pt x="35" y="43"/>
                    <a:pt x="34" y="43"/>
                  </a:cubicBezTo>
                  <a:cubicBezTo>
                    <a:pt x="36" y="44"/>
                    <a:pt x="37" y="47"/>
                    <a:pt x="37" y="47"/>
                  </a:cubicBezTo>
                  <a:cubicBezTo>
                    <a:pt x="39" y="45"/>
                    <a:pt x="41" y="44"/>
                    <a:pt x="42" y="44"/>
                  </a:cubicBezTo>
                  <a:cubicBezTo>
                    <a:pt x="42" y="44"/>
                    <a:pt x="42" y="44"/>
                    <a:pt x="43" y="45"/>
                  </a:cubicBezTo>
                  <a:cubicBezTo>
                    <a:pt x="43" y="45"/>
                    <a:pt x="43" y="45"/>
                    <a:pt x="43" y="45"/>
                  </a:cubicBezTo>
                  <a:cubicBezTo>
                    <a:pt x="44" y="43"/>
                    <a:pt x="43" y="43"/>
                    <a:pt x="43" y="43"/>
                  </a:cubicBezTo>
                  <a:cubicBezTo>
                    <a:pt x="43" y="42"/>
                    <a:pt x="43" y="41"/>
                    <a:pt x="45" y="41"/>
                  </a:cubicBezTo>
                  <a:cubicBezTo>
                    <a:pt x="45" y="59"/>
                    <a:pt x="45" y="59"/>
                    <a:pt x="45" y="59"/>
                  </a:cubicBezTo>
                  <a:cubicBezTo>
                    <a:pt x="44" y="60"/>
                    <a:pt x="44" y="60"/>
                    <a:pt x="44" y="60"/>
                  </a:cubicBezTo>
                  <a:cubicBezTo>
                    <a:pt x="44" y="60"/>
                    <a:pt x="41" y="57"/>
                    <a:pt x="38" y="55"/>
                  </a:cubicBezTo>
                  <a:cubicBezTo>
                    <a:pt x="35" y="53"/>
                    <a:pt x="33" y="54"/>
                    <a:pt x="30" y="56"/>
                  </a:cubicBezTo>
                  <a:cubicBezTo>
                    <a:pt x="25" y="59"/>
                    <a:pt x="20" y="57"/>
                    <a:pt x="20" y="57"/>
                  </a:cubicBezTo>
                  <a:cubicBezTo>
                    <a:pt x="17" y="59"/>
                    <a:pt x="15" y="67"/>
                    <a:pt x="15" y="67"/>
                  </a:cubicBezTo>
                  <a:cubicBezTo>
                    <a:pt x="14" y="68"/>
                    <a:pt x="13" y="68"/>
                    <a:pt x="12" y="68"/>
                  </a:cubicBezTo>
                  <a:cubicBezTo>
                    <a:pt x="9" y="68"/>
                    <a:pt x="8" y="66"/>
                    <a:pt x="8" y="65"/>
                  </a:cubicBezTo>
                  <a:cubicBezTo>
                    <a:pt x="8" y="61"/>
                    <a:pt x="14" y="59"/>
                    <a:pt x="14" y="54"/>
                  </a:cubicBezTo>
                  <a:cubicBezTo>
                    <a:pt x="14" y="53"/>
                    <a:pt x="14" y="48"/>
                    <a:pt x="8" y="48"/>
                  </a:cubicBezTo>
                  <a:cubicBezTo>
                    <a:pt x="7" y="48"/>
                    <a:pt x="3" y="48"/>
                    <a:pt x="3" y="48"/>
                  </a:cubicBezTo>
                  <a:cubicBezTo>
                    <a:pt x="1" y="48"/>
                    <a:pt x="1" y="47"/>
                    <a:pt x="0" y="46"/>
                  </a:cubicBezTo>
                  <a:cubicBezTo>
                    <a:pt x="0" y="46"/>
                    <a:pt x="0" y="46"/>
                    <a:pt x="0" y="46"/>
                  </a:cubicBezTo>
                  <a:cubicBezTo>
                    <a:pt x="0" y="47"/>
                    <a:pt x="0" y="47"/>
                    <a:pt x="0" y="49"/>
                  </a:cubicBezTo>
                  <a:cubicBezTo>
                    <a:pt x="0" y="50"/>
                    <a:pt x="1" y="52"/>
                    <a:pt x="3" y="52"/>
                  </a:cubicBezTo>
                  <a:cubicBezTo>
                    <a:pt x="4" y="52"/>
                    <a:pt x="5" y="51"/>
                    <a:pt x="5" y="51"/>
                  </a:cubicBezTo>
                  <a:cubicBezTo>
                    <a:pt x="5" y="51"/>
                    <a:pt x="5" y="51"/>
                    <a:pt x="5" y="51"/>
                  </a:cubicBezTo>
                  <a:cubicBezTo>
                    <a:pt x="4" y="52"/>
                    <a:pt x="4" y="54"/>
                    <a:pt x="5" y="55"/>
                  </a:cubicBezTo>
                  <a:cubicBezTo>
                    <a:pt x="5" y="55"/>
                    <a:pt x="5" y="55"/>
                    <a:pt x="5" y="55"/>
                  </a:cubicBezTo>
                  <a:cubicBezTo>
                    <a:pt x="5" y="53"/>
                    <a:pt x="7" y="51"/>
                    <a:pt x="10" y="51"/>
                  </a:cubicBezTo>
                  <a:cubicBezTo>
                    <a:pt x="13" y="51"/>
                    <a:pt x="13" y="53"/>
                    <a:pt x="13" y="54"/>
                  </a:cubicBezTo>
                  <a:cubicBezTo>
                    <a:pt x="13" y="58"/>
                    <a:pt x="6" y="60"/>
                    <a:pt x="6" y="66"/>
                  </a:cubicBezTo>
                  <a:cubicBezTo>
                    <a:pt x="6" y="71"/>
                    <a:pt x="11" y="72"/>
                    <a:pt x="15" y="71"/>
                  </a:cubicBezTo>
                  <a:cubicBezTo>
                    <a:pt x="14" y="76"/>
                    <a:pt x="9" y="78"/>
                    <a:pt x="8" y="74"/>
                  </a:cubicBezTo>
                  <a:cubicBezTo>
                    <a:pt x="8" y="74"/>
                    <a:pt x="8" y="74"/>
                    <a:pt x="8" y="74"/>
                  </a:cubicBezTo>
                  <a:cubicBezTo>
                    <a:pt x="7" y="76"/>
                    <a:pt x="8" y="78"/>
                    <a:pt x="10" y="78"/>
                  </a:cubicBezTo>
                  <a:cubicBezTo>
                    <a:pt x="10" y="78"/>
                    <a:pt x="10" y="78"/>
                    <a:pt x="10" y="78"/>
                  </a:cubicBezTo>
                  <a:cubicBezTo>
                    <a:pt x="8" y="80"/>
                    <a:pt x="9" y="86"/>
                    <a:pt x="9" y="87"/>
                  </a:cubicBezTo>
                  <a:cubicBezTo>
                    <a:pt x="9" y="90"/>
                    <a:pt x="7" y="89"/>
                    <a:pt x="7" y="89"/>
                  </a:cubicBezTo>
                  <a:cubicBezTo>
                    <a:pt x="6" y="89"/>
                    <a:pt x="6" y="89"/>
                    <a:pt x="7" y="90"/>
                  </a:cubicBezTo>
                  <a:cubicBezTo>
                    <a:pt x="8" y="92"/>
                    <a:pt x="10" y="90"/>
                    <a:pt x="10" y="90"/>
                  </a:cubicBezTo>
                  <a:cubicBezTo>
                    <a:pt x="12" y="90"/>
                    <a:pt x="11" y="92"/>
                    <a:pt x="10" y="92"/>
                  </a:cubicBezTo>
                  <a:cubicBezTo>
                    <a:pt x="10" y="92"/>
                    <a:pt x="10" y="93"/>
                    <a:pt x="10" y="93"/>
                  </a:cubicBezTo>
                  <a:cubicBezTo>
                    <a:pt x="10" y="93"/>
                    <a:pt x="13" y="93"/>
                    <a:pt x="13" y="91"/>
                  </a:cubicBezTo>
                  <a:cubicBezTo>
                    <a:pt x="14" y="92"/>
                    <a:pt x="16" y="92"/>
                    <a:pt x="16" y="92"/>
                  </a:cubicBezTo>
                  <a:cubicBezTo>
                    <a:pt x="17" y="91"/>
                    <a:pt x="19" y="90"/>
                    <a:pt x="19" y="93"/>
                  </a:cubicBezTo>
                  <a:cubicBezTo>
                    <a:pt x="19" y="93"/>
                    <a:pt x="19" y="93"/>
                    <a:pt x="19" y="93"/>
                  </a:cubicBezTo>
                  <a:cubicBezTo>
                    <a:pt x="21" y="91"/>
                    <a:pt x="19" y="89"/>
                    <a:pt x="18" y="89"/>
                  </a:cubicBezTo>
                  <a:cubicBezTo>
                    <a:pt x="18" y="89"/>
                    <a:pt x="20" y="88"/>
                    <a:pt x="21" y="90"/>
                  </a:cubicBezTo>
                  <a:cubicBezTo>
                    <a:pt x="21" y="90"/>
                    <a:pt x="21" y="90"/>
                    <a:pt x="21" y="90"/>
                  </a:cubicBezTo>
                  <a:cubicBezTo>
                    <a:pt x="21" y="87"/>
                    <a:pt x="19" y="86"/>
                    <a:pt x="17" y="88"/>
                  </a:cubicBezTo>
                  <a:cubicBezTo>
                    <a:pt x="17" y="87"/>
                    <a:pt x="17" y="86"/>
                    <a:pt x="19" y="86"/>
                  </a:cubicBezTo>
                  <a:cubicBezTo>
                    <a:pt x="19" y="86"/>
                    <a:pt x="19" y="86"/>
                    <a:pt x="19" y="86"/>
                  </a:cubicBezTo>
                  <a:cubicBezTo>
                    <a:pt x="17" y="84"/>
                    <a:pt x="16" y="86"/>
                    <a:pt x="16" y="86"/>
                  </a:cubicBezTo>
                  <a:cubicBezTo>
                    <a:pt x="15" y="87"/>
                    <a:pt x="13" y="86"/>
                    <a:pt x="13" y="86"/>
                  </a:cubicBezTo>
                  <a:cubicBezTo>
                    <a:pt x="13" y="77"/>
                    <a:pt x="22" y="80"/>
                    <a:pt x="23" y="76"/>
                  </a:cubicBezTo>
                  <a:cubicBezTo>
                    <a:pt x="23" y="75"/>
                    <a:pt x="23" y="75"/>
                    <a:pt x="23" y="75"/>
                  </a:cubicBezTo>
                  <a:cubicBezTo>
                    <a:pt x="24" y="77"/>
                    <a:pt x="27" y="77"/>
                    <a:pt x="27" y="74"/>
                  </a:cubicBezTo>
                  <a:cubicBezTo>
                    <a:pt x="27" y="74"/>
                    <a:pt x="27" y="74"/>
                    <a:pt x="27" y="74"/>
                  </a:cubicBezTo>
                  <a:cubicBezTo>
                    <a:pt x="25" y="77"/>
                    <a:pt x="19" y="69"/>
                    <a:pt x="27" y="63"/>
                  </a:cubicBezTo>
                  <a:cubicBezTo>
                    <a:pt x="33" y="57"/>
                    <a:pt x="39" y="60"/>
                    <a:pt x="41" y="62"/>
                  </a:cubicBezTo>
                  <a:cubicBezTo>
                    <a:pt x="41" y="63"/>
                    <a:pt x="41" y="63"/>
                    <a:pt x="40" y="63"/>
                  </a:cubicBezTo>
                  <a:cubicBezTo>
                    <a:pt x="40" y="63"/>
                    <a:pt x="40" y="63"/>
                    <a:pt x="40" y="64"/>
                  </a:cubicBezTo>
                  <a:cubicBezTo>
                    <a:pt x="41" y="64"/>
                    <a:pt x="42" y="64"/>
                    <a:pt x="42" y="63"/>
                  </a:cubicBezTo>
                  <a:cubicBezTo>
                    <a:pt x="44" y="64"/>
                    <a:pt x="43" y="65"/>
                    <a:pt x="42" y="66"/>
                  </a:cubicBezTo>
                  <a:cubicBezTo>
                    <a:pt x="42" y="66"/>
                    <a:pt x="42" y="66"/>
                    <a:pt x="42" y="66"/>
                  </a:cubicBezTo>
                  <a:cubicBezTo>
                    <a:pt x="43" y="66"/>
                    <a:pt x="44" y="65"/>
                    <a:pt x="44" y="64"/>
                  </a:cubicBezTo>
                  <a:cubicBezTo>
                    <a:pt x="45" y="64"/>
                    <a:pt x="45" y="64"/>
                    <a:pt x="45" y="64"/>
                  </a:cubicBezTo>
                  <a:cubicBezTo>
                    <a:pt x="45" y="70"/>
                    <a:pt x="45" y="70"/>
                    <a:pt x="45" y="70"/>
                  </a:cubicBezTo>
                  <a:cubicBezTo>
                    <a:pt x="45" y="77"/>
                    <a:pt x="54" y="79"/>
                    <a:pt x="64" y="85"/>
                  </a:cubicBezTo>
                  <a:cubicBezTo>
                    <a:pt x="73" y="79"/>
                    <a:pt x="83" y="77"/>
                    <a:pt x="83" y="70"/>
                  </a:cubicBezTo>
                  <a:cubicBezTo>
                    <a:pt x="83" y="64"/>
                    <a:pt x="83" y="64"/>
                    <a:pt x="83" y="64"/>
                  </a:cubicBezTo>
                  <a:cubicBezTo>
                    <a:pt x="83" y="64"/>
                    <a:pt x="83" y="64"/>
                    <a:pt x="83" y="64"/>
                  </a:cubicBezTo>
                  <a:cubicBezTo>
                    <a:pt x="83" y="65"/>
                    <a:pt x="84" y="66"/>
                    <a:pt x="85" y="66"/>
                  </a:cubicBezTo>
                  <a:cubicBezTo>
                    <a:pt x="85" y="66"/>
                    <a:pt x="85" y="66"/>
                    <a:pt x="85" y="66"/>
                  </a:cubicBezTo>
                  <a:cubicBezTo>
                    <a:pt x="85" y="65"/>
                    <a:pt x="83" y="64"/>
                    <a:pt x="85" y="63"/>
                  </a:cubicBezTo>
                  <a:cubicBezTo>
                    <a:pt x="85" y="64"/>
                    <a:pt x="86" y="64"/>
                    <a:pt x="87" y="64"/>
                  </a:cubicBezTo>
                  <a:cubicBezTo>
                    <a:pt x="87" y="63"/>
                    <a:pt x="87" y="63"/>
                    <a:pt x="87" y="63"/>
                  </a:cubicBezTo>
                  <a:cubicBezTo>
                    <a:pt x="86" y="63"/>
                    <a:pt x="86" y="63"/>
                    <a:pt x="86" y="62"/>
                  </a:cubicBezTo>
                  <a:cubicBezTo>
                    <a:pt x="88" y="60"/>
                    <a:pt x="94" y="57"/>
                    <a:pt x="101" y="63"/>
                  </a:cubicBezTo>
                  <a:cubicBezTo>
                    <a:pt x="108" y="69"/>
                    <a:pt x="103" y="77"/>
                    <a:pt x="100" y="74"/>
                  </a:cubicBezTo>
                  <a:cubicBezTo>
                    <a:pt x="100" y="74"/>
                    <a:pt x="100" y="74"/>
                    <a:pt x="100" y="74"/>
                  </a:cubicBezTo>
                  <a:cubicBezTo>
                    <a:pt x="101" y="77"/>
                    <a:pt x="103" y="77"/>
                    <a:pt x="104" y="75"/>
                  </a:cubicBezTo>
                  <a:cubicBezTo>
                    <a:pt x="104" y="75"/>
                    <a:pt x="104" y="75"/>
                    <a:pt x="104" y="76"/>
                  </a:cubicBezTo>
                  <a:cubicBezTo>
                    <a:pt x="105" y="80"/>
                    <a:pt x="114" y="77"/>
                    <a:pt x="114" y="86"/>
                  </a:cubicBezTo>
                  <a:cubicBezTo>
                    <a:pt x="114" y="86"/>
                    <a:pt x="112" y="87"/>
                    <a:pt x="111" y="86"/>
                  </a:cubicBezTo>
                  <a:cubicBezTo>
                    <a:pt x="111" y="86"/>
                    <a:pt x="110" y="84"/>
                    <a:pt x="108" y="86"/>
                  </a:cubicBezTo>
                  <a:cubicBezTo>
                    <a:pt x="108" y="86"/>
                    <a:pt x="108" y="86"/>
                    <a:pt x="108" y="86"/>
                  </a:cubicBezTo>
                  <a:cubicBezTo>
                    <a:pt x="110" y="86"/>
                    <a:pt x="110" y="87"/>
                    <a:pt x="110" y="88"/>
                  </a:cubicBezTo>
                  <a:cubicBezTo>
                    <a:pt x="108" y="86"/>
                    <a:pt x="106" y="87"/>
                    <a:pt x="106" y="90"/>
                  </a:cubicBezTo>
                  <a:cubicBezTo>
                    <a:pt x="106" y="90"/>
                    <a:pt x="106" y="90"/>
                    <a:pt x="106" y="90"/>
                  </a:cubicBezTo>
                  <a:cubicBezTo>
                    <a:pt x="107" y="88"/>
                    <a:pt x="109" y="89"/>
                    <a:pt x="109" y="89"/>
                  </a:cubicBezTo>
                  <a:cubicBezTo>
                    <a:pt x="108" y="89"/>
                    <a:pt x="106" y="91"/>
                    <a:pt x="108" y="93"/>
                  </a:cubicBezTo>
                  <a:cubicBezTo>
                    <a:pt x="108" y="93"/>
                    <a:pt x="108" y="93"/>
                    <a:pt x="108" y="93"/>
                  </a:cubicBezTo>
                  <a:cubicBezTo>
                    <a:pt x="108" y="90"/>
                    <a:pt x="111" y="91"/>
                    <a:pt x="111" y="92"/>
                  </a:cubicBezTo>
                  <a:cubicBezTo>
                    <a:pt x="111" y="92"/>
                    <a:pt x="113" y="92"/>
                    <a:pt x="114" y="91"/>
                  </a:cubicBezTo>
                  <a:cubicBezTo>
                    <a:pt x="115" y="93"/>
                    <a:pt x="117" y="93"/>
                    <a:pt x="117" y="93"/>
                  </a:cubicBezTo>
                  <a:cubicBezTo>
                    <a:pt x="117" y="93"/>
                    <a:pt x="117" y="92"/>
                    <a:pt x="117" y="92"/>
                  </a:cubicBezTo>
                  <a:cubicBezTo>
                    <a:pt x="116" y="92"/>
                    <a:pt x="115" y="90"/>
                    <a:pt x="117" y="90"/>
                  </a:cubicBezTo>
                  <a:cubicBezTo>
                    <a:pt x="117" y="90"/>
                    <a:pt x="119" y="92"/>
                    <a:pt x="121" y="90"/>
                  </a:cubicBezTo>
                  <a:cubicBezTo>
                    <a:pt x="121" y="89"/>
                    <a:pt x="121" y="89"/>
                    <a:pt x="121" y="89"/>
                  </a:cubicBezTo>
                  <a:cubicBezTo>
                    <a:pt x="120" y="89"/>
                    <a:pt x="118" y="90"/>
                    <a:pt x="118" y="87"/>
                  </a:cubicBezTo>
                  <a:cubicBezTo>
                    <a:pt x="118" y="86"/>
                    <a:pt x="119" y="80"/>
                    <a:pt x="117" y="78"/>
                  </a:cubicBezTo>
                  <a:cubicBezTo>
                    <a:pt x="117" y="78"/>
                    <a:pt x="117" y="78"/>
                    <a:pt x="117" y="78"/>
                  </a:cubicBezTo>
                  <a:cubicBezTo>
                    <a:pt x="119" y="78"/>
                    <a:pt x="120" y="76"/>
                    <a:pt x="119" y="74"/>
                  </a:cubicBezTo>
                  <a:cubicBezTo>
                    <a:pt x="119" y="74"/>
                    <a:pt x="119" y="74"/>
                    <a:pt x="119" y="74"/>
                  </a:cubicBezTo>
                  <a:cubicBezTo>
                    <a:pt x="119" y="78"/>
                    <a:pt x="113" y="76"/>
                    <a:pt x="112" y="71"/>
                  </a:cubicBezTo>
                  <a:cubicBezTo>
                    <a:pt x="116" y="72"/>
                    <a:pt x="121" y="71"/>
                    <a:pt x="121" y="66"/>
                  </a:cubicBezTo>
                  <a:cubicBezTo>
                    <a:pt x="121" y="60"/>
                    <a:pt x="115" y="58"/>
                    <a:pt x="115" y="54"/>
                  </a:cubicBezTo>
                  <a:cubicBezTo>
                    <a:pt x="115" y="53"/>
                    <a:pt x="115" y="51"/>
                    <a:pt x="118" y="51"/>
                  </a:cubicBezTo>
                  <a:cubicBezTo>
                    <a:pt x="120" y="51"/>
                    <a:pt x="122" y="53"/>
                    <a:pt x="122" y="55"/>
                  </a:cubicBezTo>
                  <a:cubicBezTo>
                    <a:pt x="122" y="55"/>
                    <a:pt x="122" y="55"/>
                    <a:pt x="123" y="55"/>
                  </a:cubicBezTo>
                  <a:cubicBezTo>
                    <a:pt x="123" y="54"/>
                    <a:pt x="123" y="52"/>
                    <a:pt x="122" y="51"/>
                  </a:cubicBezTo>
                  <a:cubicBezTo>
                    <a:pt x="122" y="51"/>
                    <a:pt x="122" y="51"/>
                    <a:pt x="122" y="51"/>
                  </a:cubicBezTo>
                  <a:cubicBezTo>
                    <a:pt x="122" y="51"/>
                    <a:pt x="123" y="52"/>
                    <a:pt x="124" y="52"/>
                  </a:cubicBezTo>
                  <a:cubicBezTo>
                    <a:pt x="126" y="52"/>
                    <a:pt x="127" y="50"/>
                    <a:pt x="127" y="49"/>
                  </a:cubicBezTo>
                  <a:cubicBezTo>
                    <a:pt x="127" y="47"/>
                    <a:pt x="127" y="47"/>
                    <a:pt x="127" y="46"/>
                  </a:cubicBezTo>
                  <a:cubicBezTo>
                    <a:pt x="127" y="46"/>
                    <a:pt x="127" y="46"/>
                    <a:pt x="127" y="46"/>
                  </a:cubicBezTo>
                  <a:cubicBezTo>
                    <a:pt x="127" y="47"/>
                    <a:pt x="126" y="48"/>
                    <a:pt x="124" y="48"/>
                  </a:cubicBezTo>
                  <a:cubicBezTo>
                    <a:pt x="124" y="48"/>
                    <a:pt x="120" y="48"/>
                    <a:pt x="119" y="48"/>
                  </a:cubicBezTo>
                  <a:cubicBezTo>
                    <a:pt x="113" y="48"/>
                    <a:pt x="113" y="53"/>
                    <a:pt x="113" y="54"/>
                  </a:cubicBezTo>
                  <a:cubicBezTo>
                    <a:pt x="113" y="59"/>
                    <a:pt x="119" y="61"/>
                    <a:pt x="119" y="65"/>
                  </a:cubicBezTo>
                  <a:cubicBezTo>
                    <a:pt x="119" y="66"/>
                    <a:pt x="118" y="68"/>
                    <a:pt x="115" y="68"/>
                  </a:cubicBezTo>
                  <a:cubicBezTo>
                    <a:pt x="114" y="68"/>
                    <a:pt x="113" y="68"/>
                    <a:pt x="112" y="67"/>
                  </a:cubicBezTo>
                  <a:cubicBezTo>
                    <a:pt x="112" y="67"/>
                    <a:pt x="111" y="59"/>
                    <a:pt x="107" y="57"/>
                  </a:cubicBezTo>
                  <a:cubicBezTo>
                    <a:pt x="107" y="57"/>
                    <a:pt x="102" y="59"/>
                    <a:pt x="97" y="56"/>
                  </a:cubicBezTo>
                  <a:cubicBezTo>
                    <a:pt x="94" y="54"/>
                    <a:pt x="92" y="53"/>
                    <a:pt x="89" y="55"/>
                  </a:cubicBezTo>
                  <a:cubicBezTo>
                    <a:pt x="86" y="57"/>
                    <a:pt x="84" y="60"/>
                    <a:pt x="83" y="60"/>
                  </a:cubicBezTo>
                  <a:cubicBezTo>
                    <a:pt x="83" y="59"/>
                    <a:pt x="83" y="59"/>
                    <a:pt x="83" y="59"/>
                  </a:cubicBezTo>
                  <a:cubicBezTo>
                    <a:pt x="83" y="41"/>
                    <a:pt x="83" y="41"/>
                    <a:pt x="83" y="41"/>
                  </a:cubicBezTo>
                  <a:cubicBezTo>
                    <a:pt x="84" y="41"/>
                    <a:pt x="84" y="42"/>
                    <a:pt x="84" y="43"/>
                  </a:cubicBezTo>
                  <a:cubicBezTo>
                    <a:pt x="84" y="43"/>
                    <a:pt x="83" y="43"/>
                    <a:pt x="84" y="45"/>
                  </a:cubicBezTo>
                  <a:cubicBezTo>
                    <a:pt x="84" y="45"/>
                    <a:pt x="85" y="45"/>
                    <a:pt x="85" y="45"/>
                  </a:cubicBezTo>
                  <a:cubicBezTo>
                    <a:pt x="85" y="44"/>
                    <a:pt x="85" y="44"/>
                    <a:pt x="85" y="44"/>
                  </a:cubicBezTo>
                  <a:cubicBezTo>
                    <a:pt x="86" y="44"/>
                    <a:pt x="88" y="45"/>
                    <a:pt x="90" y="47"/>
                  </a:cubicBezTo>
                  <a:cubicBezTo>
                    <a:pt x="90" y="47"/>
                    <a:pt x="91" y="44"/>
                    <a:pt x="93" y="43"/>
                  </a:cubicBezTo>
                  <a:cubicBezTo>
                    <a:pt x="92" y="43"/>
                    <a:pt x="86" y="41"/>
                    <a:pt x="86" y="39"/>
                  </a:cubicBezTo>
                  <a:cubicBezTo>
                    <a:pt x="86" y="38"/>
                    <a:pt x="85" y="37"/>
                    <a:pt x="84" y="38"/>
                  </a:cubicBezTo>
                  <a:cubicBezTo>
                    <a:pt x="84" y="37"/>
                    <a:pt x="83" y="35"/>
                    <a:pt x="81" y="36"/>
                  </a:cubicBezTo>
                  <a:cubicBezTo>
                    <a:pt x="81" y="36"/>
                    <a:pt x="81" y="37"/>
                    <a:pt x="81" y="37"/>
                  </a:cubicBezTo>
                  <a:cubicBezTo>
                    <a:pt x="82" y="37"/>
                    <a:pt x="82" y="38"/>
                    <a:pt x="82" y="39"/>
                  </a:cubicBezTo>
                  <a:cubicBezTo>
                    <a:pt x="81" y="38"/>
                    <a:pt x="73" y="36"/>
                    <a:pt x="64" y="36"/>
                  </a:cubicBezTo>
                  <a:cubicBezTo>
                    <a:pt x="59" y="36"/>
                    <a:pt x="55" y="36"/>
                    <a:pt x="52" y="37"/>
                  </a:cubicBezTo>
                  <a:cubicBezTo>
                    <a:pt x="52" y="43"/>
                    <a:pt x="52" y="43"/>
                    <a:pt x="52" y="43"/>
                  </a:cubicBezTo>
                  <a:cubicBezTo>
                    <a:pt x="49" y="43"/>
                    <a:pt x="49" y="43"/>
                    <a:pt x="49" y="43"/>
                  </a:cubicBezTo>
                  <a:cubicBezTo>
                    <a:pt x="49" y="37"/>
                    <a:pt x="49" y="37"/>
                    <a:pt x="49" y="37"/>
                  </a:cubicBezTo>
                  <a:moveTo>
                    <a:pt x="32" y="102"/>
                  </a:moveTo>
                  <a:cubicBezTo>
                    <a:pt x="31" y="102"/>
                    <a:pt x="31" y="101"/>
                    <a:pt x="31" y="101"/>
                  </a:cubicBezTo>
                  <a:cubicBezTo>
                    <a:pt x="31" y="97"/>
                    <a:pt x="31" y="97"/>
                    <a:pt x="31" y="97"/>
                  </a:cubicBezTo>
                  <a:cubicBezTo>
                    <a:pt x="30" y="96"/>
                    <a:pt x="27" y="95"/>
                    <a:pt x="21" y="95"/>
                  </a:cubicBezTo>
                  <a:cubicBezTo>
                    <a:pt x="16" y="95"/>
                    <a:pt x="14" y="96"/>
                    <a:pt x="14" y="97"/>
                  </a:cubicBezTo>
                  <a:cubicBezTo>
                    <a:pt x="13" y="104"/>
                    <a:pt x="13" y="104"/>
                    <a:pt x="13" y="104"/>
                  </a:cubicBezTo>
                  <a:cubicBezTo>
                    <a:pt x="13" y="104"/>
                    <a:pt x="15" y="102"/>
                    <a:pt x="22" y="103"/>
                  </a:cubicBezTo>
                  <a:cubicBezTo>
                    <a:pt x="31" y="103"/>
                    <a:pt x="40" y="108"/>
                    <a:pt x="40" y="103"/>
                  </a:cubicBezTo>
                  <a:cubicBezTo>
                    <a:pt x="40" y="100"/>
                    <a:pt x="40" y="100"/>
                    <a:pt x="40" y="100"/>
                  </a:cubicBezTo>
                  <a:cubicBezTo>
                    <a:pt x="33" y="100"/>
                    <a:pt x="32" y="102"/>
                    <a:pt x="32" y="102"/>
                  </a:cubicBezTo>
                  <a:moveTo>
                    <a:pt x="87" y="100"/>
                  </a:moveTo>
                  <a:cubicBezTo>
                    <a:pt x="87" y="103"/>
                    <a:pt x="87" y="103"/>
                    <a:pt x="87" y="103"/>
                  </a:cubicBezTo>
                  <a:cubicBezTo>
                    <a:pt x="87" y="108"/>
                    <a:pt x="96" y="103"/>
                    <a:pt x="105" y="103"/>
                  </a:cubicBezTo>
                  <a:cubicBezTo>
                    <a:pt x="112" y="102"/>
                    <a:pt x="114" y="104"/>
                    <a:pt x="114" y="104"/>
                  </a:cubicBezTo>
                  <a:cubicBezTo>
                    <a:pt x="113" y="97"/>
                    <a:pt x="113" y="97"/>
                    <a:pt x="113" y="97"/>
                  </a:cubicBezTo>
                  <a:cubicBezTo>
                    <a:pt x="113" y="96"/>
                    <a:pt x="111" y="95"/>
                    <a:pt x="106" y="95"/>
                  </a:cubicBezTo>
                  <a:cubicBezTo>
                    <a:pt x="100" y="95"/>
                    <a:pt x="97" y="96"/>
                    <a:pt x="96" y="97"/>
                  </a:cubicBezTo>
                  <a:cubicBezTo>
                    <a:pt x="96" y="101"/>
                    <a:pt x="96" y="101"/>
                    <a:pt x="96" y="101"/>
                  </a:cubicBezTo>
                  <a:cubicBezTo>
                    <a:pt x="96" y="101"/>
                    <a:pt x="96" y="102"/>
                    <a:pt x="95" y="102"/>
                  </a:cubicBezTo>
                  <a:cubicBezTo>
                    <a:pt x="95" y="102"/>
                    <a:pt x="94" y="100"/>
                    <a:pt x="87" y="100"/>
                  </a:cubicBezTo>
                  <a:moveTo>
                    <a:pt x="64" y="96"/>
                  </a:moveTo>
                  <a:cubicBezTo>
                    <a:pt x="78" y="96"/>
                    <a:pt x="92" y="97"/>
                    <a:pt x="94" y="99"/>
                  </a:cubicBezTo>
                  <a:cubicBezTo>
                    <a:pt x="94" y="99"/>
                    <a:pt x="95" y="99"/>
                    <a:pt x="95" y="99"/>
                  </a:cubicBezTo>
                  <a:cubicBezTo>
                    <a:pt x="95" y="91"/>
                    <a:pt x="95" y="91"/>
                    <a:pt x="95" y="91"/>
                  </a:cubicBezTo>
                  <a:cubicBezTo>
                    <a:pt x="95" y="89"/>
                    <a:pt x="80" y="88"/>
                    <a:pt x="64" y="88"/>
                  </a:cubicBezTo>
                  <a:cubicBezTo>
                    <a:pt x="48" y="88"/>
                    <a:pt x="33" y="89"/>
                    <a:pt x="33" y="91"/>
                  </a:cubicBezTo>
                  <a:cubicBezTo>
                    <a:pt x="33" y="99"/>
                    <a:pt x="33" y="99"/>
                    <a:pt x="33" y="99"/>
                  </a:cubicBezTo>
                  <a:cubicBezTo>
                    <a:pt x="33" y="99"/>
                    <a:pt x="33" y="99"/>
                    <a:pt x="33" y="99"/>
                  </a:cubicBezTo>
                  <a:cubicBezTo>
                    <a:pt x="35" y="97"/>
                    <a:pt x="49" y="96"/>
                    <a:pt x="64" y="96"/>
                  </a:cubicBezTo>
                  <a:moveTo>
                    <a:pt x="51" y="60"/>
                  </a:moveTo>
                  <a:cubicBezTo>
                    <a:pt x="49" y="60"/>
                    <a:pt x="49" y="60"/>
                    <a:pt x="49" y="60"/>
                  </a:cubicBezTo>
                  <a:cubicBezTo>
                    <a:pt x="49" y="60"/>
                    <a:pt x="49" y="60"/>
                    <a:pt x="49" y="60"/>
                  </a:cubicBezTo>
                  <a:cubicBezTo>
                    <a:pt x="48" y="59"/>
                    <a:pt x="48" y="59"/>
                    <a:pt x="48" y="59"/>
                  </a:cubicBezTo>
                  <a:cubicBezTo>
                    <a:pt x="48" y="59"/>
                    <a:pt x="49" y="59"/>
                    <a:pt x="49" y="59"/>
                  </a:cubicBezTo>
                  <a:cubicBezTo>
                    <a:pt x="49" y="59"/>
                    <a:pt x="49" y="59"/>
                    <a:pt x="49" y="59"/>
                  </a:cubicBezTo>
                  <a:cubicBezTo>
                    <a:pt x="48" y="59"/>
                    <a:pt x="48" y="58"/>
                    <a:pt x="48" y="58"/>
                  </a:cubicBezTo>
                  <a:cubicBezTo>
                    <a:pt x="48" y="58"/>
                    <a:pt x="48" y="58"/>
                    <a:pt x="49" y="59"/>
                  </a:cubicBezTo>
                  <a:cubicBezTo>
                    <a:pt x="50" y="59"/>
                    <a:pt x="50" y="59"/>
                    <a:pt x="50" y="59"/>
                  </a:cubicBezTo>
                  <a:cubicBezTo>
                    <a:pt x="49" y="58"/>
                    <a:pt x="48" y="57"/>
                    <a:pt x="48" y="57"/>
                  </a:cubicBezTo>
                  <a:cubicBezTo>
                    <a:pt x="48" y="57"/>
                    <a:pt x="50" y="58"/>
                    <a:pt x="50" y="58"/>
                  </a:cubicBezTo>
                  <a:cubicBezTo>
                    <a:pt x="50" y="58"/>
                    <a:pt x="50" y="58"/>
                    <a:pt x="50" y="58"/>
                  </a:cubicBezTo>
                  <a:cubicBezTo>
                    <a:pt x="50" y="57"/>
                    <a:pt x="49" y="56"/>
                    <a:pt x="49" y="56"/>
                  </a:cubicBezTo>
                  <a:cubicBezTo>
                    <a:pt x="51" y="57"/>
                    <a:pt x="51" y="57"/>
                    <a:pt x="51" y="57"/>
                  </a:cubicBezTo>
                  <a:cubicBezTo>
                    <a:pt x="51" y="57"/>
                    <a:pt x="51" y="57"/>
                    <a:pt x="51" y="57"/>
                  </a:cubicBezTo>
                  <a:cubicBezTo>
                    <a:pt x="51" y="57"/>
                    <a:pt x="51" y="55"/>
                    <a:pt x="51" y="55"/>
                  </a:cubicBezTo>
                  <a:cubicBezTo>
                    <a:pt x="52" y="57"/>
                    <a:pt x="52" y="57"/>
                    <a:pt x="52" y="57"/>
                  </a:cubicBezTo>
                  <a:cubicBezTo>
                    <a:pt x="52" y="57"/>
                    <a:pt x="52" y="57"/>
                    <a:pt x="52" y="57"/>
                  </a:cubicBezTo>
                  <a:cubicBezTo>
                    <a:pt x="52" y="57"/>
                    <a:pt x="52" y="55"/>
                    <a:pt x="52" y="55"/>
                  </a:cubicBezTo>
                  <a:cubicBezTo>
                    <a:pt x="52" y="55"/>
                    <a:pt x="52" y="56"/>
                    <a:pt x="53" y="57"/>
                  </a:cubicBezTo>
                  <a:cubicBezTo>
                    <a:pt x="53" y="57"/>
                    <a:pt x="53" y="57"/>
                    <a:pt x="53" y="57"/>
                  </a:cubicBezTo>
                  <a:cubicBezTo>
                    <a:pt x="53" y="57"/>
                    <a:pt x="53" y="55"/>
                    <a:pt x="53" y="55"/>
                  </a:cubicBezTo>
                  <a:cubicBezTo>
                    <a:pt x="53" y="57"/>
                    <a:pt x="53" y="57"/>
                    <a:pt x="53" y="57"/>
                  </a:cubicBezTo>
                  <a:cubicBezTo>
                    <a:pt x="53" y="57"/>
                    <a:pt x="53" y="57"/>
                    <a:pt x="53" y="57"/>
                  </a:cubicBezTo>
                  <a:cubicBezTo>
                    <a:pt x="53" y="60"/>
                    <a:pt x="53" y="60"/>
                    <a:pt x="53" y="60"/>
                  </a:cubicBezTo>
                  <a:cubicBezTo>
                    <a:pt x="55" y="59"/>
                    <a:pt x="58" y="55"/>
                    <a:pt x="60" y="55"/>
                  </a:cubicBezTo>
                  <a:cubicBezTo>
                    <a:pt x="62" y="55"/>
                    <a:pt x="63" y="58"/>
                    <a:pt x="68" y="57"/>
                  </a:cubicBezTo>
                  <a:cubicBezTo>
                    <a:pt x="69" y="58"/>
                    <a:pt x="69" y="60"/>
                    <a:pt x="70" y="62"/>
                  </a:cubicBezTo>
                  <a:cubicBezTo>
                    <a:pt x="71" y="64"/>
                    <a:pt x="74" y="63"/>
                    <a:pt x="74" y="61"/>
                  </a:cubicBezTo>
                  <a:cubicBezTo>
                    <a:pt x="74" y="59"/>
                    <a:pt x="71" y="58"/>
                    <a:pt x="71" y="56"/>
                  </a:cubicBezTo>
                  <a:cubicBezTo>
                    <a:pt x="71" y="55"/>
                    <a:pt x="72" y="53"/>
                    <a:pt x="74" y="53"/>
                  </a:cubicBezTo>
                  <a:cubicBezTo>
                    <a:pt x="75" y="53"/>
                    <a:pt x="77" y="54"/>
                    <a:pt x="78" y="54"/>
                  </a:cubicBezTo>
                  <a:cubicBezTo>
                    <a:pt x="79" y="54"/>
                    <a:pt x="79" y="53"/>
                    <a:pt x="79" y="53"/>
                  </a:cubicBezTo>
                  <a:cubicBezTo>
                    <a:pt x="79" y="52"/>
                    <a:pt x="80" y="53"/>
                    <a:pt x="80" y="53"/>
                  </a:cubicBezTo>
                  <a:cubicBezTo>
                    <a:pt x="80" y="53"/>
                    <a:pt x="80" y="53"/>
                    <a:pt x="80" y="54"/>
                  </a:cubicBezTo>
                  <a:cubicBezTo>
                    <a:pt x="80" y="55"/>
                    <a:pt x="78" y="56"/>
                    <a:pt x="77" y="55"/>
                  </a:cubicBezTo>
                  <a:cubicBezTo>
                    <a:pt x="77" y="55"/>
                    <a:pt x="77" y="55"/>
                    <a:pt x="77" y="55"/>
                  </a:cubicBezTo>
                  <a:cubicBezTo>
                    <a:pt x="78" y="56"/>
                    <a:pt x="77" y="57"/>
                    <a:pt x="77" y="57"/>
                  </a:cubicBezTo>
                  <a:cubicBezTo>
                    <a:pt x="77" y="57"/>
                    <a:pt x="77" y="57"/>
                    <a:pt x="77" y="57"/>
                  </a:cubicBezTo>
                  <a:cubicBezTo>
                    <a:pt x="77" y="56"/>
                    <a:pt x="75" y="55"/>
                    <a:pt x="74" y="55"/>
                  </a:cubicBezTo>
                  <a:cubicBezTo>
                    <a:pt x="74" y="55"/>
                    <a:pt x="73" y="55"/>
                    <a:pt x="73" y="56"/>
                  </a:cubicBezTo>
                  <a:cubicBezTo>
                    <a:pt x="73" y="57"/>
                    <a:pt x="76" y="59"/>
                    <a:pt x="76" y="62"/>
                  </a:cubicBezTo>
                  <a:cubicBezTo>
                    <a:pt x="76" y="65"/>
                    <a:pt x="73" y="65"/>
                    <a:pt x="70" y="65"/>
                  </a:cubicBezTo>
                  <a:cubicBezTo>
                    <a:pt x="70" y="67"/>
                    <a:pt x="74" y="69"/>
                    <a:pt x="74" y="67"/>
                  </a:cubicBezTo>
                  <a:cubicBezTo>
                    <a:pt x="74" y="67"/>
                    <a:pt x="74" y="67"/>
                    <a:pt x="74" y="67"/>
                  </a:cubicBezTo>
                  <a:cubicBezTo>
                    <a:pt x="75" y="68"/>
                    <a:pt x="75" y="69"/>
                    <a:pt x="74" y="69"/>
                  </a:cubicBezTo>
                  <a:cubicBezTo>
                    <a:pt x="75" y="69"/>
                    <a:pt x="75" y="71"/>
                    <a:pt x="75" y="72"/>
                  </a:cubicBezTo>
                  <a:cubicBezTo>
                    <a:pt x="75" y="73"/>
                    <a:pt x="77" y="72"/>
                    <a:pt x="77" y="72"/>
                  </a:cubicBezTo>
                  <a:cubicBezTo>
                    <a:pt x="77" y="72"/>
                    <a:pt x="77" y="72"/>
                    <a:pt x="77" y="72"/>
                  </a:cubicBezTo>
                  <a:cubicBezTo>
                    <a:pt x="76" y="74"/>
                    <a:pt x="75" y="73"/>
                    <a:pt x="75" y="73"/>
                  </a:cubicBezTo>
                  <a:cubicBezTo>
                    <a:pt x="74" y="74"/>
                    <a:pt x="75" y="74"/>
                    <a:pt x="76" y="74"/>
                  </a:cubicBezTo>
                  <a:cubicBezTo>
                    <a:pt x="76" y="74"/>
                    <a:pt x="76" y="74"/>
                    <a:pt x="76" y="75"/>
                  </a:cubicBezTo>
                  <a:cubicBezTo>
                    <a:pt x="75" y="75"/>
                    <a:pt x="74" y="75"/>
                    <a:pt x="74" y="74"/>
                  </a:cubicBezTo>
                  <a:cubicBezTo>
                    <a:pt x="73" y="75"/>
                    <a:pt x="73" y="75"/>
                    <a:pt x="72" y="75"/>
                  </a:cubicBezTo>
                  <a:cubicBezTo>
                    <a:pt x="72" y="75"/>
                    <a:pt x="71" y="76"/>
                    <a:pt x="71" y="76"/>
                  </a:cubicBezTo>
                  <a:cubicBezTo>
                    <a:pt x="71" y="76"/>
                    <a:pt x="71" y="76"/>
                    <a:pt x="71" y="76"/>
                  </a:cubicBezTo>
                  <a:cubicBezTo>
                    <a:pt x="70" y="76"/>
                    <a:pt x="71" y="75"/>
                    <a:pt x="71" y="74"/>
                  </a:cubicBezTo>
                  <a:cubicBezTo>
                    <a:pt x="71" y="74"/>
                    <a:pt x="70" y="74"/>
                    <a:pt x="70" y="75"/>
                  </a:cubicBezTo>
                  <a:cubicBezTo>
                    <a:pt x="70" y="75"/>
                    <a:pt x="70" y="75"/>
                    <a:pt x="70" y="75"/>
                  </a:cubicBezTo>
                  <a:cubicBezTo>
                    <a:pt x="69" y="73"/>
                    <a:pt x="71" y="73"/>
                    <a:pt x="71" y="73"/>
                  </a:cubicBezTo>
                  <a:cubicBezTo>
                    <a:pt x="71" y="73"/>
                    <a:pt x="71" y="72"/>
                    <a:pt x="70" y="73"/>
                  </a:cubicBezTo>
                  <a:cubicBezTo>
                    <a:pt x="70" y="73"/>
                    <a:pt x="70" y="73"/>
                    <a:pt x="70" y="73"/>
                  </a:cubicBezTo>
                  <a:cubicBezTo>
                    <a:pt x="70" y="72"/>
                    <a:pt x="70" y="71"/>
                    <a:pt x="71" y="72"/>
                  </a:cubicBezTo>
                  <a:cubicBezTo>
                    <a:pt x="72" y="72"/>
                    <a:pt x="73" y="72"/>
                    <a:pt x="73" y="72"/>
                  </a:cubicBezTo>
                  <a:cubicBezTo>
                    <a:pt x="71" y="68"/>
                    <a:pt x="67" y="71"/>
                    <a:pt x="67" y="68"/>
                  </a:cubicBezTo>
                  <a:cubicBezTo>
                    <a:pt x="67" y="68"/>
                    <a:pt x="67" y="68"/>
                    <a:pt x="66" y="68"/>
                  </a:cubicBezTo>
                  <a:cubicBezTo>
                    <a:pt x="66" y="69"/>
                    <a:pt x="65" y="69"/>
                    <a:pt x="64" y="68"/>
                  </a:cubicBezTo>
                  <a:cubicBezTo>
                    <a:pt x="64" y="68"/>
                    <a:pt x="64" y="68"/>
                    <a:pt x="64" y="68"/>
                  </a:cubicBezTo>
                  <a:cubicBezTo>
                    <a:pt x="65" y="68"/>
                    <a:pt x="65" y="68"/>
                    <a:pt x="66" y="67"/>
                  </a:cubicBezTo>
                  <a:cubicBezTo>
                    <a:pt x="66" y="67"/>
                    <a:pt x="66" y="66"/>
                    <a:pt x="66" y="65"/>
                  </a:cubicBezTo>
                  <a:cubicBezTo>
                    <a:pt x="66" y="63"/>
                    <a:pt x="64" y="59"/>
                    <a:pt x="60" y="59"/>
                  </a:cubicBezTo>
                  <a:cubicBezTo>
                    <a:pt x="58" y="59"/>
                    <a:pt x="56" y="60"/>
                    <a:pt x="54" y="61"/>
                  </a:cubicBezTo>
                  <a:cubicBezTo>
                    <a:pt x="56" y="62"/>
                    <a:pt x="56" y="62"/>
                    <a:pt x="56" y="62"/>
                  </a:cubicBezTo>
                  <a:cubicBezTo>
                    <a:pt x="55" y="63"/>
                    <a:pt x="54" y="64"/>
                    <a:pt x="52" y="64"/>
                  </a:cubicBezTo>
                  <a:cubicBezTo>
                    <a:pt x="53" y="62"/>
                    <a:pt x="53" y="62"/>
                    <a:pt x="53" y="62"/>
                  </a:cubicBezTo>
                  <a:cubicBezTo>
                    <a:pt x="52" y="62"/>
                    <a:pt x="52" y="62"/>
                    <a:pt x="51" y="63"/>
                  </a:cubicBezTo>
                  <a:cubicBezTo>
                    <a:pt x="51" y="63"/>
                    <a:pt x="51" y="63"/>
                    <a:pt x="51" y="63"/>
                  </a:cubicBezTo>
                  <a:cubicBezTo>
                    <a:pt x="51" y="62"/>
                    <a:pt x="52" y="61"/>
                    <a:pt x="52" y="61"/>
                  </a:cubicBezTo>
                  <a:cubicBezTo>
                    <a:pt x="52" y="61"/>
                    <a:pt x="52" y="61"/>
                    <a:pt x="52" y="61"/>
                  </a:cubicBezTo>
                  <a:cubicBezTo>
                    <a:pt x="51" y="61"/>
                    <a:pt x="51" y="61"/>
                    <a:pt x="51" y="62"/>
                  </a:cubicBezTo>
                  <a:cubicBezTo>
                    <a:pt x="51" y="62"/>
                    <a:pt x="51" y="62"/>
                    <a:pt x="51" y="62"/>
                  </a:cubicBezTo>
                  <a:cubicBezTo>
                    <a:pt x="51" y="61"/>
                    <a:pt x="50" y="61"/>
                    <a:pt x="51" y="60"/>
                  </a:cubicBezTo>
                  <a:moveTo>
                    <a:pt x="56" y="74"/>
                  </a:moveTo>
                  <a:cubicBezTo>
                    <a:pt x="55" y="74"/>
                    <a:pt x="55" y="74"/>
                    <a:pt x="54" y="74"/>
                  </a:cubicBezTo>
                  <a:cubicBezTo>
                    <a:pt x="53" y="74"/>
                    <a:pt x="53" y="74"/>
                    <a:pt x="53" y="75"/>
                  </a:cubicBezTo>
                  <a:cubicBezTo>
                    <a:pt x="53" y="75"/>
                    <a:pt x="53" y="75"/>
                    <a:pt x="53" y="75"/>
                  </a:cubicBezTo>
                  <a:cubicBezTo>
                    <a:pt x="52" y="73"/>
                    <a:pt x="53" y="73"/>
                    <a:pt x="53" y="73"/>
                  </a:cubicBezTo>
                  <a:cubicBezTo>
                    <a:pt x="53" y="72"/>
                    <a:pt x="52" y="72"/>
                    <a:pt x="52" y="73"/>
                  </a:cubicBezTo>
                  <a:cubicBezTo>
                    <a:pt x="52" y="73"/>
                    <a:pt x="52" y="73"/>
                    <a:pt x="52" y="73"/>
                  </a:cubicBezTo>
                  <a:cubicBezTo>
                    <a:pt x="52" y="71"/>
                    <a:pt x="53" y="71"/>
                    <a:pt x="54" y="72"/>
                  </a:cubicBezTo>
                  <a:cubicBezTo>
                    <a:pt x="54" y="71"/>
                    <a:pt x="54" y="71"/>
                    <a:pt x="53" y="71"/>
                  </a:cubicBezTo>
                  <a:cubicBezTo>
                    <a:pt x="53" y="71"/>
                    <a:pt x="53" y="71"/>
                    <a:pt x="53" y="71"/>
                  </a:cubicBezTo>
                  <a:cubicBezTo>
                    <a:pt x="53" y="70"/>
                    <a:pt x="53" y="70"/>
                    <a:pt x="54" y="70"/>
                  </a:cubicBezTo>
                  <a:cubicBezTo>
                    <a:pt x="54" y="70"/>
                    <a:pt x="55" y="71"/>
                    <a:pt x="55" y="71"/>
                  </a:cubicBezTo>
                  <a:cubicBezTo>
                    <a:pt x="56" y="71"/>
                    <a:pt x="57" y="70"/>
                    <a:pt x="57" y="70"/>
                  </a:cubicBezTo>
                  <a:cubicBezTo>
                    <a:pt x="57" y="70"/>
                    <a:pt x="56" y="68"/>
                    <a:pt x="57" y="67"/>
                  </a:cubicBezTo>
                  <a:cubicBezTo>
                    <a:pt x="57" y="66"/>
                    <a:pt x="57" y="66"/>
                    <a:pt x="57" y="66"/>
                  </a:cubicBezTo>
                  <a:cubicBezTo>
                    <a:pt x="56" y="67"/>
                    <a:pt x="55" y="67"/>
                    <a:pt x="55" y="65"/>
                  </a:cubicBezTo>
                  <a:cubicBezTo>
                    <a:pt x="55" y="65"/>
                    <a:pt x="55" y="65"/>
                    <a:pt x="55" y="65"/>
                  </a:cubicBezTo>
                  <a:cubicBezTo>
                    <a:pt x="56" y="66"/>
                    <a:pt x="56" y="65"/>
                    <a:pt x="57" y="65"/>
                  </a:cubicBezTo>
                  <a:cubicBezTo>
                    <a:pt x="57" y="64"/>
                    <a:pt x="59" y="61"/>
                    <a:pt x="62" y="61"/>
                  </a:cubicBezTo>
                  <a:cubicBezTo>
                    <a:pt x="63" y="61"/>
                    <a:pt x="63" y="62"/>
                    <a:pt x="64" y="62"/>
                  </a:cubicBezTo>
                  <a:cubicBezTo>
                    <a:pt x="63" y="63"/>
                    <a:pt x="64" y="64"/>
                    <a:pt x="65" y="64"/>
                  </a:cubicBezTo>
                  <a:cubicBezTo>
                    <a:pt x="65" y="64"/>
                    <a:pt x="65" y="64"/>
                    <a:pt x="65" y="64"/>
                  </a:cubicBezTo>
                  <a:cubicBezTo>
                    <a:pt x="61" y="66"/>
                    <a:pt x="59" y="66"/>
                    <a:pt x="59" y="70"/>
                  </a:cubicBezTo>
                  <a:cubicBezTo>
                    <a:pt x="59" y="71"/>
                    <a:pt x="60" y="72"/>
                    <a:pt x="61" y="72"/>
                  </a:cubicBezTo>
                  <a:cubicBezTo>
                    <a:pt x="61" y="72"/>
                    <a:pt x="61" y="72"/>
                    <a:pt x="61" y="72"/>
                  </a:cubicBezTo>
                  <a:cubicBezTo>
                    <a:pt x="61" y="72"/>
                    <a:pt x="60" y="72"/>
                    <a:pt x="60" y="72"/>
                  </a:cubicBezTo>
                  <a:cubicBezTo>
                    <a:pt x="59" y="72"/>
                    <a:pt x="59" y="72"/>
                    <a:pt x="59" y="72"/>
                  </a:cubicBezTo>
                  <a:cubicBezTo>
                    <a:pt x="58" y="72"/>
                    <a:pt x="57" y="73"/>
                    <a:pt x="57" y="73"/>
                  </a:cubicBezTo>
                  <a:cubicBezTo>
                    <a:pt x="57" y="74"/>
                    <a:pt x="57" y="74"/>
                    <a:pt x="57" y="74"/>
                  </a:cubicBezTo>
                  <a:cubicBezTo>
                    <a:pt x="57" y="74"/>
                    <a:pt x="57" y="74"/>
                    <a:pt x="57" y="74"/>
                  </a:cubicBezTo>
                  <a:cubicBezTo>
                    <a:pt x="57" y="75"/>
                    <a:pt x="56" y="75"/>
                    <a:pt x="56" y="74"/>
                  </a:cubicBezTo>
                  <a:moveTo>
                    <a:pt x="66" y="43"/>
                  </a:moveTo>
                  <a:cubicBezTo>
                    <a:pt x="64" y="43"/>
                    <a:pt x="64" y="44"/>
                    <a:pt x="64" y="44"/>
                  </a:cubicBezTo>
                  <a:cubicBezTo>
                    <a:pt x="64" y="45"/>
                    <a:pt x="65" y="44"/>
                    <a:pt x="66" y="43"/>
                  </a:cubicBezTo>
                  <a:moveTo>
                    <a:pt x="61" y="46"/>
                  </a:moveTo>
                  <a:cubicBezTo>
                    <a:pt x="62" y="46"/>
                    <a:pt x="63" y="46"/>
                    <a:pt x="63" y="46"/>
                  </a:cubicBezTo>
                  <a:cubicBezTo>
                    <a:pt x="63" y="46"/>
                    <a:pt x="63" y="46"/>
                    <a:pt x="63" y="46"/>
                  </a:cubicBezTo>
                  <a:cubicBezTo>
                    <a:pt x="61" y="47"/>
                    <a:pt x="61" y="47"/>
                    <a:pt x="60" y="47"/>
                  </a:cubicBezTo>
                  <a:cubicBezTo>
                    <a:pt x="59" y="47"/>
                    <a:pt x="59" y="47"/>
                    <a:pt x="59" y="46"/>
                  </a:cubicBezTo>
                  <a:cubicBezTo>
                    <a:pt x="59" y="46"/>
                    <a:pt x="59" y="46"/>
                    <a:pt x="59" y="46"/>
                  </a:cubicBezTo>
                  <a:cubicBezTo>
                    <a:pt x="59" y="46"/>
                    <a:pt x="60" y="47"/>
                    <a:pt x="61" y="46"/>
                  </a:cubicBezTo>
                  <a:moveTo>
                    <a:pt x="39" y="84"/>
                  </a:moveTo>
                  <a:cubicBezTo>
                    <a:pt x="40" y="86"/>
                    <a:pt x="41" y="84"/>
                    <a:pt x="43" y="84"/>
                  </a:cubicBezTo>
                  <a:cubicBezTo>
                    <a:pt x="44" y="84"/>
                    <a:pt x="44" y="84"/>
                    <a:pt x="45" y="86"/>
                  </a:cubicBezTo>
                  <a:cubicBezTo>
                    <a:pt x="45" y="86"/>
                    <a:pt x="45" y="86"/>
                    <a:pt x="45" y="86"/>
                  </a:cubicBezTo>
                  <a:cubicBezTo>
                    <a:pt x="46" y="84"/>
                    <a:pt x="44" y="82"/>
                    <a:pt x="43" y="82"/>
                  </a:cubicBezTo>
                  <a:cubicBezTo>
                    <a:pt x="44" y="82"/>
                    <a:pt x="45" y="81"/>
                    <a:pt x="46" y="83"/>
                  </a:cubicBezTo>
                  <a:cubicBezTo>
                    <a:pt x="46" y="83"/>
                    <a:pt x="46" y="83"/>
                    <a:pt x="46" y="82"/>
                  </a:cubicBezTo>
                  <a:cubicBezTo>
                    <a:pt x="46" y="80"/>
                    <a:pt x="44" y="80"/>
                    <a:pt x="43" y="81"/>
                  </a:cubicBezTo>
                  <a:cubicBezTo>
                    <a:pt x="43" y="80"/>
                    <a:pt x="43" y="79"/>
                    <a:pt x="44" y="79"/>
                  </a:cubicBezTo>
                  <a:cubicBezTo>
                    <a:pt x="45" y="79"/>
                    <a:pt x="45" y="79"/>
                    <a:pt x="44" y="79"/>
                  </a:cubicBezTo>
                  <a:cubicBezTo>
                    <a:pt x="43" y="77"/>
                    <a:pt x="41" y="79"/>
                    <a:pt x="41" y="80"/>
                  </a:cubicBezTo>
                  <a:cubicBezTo>
                    <a:pt x="40" y="81"/>
                    <a:pt x="37" y="79"/>
                    <a:pt x="36" y="78"/>
                  </a:cubicBezTo>
                  <a:cubicBezTo>
                    <a:pt x="36" y="78"/>
                    <a:pt x="39" y="75"/>
                    <a:pt x="39" y="73"/>
                  </a:cubicBezTo>
                  <a:cubicBezTo>
                    <a:pt x="39" y="73"/>
                    <a:pt x="39" y="73"/>
                    <a:pt x="39" y="73"/>
                  </a:cubicBezTo>
                  <a:cubicBezTo>
                    <a:pt x="39" y="72"/>
                    <a:pt x="39" y="72"/>
                    <a:pt x="39" y="72"/>
                  </a:cubicBezTo>
                  <a:cubicBezTo>
                    <a:pt x="39" y="73"/>
                    <a:pt x="39" y="73"/>
                    <a:pt x="40" y="73"/>
                  </a:cubicBezTo>
                  <a:cubicBezTo>
                    <a:pt x="40" y="73"/>
                    <a:pt x="41" y="73"/>
                    <a:pt x="41" y="71"/>
                  </a:cubicBezTo>
                  <a:cubicBezTo>
                    <a:pt x="41" y="70"/>
                    <a:pt x="41" y="70"/>
                    <a:pt x="41" y="71"/>
                  </a:cubicBezTo>
                  <a:cubicBezTo>
                    <a:pt x="41" y="71"/>
                    <a:pt x="41" y="71"/>
                    <a:pt x="40" y="71"/>
                  </a:cubicBezTo>
                  <a:cubicBezTo>
                    <a:pt x="38" y="71"/>
                    <a:pt x="34" y="65"/>
                    <a:pt x="30" y="65"/>
                  </a:cubicBezTo>
                  <a:cubicBezTo>
                    <a:pt x="29" y="65"/>
                    <a:pt x="26" y="66"/>
                    <a:pt x="25" y="67"/>
                  </a:cubicBezTo>
                  <a:cubicBezTo>
                    <a:pt x="26" y="67"/>
                    <a:pt x="26" y="68"/>
                    <a:pt x="26" y="68"/>
                  </a:cubicBezTo>
                  <a:cubicBezTo>
                    <a:pt x="26" y="69"/>
                    <a:pt x="25" y="70"/>
                    <a:pt x="24" y="70"/>
                  </a:cubicBezTo>
                  <a:cubicBezTo>
                    <a:pt x="24" y="70"/>
                    <a:pt x="24" y="70"/>
                    <a:pt x="24" y="70"/>
                  </a:cubicBezTo>
                  <a:cubicBezTo>
                    <a:pt x="27" y="71"/>
                    <a:pt x="31" y="72"/>
                    <a:pt x="32" y="73"/>
                  </a:cubicBezTo>
                  <a:cubicBezTo>
                    <a:pt x="33" y="74"/>
                    <a:pt x="33" y="76"/>
                    <a:pt x="32" y="79"/>
                  </a:cubicBezTo>
                  <a:cubicBezTo>
                    <a:pt x="32" y="81"/>
                    <a:pt x="30" y="81"/>
                    <a:pt x="30" y="81"/>
                  </a:cubicBezTo>
                  <a:cubicBezTo>
                    <a:pt x="30" y="81"/>
                    <a:pt x="30" y="81"/>
                    <a:pt x="30" y="81"/>
                  </a:cubicBezTo>
                  <a:cubicBezTo>
                    <a:pt x="30" y="82"/>
                    <a:pt x="31" y="82"/>
                    <a:pt x="32" y="82"/>
                  </a:cubicBezTo>
                  <a:cubicBezTo>
                    <a:pt x="33" y="82"/>
                    <a:pt x="33" y="81"/>
                    <a:pt x="34" y="81"/>
                  </a:cubicBezTo>
                  <a:cubicBezTo>
                    <a:pt x="35" y="81"/>
                    <a:pt x="37" y="83"/>
                    <a:pt x="37" y="84"/>
                  </a:cubicBezTo>
                  <a:cubicBezTo>
                    <a:pt x="37" y="85"/>
                    <a:pt x="37" y="85"/>
                    <a:pt x="36" y="86"/>
                  </a:cubicBezTo>
                  <a:cubicBezTo>
                    <a:pt x="36" y="86"/>
                    <a:pt x="36" y="86"/>
                    <a:pt x="36" y="86"/>
                  </a:cubicBezTo>
                  <a:cubicBezTo>
                    <a:pt x="37" y="86"/>
                    <a:pt x="39" y="86"/>
                    <a:pt x="39" y="84"/>
                  </a:cubicBezTo>
                  <a:moveTo>
                    <a:pt x="91" y="86"/>
                  </a:moveTo>
                  <a:cubicBezTo>
                    <a:pt x="91" y="86"/>
                    <a:pt x="91" y="86"/>
                    <a:pt x="91" y="86"/>
                  </a:cubicBezTo>
                  <a:cubicBezTo>
                    <a:pt x="90" y="85"/>
                    <a:pt x="90" y="85"/>
                    <a:pt x="90" y="84"/>
                  </a:cubicBezTo>
                  <a:cubicBezTo>
                    <a:pt x="90" y="83"/>
                    <a:pt x="92" y="81"/>
                    <a:pt x="93" y="81"/>
                  </a:cubicBezTo>
                  <a:cubicBezTo>
                    <a:pt x="94" y="81"/>
                    <a:pt x="94" y="82"/>
                    <a:pt x="96" y="82"/>
                  </a:cubicBezTo>
                  <a:cubicBezTo>
                    <a:pt x="96" y="82"/>
                    <a:pt x="97" y="82"/>
                    <a:pt x="98" y="81"/>
                  </a:cubicBezTo>
                  <a:cubicBezTo>
                    <a:pt x="98" y="81"/>
                    <a:pt x="98" y="81"/>
                    <a:pt x="97" y="81"/>
                  </a:cubicBezTo>
                  <a:cubicBezTo>
                    <a:pt x="97" y="81"/>
                    <a:pt x="96" y="81"/>
                    <a:pt x="95" y="79"/>
                  </a:cubicBezTo>
                  <a:cubicBezTo>
                    <a:pt x="94" y="76"/>
                    <a:pt x="94" y="74"/>
                    <a:pt x="95" y="73"/>
                  </a:cubicBezTo>
                  <a:cubicBezTo>
                    <a:pt x="96" y="72"/>
                    <a:pt x="100" y="71"/>
                    <a:pt x="103" y="70"/>
                  </a:cubicBezTo>
                  <a:cubicBezTo>
                    <a:pt x="103" y="70"/>
                    <a:pt x="103" y="70"/>
                    <a:pt x="103" y="70"/>
                  </a:cubicBezTo>
                  <a:cubicBezTo>
                    <a:pt x="102" y="70"/>
                    <a:pt x="102" y="69"/>
                    <a:pt x="101" y="68"/>
                  </a:cubicBezTo>
                  <a:cubicBezTo>
                    <a:pt x="101" y="68"/>
                    <a:pt x="102" y="67"/>
                    <a:pt x="102" y="67"/>
                  </a:cubicBezTo>
                  <a:cubicBezTo>
                    <a:pt x="101" y="66"/>
                    <a:pt x="99" y="65"/>
                    <a:pt x="97" y="65"/>
                  </a:cubicBezTo>
                  <a:cubicBezTo>
                    <a:pt x="93" y="65"/>
                    <a:pt x="89" y="71"/>
                    <a:pt x="87" y="71"/>
                  </a:cubicBezTo>
                  <a:cubicBezTo>
                    <a:pt x="87" y="71"/>
                    <a:pt x="86" y="71"/>
                    <a:pt x="86" y="71"/>
                  </a:cubicBezTo>
                  <a:cubicBezTo>
                    <a:pt x="86" y="70"/>
                    <a:pt x="86" y="70"/>
                    <a:pt x="86" y="71"/>
                  </a:cubicBezTo>
                  <a:cubicBezTo>
                    <a:pt x="86" y="73"/>
                    <a:pt x="87" y="73"/>
                    <a:pt x="87" y="73"/>
                  </a:cubicBezTo>
                  <a:cubicBezTo>
                    <a:pt x="88" y="73"/>
                    <a:pt x="88" y="73"/>
                    <a:pt x="88" y="72"/>
                  </a:cubicBezTo>
                  <a:cubicBezTo>
                    <a:pt x="88" y="72"/>
                    <a:pt x="88" y="72"/>
                    <a:pt x="88" y="73"/>
                  </a:cubicBezTo>
                  <a:cubicBezTo>
                    <a:pt x="88" y="73"/>
                    <a:pt x="88" y="73"/>
                    <a:pt x="88" y="73"/>
                  </a:cubicBezTo>
                  <a:cubicBezTo>
                    <a:pt x="88" y="75"/>
                    <a:pt x="91" y="78"/>
                    <a:pt x="91" y="78"/>
                  </a:cubicBezTo>
                  <a:cubicBezTo>
                    <a:pt x="90" y="79"/>
                    <a:pt x="87" y="81"/>
                    <a:pt x="86" y="80"/>
                  </a:cubicBezTo>
                  <a:cubicBezTo>
                    <a:pt x="86" y="79"/>
                    <a:pt x="84" y="77"/>
                    <a:pt x="83" y="79"/>
                  </a:cubicBezTo>
                  <a:cubicBezTo>
                    <a:pt x="83" y="79"/>
                    <a:pt x="83" y="79"/>
                    <a:pt x="83" y="79"/>
                  </a:cubicBezTo>
                  <a:cubicBezTo>
                    <a:pt x="84" y="79"/>
                    <a:pt x="85" y="80"/>
                    <a:pt x="84" y="81"/>
                  </a:cubicBezTo>
                  <a:cubicBezTo>
                    <a:pt x="83" y="80"/>
                    <a:pt x="81" y="80"/>
                    <a:pt x="81" y="82"/>
                  </a:cubicBezTo>
                  <a:cubicBezTo>
                    <a:pt x="81" y="83"/>
                    <a:pt x="81" y="83"/>
                    <a:pt x="81" y="83"/>
                  </a:cubicBezTo>
                  <a:cubicBezTo>
                    <a:pt x="82" y="81"/>
                    <a:pt x="83" y="82"/>
                    <a:pt x="84" y="82"/>
                  </a:cubicBezTo>
                  <a:cubicBezTo>
                    <a:pt x="83" y="82"/>
                    <a:pt x="81" y="84"/>
                    <a:pt x="82" y="86"/>
                  </a:cubicBezTo>
                  <a:cubicBezTo>
                    <a:pt x="82" y="86"/>
                    <a:pt x="83" y="86"/>
                    <a:pt x="83" y="86"/>
                  </a:cubicBezTo>
                  <a:cubicBezTo>
                    <a:pt x="83" y="84"/>
                    <a:pt x="84" y="84"/>
                    <a:pt x="84" y="84"/>
                  </a:cubicBezTo>
                  <a:cubicBezTo>
                    <a:pt x="86" y="84"/>
                    <a:pt x="87" y="86"/>
                    <a:pt x="88" y="84"/>
                  </a:cubicBezTo>
                  <a:cubicBezTo>
                    <a:pt x="88" y="86"/>
                    <a:pt x="91" y="86"/>
                    <a:pt x="91" y="86"/>
                  </a:cubicBezTo>
                  <a:moveTo>
                    <a:pt x="53" y="49"/>
                  </a:moveTo>
                  <a:cubicBezTo>
                    <a:pt x="53" y="49"/>
                    <a:pt x="52" y="49"/>
                    <a:pt x="52" y="49"/>
                  </a:cubicBezTo>
                  <a:cubicBezTo>
                    <a:pt x="52" y="49"/>
                    <a:pt x="52" y="49"/>
                    <a:pt x="52" y="49"/>
                  </a:cubicBezTo>
                  <a:cubicBezTo>
                    <a:pt x="52" y="49"/>
                    <a:pt x="53" y="50"/>
                    <a:pt x="53" y="50"/>
                  </a:cubicBezTo>
                  <a:cubicBezTo>
                    <a:pt x="54" y="50"/>
                    <a:pt x="54" y="50"/>
                    <a:pt x="54" y="50"/>
                  </a:cubicBezTo>
                  <a:cubicBezTo>
                    <a:pt x="54" y="50"/>
                    <a:pt x="57" y="51"/>
                    <a:pt x="58" y="51"/>
                  </a:cubicBezTo>
                  <a:cubicBezTo>
                    <a:pt x="58" y="52"/>
                    <a:pt x="58" y="52"/>
                    <a:pt x="58" y="53"/>
                  </a:cubicBezTo>
                  <a:cubicBezTo>
                    <a:pt x="56" y="53"/>
                    <a:pt x="52" y="50"/>
                    <a:pt x="52" y="50"/>
                  </a:cubicBezTo>
                  <a:cubicBezTo>
                    <a:pt x="51" y="52"/>
                    <a:pt x="51" y="52"/>
                    <a:pt x="51" y="52"/>
                  </a:cubicBezTo>
                  <a:cubicBezTo>
                    <a:pt x="50" y="53"/>
                    <a:pt x="49" y="52"/>
                    <a:pt x="50" y="51"/>
                  </a:cubicBezTo>
                  <a:cubicBezTo>
                    <a:pt x="51" y="50"/>
                    <a:pt x="51" y="50"/>
                    <a:pt x="51" y="50"/>
                  </a:cubicBezTo>
                  <a:cubicBezTo>
                    <a:pt x="50" y="50"/>
                    <a:pt x="49" y="50"/>
                    <a:pt x="49" y="50"/>
                  </a:cubicBezTo>
                  <a:cubicBezTo>
                    <a:pt x="49" y="50"/>
                    <a:pt x="49" y="50"/>
                    <a:pt x="49" y="50"/>
                  </a:cubicBezTo>
                  <a:cubicBezTo>
                    <a:pt x="49" y="50"/>
                    <a:pt x="50" y="49"/>
                    <a:pt x="51" y="49"/>
                  </a:cubicBezTo>
                  <a:cubicBezTo>
                    <a:pt x="51" y="48"/>
                    <a:pt x="50" y="49"/>
                    <a:pt x="50" y="49"/>
                  </a:cubicBezTo>
                  <a:cubicBezTo>
                    <a:pt x="50" y="49"/>
                    <a:pt x="50" y="49"/>
                    <a:pt x="50" y="49"/>
                  </a:cubicBezTo>
                  <a:cubicBezTo>
                    <a:pt x="50" y="48"/>
                    <a:pt x="51" y="47"/>
                    <a:pt x="52" y="48"/>
                  </a:cubicBezTo>
                  <a:cubicBezTo>
                    <a:pt x="52" y="47"/>
                    <a:pt x="52" y="47"/>
                    <a:pt x="52" y="47"/>
                  </a:cubicBezTo>
                  <a:cubicBezTo>
                    <a:pt x="52" y="46"/>
                    <a:pt x="52" y="46"/>
                    <a:pt x="52" y="46"/>
                  </a:cubicBezTo>
                  <a:cubicBezTo>
                    <a:pt x="52" y="46"/>
                    <a:pt x="52" y="46"/>
                    <a:pt x="52" y="46"/>
                  </a:cubicBezTo>
                  <a:cubicBezTo>
                    <a:pt x="53" y="47"/>
                    <a:pt x="53" y="47"/>
                    <a:pt x="53" y="47"/>
                  </a:cubicBezTo>
                  <a:cubicBezTo>
                    <a:pt x="58" y="40"/>
                    <a:pt x="58" y="40"/>
                    <a:pt x="58" y="40"/>
                  </a:cubicBezTo>
                  <a:cubicBezTo>
                    <a:pt x="58" y="39"/>
                    <a:pt x="59" y="39"/>
                    <a:pt x="59" y="39"/>
                  </a:cubicBezTo>
                  <a:cubicBezTo>
                    <a:pt x="59" y="39"/>
                    <a:pt x="59" y="40"/>
                    <a:pt x="59" y="41"/>
                  </a:cubicBezTo>
                  <a:cubicBezTo>
                    <a:pt x="54" y="48"/>
                    <a:pt x="54" y="48"/>
                    <a:pt x="54" y="48"/>
                  </a:cubicBezTo>
                  <a:cubicBezTo>
                    <a:pt x="55" y="48"/>
                    <a:pt x="55" y="48"/>
                    <a:pt x="55" y="48"/>
                  </a:cubicBezTo>
                  <a:cubicBezTo>
                    <a:pt x="55" y="49"/>
                    <a:pt x="55" y="49"/>
                    <a:pt x="55" y="49"/>
                  </a:cubicBezTo>
                  <a:cubicBezTo>
                    <a:pt x="54" y="48"/>
                    <a:pt x="54" y="48"/>
                    <a:pt x="54" y="48"/>
                  </a:cubicBezTo>
                  <a:lnTo>
                    <a:pt x="53" y="49"/>
                  </a:lnTo>
                  <a:close/>
                  <a:moveTo>
                    <a:pt x="71" y="48"/>
                  </a:moveTo>
                  <a:cubicBezTo>
                    <a:pt x="71" y="49"/>
                    <a:pt x="71" y="49"/>
                    <a:pt x="72" y="49"/>
                  </a:cubicBezTo>
                  <a:cubicBezTo>
                    <a:pt x="72" y="49"/>
                    <a:pt x="72" y="49"/>
                    <a:pt x="72" y="49"/>
                  </a:cubicBezTo>
                  <a:cubicBezTo>
                    <a:pt x="72" y="50"/>
                    <a:pt x="71" y="51"/>
                    <a:pt x="70" y="50"/>
                  </a:cubicBezTo>
                  <a:cubicBezTo>
                    <a:pt x="70" y="51"/>
                    <a:pt x="70" y="52"/>
                    <a:pt x="71" y="52"/>
                  </a:cubicBezTo>
                  <a:cubicBezTo>
                    <a:pt x="71" y="52"/>
                    <a:pt x="71" y="53"/>
                    <a:pt x="71" y="53"/>
                  </a:cubicBezTo>
                  <a:cubicBezTo>
                    <a:pt x="70" y="53"/>
                    <a:pt x="69" y="53"/>
                    <a:pt x="69" y="52"/>
                  </a:cubicBezTo>
                  <a:cubicBezTo>
                    <a:pt x="68" y="53"/>
                    <a:pt x="68" y="54"/>
                    <a:pt x="69" y="55"/>
                  </a:cubicBezTo>
                  <a:cubicBezTo>
                    <a:pt x="69" y="55"/>
                    <a:pt x="66" y="56"/>
                    <a:pt x="64" y="55"/>
                  </a:cubicBezTo>
                  <a:cubicBezTo>
                    <a:pt x="62" y="54"/>
                    <a:pt x="61" y="53"/>
                    <a:pt x="59" y="54"/>
                  </a:cubicBezTo>
                  <a:cubicBezTo>
                    <a:pt x="59" y="51"/>
                    <a:pt x="61" y="50"/>
                    <a:pt x="63" y="50"/>
                  </a:cubicBezTo>
                  <a:cubicBezTo>
                    <a:pt x="65" y="49"/>
                    <a:pt x="65" y="49"/>
                    <a:pt x="65" y="48"/>
                  </a:cubicBezTo>
                  <a:cubicBezTo>
                    <a:pt x="64" y="48"/>
                    <a:pt x="63" y="48"/>
                    <a:pt x="63" y="48"/>
                  </a:cubicBezTo>
                  <a:cubicBezTo>
                    <a:pt x="63" y="48"/>
                    <a:pt x="63" y="47"/>
                    <a:pt x="63" y="47"/>
                  </a:cubicBezTo>
                  <a:cubicBezTo>
                    <a:pt x="63" y="47"/>
                    <a:pt x="63" y="47"/>
                    <a:pt x="63" y="47"/>
                  </a:cubicBezTo>
                  <a:cubicBezTo>
                    <a:pt x="65" y="47"/>
                    <a:pt x="65" y="47"/>
                    <a:pt x="65" y="47"/>
                  </a:cubicBezTo>
                  <a:cubicBezTo>
                    <a:pt x="65" y="45"/>
                    <a:pt x="64" y="45"/>
                    <a:pt x="62" y="46"/>
                  </a:cubicBezTo>
                  <a:cubicBezTo>
                    <a:pt x="62" y="45"/>
                    <a:pt x="62" y="45"/>
                    <a:pt x="62" y="45"/>
                  </a:cubicBezTo>
                  <a:cubicBezTo>
                    <a:pt x="62" y="45"/>
                    <a:pt x="62" y="44"/>
                    <a:pt x="62" y="44"/>
                  </a:cubicBezTo>
                  <a:cubicBezTo>
                    <a:pt x="62" y="44"/>
                    <a:pt x="63" y="43"/>
                    <a:pt x="64" y="43"/>
                  </a:cubicBezTo>
                  <a:cubicBezTo>
                    <a:pt x="64" y="42"/>
                    <a:pt x="65" y="42"/>
                    <a:pt x="66" y="42"/>
                  </a:cubicBezTo>
                  <a:cubicBezTo>
                    <a:pt x="66" y="41"/>
                    <a:pt x="66" y="40"/>
                    <a:pt x="66" y="39"/>
                  </a:cubicBezTo>
                  <a:cubicBezTo>
                    <a:pt x="66" y="39"/>
                    <a:pt x="66" y="39"/>
                    <a:pt x="66" y="39"/>
                  </a:cubicBezTo>
                  <a:cubicBezTo>
                    <a:pt x="67" y="39"/>
                    <a:pt x="67" y="41"/>
                    <a:pt x="68" y="41"/>
                  </a:cubicBezTo>
                  <a:cubicBezTo>
                    <a:pt x="68" y="41"/>
                    <a:pt x="70" y="40"/>
                    <a:pt x="70" y="40"/>
                  </a:cubicBezTo>
                  <a:cubicBezTo>
                    <a:pt x="70" y="40"/>
                    <a:pt x="70" y="42"/>
                    <a:pt x="70" y="42"/>
                  </a:cubicBezTo>
                  <a:cubicBezTo>
                    <a:pt x="71" y="42"/>
                    <a:pt x="72" y="42"/>
                    <a:pt x="73" y="42"/>
                  </a:cubicBezTo>
                  <a:cubicBezTo>
                    <a:pt x="73" y="43"/>
                    <a:pt x="73" y="43"/>
                    <a:pt x="73" y="43"/>
                  </a:cubicBezTo>
                  <a:cubicBezTo>
                    <a:pt x="72" y="43"/>
                    <a:pt x="71" y="43"/>
                    <a:pt x="70" y="44"/>
                  </a:cubicBezTo>
                  <a:cubicBezTo>
                    <a:pt x="71" y="45"/>
                    <a:pt x="71" y="47"/>
                    <a:pt x="71"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701"/>
            </a:p>
          </p:txBody>
        </p:sp>
      </p:grpSp>
      <p:grpSp>
        <p:nvGrpSpPr>
          <p:cNvPr id="9" name="Groep 8"/>
          <p:cNvGrpSpPr/>
          <p:nvPr/>
        </p:nvGrpSpPr>
        <p:grpSpPr>
          <a:xfrm>
            <a:off x="-2807357" y="-5444"/>
            <a:ext cx="2589956" cy="3845206"/>
            <a:chOff x="-2807357" y="-5444"/>
            <a:chExt cx="2589956" cy="3845206"/>
          </a:xfrm>
        </p:grpSpPr>
        <p:grpSp>
          <p:nvGrpSpPr>
            <p:cNvPr id="20" name="Instructie 9 Tekst Niveaus"/>
            <p:cNvGrpSpPr/>
            <p:nvPr userDrawn="1"/>
          </p:nvGrpSpPr>
          <p:grpSpPr>
            <a:xfrm>
              <a:off x="-2807357" y="-5444"/>
              <a:ext cx="2589956" cy="3845206"/>
              <a:chOff x="-2880382" y="-5444"/>
              <a:chExt cx="2589956" cy="3845206"/>
            </a:xfrm>
          </p:grpSpPr>
          <p:sp>
            <p:nvSpPr>
              <p:cNvPr id="21" name="Rechthoek 20"/>
              <p:cNvSpPr/>
              <p:nvPr userDrawn="1"/>
            </p:nvSpPr>
            <p:spPr>
              <a:xfrm>
                <a:off x="-2876149"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tx2"/>
                    </a:solidFill>
                    <a:effectLst/>
                    <a:uLnTx/>
                    <a:uFillTx/>
                    <a:latin typeface="+mj-lt"/>
                    <a:cs typeface="Segoe UI Light" panose="020B0502040204020203" pitchFamily="34" charset="0"/>
                  </a:rPr>
                  <a:t>TEKST</a:t>
                </a:r>
                <a:r>
                  <a:rPr kumimoji="0" lang="nl-NL" sz="1600" b="1" i="0" u="none" strike="noStrike" kern="0" cap="none" spc="0" normalizeH="0" noProof="0" dirty="0">
                    <a:ln>
                      <a:noFill/>
                    </a:ln>
                    <a:solidFill>
                      <a:schemeClr val="tx2"/>
                    </a:solidFill>
                    <a:effectLst/>
                    <a:uLnTx/>
                    <a:uFillTx/>
                    <a:latin typeface="+mj-lt"/>
                    <a:cs typeface="Segoe UI Light" panose="020B0502040204020203" pitchFamily="34" charset="0"/>
                  </a:rPr>
                  <a:t> NIVEAUS</a:t>
                </a:r>
                <a:endParaRPr kumimoji="0" lang="nl-NL" sz="1600" b="1" i="0" u="none" strike="noStrike" kern="0" cap="none" spc="0" normalizeH="0" baseline="0" noProof="0" dirty="0">
                  <a:ln>
                    <a:noFill/>
                  </a:ln>
                  <a:solidFill>
                    <a:schemeClr val="tx2"/>
                  </a:solidFill>
                  <a:effectLst/>
                  <a:uLnTx/>
                  <a:uFillTx/>
                  <a:latin typeface="+mj-lt"/>
                  <a:cs typeface="Segoe UI Light" panose="020B0502040204020203" pitchFamily="34" charset="0"/>
                </a:endParaRPr>
              </a:p>
            </p:txBody>
          </p:sp>
          <p:sp>
            <p:nvSpPr>
              <p:cNvPr id="23" name="Ovaal 22"/>
              <p:cNvSpPr/>
              <p:nvPr userDrawn="1"/>
            </p:nvSpPr>
            <p:spPr>
              <a:xfrm>
                <a:off x="-2864958" y="1639014"/>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1</a:t>
                </a:r>
              </a:p>
            </p:txBody>
          </p:sp>
          <p:sp>
            <p:nvSpPr>
              <p:cNvPr id="24" name="Ovaal 23"/>
              <p:cNvSpPr/>
              <p:nvPr userDrawn="1"/>
            </p:nvSpPr>
            <p:spPr>
              <a:xfrm>
                <a:off x="-2864958" y="1992349"/>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2</a:t>
                </a:r>
              </a:p>
            </p:txBody>
          </p:sp>
          <p:sp>
            <p:nvSpPr>
              <p:cNvPr id="25" name="Ovaal 24"/>
              <p:cNvSpPr/>
              <p:nvPr userDrawn="1"/>
            </p:nvSpPr>
            <p:spPr>
              <a:xfrm>
                <a:off x="-2864958" y="2345684"/>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3</a:t>
                </a:r>
              </a:p>
            </p:txBody>
          </p:sp>
          <p:sp>
            <p:nvSpPr>
              <p:cNvPr id="26" name="Ovaal 25"/>
              <p:cNvSpPr/>
              <p:nvPr userDrawn="1"/>
            </p:nvSpPr>
            <p:spPr>
              <a:xfrm>
                <a:off x="-2864958" y="2699019"/>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4</a:t>
                </a:r>
              </a:p>
            </p:txBody>
          </p:sp>
          <p:cxnSp>
            <p:nvCxnSpPr>
              <p:cNvPr id="30" name="Rechte verbindingslijn 29"/>
              <p:cNvCxnSpPr/>
              <p:nvPr userDrawn="1"/>
            </p:nvCxnSpPr>
            <p:spPr>
              <a:xfrm>
                <a:off x="-2873569" y="274900"/>
                <a:ext cx="2569889" cy="0"/>
              </a:xfrm>
              <a:prstGeom prst="line">
                <a:avLst/>
              </a:prstGeom>
              <a:noFill/>
              <a:ln w="9525" cap="flat" cmpd="sng" algn="ctr">
                <a:solidFill>
                  <a:schemeClr val="tx2"/>
                </a:solidFill>
                <a:prstDash val="solid"/>
              </a:ln>
              <a:effectLst/>
            </p:spPr>
          </p:cxnSp>
          <p:cxnSp>
            <p:nvCxnSpPr>
              <p:cNvPr id="31" name="Rechte verbindingslijn 30"/>
              <p:cNvCxnSpPr/>
              <p:nvPr userDrawn="1"/>
            </p:nvCxnSpPr>
            <p:spPr>
              <a:xfrm>
                <a:off x="-2873569" y="1512261"/>
                <a:ext cx="2556798" cy="0"/>
              </a:xfrm>
              <a:prstGeom prst="line">
                <a:avLst/>
              </a:prstGeom>
              <a:noFill/>
              <a:ln w="9525" cap="flat" cmpd="sng" algn="ctr">
                <a:solidFill>
                  <a:schemeClr val="tx2"/>
                </a:solidFill>
                <a:prstDash val="solid"/>
              </a:ln>
              <a:effectLst/>
            </p:spPr>
          </p:cxnSp>
          <p:cxnSp>
            <p:nvCxnSpPr>
              <p:cNvPr id="32" name="Rechte verbindingslijn 31"/>
              <p:cNvCxnSpPr/>
              <p:nvPr userDrawn="1"/>
            </p:nvCxnSpPr>
            <p:spPr>
              <a:xfrm>
                <a:off x="-2873569" y="3839762"/>
                <a:ext cx="2556798" cy="0"/>
              </a:xfrm>
              <a:prstGeom prst="line">
                <a:avLst/>
              </a:prstGeom>
              <a:noFill/>
              <a:ln w="9525" cap="flat" cmpd="sng" algn="ctr">
                <a:solidFill>
                  <a:schemeClr val="tx2"/>
                </a:solidFill>
                <a:prstDash val="solid"/>
              </a:ln>
              <a:effectLst/>
            </p:spPr>
          </p:cxnSp>
          <p:grpSp>
            <p:nvGrpSpPr>
              <p:cNvPr id="33" name="Groep 32"/>
              <p:cNvGrpSpPr/>
              <p:nvPr userDrawn="1"/>
            </p:nvGrpSpPr>
            <p:grpSpPr>
              <a:xfrm>
                <a:off x="-1967526" y="411247"/>
                <a:ext cx="409108" cy="427699"/>
                <a:chOff x="-1085063" y="758027"/>
                <a:chExt cx="633799" cy="622540"/>
              </a:xfrm>
            </p:grpSpPr>
            <p:sp>
              <p:nvSpPr>
                <p:cNvPr id="88" name="Afgeronde rechthoek 87"/>
                <p:cNvSpPr/>
                <p:nvPr userDrawn="1"/>
              </p:nvSpPr>
              <p:spPr>
                <a:xfrm>
                  <a:off x="-108506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nvGrpSpPr>
                <p:cNvPr id="89" name="Groep 88"/>
                <p:cNvGrpSpPr/>
                <p:nvPr userDrawn="1"/>
              </p:nvGrpSpPr>
              <p:grpSpPr>
                <a:xfrm>
                  <a:off x="-977746" y="864082"/>
                  <a:ext cx="419166" cy="410430"/>
                  <a:chOff x="6366933" y="309013"/>
                  <a:chExt cx="1901295" cy="1861668"/>
                </a:xfrm>
                <a:solidFill>
                  <a:srgbClr val="000000"/>
                </a:solidFill>
              </p:grpSpPr>
              <p:sp>
                <p:nvSpPr>
                  <p:cNvPr id="90" name="Rechthoek 89"/>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1" name="Rechthoek 90"/>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2" name="Rechthoek 91"/>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3" name="Rechthoek 92"/>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4" name="Rechthoek 93"/>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5" name="Rechthoek 94"/>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6" name="Rechthoek 95"/>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7" name="Rechthoek 96"/>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8" name="Rechthoek 97"/>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99" name="Rechthoek 98"/>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100" name="Vrije vorm 99"/>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grpSp>
          <p:grpSp>
            <p:nvGrpSpPr>
              <p:cNvPr id="34" name="Groep 33"/>
              <p:cNvGrpSpPr/>
              <p:nvPr/>
            </p:nvGrpSpPr>
            <p:grpSpPr>
              <a:xfrm>
                <a:off x="-2880382" y="802341"/>
                <a:ext cx="532929" cy="509563"/>
                <a:chOff x="-2880382" y="802341"/>
                <a:chExt cx="532929" cy="509563"/>
              </a:xfrm>
            </p:grpSpPr>
            <p:sp>
              <p:nvSpPr>
                <p:cNvPr id="66" name="Rechthoek 65"/>
                <p:cNvSpPr/>
                <p:nvPr/>
              </p:nvSpPr>
              <p:spPr>
                <a:xfrm>
                  <a:off x="-2880382" y="802341"/>
                  <a:ext cx="532929" cy="509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pic>
              <p:nvPicPr>
                <p:cNvPr id="67"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9" name="Groep 68"/>
                <p:cNvGrpSpPr/>
                <p:nvPr/>
              </p:nvGrpSpPr>
              <p:grpSpPr>
                <a:xfrm>
                  <a:off x="-2802433" y="1123442"/>
                  <a:ext cx="132915" cy="104889"/>
                  <a:chOff x="-2796392" y="1123442"/>
                  <a:chExt cx="120832" cy="104889"/>
                </a:xfrm>
              </p:grpSpPr>
              <p:sp>
                <p:nvSpPr>
                  <p:cNvPr id="83" name="Rechthoek 82"/>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4" name="Rechthoek 83"/>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5" name="Rechthoek 84"/>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6" name="Rechthoek 85"/>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7" name="Rechthoek 86"/>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grpSp>
              <p:nvGrpSpPr>
                <p:cNvPr id="70" name="Groep 69"/>
                <p:cNvGrpSpPr/>
                <p:nvPr/>
              </p:nvGrpSpPr>
              <p:grpSpPr>
                <a:xfrm>
                  <a:off x="-2575435" y="1123442"/>
                  <a:ext cx="133931" cy="104889"/>
                  <a:chOff x="-2556734" y="1123442"/>
                  <a:chExt cx="147324" cy="104889"/>
                </a:xfrm>
              </p:grpSpPr>
              <p:grpSp>
                <p:nvGrpSpPr>
                  <p:cNvPr id="71" name="Groep 70"/>
                  <p:cNvGrpSpPr/>
                  <p:nvPr/>
                </p:nvGrpSpPr>
                <p:grpSpPr>
                  <a:xfrm>
                    <a:off x="-2556734" y="1123442"/>
                    <a:ext cx="68206" cy="104889"/>
                    <a:chOff x="-2796392" y="1123442"/>
                    <a:chExt cx="120832" cy="104889"/>
                  </a:xfrm>
                </p:grpSpPr>
                <p:sp>
                  <p:nvSpPr>
                    <p:cNvPr id="78" name="Rechthoek 77"/>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79" name="Rechthoek 78"/>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0" name="Rechthoek 79"/>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1" name="Rechthoek 80"/>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82" name="Rechthoek 81"/>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grpSp>
                <p:nvGrpSpPr>
                  <p:cNvPr id="72" name="Groep 71"/>
                  <p:cNvGrpSpPr/>
                  <p:nvPr/>
                </p:nvGrpSpPr>
                <p:grpSpPr>
                  <a:xfrm>
                    <a:off x="-2477616" y="1123442"/>
                    <a:ext cx="68206" cy="104889"/>
                    <a:chOff x="-2796392" y="1123442"/>
                    <a:chExt cx="120832" cy="104889"/>
                  </a:xfrm>
                </p:grpSpPr>
                <p:sp>
                  <p:nvSpPr>
                    <p:cNvPr id="73" name="Rechthoek 72"/>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74" name="Rechthoek 73"/>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75" name="Rechthoek 74"/>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76" name="Rechthoek 75"/>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77" name="Rechthoek 76"/>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grpSp>
          </p:grpSp>
          <p:grpSp>
            <p:nvGrpSpPr>
              <p:cNvPr id="35" name="Groep 34"/>
              <p:cNvGrpSpPr/>
              <p:nvPr userDrawn="1"/>
            </p:nvGrpSpPr>
            <p:grpSpPr>
              <a:xfrm>
                <a:off x="-1967526" y="875670"/>
                <a:ext cx="413704" cy="427699"/>
                <a:chOff x="-1845083" y="758027"/>
                <a:chExt cx="633799" cy="622540"/>
              </a:xfrm>
            </p:grpSpPr>
            <p:sp>
              <p:nvSpPr>
                <p:cNvPr id="53" name="Afgeronde rechthoek 52"/>
                <p:cNvSpPr/>
                <p:nvPr userDrawn="1"/>
              </p:nvSpPr>
              <p:spPr>
                <a:xfrm>
                  <a:off x="-184508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nvGrpSpPr>
                <p:cNvPr id="54" name="Groep 53"/>
                <p:cNvGrpSpPr/>
                <p:nvPr userDrawn="1"/>
              </p:nvGrpSpPr>
              <p:grpSpPr>
                <a:xfrm>
                  <a:off x="-1737766" y="864082"/>
                  <a:ext cx="419166" cy="410430"/>
                  <a:chOff x="3708400" y="309013"/>
                  <a:chExt cx="1901295" cy="1861668"/>
                </a:xfrm>
                <a:solidFill>
                  <a:srgbClr val="000000"/>
                </a:solidFill>
              </p:grpSpPr>
              <p:sp>
                <p:nvSpPr>
                  <p:cNvPr id="55" name="Rechthoek 54"/>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56" name="Rechthoek 55"/>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57" name="Rechthoek 56"/>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58" name="Rechthoek 57"/>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59" name="Rechthoek 58"/>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0" name="Rechthoek 59"/>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1" name="Rechthoek 60"/>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2" name="Rechthoek 61"/>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3" name="Rechthoek 62"/>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4" name="Rechthoek 63"/>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sp>
                <p:nvSpPr>
                  <p:cNvPr id="65" name="Vrije vorm 64"/>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solidFill>
                      <a:effectLst/>
                      <a:uLnTx/>
                      <a:uFillTx/>
                      <a:latin typeface="+mj-lt"/>
                      <a:cs typeface="Segoe UI Light" panose="020B0502040204020203" pitchFamily="34" charset="0"/>
                    </a:endParaRPr>
                  </a:p>
                </p:txBody>
              </p:sp>
            </p:grpSp>
          </p:grpSp>
          <p:cxnSp>
            <p:nvCxnSpPr>
              <p:cNvPr id="36" name="Rechte verbindingslijn 35"/>
              <p:cNvCxnSpPr>
                <a:endCxn id="53" idx="1"/>
              </p:cNvCxnSpPr>
              <p:nvPr userDrawn="1"/>
            </p:nvCxnSpPr>
            <p:spPr>
              <a:xfrm>
                <a:off x="-2688976" y="980728"/>
                <a:ext cx="721450" cy="108792"/>
              </a:xfrm>
              <a:prstGeom prst="line">
                <a:avLst/>
              </a:prstGeom>
              <a:noFill/>
              <a:ln w="9525" cap="flat" cmpd="sng" algn="ctr">
                <a:solidFill>
                  <a:schemeClr val="tx2"/>
                </a:solidFill>
                <a:prstDash val="solid"/>
                <a:headEnd type="oval"/>
              </a:ln>
              <a:effectLst/>
            </p:spPr>
          </p:cxnSp>
          <p:cxnSp>
            <p:nvCxnSpPr>
              <p:cNvPr id="37" name="Rechte verbindingslijn 36"/>
              <p:cNvCxnSpPr>
                <a:endCxn id="88" idx="1"/>
              </p:cNvCxnSpPr>
              <p:nvPr userDrawn="1"/>
            </p:nvCxnSpPr>
            <p:spPr>
              <a:xfrm flipV="1">
                <a:off x="-2472952" y="625097"/>
                <a:ext cx="505426" cy="283623"/>
              </a:xfrm>
              <a:prstGeom prst="line">
                <a:avLst/>
              </a:prstGeom>
              <a:noFill/>
              <a:ln w="9525" cap="flat" cmpd="sng" algn="ctr">
                <a:solidFill>
                  <a:schemeClr val="tx2"/>
                </a:solidFill>
                <a:prstDash val="solid"/>
                <a:headEnd type="oval"/>
              </a:ln>
              <a:effectLst/>
            </p:spPr>
          </p:cxnSp>
          <p:sp>
            <p:nvSpPr>
              <p:cNvPr id="38" name="Textfield placeholder"/>
              <p:cNvSpPr txBox="1">
                <a:spLocks/>
              </p:cNvSpPr>
              <p:nvPr userDrawn="1"/>
            </p:nvSpPr>
            <p:spPr>
              <a:xfrm>
                <a:off x="-1360648" y="411249"/>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1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lang="nl-NL" sz="1200" dirty="0">
                    <a:latin typeface="+mj-lt"/>
                    <a:cs typeface="Segoe UI Light" panose="020B0502040204020203" pitchFamily="34" charset="0"/>
                  </a:rPr>
                  <a:t>Niveau omhoog</a:t>
                </a:r>
                <a:endParaRPr kumimoji="0" lang="nl-NL" sz="1200" b="0" i="0" u="none" strike="noStrike" kern="1200" cap="none" spc="0" normalizeH="0" baseline="0" noProof="0" dirty="0">
                  <a:ln>
                    <a:noFill/>
                  </a:ln>
                  <a:effectLst/>
                  <a:uLnTx/>
                  <a:uFillTx/>
                  <a:latin typeface="+mj-lt"/>
                  <a:cs typeface="Segoe UI Light" panose="020B0502040204020203" pitchFamily="34" charset="0"/>
                </a:endParaRPr>
              </a:p>
            </p:txBody>
          </p:sp>
          <p:sp>
            <p:nvSpPr>
              <p:cNvPr id="39" name="Textfield placeholder"/>
              <p:cNvSpPr txBox="1">
                <a:spLocks/>
              </p:cNvSpPr>
              <p:nvPr userDrawn="1"/>
            </p:nvSpPr>
            <p:spPr>
              <a:xfrm>
                <a:off x="-1360649" y="87567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1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mj-lt"/>
                    <a:cs typeface="Segoe UI Light" panose="020B0502040204020203" pitchFamily="34" charset="0"/>
                  </a:rPr>
                  <a:t>Niveau omlaag</a:t>
                </a:r>
              </a:p>
            </p:txBody>
          </p:sp>
          <p:sp>
            <p:nvSpPr>
              <p:cNvPr id="40" name="Ovaal 39"/>
              <p:cNvSpPr/>
              <p:nvPr userDrawn="1"/>
            </p:nvSpPr>
            <p:spPr>
              <a:xfrm>
                <a:off x="-2864958" y="3052354"/>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5</a:t>
                </a:r>
              </a:p>
            </p:txBody>
          </p:sp>
          <p:sp>
            <p:nvSpPr>
              <p:cNvPr id="42" name="Ovaal 41"/>
              <p:cNvSpPr/>
              <p:nvPr userDrawn="1"/>
            </p:nvSpPr>
            <p:spPr>
              <a:xfrm>
                <a:off x="-2864958" y="3405689"/>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schemeClr val="bg1"/>
                    </a:solidFill>
                    <a:effectLst/>
                    <a:uLnTx/>
                    <a:uFillTx/>
                    <a:latin typeface="+mj-lt"/>
                    <a:cs typeface="Segoe UI Light" panose="020B0502040204020203" pitchFamily="34" charset="0"/>
                  </a:rPr>
                  <a:t>6</a:t>
                </a:r>
              </a:p>
            </p:txBody>
          </p:sp>
          <p:grpSp>
            <p:nvGrpSpPr>
              <p:cNvPr id="50" name="Groep 49"/>
              <p:cNvGrpSpPr/>
              <p:nvPr/>
            </p:nvGrpSpPr>
            <p:grpSpPr>
              <a:xfrm>
                <a:off x="-2880382" y="410556"/>
                <a:ext cx="528695" cy="344202"/>
                <a:chOff x="-2880382" y="410556"/>
                <a:chExt cx="528695" cy="344202"/>
              </a:xfrm>
            </p:grpSpPr>
            <p:sp>
              <p:nvSpPr>
                <p:cNvPr id="51" name="Afgeronde rechthoek 50"/>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j-lt"/>
                  </a:endParaRPr>
                </a:p>
              </p:txBody>
            </p:sp>
            <p:sp>
              <p:nvSpPr>
                <p:cNvPr id="52" name="Vrije vorm 51"/>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chemeClr val="bg1">
                    <a:lumMod val="95000"/>
                  </a:schemeClr>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900" dirty="0">
                      <a:solidFill>
                        <a:schemeClr val="tx1"/>
                      </a:solidFill>
                      <a:latin typeface="+mj-lt"/>
                    </a:rPr>
                    <a:t>Start</a:t>
                  </a:r>
                </a:p>
              </p:txBody>
            </p:sp>
          </p:grpSp>
        </p:grpSp>
        <p:sp>
          <p:nvSpPr>
            <p:cNvPr id="8" name="Rechthoek 7"/>
            <p:cNvSpPr/>
            <p:nvPr userDrawn="1"/>
          </p:nvSpPr>
          <p:spPr>
            <a:xfrm>
              <a:off x="-2449606" y="1596422"/>
              <a:ext cx="2232205" cy="2138021"/>
            </a:xfrm>
            <a:prstGeom prst="rect">
              <a:avLst/>
            </a:prstGeom>
          </p:spPr>
          <p:txBody>
            <a:bodyPr wrap="square">
              <a:spAutoFit/>
            </a:bodyPr>
            <a:lstStyle/>
            <a:p>
              <a:pPr marL="0" marR="0" lvl="0" indent="0" algn="l" defTabSz="914400" rtl="0" eaLnBrk="1" fontAlgn="auto" latinLnBrk="0" hangingPunct="1">
                <a:lnSpc>
                  <a:spcPct val="110000"/>
                </a:lnSpc>
                <a:spcBef>
                  <a:spcPts val="400"/>
                </a:spcBef>
                <a:spcAft>
                  <a:spcPts val="400"/>
                </a:spcAft>
                <a:buClrTx/>
                <a:buSzTx/>
                <a:buFont typeface="Arial" panose="020B0604020202020204" pitchFamily="34" charset="0"/>
                <a:buNone/>
                <a:tabLst/>
                <a:defRPr/>
              </a:pPr>
              <a:r>
                <a:rPr kumimoji="0" lang="nl-NL" sz="1600" b="0" i="0" u="none" strike="noStrike" kern="1200" cap="none" spc="0" normalizeH="0" baseline="0" noProof="0">
                  <a:ln>
                    <a:noFill/>
                  </a:ln>
                  <a:solidFill>
                    <a:prstClr val="black">
                      <a:lumMod val="85000"/>
                      <a:lumOff val="15000"/>
                    </a:prstClr>
                  </a:solidFill>
                  <a:effectLst/>
                  <a:uLnTx/>
                  <a:uFillTx/>
                  <a:latin typeface="+mn-lt"/>
                  <a:ea typeface="+mn-ea"/>
                  <a:cs typeface="+mn-cs"/>
                </a:rPr>
                <a:t>Platte prima </a:t>
              </a:r>
            </a:p>
            <a:p>
              <a:pPr marL="285750" marR="0" lvl="1" indent="-285750" algn="l" defTabSz="914400" rtl="0" eaLnBrk="1" fontAlgn="auto" latinLnBrk="0" hangingPunct="1">
                <a:lnSpc>
                  <a:spcPct val="100000"/>
                </a:lnSpc>
                <a:spcBef>
                  <a:spcPts val="400"/>
                </a:spcBef>
                <a:spcAft>
                  <a:spcPts val="400"/>
                </a:spcAft>
                <a:buClr>
                  <a:srgbClr val="8FCAE7"/>
                </a:buClr>
                <a:buSzTx/>
                <a:buFont typeface="Arial" panose="020B0604020202020204" pitchFamily="34" charset="0"/>
                <a:buChar char="•"/>
                <a:tabLst/>
                <a:defRPr/>
              </a:pPr>
              <a:r>
                <a:rPr kumimoji="0" lang="nl-NL" sz="1600" b="0" i="0" u="none" strike="noStrike" kern="1200" cap="none" spc="0" normalizeH="0" baseline="0" noProof="0">
                  <a:ln>
                    <a:noFill/>
                  </a:ln>
                  <a:solidFill>
                    <a:prstClr val="black">
                      <a:lumMod val="85000"/>
                      <a:lumOff val="15000"/>
                    </a:prstClr>
                  </a:solidFill>
                  <a:effectLst/>
                  <a:uLnTx/>
                  <a:uFillTx/>
                  <a:latin typeface="+mn-lt"/>
                  <a:ea typeface="+mn-ea"/>
                  <a:cs typeface="+mn-cs"/>
                </a:rPr>
                <a:t>Bullet</a:t>
              </a:r>
            </a:p>
            <a:p>
              <a:pPr marL="533400" marR="0" lvl="2" indent="-266700" algn="l" defTabSz="914400" rtl="0" eaLnBrk="1" fontAlgn="auto" latinLnBrk="0" hangingPunct="1">
                <a:lnSpc>
                  <a:spcPct val="100000"/>
                </a:lnSpc>
                <a:spcBef>
                  <a:spcPts val="400"/>
                </a:spcBef>
                <a:spcAft>
                  <a:spcPts val="400"/>
                </a:spcAft>
                <a:buClr>
                  <a:srgbClr val="8FCAE7"/>
                </a:buClr>
                <a:buSzTx/>
                <a:buFont typeface="Arial" panose="020B0604020202020204" pitchFamily="34" charset="0"/>
                <a:buChar char="•"/>
                <a:tabLst/>
                <a:defRPr/>
              </a:pPr>
              <a:r>
                <a:rPr kumimoji="0" lang="nl-NL" sz="1600" b="0" i="0" u="none" strike="noStrike" kern="1200" cap="none" spc="0" normalizeH="0" baseline="0" noProof="0">
                  <a:ln>
                    <a:noFill/>
                  </a:ln>
                  <a:solidFill>
                    <a:prstClr val="black">
                      <a:lumMod val="85000"/>
                      <a:lumOff val="15000"/>
                    </a:prstClr>
                  </a:solidFill>
                  <a:effectLst/>
                  <a:uLnTx/>
                  <a:uFillTx/>
                  <a:latin typeface="+mn-lt"/>
                  <a:ea typeface="+mn-ea"/>
                  <a:cs typeface="+mn-cs"/>
                </a:rPr>
                <a:t>Sub-bullet</a:t>
              </a:r>
            </a:p>
            <a:p>
              <a:pPr marL="0" marR="0" lvl="3"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8FCAE7"/>
                  </a:solidFill>
                  <a:effectLst/>
                  <a:uLnTx/>
                  <a:uFillTx/>
                  <a:latin typeface="+mn-lt"/>
                  <a:ea typeface="+mn-ea"/>
                  <a:cs typeface="+mn-cs"/>
                </a:rPr>
                <a:t>Titel</a:t>
              </a:r>
            </a:p>
            <a:p>
              <a:pPr marL="342900" marR="0" lvl="4" indent="-342900" algn="l" defTabSz="914400" rtl="0" eaLnBrk="1" fontAlgn="auto" latinLnBrk="0" hangingPunct="1">
                <a:lnSpc>
                  <a:spcPct val="100000"/>
                </a:lnSpc>
                <a:spcBef>
                  <a:spcPts val="400"/>
                </a:spcBef>
                <a:spcAft>
                  <a:spcPts val="400"/>
                </a:spcAft>
                <a:buClr>
                  <a:srgbClr val="8FCAE7"/>
                </a:buClr>
                <a:buSzTx/>
                <a:buFont typeface="+mj-lt"/>
                <a:buAutoNum type="arabicPeriod"/>
                <a:tabLst/>
                <a:defRPr/>
              </a:pPr>
              <a:r>
                <a:rPr kumimoji="0" lang="nl-NL" sz="1600" b="0" i="0" u="none" strike="noStrike" kern="1200" cap="none" spc="0" normalizeH="0" baseline="0" noProof="0">
                  <a:ln>
                    <a:noFill/>
                  </a:ln>
                  <a:solidFill>
                    <a:prstClr val="black">
                      <a:lumMod val="85000"/>
                      <a:lumOff val="15000"/>
                    </a:prstClr>
                  </a:solidFill>
                  <a:effectLst/>
                  <a:uLnTx/>
                  <a:uFillTx/>
                  <a:latin typeface="+mn-lt"/>
                  <a:ea typeface="+mn-ea"/>
                  <a:cs typeface="+mn-cs"/>
                </a:rPr>
                <a:t>Numerieke bullet</a:t>
              </a:r>
            </a:p>
            <a:p>
              <a:pPr marL="0" marR="0" lvl="5"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nl-NL" sz="1600" b="0" i="1" u="none" strike="noStrike" kern="1200" cap="none" spc="0" normalizeH="0" baseline="0" noProof="0">
                  <a:ln>
                    <a:noFill/>
                  </a:ln>
                  <a:solidFill>
                    <a:prstClr val="black">
                      <a:lumMod val="85000"/>
                      <a:lumOff val="15000"/>
                    </a:prstClr>
                  </a:solidFill>
                  <a:effectLst/>
                  <a:uLnTx/>
                  <a:uFillTx/>
                  <a:latin typeface="+mn-lt"/>
                  <a:ea typeface="+mn-ea"/>
                  <a:cs typeface="+mn-cs"/>
                </a:rPr>
                <a:t>Italic</a:t>
              </a:r>
              <a:endParaRPr kumimoji="0" lang="en-GB" sz="1600" b="0" i="1" u="none" strike="noStrike" kern="1200" cap="none" spc="0" normalizeH="0" baseline="0" noProof="0">
                <a:ln>
                  <a:noFill/>
                </a:ln>
                <a:solidFill>
                  <a:prstClr val="black">
                    <a:lumMod val="85000"/>
                    <a:lumOff val="15000"/>
                  </a:prstClr>
                </a:solidFill>
                <a:effectLst/>
                <a:uLnTx/>
                <a:uFillTx/>
                <a:latin typeface="+mn-lt"/>
                <a:ea typeface="+mn-ea"/>
                <a:cs typeface="+mn-cs"/>
              </a:endParaRPr>
            </a:p>
          </p:txBody>
        </p:sp>
      </p:grpSp>
      <p:grpSp>
        <p:nvGrpSpPr>
          <p:cNvPr id="101" name="Instructie voettekst"/>
          <p:cNvGrpSpPr/>
          <p:nvPr/>
        </p:nvGrpSpPr>
        <p:grpSpPr>
          <a:xfrm>
            <a:off x="-3048726" y="4262168"/>
            <a:ext cx="2906260" cy="3069531"/>
            <a:chOff x="-3112226" y="3789040"/>
            <a:chExt cx="2906260" cy="3069531"/>
          </a:xfrm>
        </p:grpSpPr>
        <p:grpSp>
          <p:nvGrpSpPr>
            <p:cNvPr id="102" name="Groep 101"/>
            <p:cNvGrpSpPr/>
            <p:nvPr userDrawn="1"/>
          </p:nvGrpSpPr>
          <p:grpSpPr>
            <a:xfrm>
              <a:off x="-3112226" y="3789040"/>
              <a:ext cx="2906260" cy="3069531"/>
              <a:chOff x="-3082467" y="3789040"/>
              <a:chExt cx="2906260" cy="3069531"/>
            </a:xfrm>
          </p:grpSpPr>
          <p:sp>
            <p:nvSpPr>
              <p:cNvPr id="120" name="Rechthoek 119"/>
              <p:cNvSpPr/>
              <p:nvPr userDrawn="1"/>
            </p:nvSpPr>
            <p:spPr>
              <a:xfrm>
                <a:off x="-3082467" y="3789040"/>
                <a:ext cx="2778062" cy="387386"/>
              </a:xfrm>
              <a:prstGeom prst="rect">
                <a:avLst/>
              </a:prstGeom>
              <a:noFill/>
              <a:ln w="25400" cap="flat" cmpd="sng" algn="ctr">
                <a:noFill/>
                <a:prstDash val="solid"/>
              </a:ln>
              <a:effectLst/>
            </p:spPr>
            <p:txBody>
              <a:bodyPr lIns="180000" rIns="180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dirty="0">
                    <a:ln>
                      <a:noFill/>
                    </a:ln>
                    <a:solidFill>
                      <a:schemeClr val="tx2"/>
                    </a:solidFill>
                    <a:effectLst/>
                    <a:uLnTx/>
                    <a:uFillTx/>
                    <a:latin typeface="+mj-lt"/>
                    <a:cs typeface="Segoe UI Light" panose="020B0502040204020203" pitchFamily="34" charset="0"/>
                  </a:rPr>
                  <a:t>VOETTEKST WIJZIGEN</a:t>
                </a:r>
              </a:p>
            </p:txBody>
          </p:sp>
          <p:cxnSp>
            <p:nvCxnSpPr>
              <p:cNvPr id="121" name="Rechte verbindingslijn 120"/>
              <p:cNvCxnSpPr/>
              <p:nvPr userDrawn="1"/>
            </p:nvCxnSpPr>
            <p:spPr>
              <a:xfrm>
                <a:off x="-2874295" y="4149080"/>
                <a:ext cx="2596964" cy="0"/>
              </a:xfrm>
              <a:prstGeom prst="line">
                <a:avLst/>
              </a:prstGeom>
              <a:noFill/>
              <a:ln w="9525" cap="flat" cmpd="sng" algn="ctr">
                <a:solidFill>
                  <a:schemeClr val="tx2"/>
                </a:solidFill>
                <a:prstDash val="solid"/>
              </a:ln>
              <a:effectLst/>
            </p:spPr>
          </p:cxnSp>
          <p:cxnSp>
            <p:nvCxnSpPr>
              <p:cNvPr id="122" name="Rechte verbindingslijn 121"/>
              <p:cNvCxnSpPr/>
              <p:nvPr userDrawn="1"/>
            </p:nvCxnSpPr>
            <p:spPr>
              <a:xfrm>
                <a:off x="-2874295" y="5517232"/>
                <a:ext cx="2596964" cy="0"/>
              </a:xfrm>
              <a:prstGeom prst="line">
                <a:avLst/>
              </a:prstGeom>
              <a:noFill/>
              <a:ln w="9525" cap="flat" cmpd="sng" algn="ctr">
                <a:solidFill>
                  <a:schemeClr val="tx2"/>
                </a:solidFill>
                <a:prstDash val="solid"/>
              </a:ln>
              <a:effectLst/>
            </p:spPr>
          </p:cxnSp>
          <p:cxnSp>
            <p:nvCxnSpPr>
              <p:cNvPr id="123" name="Rechte verbindingslijn 122"/>
              <p:cNvCxnSpPr/>
              <p:nvPr userDrawn="1"/>
            </p:nvCxnSpPr>
            <p:spPr>
              <a:xfrm>
                <a:off x="-2874295" y="6858571"/>
                <a:ext cx="2596964" cy="0"/>
              </a:xfrm>
              <a:prstGeom prst="line">
                <a:avLst/>
              </a:prstGeom>
              <a:noFill/>
              <a:ln w="9525" cap="flat" cmpd="sng" algn="ctr">
                <a:solidFill>
                  <a:schemeClr val="tx2"/>
                </a:solidFill>
                <a:prstDash val="solid"/>
              </a:ln>
              <a:effectLst/>
            </p:spPr>
          </p:cxnSp>
          <p:sp>
            <p:nvSpPr>
              <p:cNvPr id="124" name="Tekstvak 33"/>
              <p:cNvSpPr txBox="1"/>
              <p:nvPr userDrawn="1"/>
            </p:nvSpPr>
            <p:spPr>
              <a:xfrm>
                <a:off x="-2172348" y="4293096"/>
                <a:ext cx="1996141" cy="1142984"/>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Ga naar de tab </a:t>
                </a:r>
                <a:r>
                  <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rPr>
                  <a:t>‘Invoegen’ </a:t>
                </a: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en kies </a:t>
                </a:r>
                <a:r>
                  <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rPr>
                  <a:t>‘Kop- en voettekst’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Vink </a:t>
                </a:r>
                <a:r>
                  <a:rPr kumimoji="0" lang="nl-NL" sz="1200" b="0" i="0" u="none" strike="noStrike" kern="0" cap="none" spc="0" normalizeH="0" baseline="0">
                    <a:ln>
                      <a:noFill/>
                    </a:ln>
                    <a:solidFill>
                      <a:prstClr val="black"/>
                    </a:solidFill>
                    <a:effectLst/>
                    <a:uLnTx/>
                    <a:uFillTx/>
                    <a:latin typeface="+mj-lt"/>
                    <a:ea typeface="+mn-ea"/>
                    <a:cs typeface="Segoe UI Light" panose="020B0502040204020203" pitchFamily="34" charset="0"/>
                  </a:rPr>
                  <a:t>de box voor </a:t>
                </a:r>
                <a:r>
                  <a:rPr kumimoji="0" lang="nl-NL" sz="1200" b="1" i="0" u="none" strike="noStrike" kern="0" cap="none" spc="0" normalizeH="0" baseline="0">
                    <a:ln>
                      <a:noFill/>
                    </a:ln>
                    <a:solidFill>
                      <a:prstClr val="black"/>
                    </a:solidFill>
                    <a:effectLst/>
                    <a:uLnTx/>
                    <a:uFillTx/>
                    <a:latin typeface="+mj-lt"/>
                    <a:ea typeface="+mn-ea"/>
                    <a:cs typeface="Segoe UI Light" panose="020B0502040204020203" pitchFamily="34" charset="0"/>
                  </a:rPr>
                  <a:t>‘Voettekst’ </a:t>
                </a: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aan, om ze zichtbaar te maken.</a:t>
                </a:r>
                <a:endPar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endParaRPr>
              </a:p>
            </p:txBody>
          </p:sp>
          <p:sp>
            <p:nvSpPr>
              <p:cNvPr id="125" name="Tekstvak 33"/>
              <p:cNvSpPr txBox="1"/>
              <p:nvPr userDrawn="1"/>
            </p:nvSpPr>
            <p:spPr>
              <a:xfrm>
                <a:off x="-2869192" y="5626717"/>
                <a:ext cx="2564787" cy="1142984"/>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a:ln>
                      <a:noFill/>
                    </a:ln>
                    <a:solidFill>
                      <a:prstClr val="black"/>
                    </a:solidFill>
                    <a:effectLst/>
                    <a:uLnTx/>
                    <a:uFillTx/>
                    <a:latin typeface="+mj-lt"/>
                    <a:ea typeface="+mn-ea"/>
                    <a:cs typeface="Segoe UI Light" panose="020B0502040204020203" pitchFamily="34" charset="0"/>
                  </a:rPr>
                  <a:t>Type de </a:t>
                </a: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gewenste voettekst in, in het aangegeven tekstkader, bij </a:t>
                </a:r>
                <a:r>
                  <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rPr>
                  <a:t>‘Voettekst’.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Klik vervolgens op </a:t>
                </a:r>
                <a:r>
                  <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rPr>
                  <a:t>‘Overal toepassen’ </a:t>
                </a:r>
                <a:r>
                  <a:rPr kumimoji="0" lang="nl-NL" sz="1200" b="0" i="0" u="none" strike="noStrike" kern="0" cap="none" spc="0" normalizeH="0" baseline="0" dirty="0">
                    <a:ln>
                      <a:noFill/>
                    </a:ln>
                    <a:solidFill>
                      <a:prstClr val="black"/>
                    </a:solidFill>
                    <a:effectLst/>
                    <a:uLnTx/>
                    <a:uFillTx/>
                    <a:latin typeface="+mj-lt"/>
                    <a:ea typeface="+mn-ea"/>
                    <a:cs typeface="Segoe UI Light" panose="020B0502040204020203" pitchFamily="34" charset="0"/>
                  </a:rPr>
                  <a:t>om de zojuist ingevulde gegevens op elke slide toe te passen.</a:t>
                </a:r>
                <a:endParaRPr kumimoji="0" lang="nl-NL" sz="1200" b="1" i="0" u="none" strike="noStrike" kern="0" cap="none" spc="0" normalizeH="0" baseline="0" dirty="0">
                  <a:ln>
                    <a:noFill/>
                  </a:ln>
                  <a:solidFill>
                    <a:prstClr val="black"/>
                  </a:solidFill>
                  <a:effectLst/>
                  <a:uLnTx/>
                  <a:uFillTx/>
                  <a:latin typeface="+mj-lt"/>
                  <a:ea typeface="+mn-ea"/>
                  <a:cs typeface="Segoe UI Light" panose="020B0502040204020203" pitchFamily="34" charset="0"/>
                </a:endParaRPr>
              </a:p>
            </p:txBody>
          </p:sp>
        </p:grpSp>
        <p:grpSp>
          <p:nvGrpSpPr>
            <p:cNvPr id="103" name="Groep 102"/>
            <p:cNvGrpSpPr/>
            <p:nvPr userDrawn="1"/>
          </p:nvGrpSpPr>
          <p:grpSpPr>
            <a:xfrm>
              <a:off x="-2833395" y="4304744"/>
              <a:ext cx="354338" cy="458720"/>
              <a:chOff x="5883151" y="-658954"/>
              <a:chExt cx="2304256" cy="2983054"/>
            </a:xfrm>
          </p:grpSpPr>
          <p:sp>
            <p:nvSpPr>
              <p:cNvPr id="105" name="Rechthoek met één afgeknipte en afgeronde hoek 52"/>
              <p:cNvSpPr/>
              <p:nvPr userDrawn="1"/>
            </p:nvSpPr>
            <p:spPr>
              <a:xfrm>
                <a:off x="5883151" y="-658954"/>
                <a:ext cx="2304256" cy="2983054"/>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mj-lt"/>
                  <a:ea typeface="+mn-ea"/>
                  <a:cs typeface="+mn-cs"/>
                </a:endParaRPr>
              </a:p>
            </p:txBody>
          </p:sp>
          <p:sp>
            <p:nvSpPr>
              <p:cNvPr id="106" name="Rechthoekige driehoek 105"/>
              <p:cNvSpPr/>
              <p:nvPr userDrawn="1"/>
            </p:nvSpPr>
            <p:spPr>
              <a:xfrm>
                <a:off x="7435708" y="-633407"/>
                <a:ext cx="737736" cy="737736"/>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mj-lt"/>
                  <a:ea typeface="+mn-ea"/>
                  <a:cs typeface="+mn-cs"/>
                </a:endParaRPr>
              </a:p>
            </p:txBody>
          </p:sp>
          <p:grpSp>
            <p:nvGrpSpPr>
              <p:cNvPr id="107" name="Groep 106"/>
              <p:cNvGrpSpPr/>
              <p:nvPr userDrawn="1"/>
            </p:nvGrpSpPr>
            <p:grpSpPr>
              <a:xfrm>
                <a:off x="6099175" y="-450924"/>
                <a:ext cx="1008112" cy="555253"/>
                <a:chOff x="6099175" y="-450924"/>
                <a:chExt cx="1008112" cy="555253"/>
              </a:xfrm>
            </p:grpSpPr>
            <p:sp>
              <p:nvSpPr>
                <p:cNvPr id="118" name="Rechthoek 117"/>
                <p:cNvSpPr/>
                <p:nvPr userDrawn="1"/>
              </p:nvSpPr>
              <p:spPr>
                <a:xfrm>
                  <a:off x="6099175" y="-450924"/>
                  <a:ext cx="1008112" cy="555253"/>
                </a:xfrm>
                <a:prstGeom prst="rect">
                  <a:avLst/>
                </a:prstGeom>
                <a:gradFill flip="none" rotWithShape="1">
                  <a:gsLst>
                    <a:gs pos="0">
                      <a:srgbClr val="FFB92D"/>
                    </a:gs>
                    <a:gs pos="100000">
                      <a:srgbClr val="FFDA97"/>
                    </a:gs>
                  </a:gsLst>
                  <a:lin ang="10800000" scaled="1"/>
                  <a:tileRect/>
                </a:gradFill>
                <a:ln w="12700" cap="flat" cmpd="sng" algn="ctr">
                  <a:solidFill>
                    <a:srgbClr val="E297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mj-lt"/>
                    <a:ea typeface="+mn-ea"/>
                    <a:cs typeface="+mn-cs"/>
                  </a:endParaRPr>
                </a:p>
              </p:txBody>
            </p:sp>
            <p:cxnSp>
              <p:nvCxnSpPr>
                <p:cNvPr id="119" name="Rechte verbindingslijn 118"/>
                <p:cNvCxnSpPr/>
                <p:nvPr userDrawn="1"/>
              </p:nvCxnSpPr>
              <p:spPr>
                <a:xfrm>
                  <a:off x="6283183" y="-173298"/>
                  <a:ext cx="641201" cy="0"/>
                </a:xfrm>
                <a:prstGeom prst="line">
                  <a:avLst/>
                </a:prstGeom>
                <a:gradFill flip="none" rotWithShape="1">
                  <a:gsLst>
                    <a:gs pos="0">
                      <a:srgbClr val="FFB92D"/>
                    </a:gs>
                    <a:gs pos="100000">
                      <a:srgbClr val="FFDA97"/>
                    </a:gs>
                  </a:gsLst>
                  <a:lin ang="10800000" scaled="1"/>
                  <a:tileRect/>
                </a:gradFill>
                <a:ln w="12700" cap="flat" cmpd="sng" algn="ctr">
                  <a:solidFill>
                    <a:srgbClr val="E29700"/>
                  </a:solidFill>
                  <a:prstDash val="solid"/>
                </a:ln>
                <a:effectLst/>
              </p:spPr>
            </p:cxnSp>
          </p:grpSp>
          <p:cxnSp>
            <p:nvCxnSpPr>
              <p:cNvPr id="108" name="Rechte verbindingslijn 107"/>
              <p:cNvCxnSpPr/>
              <p:nvPr userDrawn="1"/>
            </p:nvCxnSpPr>
            <p:spPr>
              <a:xfrm>
                <a:off x="6099175" y="322729"/>
                <a:ext cx="1008112"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cxnSp>
            <p:nvCxnSpPr>
              <p:cNvPr id="109" name="Rechte verbindingslijn 108"/>
              <p:cNvCxnSpPr/>
              <p:nvPr userDrawn="1"/>
            </p:nvCxnSpPr>
            <p:spPr>
              <a:xfrm>
                <a:off x="6099175" y="516751"/>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cxnSp>
            <p:nvCxnSpPr>
              <p:cNvPr id="110" name="Rechte verbindingslijn 109"/>
              <p:cNvCxnSpPr/>
              <p:nvPr userDrawn="1"/>
            </p:nvCxnSpPr>
            <p:spPr>
              <a:xfrm>
                <a:off x="6099175" y="710773"/>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grpSp>
            <p:nvGrpSpPr>
              <p:cNvPr id="111" name="Groep 110"/>
              <p:cNvGrpSpPr/>
              <p:nvPr userDrawn="1"/>
            </p:nvGrpSpPr>
            <p:grpSpPr>
              <a:xfrm>
                <a:off x="6099175" y="1639014"/>
                <a:ext cx="1872208" cy="483176"/>
                <a:chOff x="6099175" y="-450924"/>
                <a:chExt cx="1008112" cy="555253"/>
              </a:xfrm>
            </p:grpSpPr>
            <p:sp>
              <p:nvSpPr>
                <p:cNvPr id="116" name="Rechthoek 115"/>
                <p:cNvSpPr/>
                <p:nvPr userDrawn="1"/>
              </p:nvSpPr>
              <p:spPr>
                <a:xfrm>
                  <a:off x="6099175" y="-450924"/>
                  <a:ext cx="1008112" cy="555253"/>
                </a:xfrm>
                <a:prstGeom prst="rect">
                  <a:avLst/>
                </a:prstGeom>
                <a:gradFill flip="none" rotWithShape="1">
                  <a:gsLst>
                    <a:gs pos="0">
                      <a:srgbClr val="FFB92D"/>
                    </a:gs>
                    <a:gs pos="100000">
                      <a:srgbClr val="FFDA97"/>
                    </a:gs>
                  </a:gsLst>
                  <a:lin ang="10800000" scaled="1"/>
                  <a:tileRect/>
                </a:gradFill>
                <a:ln w="12700" cap="flat" cmpd="sng" algn="ctr">
                  <a:solidFill>
                    <a:srgbClr val="E297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mj-lt"/>
                    <a:ea typeface="+mn-ea"/>
                    <a:cs typeface="+mn-cs"/>
                  </a:endParaRPr>
                </a:p>
              </p:txBody>
            </p:sp>
            <p:cxnSp>
              <p:nvCxnSpPr>
                <p:cNvPr id="117" name="Rechte verbindingslijn 116"/>
                <p:cNvCxnSpPr/>
                <p:nvPr userDrawn="1"/>
              </p:nvCxnSpPr>
              <p:spPr>
                <a:xfrm>
                  <a:off x="6283183" y="-173298"/>
                  <a:ext cx="641201" cy="0"/>
                </a:xfrm>
                <a:prstGeom prst="line">
                  <a:avLst/>
                </a:prstGeom>
                <a:gradFill flip="none" rotWithShape="1">
                  <a:gsLst>
                    <a:gs pos="0">
                      <a:srgbClr val="FFB92D"/>
                    </a:gs>
                    <a:gs pos="100000">
                      <a:srgbClr val="FFDA97"/>
                    </a:gs>
                  </a:gsLst>
                  <a:lin ang="10800000" scaled="1"/>
                  <a:tileRect/>
                </a:gradFill>
                <a:ln w="12700" cap="flat" cmpd="sng" algn="ctr">
                  <a:solidFill>
                    <a:srgbClr val="E29700"/>
                  </a:solidFill>
                  <a:prstDash val="solid"/>
                </a:ln>
                <a:effectLst/>
              </p:spPr>
            </p:cxnSp>
          </p:grpSp>
          <p:cxnSp>
            <p:nvCxnSpPr>
              <p:cNvPr id="112" name="Rechte verbindingslijn 111"/>
              <p:cNvCxnSpPr/>
              <p:nvPr userDrawn="1"/>
            </p:nvCxnSpPr>
            <p:spPr>
              <a:xfrm>
                <a:off x="6099175" y="904795"/>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cxnSp>
            <p:nvCxnSpPr>
              <p:cNvPr id="113" name="Rechte verbindingslijn 112"/>
              <p:cNvCxnSpPr/>
              <p:nvPr userDrawn="1"/>
            </p:nvCxnSpPr>
            <p:spPr>
              <a:xfrm>
                <a:off x="6099175" y="1098817"/>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cxnSp>
            <p:nvCxnSpPr>
              <p:cNvPr id="114" name="Rechte verbindingslijn 113"/>
              <p:cNvCxnSpPr/>
              <p:nvPr userDrawn="1"/>
            </p:nvCxnSpPr>
            <p:spPr>
              <a:xfrm>
                <a:off x="6099175" y="1292839"/>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cxnSp>
            <p:nvCxnSpPr>
              <p:cNvPr id="115" name="Rechte verbindingslijn 114"/>
              <p:cNvCxnSpPr/>
              <p:nvPr userDrawn="1"/>
            </p:nvCxnSpPr>
            <p:spPr>
              <a:xfrm>
                <a:off x="6099175" y="1486861"/>
                <a:ext cx="1872208" cy="0"/>
              </a:xfrm>
              <a:prstGeom prst="line">
                <a:avLst/>
              </a:prstGeom>
              <a:gradFill flip="none" rotWithShape="1">
                <a:gsLst>
                  <a:gs pos="0">
                    <a:srgbClr val="FFB92D"/>
                  </a:gs>
                  <a:gs pos="100000">
                    <a:srgbClr val="FFDA97"/>
                  </a:gs>
                </a:gsLst>
                <a:lin ang="10800000" scaled="1"/>
                <a:tileRect/>
              </a:gradFill>
              <a:ln w="12700" cap="flat" cmpd="sng" algn="ctr">
                <a:solidFill>
                  <a:srgbClr val="000000">
                    <a:lumMod val="50000"/>
                    <a:lumOff val="50000"/>
                  </a:srgbClr>
                </a:solidFill>
                <a:prstDash val="solid"/>
              </a:ln>
              <a:effectLst/>
            </p:spPr>
          </p:cxnSp>
        </p:grpSp>
        <p:sp>
          <p:nvSpPr>
            <p:cNvPr id="104" name="Rechthoek 103"/>
            <p:cNvSpPr/>
            <p:nvPr userDrawn="1"/>
          </p:nvSpPr>
          <p:spPr>
            <a:xfrm>
              <a:off x="-3023211" y="4762988"/>
              <a:ext cx="759593" cy="60016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dirty="0">
                  <a:ln>
                    <a:noFill/>
                  </a:ln>
                  <a:solidFill>
                    <a:prstClr val="black"/>
                  </a:solidFill>
                  <a:effectLst/>
                  <a:uLnTx/>
                  <a:uFillTx/>
                  <a:latin typeface="+mj-lt"/>
                  <a:cs typeface="Segoe UI Light" panose="020B0502040204020203" pitchFamily="34" charset="0"/>
                </a:rPr>
                <a:t>Koptekst en </a:t>
              </a:r>
              <a:br>
                <a:rPr kumimoji="0" lang="nl-NL" sz="1100" b="0" i="0" u="none" strike="noStrike" kern="0" cap="none" spc="0" normalizeH="0" baseline="0" dirty="0">
                  <a:ln>
                    <a:noFill/>
                  </a:ln>
                  <a:solidFill>
                    <a:prstClr val="black"/>
                  </a:solidFill>
                  <a:effectLst/>
                  <a:uLnTx/>
                  <a:uFillTx/>
                  <a:latin typeface="+mj-lt"/>
                  <a:cs typeface="Segoe UI Light" panose="020B0502040204020203" pitchFamily="34" charset="0"/>
                </a:rPr>
              </a:br>
              <a:r>
                <a:rPr kumimoji="0" lang="nl-NL" sz="1100" b="0" i="0" u="none" strike="noStrike" kern="0" cap="none" spc="0" normalizeH="0" baseline="0" dirty="0">
                  <a:ln>
                    <a:noFill/>
                  </a:ln>
                  <a:solidFill>
                    <a:prstClr val="black"/>
                  </a:solidFill>
                  <a:effectLst/>
                  <a:uLnTx/>
                  <a:uFillTx/>
                  <a:latin typeface="+mj-lt"/>
                  <a:cs typeface="Segoe UI Light" panose="020B0502040204020203" pitchFamily="34" charset="0"/>
                </a:rPr>
                <a:t>voettekst</a:t>
              </a:r>
            </a:p>
          </p:txBody>
        </p:sp>
      </p:grpSp>
    </p:spTree>
    <p:extLst>
      <p:ext uri="{BB962C8B-B14F-4D97-AF65-F5344CB8AC3E}">
        <p14:creationId xmlns:p14="http://schemas.microsoft.com/office/powerpoint/2010/main" val="1362738477"/>
      </p:ext>
    </p:extLst>
  </p:cSld>
  <p:clrMap bg1="lt1" tx1="dk1" bg2="lt2" tx2="dk2" accent1="accent1" accent2="accent2" accent3="accent3" accent4="accent4" accent5="accent5" accent6="accent6" hlink="hlink" folHlink="folHlink"/>
  <p:sldLayoutIdLst>
    <p:sldLayoutId id="2147483668" r:id="rId1"/>
    <p:sldLayoutId id="2147483672" r:id="rId2"/>
    <p:sldLayoutId id="2147483680" r:id="rId3"/>
    <p:sldLayoutId id="2147483669" r:id="rId4"/>
    <p:sldLayoutId id="2147483678" r:id="rId5"/>
    <p:sldLayoutId id="2147483681" r:id="rId6"/>
    <p:sldLayoutId id="2147483670" r:id="rId7"/>
    <p:sldLayoutId id="2147483676" r:id="rId8"/>
    <p:sldLayoutId id="2147483673" r:id="rId9"/>
    <p:sldLayoutId id="2147483675" r:id="rId10"/>
    <p:sldLayoutId id="2147483674"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5400" b="0" i="0" kern="1200">
          <a:solidFill>
            <a:srgbClr val="42145F"/>
          </a:solidFill>
          <a:latin typeface="+mj-lt"/>
          <a:ea typeface="+mj-ea"/>
          <a:cs typeface="+mj-cs"/>
        </a:defRPr>
      </a:lvl1pPr>
    </p:titleStyle>
    <p:bodyStyle>
      <a:lvl1pPr marL="0" indent="0" algn="l" defTabSz="914400" rtl="0" eaLnBrk="1" latinLnBrk="0" hangingPunct="1">
        <a:lnSpc>
          <a:spcPct val="100000"/>
        </a:lnSpc>
        <a:spcBef>
          <a:spcPts val="600"/>
        </a:spcBef>
        <a:spcAft>
          <a:spcPts val="1600"/>
        </a:spcAft>
        <a:buFont typeface="Arial" panose="020B0604020202020204" pitchFamily="34" charset="0"/>
        <a:buNone/>
        <a:defRPr sz="28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600"/>
        </a:spcBef>
        <a:spcAft>
          <a:spcPts val="1600"/>
        </a:spcAft>
        <a:buClr>
          <a:schemeClr val="bg2"/>
        </a:buClr>
        <a:buFont typeface="Arial" panose="020B0604020202020204" pitchFamily="34" charset="0"/>
        <a:buChar char="•"/>
        <a:defRPr sz="28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600"/>
        </a:spcBef>
        <a:spcAft>
          <a:spcPts val="1600"/>
        </a:spcAft>
        <a:buClr>
          <a:schemeClr val="bg2"/>
        </a:buClr>
        <a:buFont typeface="Arial" panose="020B0604020202020204" pitchFamily="34" charset="0"/>
        <a:buChar char="•"/>
        <a:defRPr sz="28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600"/>
        </a:spcBef>
        <a:spcAft>
          <a:spcPts val="1600"/>
        </a:spcAft>
        <a:buFont typeface="Arial" panose="020B0604020202020204" pitchFamily="34" charset="0"/>
        <a:buNone/>
        <a:defRPr sz="36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600"/>
        </a:spcBef>
        <a:spcAft>
          <a:spcPts val="1600"/>
        </a:spcAft>
        <a:buClr>
          <a:schemeClr val="bg2"/>
        </a:buClr>
        <a:buFont typeface="+mj-lt"/>
        <a:buAutoNum type="arabicPeriod"/>
        <a:defRPr sz="28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600"/>
        </a:spcBef>
        <a:spcAft>
          <a:spcPts val="1600"/>
        </a:spcAft>
        <a:buFont typeface="Arial" panose="020B0604020202020204" pitchFamily="34" charset="0"/>
        <a:buNone/>
        <a:defRPr sz="2400" i="1" kern="1200" baseline="0">
          <a:solidFill>
            <a:schemeClr val="tx1">
              <a:lumMod val="85000"/>
              <a:lumOff val="15000"/>
            </a:schemeClr>
          </a:solidFill>
          <a:latin typeface="+mn-lt"/>
          <a:ea typeface="+mn-ea"/>
          <a:cs typeface="+mn-cs"/>
        </a:defRPr>
      </a:lvl6pPr>
      <a:lvl7pPr marL="0" indent="0" algn="l" defTabSz="914400" rtl="0" eaLnBrk="1" latinLnBrk="0" hangingPunct="1">
        <a:lnSpc>
          <a:spcPct val="100000"/>
        </a:lnSpc>
        <a:spcBef>
          <a:spcPts val="600"/>
        </a:spcBef>
        <a:spcAft>
          <a:spcPts val="1600"/>
        </a:spcAft>
        <a:buFont typeface="Arial" panose="020B0604020202020204" pitchFamily="34" charset="0"/>
        <a:buNone/>
        <a:defRPr sz="2400" i="1" kern="1200">
          <a:solidFill>
            <a:schemeClr val="bg1">
              <a:alpha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760">
          <p15:clr>
            <a:srgbClr val="F26B43"/>
          </p15:clr>
        </p15:guide>
        <p15:guide id="2" orient="horz" pos="951" userDrawn="1">
          <p15:clr>
            <a:srgbClr val="F26B43"/>
          </p15:clr>
        </p15:guide>
        <p15:guide id="3" orient="horz" pos="601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4"/>
            <a:ext cx="8686800" cy="1087820"/>
          </a:xfrm>
        </p:spPr>
        <p:txBody>
          <a:bodyPr/>
          <a:lstStyle/>
          <a:p>
            <a:endParaRPr lang="nl-NL" smtClean="0"/>
          </a:p>
          <a:p>
            <a:endParaRPr lang="nl-NL"/>
          </a:p>
          <a:p>
            <a:endParaRPr lang="nl-NL" smtClean="0"/>
          </a:p>
          <a:p>
            <a:endParaRPr lang="nl-NL"/>
          </a:p>
          <a:p>
            <a:endParaRPr lang="nl-NL" smtClean="0"/>
          </a:p>
          <a:p>
            <a:endParaRPr lang="nl-NL"/>
          </a:p>
          <a:p>
            <a:endParaRPr lang="nl-NL" smtClean="0"/>
          </a:p>
        </p:txBody>
      </p:sp>
      <p:sp>
        <p:nvSpPr>
          <p:cNvPr id="4" name="Tijdelijke aanduiding voor tekst 3"/>
          <p:cNvSpPr>
            <a:spLocks noGrp="1"/>
          </p:cNvSpPr>
          <p:nvPr>
            <p:ph type="body" sz="quarter" idx="15"/>
          </p:nvPr>
        </p:nvSpPr>
        <p:spPr>
          <a:xfrm>
            <a:off x="8576440" y="9459309"/>
            <a:ext cx="548509" cy="315311"/>
          </a:xfrm>
        </p:spPr>
        <p:txBody>
          <a:bodyPr/>
          <a:lstStyle/>
          <a:p>
            <a:pPr marL="457200" indent="-457200">
              <a:buFont typeface="Arial" panose="020B0604020202020204" pitchFamily="34" charset="0"/>
              <a:buChar char="•"/>
            </a:pPr>
            <a:endParaRPr lang="nl-NL" b="0" smtClean="0"/>
          </a:p>
        </p:txBody>
      </p:sp>
      <p:pic>
        <p:nvPicPr>
          <p:cNvPr id="2050"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 r="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1"/>
            <a:ext cx="9144000" cy="1132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4335516" y="4886653"/>
            <a:ext cx="4556236" cy="769441"/>
          </a:xfrm>
          <a:prstGeom prst="rect">
            <a:avLst/>
          </a:prstGeom>
        </p:spPr>
        <p:txBody>
          <a:bodyPr wrap="square">
            <a:spAutoFit/>
          </a:bodyPr>
          <a:lstStyle/>
          <a:p>
            <a:pPr algn="r"/>
            <a:r>
              <a:rPr lang="nl-NL" sz="4400" b="1">
                <a:solidFill>
                  <a:schemeClr val="bg1"/>
                </a:solidFill>
              </a:rPr>
              <a:t>Wij zijn de IND</a:t>
            </a:r>
            <a:endParaRPr lang="en-GB" sz="4400" b="1" dirty="0">
              <a:solidFill>
                <a:schemeClr val="bg1"/>
              </a:solidFill>
            </a:endParaRPr>
          </a:p>
        </p:txBody>
      </p:sp>
      <p:sp>
        <p:nvSpPr>
          <p:cNvPr id="7" name="Rechthoek 6"/>
          <p:cNvSpPr/>
          <p:nvPr/>
        </p:nvSpPr>
        <p:spPr>
          <a:xfrm>
            <a:off x="3121573" y="5674587"/>
            <a:ext cx="5770180" cy="523220"/>
          </a:xfrm>
          <a:prstGeom prst="rect">
            <a:avLst/>
          </a:prstGeom>
        </p:spPr>
        <p:txBody>
          <a:bodyPr wrap="square">
            <a:spAutoFit/>
          </a:bodyPr>
          <a:lstStyle/>
          <a:p>
            <a:pPr algn="r"/>
            <a:r>
              <a:rPr lang="nl-NL" sz="2400" b="1">
                <a:solidFill>
                  <a:schemeClr val="bg1"/>
                </a:solidFill>
              </a:rPr>
              <a:t>Immigratie-</a:t>
            </a:r>
            <a:r>
              <a:rPr lang="nl-NL" sz="2400" b="1"/>
              <a:t> </a:t>
            </a:r>
            <a:r>
              <a:rPr lang="nl-NL" sz="2400" b="1">
                <a:solidFill>
                  <a:schemeClr val="bg1"/>
                </a:solidFill>
              </a:rPr>
              <a:t>en </a:t>
            </a:r>
            <a:r>
              <a:rPr lang="nl-NL" sz="2800" b="1">
                <a:solidFill>
                  <a:schemeClr val="bg1"/>
                </a:solidFill>
              </a:rPr>
              <a:t>Naturalisatiedienst</a:t>
            </a:r>
            <a:endParaRPr lang="en-GB" sz="2800" b="1" dirty="0">
              <a:solidFill>
                <a:schemeClr val="bg1"/>
              </a:solidFill>
            </a:endParaRPr>
          </a:p>
        </p:txBody>
      </p:sp>
      <p:sp>
        <p:nvSpPr>
          <p:cNvPr id="8" name="Rechthoek 7"/>
          <p:cNvSpPr/>
          <p:nvPr/>
        </p:nvSpPr>
        <p:spPr>
          <a:xfrm>
            <a:off x="2296678" y="6955614"/>
            <a:ext cx="6595074" cy="461665"/>
          </a:xfrm>
          <a:prstGeom prst="rect">
            <a:avLst/>
          </a:prstGeom>
        </p:spPr>
        <p:txBody>
          <a:bodyPr wrap="none">
            <a:spAutoFit/>
          </a:bodyPr>
          <a:lstStyle/>
          <a:p>
            <a:pPr lvl="0" algn="r"/>
            <a:r>
              <a:rPr lang="en-GB" sz="2400">
                <a:solidFill>
                  <a:prstClr val="white"/>
                </a:solidFill>
              </a:rPr>
              <a:t>Congres Sociaal Raadsliedenwerk Nieuwegein</a:t>
            </a:r>
            <a:endParaRPr lang="en-GB" sz="2400" dirty="0">
              <a:solidFill>
                <a:prstClr val="white"/>
              </a:solidFill>
            </a:endParaRPr>
          </a:p>
        </p:txBody>
      </p:sp>
      <p:sp>
        <p:nvSpPr>
          <p:cNvPr id="9" name="Rechthoek 8"/>
          <p:cNvSpPr/>
          <p:nvPr/>
        </p:nvSpPr>
        <p:spPr>
          <a:xfrm>
            <a:off x="6581503" y="7417279"/>
            <a:ext cx="2310248" cy="461665"/>
          </a:xfrm>
          <a:prstGeom prst="rect">
            <a:avLst/>
          </a:prstGeom>
        </p:spPr>
        <p:txBody>
          <a:bodyPr wrap="none">
            <a:spAutoFit/>
          </a:bodyPr>
          <a:lstStyle/>
          <a:p>
            <a:pPr algn="r"/>
            <a:r>
              <a:rPr lang="en-GB" sz="2400">
                <a:solidFill>
                  <a:schemeClr val="bg1"/>
                </a:solidFill>
              </a:rPr>
              <a:t>29 januari 2020</a:t>
            </a:r>
            <a:endParaRPr lang="en-GB" sz="2400" dirty="0">
              <a:solidFill>
                <a:schemeClr val="bg1"/>
              </a:solidFill>
            </a:endParaRPr>
          </a:p>
        </p:txBody>
      </p:sp>
    </p:spTree>
    <p:extLst>
      <p:ext uri="{BB962C8B-B14F-4D97-AF65-F5344CB8AC3E}">
        <p14:creationId xmlns:p14="http://schemas.microsoft.com/office/powerpoint/2010/main" val="266468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425667" y="1797269"/>
            <a:ext cx="8671035" cy="86552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De grote IND test!</a:t>
            </a:r>
          </a:p>
          <a:p>
            <a:endParaRPr lang="nl-NL" sz="2800" b="1" smtClean="0">
              <a:solidFill>
                <a:schemeClr val="bg1"/>
              </a:solidFill>
            </a:endParaRPr>
          </a:p>
          <a:p>
            <a:endParaRPr lang="nl-NL" sz="2800" b="1">
              <a:solidFill>
                <a:schemeClr val="bg1"/>
              </a:solidFill>
            </a:endParaRPr>
          </a:p>
          <a:p>
            <a:endParaRPr lang="nl-NL" sz="2800" b="1" smtClean="0">
              <a:solidFill>
                <a:schemeClr val="bg1"/>
              </a:solidFill>
            </a:endParaRPr>
          </a:p>
          <a:p>
            <a:endParaRPr lang="nl-NL"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a:solidFill>
                <a:schemeClr val="bg1"/>
              </a:solidFill>
            </a:endParaRPr>
          </a:p>
          <a:p>
            <a:endParaRPr lang="en-GB" sz="2800" b="1" smtClean="0">
              <a:solidFill>
                <a:schemeClr val="bg1"/>
              </a:solidFill>
            </a:endParaRPr>
          </a:p>
          <a:p>
            <a:pPr marL="457200" indent="-457200">
              <a:buFont typeface="Arial" panose="020B0604020202020204" pitchFamily="34" charset="0"/>
              <a:buChar char="•"/>
            </a:pPr>
            <a:endParaRPr lang="en-GB" sz="2800" b="1" smtClean="0">
              <a:solidFill>
                <a:schemeClr val="bg1"/>
              </a:solidFill>
            </a:endParaRPr>
          </a:p>
          <a:p>
            <a:endParaRPr lang="en-GB" sz="2800" b="1"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027" name="Picture 3"/>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 r="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55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3"/>
            <a:ext cx="8321039" cy="4328780"/>
          </a:xfrm>
        </p:spPr>
        <p:txBody>
          <a:bodyPr/>
          <a:lstStyle/>
          <a:p>
            <a:pPr marL="742950" indent="-742950">
              <a:buAutoNum type="alphaLcPeriod"/>
            </a:pPr>
            <a:r>
              <a:rPr lang="nl-NL" sz="3600" smtClean="0"/>
              <a:t>11</a:t>
            </a:r>
          </a:p>
          <a:p>
            <a:pPr marL="742950" indent="-742950">
              <a:buAutoNum type="alphaLcPeriod"/>
            </a:pPr>
            <a:r>
              <a:rPr lang="nl-NL" sz="3600" smtClean="0"/>
              <a:t>7</a:t>
            </a:r>
          </a:p>
          <a:p>
            <a:pPr marL="742950" indent="-742950">
              <a:buAutoNum type="alphaLcPeriod"/>
            </a:pPr>
            <a:r>
              <a:rPr lang="nl-NL" sz="3600" smtClean="0"/>
              <a:t>4</a:t>
            </a:r>
          </a:p>
          <a:p>
            <a:pPr marL="742950" indent="-742950">
              <a:buAutoNum type="alphaLcPeriod"/>
            </a:pPr>
            <a:r>
              <a:rPr lang="nl-NL" sz="3600" smtClean="0"/>
              <a:t>13</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142414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1. Hoeveel loketten heeft de IND?</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7689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988675"/>
            <a:ext cx="8321039" cy="3493207"/>
          </a:xfrm>
        </p:spPr>
        <p:txBody>
          <a:bodyPr/>
          <a:lstStyle/>
          <a:p>
            <a:pPr marL="742950" indent="-742950">
              <a:buAutoNum type="alphaLcPeriod"/>
            </a:pPr>
            <a:r>
              <a:rPr lang="nl-NL" sz="3600" smtClean="0"/>
              <a:t>Overplaatsing ICT</a:t>
            </a:r>
          </a:p>
          <a:p>
            <a:pPr marL="742950" indent="-742950">
              <a:buAutoNum type="alphaLcPeriod"/>
            </a:pPr>
            <a:r>
              <a:rPr lang="nl-NL" sz="3600" smtClean="0"/>
              <a:t>Verblijf als topsporter</a:t>
            </a:r>
          </a:p>
          <a:p>
            <a:pPr marL="742950" indent="-742950">
              <a:buAutoNum type="alphaLcPeriod"/>
            </a:pPr>
            <a:r>
              <a:rPr lang="nl-NL" sz="3600" smtClean="0"/>
              <a:t>Verruimde gezinshereniging</a:t>
            </a:r>
          </a:p>
          <a:p>
            <a:pPr marL="742950" indent="-742950">
              <a:buAutoNum type="alphaLcPeriod"/>
            </a:pPr>
            <a:r>
              <a:rPr lang="nl-NL" sz="3600" smtClean="0"/>
              <a:t>Geen van deze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2017928"/>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2</a:t>
            </a:r>
            <a:r>
              <a:rPr lang="nl-NL" sz="6600" b="1" smtClean="0">
                <a:solidFill>
                  <a:schemeClr val="bg1"/>
                </a:solidFill>
              </a:rPr>
              <a:t>. Welke van deze verblijfsdoelen bestaat echt?</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86549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2"/>
            <a:ext cx="8321039" cy="5864773"/>
          </a:xfrm>
        </p:spPr>
        <p:txBody>
          <a:bodyPr/>
          <a:lstStyle/>
          <a:p>
            <a:pPr marL="742950" indent="-742950">
              <a:buAutoNum type="alphaLcPeriod"/>
            </a:pPr>
            <a:r>
              <a:rPr lang="nl-NL" sz="3600" smtClean="0"/>
              <a:t>ja</a:t>
            </a:r>
          </a:p>
          <a:p>
            <a:pPr marL="742950" indent="-742950">
              <a:buAutoNum type="alphaLcPeriod"/>
            </a:pPr>
            <a:r>
              <a:rPr lang="nl-NL" sz="3600" smtClean="0"/>
              <a:t>nee</a:t>
            </a:r>
          </a:p>
          <a:p>
            <a:pPr marL="742950" indent="-742950">
              <a:buAutoNum type="alphaLcPeriod"/>
            </a:pPr>
            <a:r>
              <a:rPr lang="nl-NL" sz="3600" smtClean="0"/>
              <a:t>Afhankelijk van de situatie</a:t>
            </a:r>
            <a:endParaRPr lang="nl-NL" sz="3600" dirty="0"/>
          </a:p>
          <a:p>
            <a:endParaRPr lang="nl-NL" sz="3600" smtClean="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3168812"/>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3. Mag je met een verblijfsaantekeningalgemeen (VAA) werken?</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5048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3"/>
            <a:ext cx="8321039" cy="4328780"/>
          </a:xfrm>
        </p:spPr>
        <p:txBody>
          <a:bodyPr/>
          <a:lstStyle/>
          <a:p>
            <a:pPr marL="742950" indent="-742950">
              <a:buAutoNum type="alphaLcPeriod"/>
            </a:pPr>
            <a:endParaRPr lang="nl-NL" sz="3600" smtClean="0"/>
          </a:p>
          <a:p>
            <a:pPr marL="742950" indent="-742950">
              <a:buAutoNum type="alphaLcPeriod"/>
            </a:pPr>
            <a:r>
              <a:rPr lang="nl-NL" sz="3600" smtClean="0"/>
              <a:t>Suriname</a:t>
            </a:r>
          </a:p>
          <a:p>
            <a:pPr marL="742950" indent="-742950">
              <a:buAutoNum type="alphaLcPeriod"/>
            </a:pPr>
            <a:r>
              <a:rPr lang="nl-NL" sz="3600" smtClean="0"/>
              <a:t>Zuid-Korea</a:t>
            </a:r>
          </a:p>
          <a:p>
            <a:pPr marL="742950" indent="-742950">
              <a:buAutoNum type="alphaLcPeriod"/>
            </a:pPr>
            <a:r>
              <a:rPr lang="nl-NL" sz="3600" smtClean="0"/>
              <a:t>Syrië</a:t>
            </a:r>
          </a:p>
          <a:p>
            <a:pPr marL="742950" indent="-742950">
              <a:buAutoNum type="alphaLcPeriod"/>
            </a:pPr>
            <a:r>
              <a:rPr lang="nl-NL" sz="3600" smtClean="0"/>
              <a:t>Turkije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2427832"/>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4</a:t>
            </a:r>
            <a:r>
              <a:rPr lang="nl-NL" sz="6600" b="1" smtClean="0">
                <a:solidFill>
                  <a:schemeClr val="bg1"/>
                </a:solidFill>
              </a:rPr>
              <a:t>. Welke vreemdelingen zijn niet mvv-plichtig?</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6985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750"/>
                                        <p:tgtEl>
                                          <p:spTgt spid="7">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750"/>
                                        <p:tgtEl>
                                          <p:spTgt spid="7">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750"/>
                                        <p:tgtEl>
                                          <p:spTgt spid="7">
                                            <p:txEl>
                                              <p:pRg st="3" end="3"/>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5"/>
            <a:ext cx="8686800" cy="1087820"/>
          </a:xfrm>
        </p:spPr>
        <p:txBody>
          <a:bodyPr/>
          <a:lstStyle/>
          <a:p>
            <a:r>
              <a:rPr lang="nl-NL" sz="6600" smtClean="0"/>
              <a:t>Familie en gezin</a:t>
            </a:r>
          </a:p>
        </p:txBody>
      </p:sp>
      <p:sp>
        <p:nvSpPr>
          <p:cNvPr id="4" name="Tijdelijke aanduiding voor tekst 3"/>
          <p:cNvSpPr>
            <a:spLocks noGrp="1"/>
          </p:cNvSpPr>
          <p:nvPr>
            <p:ph type="body" sz="quarter" idx="15"/>
          </p:nvPr>
        </p:nvSpPr>
        <p:spPr>
          <a:xfrm>
            <a:off x="457200" y="2065283"/>
            <a:ext cx="8667750" cy="7709338"/>
          </a:xfrm>
        </p:spPr>
        <p:txBody>
          <a:bodyPr/>
          <a:lstStyle/>
          <a:p>
            <a:pPr marL="457200" indent="-457200">
              <a:buFont typeface="Arial" panose="020B0604020202020204" pitchFamily="34" charset="0"/>
              <a:buChar char="•"/>
            </a:pPr>
            <a:r>
              <a:rPr lang="nl-NL" b="0" smtClean="0"/>
              <a:t>Kerngezin</a:t>
            </a:r>
          </a:p>
          <a:p>
            <a:pPr marL="457200" indent="-457200">
              <a:buFont typeface="Arial" panose="020B0604020202020204" pitchFamily="34" charset="0"/>
              <a:buChar char="•"/>
            </a:pPr>
            <a:r>
              <a:rPr lang="nl-NL" b="0" smtClean="0"/>
              <a:t>Voorwaarden</a:t>
            </a:r>
          </a:p>
          <a:p>
            <a:pPr marL="457200" indent="-457200">
              <a:buFont typeface="Arial" panose="020B0604020202020204" pitchFamily="34" charset="0"/>
              <a:buChar char="•"/>
            </a:pPr>
            <a:r>
              <a:rPr lang="nl-NL" b="0" smtClean="0"/>
              <a:t>Nareis</a:t>
            </a:r>
          </a:p>
          <a:p>
            <a:pPr marL="457200" indent="-457200">
              <a:buFont typeface="Arial" panose="020B0604020202020204" pitchFamily="34" charset="0"/>
              <a:buChar char="•"/>
            </a:pPr>
            <a:endParaRPr lang="nl-NL" smtClean="0"/>
          </a:p>
        </p:txBody>
      </p:sp>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852" r="12852"/>
          <a:stretch>
            <a:fillRect/>
          </a:stretch>
        </p:blipFill>
        <p:spPr/>
      </p:pic>
    </p:spTree>
    <p:extLst>
      <p:ext uri="{BB962C8B-B14F-4D97-AF65-F5344CB8AC3E}">
        <p14:creationId xmlns:p14="http://schemas.microsoft.com/office/powerpoint/2010/main" val="207774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5"/>
            <a:ext cx="8686800" cy="1087820"/>
          </a:xfrm>
        </p:spPr>
        <p:txBody>
          <a:bodyPr/>
          <a:lstStyle/>
          <a:p>
            <a:r>
              <a:rPr lang="nl-NL" smtClean="0"/>
              <a:t>Chavez</a:t>
            </a:r>
          </a:p>
        </p:txBody>
      </p:sp>
      <p:sp>
        <p:nvSpPr>
          <p:cNvPr id="4" name="Tijdelijke aanduiding voor tekst 3"/>
          <p:cNvSpPr>
            <a:spLocks noGrp="1"/>
          </p:cNvSpPr>
          <p:nvPr>
            <p:ph type="body" sz="quarter" idx="15"/>
          </p:nvPr>
        </p:nvSpPr>
        <p:spPr>
          <a:xfrm>
            <a:off x="457200" y="2065283"/>
            <a:ext cx="8667750" cy="7709338"/>
          </a:xfrm>
        </p:spPr>
        <p:txBody>
          <a:bodyPr/>
          <a:lstStyle/>
          <a:p>
            <a:pPr marL="457200" indent="-457200">
              <a:buFont typeface="Arial" panose="020B0604020202020204" pitchFamily="34" charset="0"/>
              <a:buChar char="•"/>
            </a:pPr>
            <a:r>
              <a:rPr lang="nl-NL" b="0" smtClean="0"/>
              <a:t>(stief-, opvang-, pleeg,-) ouder van een minderjarige NL kind (jonger dan 18 jaar)</a:t>
            </a:r>
          </a:p>
          <a:p>
            <a:pPr marL="457200" indent="-457200">
              <a:buFont typeface="Arial" panose="020B0604020202020204" pitchFamily="34" charset="0"/>
              <a:buChar char="•"/>
            </a:pPr>
            <a:r>
              <a:rPr lang="nl-NL" b="0" smtClean="0"/>
              <a:t>Ouder heeft zelf niet de nationaliteit </a:t>
            </a:r>
            <a:r>
              <a:rPr lang="nl-NL" b="0"/>
              <a:t>van een EU/EER-lidstaat </a:t>
            </a:r>
            <a:endParaRPr lang="nl-NL" b="0" smtClean="0"/>
          </a:p>
          <a:p>
            <a:pPr marL="457200" indent="-457200">
              <a:buFont typeface="Arial" panose="020B0604020202020204" pitchFamily="34" charset="0"/>
              <a:buChar char="•"/>
            </a:pPr>
            <a:r>
              <a:rPr lang="nl-NL" b="0" smtClean="0"/>
              <a:t>Paspoort of andere </a:t>
            </a:r>
            <a:r>
              <a:rPr lang="nl-NL" b="0"/>
              <a:t>documenten </a:t>
            </a:r>
            <a:endParaRPr lang="nl-NL" b="0" smtClean="0"/>
          </a:p>
          <a:p>
            <a:pPr marL="457200" indent="-457200">
              <a:buFont typeface="Arial" panose="020B0604020202020204" pitchFamily="34" charset="0"/>
              <a:buChar char="•"/>
            </a:pPr>
            <a:r>
              <a:rPr lang="nl-NL" b="0"/>
              <a:t>Daadwerkelijke zorg en/of opvoedingstaken voor het kind </a:t>
            </a:r>
            <a:endParaRPr lang="nl-NL" b="0" smtClean="0"/>
          </a:p>
          <a:p>
            <a:pPr marL="457200" indent="-457200">
              <a:buFont typeface="Arial" panose="020B0604020202020204" pitchFamily="34" charset="0"/>
              <a:buChar char="•"/>
            </a:pPr>
            <a:r>
              <a:rPr lang="nl-NL" b="0" smtClean="0"/>
              <a:t>Afhankelijkheidsrelatie van kind tot ouder (kind heeft geen </a:t>
            </a:r>
            <a:r>
              <a:rPr lang="nl-NL" b="0"/>
              <a:t>andere keuze </a:t>
            </a:r>
            <a:r>
              <a:rPr lang="nl-NL" b="0" smtClean="0"/>
              <a:t>dan </a:t>
            </a:r>
            <a:r>
              <a:rPr lang="nl-NL" b="0"/>
              <a:t>het grondgebied van de </a:t>
            </a:r>
            <a:r>
              <a:rPr lang="nl-NL" b="0" smtClean="0"/>
              <a:t>EU te verlaten)</a:t>
            </a:r>
            <a:endParaRPr lang="nl-NL" b="0"/>
          </a:p>
          <a:p>
            <a:pPr marL="457200" indent="-457200">
              <a:buFont typeface="Arial" panose="020B0604020202020204" pitchFamily="34" charset="0"/>
              <a:buChar char="•"/>
            </a:pPr>
            <a:r>
              <a:rPr lang="nl-NL" b="0"/>
              <a:t>Het NL kind staat ingeschreven in de BRP van de gemeente</a:t>
            </a:r>
          </a:p>
          <a:p>
            <a:pPr marL="457200" indent="-457200">
              <a:buFont typeface="Arial" panose="020B0604020202020204" pitchFamily="34" charset="0"/>
              <a:buChar char="•"/>
            </a:pPr>
            <a:r>
              <a:rPr lang="nl-NL" b="0"/>
              <a:t>Geen sprake van openbare orde aspecten</a:t>
            </a:r>
          </a:p>
          <a:p>
            <a:pPr marL="457200" indent="-457200">
              <a:buFont typeface="Arial" panose="020B0604020202020204" pitchFamily="34" charset="0"/>
              <a:buChar char="•"/>
            </a:pPr>
            <a:endParaRPr lang="nl-NL" b="0" smtClean="0"/>
          </a:p>
        </p:txBody>
      </p:sp>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852" r="12852"/>
          <a:stretch>
            <a:fillRect/>
          </a:stretch>
        </p:blipFill>
        <p:spPr/>
      </p:pic>
    </p:spTree>
    <p:extLst>
      <p:ext uri="{BB962C8B-B14F-4D97-AF65-F5344CB8AC3E}">
        <p14:creationId xmlns:p14="http://schemas.microsoft.com/office/powerpoint/2010/main" val="11004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425667" y="1797269"/>
            <a:ext cx="8671035" cy="86552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De grote IND test!</a:t>
            </a:r>
          </a:p>
          <a:p>
            <a:endParaRPr lang="nl-NL" sz="2800" b="1" smtClean="0">
              <a:solidFill>
                <a:schemeClr val="bg1"/>
              </a:solidFill>
            </a:endParaRPr>
          </a:p>
          <a:p>
            <a:endParaRPr lang="nl-NL" sz="2800" b="1">
              <a:solidFill>
                <a:schemeClr val="bg1"/>
              </a:solidFill>
            </a:endParaRPr>
          </a:p>
          <a:p>
            <a:endParaRPr lang="nl-NL" sz="2800" b="1" smtClean="0">
              <a:solidFill>
                <a:schemeClr val="bg1"/>
              </a:solidFill>
            </a:endParaRPr>
          </a:p>
          <a:p>
            <a:endParaRPr lang="nl-NL"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a:solidFill>
                <a:schemeClr val="bg1"/>
              </a:solidFill>
            </a:endParaRPr>
          </a:p>
          <a:p>
            <a:endParaRPr lang="en-GB" sz="2800" b="1" smtClean="0">
              <a:solidFill>
                <a:schemeClr val="bg1"/>
              </a:solidFill>
            </a:endParaRPr>
          </a:p>
          <a:p>
            <a:pPr marL="457200" indent="-457200">
              <a:buFont typeface="Arial" panose="020B0604020202020204" pitchFamily="34" charset="0"/>
              <a:buChar char="•"/>
            </a:pPr>
            <a:endParaRPr lang="en-GB" sz="2800" b="1" smtClean="0">
              <a:solidFill>
                <a:schemeClr val="bg1"/>
              </a:solidFill>
            </a:endParaRPr>
          </a:p>
          <a:p>
            <a:endParaRPr lang="en-GB" sz="2800" b="1"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852" r="12852"/>
          <a:stretch>
            <a:fillRect/>
          </a:stretch>
        </p:blipFill>
        <p:spPr/>
      </p:pic>
    </p:spTree>
    <p:extLst>
      <p:ext uri="{BB962C8B-B14F-4D97-AF65-F5344CB8AC3E}">
        <p14:creationId xmlns:p14="http://schemas.microsoft.com/office/powerpoint/2010/main" val="207828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2"/>
            <a:ext cx="8321039" cy="5202621"/>
          </a:xfrm>
        </p:spPr>
        <p:txBody>
          <a:bodyPr/>
          <a:lstStyle/>
          <a:p>
            <a:pPr marL="742950" indent="-742950">
              <a:buAutoNum type="alphaLcPeriod"/>
            </a:pPr>
            <a:r>
              <a:rPr lang="nl-NL" sz="3600" smtClean="0"/>
              <a:t>Type EU</a:t>
            </a:r>
          </a:p>
          <a:p>
            <a:pPr marL="742950" indent="-742950">
              <a:buAutoNum type="alphaLcPeriod"/>
            </a:pPr>
            <a:r>
              <a:rPr lang="nl-NL" sz="3600" smtClean="0"/>
              <a:t>Regulier bepaalde tijd</a:t>
            </a:r>
          </a:p>
          <a:p>
            <a:pPr marL="742950" indent="-742950">
              <a:buAutoNum type="alphaLcPeriod"/>
            </a:pPr>
            <a:r>
              <a:rPr lang="nl-NL" sz="3600" smtClean="0"/>
              <a:t>Regulier onbepaalde tijd</a:t>
            </a:r>
          </a:p>
          <a:p>
            <a:pPr marL="742950" indent="-742950">
              <a:buAutoNum type="alphaLcPeriod"/>
            </a:pPr>
            <a:r>
              <a:rPr lang="nl-NL" sz="3600" smtClean="0"/>
              <a:t>EU Duurzaam</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2995390"/>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1. Welke verblijfsvergunning krijgt iemand bij  inwilliging Chavez?</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108078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3"/>
            <a:ext cx="8321039" cy="4328780"/>
          </a:xfrm>
        </p:spPr>
        <p:txBody>
          <a:bodyPr/>
          <a:lstStyle/>
          <a:p>
            <a:pPr marL="742950" indent="-742950">
              <a:buAutoNum type="alphaLcPeriod"/>
            </a:pPr>
            <a:r>
              <a:rPr lang="nl-NL" sz="3600" smtClean="0"/>
              <a:t>21</a:t>
            </a:r>
          </a:p>
          <a:p>
            <a:pPr marL="742950" indent="-742950">
              <a:buAutoNum type="alphaLcPeriod"/>
            </a:pPr>
            <a:r>
              <a:rPr lang="nl-NL" sz="3600" smtClean="0"/>
              <a:t>18</a:t>
            </a:r>
          </a:p>
          <a:p>
            <a:pPr marL="742950" indent="-742950">
              <a:buAutoNum type="alphaLcPeriod"/>
            </a:pPr>
            <a:r>
              <a:rPr lang="nl-NL" sz="3600" smtClean="0"/>
              <a:t>16</a:t>
            </a:r>
          </a:p>
          <a:p>
            <a:pPr marL="742950" indent="-742950">
              <a:buAutoNum type="alphaLcPeriod"/>
            </a:pPr>
            <a:r>
              <a:rPr lang="nl-NL" sz="3600" smtClean="0"/>
              <a:t>23</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898634"/>
            <a:ext cx="8686800" cy="31688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2. Tot welke leeftijd kan een kind verblijf bij ouders krijgen?</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85440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p:txBody>
          <a:bodyPr/>
          <a:lstStyle/>
          <a:p>
            <a:pPr lvl="3"/>
            <a:r>
              <a:rPr lang="nl-NL" smtClean="0"/>
              <a:t>Barbara Roovers en Charlotte Bax</a:t>
            </a:r>
            <a:endParaRPr lang="nl-NL" dirty="0"/>
          </a:p>
          <a:p>
            <a:r>
              <a:rPr lang="nl-NL" sz="2400" smtClean="0"/>
              <a:t>Medewerker behandelen en ontwikkelen bij het IND loket Eindhoven</a:t>
            </a:r>
            <a:endParaRPr lang="nl-NL" sz="2400" dirty="0"/>
          </a:p>
          <a:p>
            <a:pPr lvl="1"/>
            <a:r>
              <a:rPr lang="nl-NL" smtClean="0"/>
              <a:t>Voorstelrondje</a:t>
            </a:r>
          </a:p>
          <a:p>
            <a:pPr lvl="1"/>
            <a:r>
              <a:rPr lang="nl-NL" smtClean="0"/>
              <a:t>Onderwerpen: </a:t>
            </a:r>
          </a:p>
          <a:p>
            <a:pPr marL="0" lvl="1" indent="0">
              <a:buNone/>
            </a:pPr>
            <a:r>
              <a:rPr lang="nl-NL"/>
              <a:t>	</a:t>
            </a:r>
            <a:r>
              <a:rPr lang="nl-NL" smtClean="0"/>
              <a:t>- De IND</a:t>
            </a:r>
          </a:p>
          <a:p>
            <a:pPr marL="0" lvl="1" indent="0">
              <a:buNone/>
            </a:pPr>
            <a:r>
              <a:rPr lang="nl-NL"/>
              <a:t>	</a:t>
            </a:r>
            <a:r>
              <a:rPr lang="nl-NL" smtClean="0"/>
              <a:t>- Familie en gezin</a:t>
            </a:r>
          </a:p>
          <a:p>
            <a:pPr marL="0" lvl="1" indent="0">
              <a:buNone/>
            </a:pPr>
            <a:r>
              <a:rPr lang="nl-NL"/>
              <a:t>	</a:t>
            </a:r>
            <a:r>
              <a:rPr lang="nl-NL" smtClean="0"/>
              <a:t>- EU</a:t>
            </a:r>
          </a:p>
          <a:p>
            <a:pPr marL="0" lvl="1" indent="0">
              <a:buNone/>
            </a:pPr>
            <a:r>
              <a:rPr lang="nl-NL"/>
              <a:t>	</a:t>
            </a:r>
            <a:r>
              <a:rPr lang="nl-NL" smtClean="0"/>
              <a:t>- Kennismigrant </a:t>
            </a:r>
          </a:p>
          <a:p>
            <a:pPr marL="0" lvl="1" indent="0">
              <a:buNone/>
            </a:pPr>
            <a:r>
              <a:rPr lang="nl-NL"/>
              <a:t>	</a:t>
            </a:r>
            <a:r>
              <a:rPr lang="nl-NL" smtClean="0"/>
              <a:t>- Vervolgaanvragen</a:t>
            </a:r>
          </a:p>
          <a:p>
            <a:pPr lvl="1"/>
            <a:r>
              <a:rPr lang="nl-NL" smtClean="0"/>
              <a:t>Afsluiting</a:t>
            </a:r>
          </a:p>
          <a:p>
            <a:pPr lvl="1"/>
            <a:endParaRPr lang="nl-NL" smtClean="0"/>
          </a:p>
          <a:p>
            <a:pPr lvl="1"/>
            <a:endParaRPr lang="nl-NL" smtClean="0"/>
          </a:p>
          <a:p>
            <a:pPr lvl="1"/>
            <a:endParaRPr lang="nl-NL" smtClean="0"/>
          </a:p>
          <a:p>
            <a:pPr lvl="1"/>
            <a:endParaRPr lang="nl-NL"/>
          </a:p>
          <a:p>
            <a:pPr lvl="1"/>
            <a:endParaRPr lang="nl-NL" dirty="0"/>
          </a:p>
        </p:txBody>
      </p:sp>
      <p:sp>
        <p:nvSpPr>
          <p:cNvPr id="4" name="Titel 3"/>
          <p:cNvSpPr>
            <a:spLocks noGrp="1"/>
          </p:cNvSpPr>
          <p:nvPr>
            <p:ph type="title"/>
          </p:nvPr>
        </p:nvSpPr>
        <p:spPr/>
        <p:txBody>
          <a:bodyPr/>
          <a:lstStyle/>
          <a:p>
            <a:r>
              <a:rPr lang="nl-NL" dirty="0"/>
              <a:t>Introductie</a:t>
            </a:r>
          </a:p>
        </p:txBody>
      </p:sp>
      <p:pic>
        <p:nvPicPr>
          <p:cNvPr id="3" name="Tijdelijke aanduiding voor afbeelding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 r="68"/>
          <a:stretch>
            <a:fillRect/>
          </a:stretch>
        </p:blipFill>
        <p:spPr/>
      </p:pic>
    </p:spTree>
    <p:extLst>
      <p:ext uri="{BB962C8B-B14F-4D97-AF65-F5344CB8AC3E}">
        <p14:creationId xmlns:p14="http://schemas.microsoft.com/office/powerpoint/2010/main" val="116067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3153103"/>
            <a:ext cx="8321039" cy="4328780"/>
          </a:xfrm>
        </p:spPr>
        <p:txBody>
          <a:bodyPr/>
          <a:lstStyle/>
          <a:p>
            <a:pPr marL="742950" indent="-742950">
              <a:buAutoNum type="alphaLcPeriod"/>
            </a:pPr>
            <a:r>
              <a:rPr lang="nl-NL" sz="3600" smtClean="0"/>
              <a:t>ja</a:t>
            </a:r>
          </a:p>
          <a:p>
            <a:pPr marL="742950" indent="-742950">
              <a:buAutoNum type="alphaLcPeriod"/>
            </a:pPr>
            <a:r>
              <a:rPr lang="nl-NL" sz="3600" smtClean="0"/>
              <a:t>Nee</a:t>
            </a:r>
          </a:p>
          <a:p>
            <a:pPr marL="742950" indent="-742950">
              <a:buAutoNum type="alphaLcPeriod"/>
            </a:pPr>
            <a:r>
              <a:rPr lang="nl-NL" sz="3600" smtClean="0"/>
              <a:t>Afhankelijk van de situatie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2396301"/>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3. Kan een meerderjarig kind nareis krijgen?</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08703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750"/>
                                        <p:tgtEl>
                                          <p:spTgt spid="7">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750"/>
                                        <p:tgtEl>
                                          <p:spTgt spid="7">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5171090"/>
          </a:xfrm>
        </p:spPr>
        <p:txBody>
          <a:bodyPr/>
          <a:lstStyle/>
          <a:p>
            <a:pPr marL="742950" indent="-742950">
              <a:buAutoNum type="alphaLcPeriod"/>
            </a:pPr>
            <a:r>
              <a:rPr lang="nl-NL" sz="3600" smtClean="0"/>
              <a:t>Alleenstaande ouder met kinderen onder 4 jaar</a:t>
            </a:r>
          </a:p>
          <a:p>
            <a:pPr marL="742950" indent="-742950">
              <a:buAutoNum type="alphaLcPeriod"/>
            </a:pPr>
            <a:r>
              <a:rPr lang="nl-NL" sz="3600" smtClean="0"/>
              <a:t>Nooit</a:t>
            </a:r>
          </a:p>
          <a:p>
            <a:pPr marL="742950" indent="-742950">
              <a:buAutoNum type="alphaLcPeriod"/>
            </a:pPr>
            <a:r>
              <a:rPr lang="nl-NL" sz="3600" smtClean="0"/>
              <a:t>Bij arbeidsongeschiktheid</a:t>
            </a:r>
          </a:p>
          <a:p>
            <a:pPr marL="742950" indent="-742950">
              <a:buAutoNum type="alphaLcPeriod"/>
            </a:pP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4. Wanneer kan  vrijstelling inkomen worden verleend aan referent?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8297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5"/>
            <a:ext cx="8686800" cy="1087820"/>
          </a:xfrm>
        </p:spPr>
        <p:txBody>
          <a:bodyPr/>
          <a:lstStyle/>
          <a:p>
            <a:r>
              <a:rPr lang="nl-NL" sz="6600" smtClean="0"/>
              <a:t>EU</a:t>
            </a:r>
          </a:p>
        </p:txBody>
      </p:sp>
      <p:sp>
        <p:nvSpPr>
          <p:cNvPr id="4" name="Tijdelijke aanduiding voor tekst 3"/>
          <p:cNvSpPr>
            <a:spLocks noGrp="1"/>
          </p:cNvSpPr>
          <p:nvPr>
            <p:ph type="body" sz="quarter" idx="15"/>
          </p:nvPr>
        </p:nvSpPr>
        <p:spPr>
          <a:xfrm>
            <a:off x="457200" y="2065283"/>
            <a:ext cx="8667750" cy="7709338"/>
          </a:xfrm>
        </p:spPr>
        <p:txBody>
          <a:bodyPr/>
          <a:lstStyle/>
          <a:p>
            <a:pPr marL="457200" indent="-457200">
              <a:buFont typeface="Arial" panose="020B0604020202020204" pitchFamily="34" charset="0"/>
              <a:buChar char="•"/>
            </a:pPr>
            <a:r>
              <a:rPr lang="nl-NL" b="0" smtClean="0"/>
              <a:t>EU burger</a:t>
            </a:r>
          </a:p>
          <a:p>
            <a:pPr marL="457200" indent="-457200">
              <a:buFont typeface="Arial" panose="020B0604020202020204" pitchFamily="34" charset="0"/>
              <a:buChar char="•"/>
            </a:pPr>
            <a:r>
              <a:rPr lang="nl-NL" b="0" smtClean="0"/>
              <a:t>Derdelanders</a:t>
            </a:r>
          </a:p>
          <a:p>
            <a:pPr marL="457200" indent="-457200">
              <a:buFont typeface="Arial" panose="020B0604020202020204" pitchFamily="34" charset="0"/>
              <a:buChar char="•"/>
            </a:pPr>
            <a:r>
              <a:rPr lang="nl-NL" b="0" smtClean="0"/>
              <a:t>Duurzaam</a:t>
            </a:r>
          </a:p>
        </p:txBody>
      </p:sp>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098" r="26098"/>
          <a:stretch>
            <a:fillRect/>
          </a:stretch>
        </p:blipFill>
        <p:spPr/>
      </p:pic>
    </p:spTree>
    <p:extLst>
      <p:ext uri="{BB962C8B-B14F-4D97-AF65-F5344CB8AC3E}">
        <p14:creationId xmlns:p14="http://schemas.microsoft.com/office/powerpoint/2010/main" val="95066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425667" y="1797269"/>
            <a:ext cx="8671035" cy="86552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De grote IND test!</a:t>
            </a:r>
          </a:p>
          <a:p>
            <a:endParaRPr lang="nl-NL" sz="2800" b="1" smtClean="0">
              <a:solidFill>
                <a:schemeClr val="bg1"/>
              </a:solidFill>
            </a:endParaRPr>
          </a:p>
          <a:p>
            <a:endParaRPr lang="nl-NL" sz="2800" b="1">
              <a:solidFill>
                <a:schemeClr val="bg1"/>
              </a:solidFill>
            </a:endParaRPr>
          </a:p>
          <a:p>
            <a:endParaRPr lang="nl-NL" sz="2800" b="1" smtClean="0">
              <a:solidFill>
                <a:schemeClr val="bg1"/>
              </a:solidFill>
            </a:endParaRPr>
          </a:p>
          <a:p>
            <a:endParaRPr lang="nl-NL"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a:solidFill>
                <a:schemeClr val="bg1"/>
              </a:solidFill>
            </a:endParaRPr>
          </a:p>
          <a:p>
            <a:endParaRPr lang="en-GB" sz="2800" b="1" smtClean="0">
              <a:solidFill>
                <a:schemeClr val="bg1"/>
              </a:solidFill>
            </a:endParaRPr>
          </a:p>
          <a:p>
            <a:pPr marL="457200" indent="-457200">
              <a:buFont typeface="Arial" panose="020B0604020202020204" pitchFamily="34" charset="0"/>
              <a:buChar char="•"/>
            </a:pPr>
            <a:endParaRPr lang="en-GB" sz="2800" b="1" smtClean="0">
              <a:solidFill>
                <a:schemeClr val="bg1"/>
              </a:solidFill>
            </a:endParaRPr>
          </a:p>
          <a:p>
            <a:endParaRPr lang="en-GB" sz="2800" b="1"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098" r="26098"/>
          <a:stretch>
            <a:fillRect/>
          </a:stretch>
        </p:blipFill>
        <p:spPr/>
      </p:pic>
    </p:spTree>
    <p:extLst>
      <p:ext uri="{BB962C8B-B14F-4D97-AF65-F5344CB8AC3E}">
        <p14:creationId xmlns:p14="http://schemas.microsoft.com/office/powerpoint/2010/main" val="416301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272455"/>
          </a:xfrm>
        </p:spPr>
        <p:txBody>
          <a:bodyPr/>
          <a:lstStyle/>
          <a:p>
            <a:pPr marL="742950" indent="-742950">
              <a:buAutoNum type="alphaLcPeriod"/>
            </a:pPr>
            <a:r>
              <a:rPr lang="nl-NL" sz="3600" smtClean="0"/>
              <a:t>Bulgarije</a:t>
            </a:r>
          </a:p>
          <a:p>
            <a:pPr marL="742950" indent="-742950">
              <a:buAutoNum type="alphaLcPeriod"/>
            </a:pPr>
            <a:r>
              <a:rPr lang="nl-NL" sz="3600" smtClean="0"/>
              <a:t>Estland</a:t>
            </a:r>
          </a:p>
          <a:p>
            <a:pPr marL="742950" indent="-742950">
              <a:buAutoNum type="alphaLcPeriod"/>
            </a:pPr>
            <a:r>
              <a:rPr lang="nl-NL" sz="3600" smtClean="0"/>
              <a:t>Verenigd Koninkrijk</a:t>
            </a:r>
          </a:p>
          <a:p>
            <a:pPr marL="742950" indent="-742950">
              <a:buAutoNum type="alphaLcPeriod"/>
            </a:pPr>
            <a:r>
              <a:rPr lang="nl-NL" sz="3600" smtClean="0"/>
              <a:t>Servië</a:t>
            </a:r>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2806205"/>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1</a:t>
            </a:r>
            <a:r>
              <a:rPr lang="nl-NL" sz="6600" b="1" smtClean="0">
                <a:solidFill>
                  <a:schemeClr val="bg1"/>
                </a:solidFill>
              </a:rPr>
              <a:t>. Welk land behoort niet tot de EU?</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88964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619297"/>
          </a:xfrm>
        </p:spPr>
        <p:txBody>
          <a:bodyPr/>
          <a:lstStyle/>
          <a:p>
            <a:pPr marL="742950" indent="-742950">
              <a:buAutoNum type="alphaLcPeriod"/>
            </a:pPr>
            <a:r>
              <a:rPr lang="nl-NL" sz="3600" smtClean="0"/>
              <a:t>Vergunning regulier bepaalde tijd</a:t>
            </a:r>
          </a:p>
          <a:p>
            <a:pPr marL="742950" indent="-742950">
              <a:buAutoNum type="alphaLcPeriod"/>
            </a:pPr>
            <a:r>
              <a:rPr lang="nl-NL" sz="3600" smtClean="0"/>
              <a:t>Duurzaam verblijf Burger van de Unie</a:t>
            </a:r>
          </a:p>
          <a:p>
            <a:pPr marL="742950" indent="-742950">
              <a:buAutoNum type="alphaLcPeriod"/>
            </a:pPr>
            <a:r>
              <a:rPr lang="nl-NL" sz="3600" smtClean="0"/>
              <a:t>Geen</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2. Wat voor verblijfsvergunning krijgt een EU burger bij vestiging in NL?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862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572000"/>
          </a:xfrm>
        </p:spPr>
        <p:txBody>
          <a:bodyPr/>
          <a:lstStyle/>
          <a:p>
            <a:pPr marL="742950" indent="-742950">
              <a:buAutoNum type="alphaLcPeriod"/>
            </a:pPr>
            <a:r>
              <a:rPr lang="nl-NL" sz="3600" smtClean="0"/>
              <a:t>Ja</a:t>
            </a:r>
          </a:p>
          <a:p>
            <a:pPr marL="742950" indent="-742950">
              <a:buAutoNum type="alphaLcPeriod"/>
            </a:pPr>
            <a:r>
              <a:rPr lang="nl-NL" sz="3600" smtClean="0"/>
              <a:t>Nee</a:t>
            </a:r>
          </a:p>
          <a:p>
            <a:pPr marL="742950" indent="-742950">
              <a:buAutoNum type="alphaLcPeriod"/>
            </a:pPr>
            <a:r>
              <a:rPr lang="nl-NL" sz="3600" smtClean="0"/>
              <a:t>Afhankelijk van de situatie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3. Wordt een Nederlander in NL aangemerkt als EU burger?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3897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351283"/>
          </a:xfrm>
        </p:spPr>
        <p:txBody>
          <a:bodyPr/>
          <a:lstStyle/>
          <a:p>
            <a:pPr marL="742950" indent="-742950">
              <a:buAutoNum type="alphaLcPeriod"/>
            </a:pPr>
            <a:r>
              <a:rPr lang="nl-NL" sz="3600" smtClean="0"/>
              <a:t>Een vreemdeling uit een derdewereld land</a:t>
            </a:r>
          </a:p>
          <a:p>
            <a:pPr marL="742950" indent="-742950">
              <a:buAutoNum type="alphaLcPeriod"/>
            </a:pPr>
            <a:r>
              <a:rPr lang="nl-NL" sz="3600" smtClean="0"/>
              <a:t>Een vreemdeling met geen EU nationaliteit</a:t>
            </a:r>
          </a:p>
          <a:p>
            <a:pPr marL="742950" indent="-742950">
              <a:buAutoNum type="alphaLcPeriod"/>
            </a:pPr>
            <a:r>
              <a:rPr lang="nl-NL" sz="3600" smtClean="0"/>
              <a:t>Een vreemdeling die al 3 keer een aanvraag heeft ingediend.</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3"/>
            <a:ext cx="8686800" cy="2254411"/>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4. Wat is een derdelander?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44735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5"/>
            <a:ext cx="8686800" cy="1087820"/>
          </a:xfrm>
        </p:spPr>
        <p:txBody>
          <a:bodyPr/>
          <a:lstStyle/>
          <a:p>
            <a:r>
              <a:rPr lang="nl-NL" sz="6600" smtClean="0"/>
              <a:t>Kennismigrant (KM)</a:t>
            </a:r>
          </a:p>
        </p:txBody>
      </p:sp>
      <p:sp>
        <p:nvSpPr>
          <p:cNvPr id="4" name="Tijdelijke aanduiding voor tekst 3"/>
          <p:cNvSpPr>
            <a:spLocks noGrp="1"/>
          </p:cNvSpPr>
          <p:nvPr>
            <p:ph type="body" sz="quarter" idx="15"/>
          </p:nvPr>
        </p:nvSpPr>
        <p:spPr>
          <a:xfrm>
            <a:off x="457200" y="2065283"/>
            <a:ext cx="8667750" cy="7709338"/>
          </a:xfrm>
        </p:spPr>
        <p:txBody>
          <a:bodyPr/>
          <a:lstStyle/>
          <a:p>
            <a:pPr marL="457200" indent="-457200">
              <a:buFont typeface="Arial" panose="020B0604020202020204" pitchFamily="34" charset="0"/>
              <a:buChar char="•"/>
            </a:pPr>
            <a:r>
              <a:rPr lang="nl-NL" b="0" smtClean="0"/>
              <a:t>Erkend referent</a:t>
            </a:r>
          </a:p>
          <a:p>
            <a:pPr marL="457200" indent="-457200">
              <a:buFont typeface="Arial" panose="020B0604020202020204" pitchFamily="34" charset="0"/>
              <a:buChar char="•"/>
            </a:pPr>
            <a:r>
              <a:rPr lang="nl-NL" b="0" smtClean="0"/>
              <a:t>Inkomenseis</a:t>
            </a:r>
          </a:p>
          <a:p>
            <a:pPr marL="457200" indent="-457200">
              <a:buFont typeface="Arial" panose="020B0604020202020204" pitchFamily="34" charset="0"/>
              <a:buChar char="•"/>
            </a:pPr>
            <a:r>
              <a:rPr lang="nl-NL" b="0" smtClean="0"/>
              <a:t>Functie</a:t>
            </a:r>
          </a:p>
          <a:p>
            <a:pPr marL="457200" indent="-457200">
              <a:buFont typeface="Arial" panose="020B0604020202020204" pitchFamily="34" charset="0"/>
              <a:buChar char="•"/>
            </a:pPr>
            <a:endParaRPr lang="nl-NL" smtClean="0"/>
          </a:p>
        </p:txBody>
      </p:sp>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358" r="23358"/>
          <a:stretch>
            <a:fillRect/>
          </a:stretch>
        </p:blipFill>
        <p:spPr/>
      </p:pic>
    </p:spTree>
    <p:extLst>
      <p:ext uri="{BB962C8B-B14F-4D97-AF65-F5344CB8AC3E}">
        <p14:creationId xmlns:p14="http://schemas.microsoft.com/office/powerpoint/2010/main" val="42449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425667" y="1797269"/>
            <a:ext cx="8671035" cy="86552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De grote IND test!</a:t>
            </a:r>
          </a:p>
          <a:p>
            <a:endParaRPr lang="nl-NL" sz="2800" b="1" smtClean="0">
              <a:solidFill>
                <a:schemeClr val="bg1"/>
              </a:solidFill>
            </a:endParaRPr>
          </a:p>
          <a:p>
            <a:endParaRPr lang="nl-NL" sz="2800" b="1">
              <a:solidFill>
                <a:schemeClr val="bg1"/>
              </a:solidFill>
            </a:endParaRPr>
          </a:p>
          <a:p>
            <a:endParaRPr lang="nl-NL" sz="2800" b="1" smtClean="0">
              <a:solidFill>
                <a:schemeClr val="bg1"/>
              </a:solidFill>
            </a:endParaRPr>
          </a:p>
          <a:p>
            <a:endParaRPr lang="nl-NL"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a:solidFill>
                <a:schemeClr val="bg1"/>
              </a:solidFill>
            </a:endParaRPr>
          </a:p>
          <a:p>
            <a:endParaRPr lang="en-GB" sz="2800" b="1" smtClean="0">
              <a:solidFill>
                <a:schemeClr val="bg1"/>
              </a:solidFill>
            </a:endParaRPr>
          </a:p>
          <a:p>
            <a:pPr marL="457200" indent="-457200">
              <a:buFont typeface="Arial" panose="020B0604020202020204" pitchFamily="34" charset="0"/>
              <a:buChar char="•"/>
            </a:pPr>
            <a:endParaRPr lang="en-GB" sz="2800" b="1" smtClean="0">
              <a:solidFill>
                <a:schemeClr val="bg1"/>
              </a:solidFill>
            </a:endParaRPr>
          </a:p>
          <a:p>
            <a:endParaRPr lang="en-GB" sz="2800" b="1"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358" r="23358"/>
          <a:stretch>
            <a:fillRect/>
          </a:stretch>
        </p:blipFill>
        <p:spPr/>
      </p:pic>
    </p:spTree>
    <p:extLst>
      <p:ext uri="{BB962C8B-B14F-4D97-AF65-F5344CB8AC3E}">
        <p14:creationId xmlns:p14="http://schemas.microsoft.com/office/powerpoint/2010/main" val="427692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338" r="24458"/>
          <a:stretch/>
        </p:blipFill>
        <p:spPr>
          <a:xfrm>
            <a:off x="9144000" y="-1"/>
            <a:ext cx="9144000" cy="10296525"/>
          </a:xfrm>
        </p:spPr>
      </p:pic>
      <p:sp>
        <p:nvSpPr>
          <p:cNvPr id="5" name="Tijdelijke aanduiding voor tekst 4"/>
          <p:cNvSpPr>
            <a:spLocks noGrp="1"/>
          </p:cNvSpPr>
          <p:nvPr>
            <p:ph type="body" sz="quarter" idx="13"/>
          </p:nvPr>
        </p:nvSpPr>
        <p:spPr>
          <a:xfrm>
            <a:off x="457200" y="1559527"/>
            <a:ext cx="8686800" cy="1424149"/>
          </a:xfrm>
        </p:spPr>
        <p:txBody>
          <a:bodyPr/>
          <a:lstStyle/>
          <a:p>
            <a:r>
              <a:rPr lang="nl-NL" dirty="0"/>
              <a:t>Verschillende</a:t>
            </a:r>
            <a:br>
              <a:rPr lang="nl-NL" dirty="0"/>
            </a:br>
            <a:r>
              <a:rPr lang="nl-NL" dirty="0"/>
              <a:t>instanties betrokken</a:t>
            </a:r>
          </a:p>
        </p:txBody>
      </p:sp>
    </p:spTree>
    <p:extLst>
      <p:ext uri="{BB962C8B-B14F-4D97-AF65-F5344CB8AC3E}">
        <p14:creationId xmlns:p14="http://schemas.microsoft.com/office/powerpoint/2010/main" val="1518094959"/>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Inkomensvereiste</a:t>
            </a:r>
          </a:p>
          <a:p>
            <a:pPr marL="742950" indent="-742950">
              <a:buAutoNum type="alphaLcPeriod"/>
            </a:pPr>
            <a:r>
              <a:rPr lang="nl-NL" sz="3600" smtClean="0"/>
              <a:t>Inburgeringsvereiste</a:t>
            </a:r>
          </a:p>
          <a:p>
            <a:pPr marL="742950" indent="-742950">
              <a:buAutoNum type="alphaLcPeriod"/>
            </a:pPr>
            <a:r>
              <a:rPr lang="nl-NL" sz="3600" smtClean="0"/>
              <a:t>Mvv-vereiste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1</a:t>
            </a:r>
            <a:r>
              <a:rPr lang="nl-NL" sz="6600" b="1" smtClean="0">
                <a:solidFill>
                  <a:schemeClr val="bg1"/>
                </a:solidFill>
              </a:rPr>
              <a:t>. Aan welke voorwaarde hoeft een KM niet te voldoen?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72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Werken als KM toegestaan</a:t>
            </a:r>
          </a:p>
          <a:p>
            <a:pPr marL="742950" indent="-742950">
              <a:buAutoNum type="alphaLcPeriod"/>
            </a:pPr>
            <a:r>
              <a:rPr lang="nl-NL" sz="3600" smtClean="0"/>
              <a:t>Arbeid toegestaan met TWV</a:t>
            </a:r>
          </a:p>
          <a:p>
            <a:pPr marL="742950" indent="-742950">
              <a:buAutoNum type="alphaLcPeriod"/>
            </a:pPr>
            <a:r>
              <a:rPr lang="nl-NL" sz="3600" smtClean="0"/>
              <a:t>Arbeid vrij toegestaan</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2. Welke arbeidsrechten heeft een familielid van een KM?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2622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Huisvestingsplicht</a:t>
            </a:r>
          </a:p>
          <a:p>
            <a:pPr marL="742950" indent="-742950">
              <a:buAutoNum type="alphaLcPeriod"/>
            </a:pPr>
            <a:r>
              <a:rPr lang="nl-NL" sz="3600" smtClean="0"/>
              <a:t>Administratieplicht</a:t>
            </a:r>
          </a:p>
          <a:p>
            <a:pPr marL="742950" indent="-742950">
              <a:buAutoNum type="alphaLcPeriod"/>
            </a:pPr>
            <a:r>
              <a:rPr lang="nl-NL" sz="3600" smtClean="0"/>
              <a:t>Zorgplicht</a:t>
            </a:r>
          </a:p>
          <a:p>
            <a:pPr marL="742950" indent="-742950">
              <a:buAutoNum type="alphaLcPeriod"/>
            </a:pPr>
            <a:r>
              <a:rPr lang="nl-NL" sz="3600" smtClean="0"/>
              <a:t>Informatieplicht</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3</a:t>
            </a:r>
            <a:r>
              <a:rPr lang="nl-NL" sz="6600" b="1" smtClean="0">
                <a:solidFill>
                  <a:schemeClr val="bg1"/>
                </a:solidFill>
              </a:rPr>
              <a:t>. Wat is geen plicht voor een erkend referent?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86667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Als de KM ontslag neemt</a:t>
            </a:r>
          </a:p>
          <a:p>
            <a:pPr marL="742950" indent="-742950">
              <a:buAutoNum type="alphaLcPeriod"/>
            </a:pPr>
            <a:r>
              <a:rPr lang="nl-NL" sz="3600" smtClean="0"/>
              <a:t>Bij bedrijfsfaillissement</a:t>
            </a:r>
          </a:p>
          <a:p>
            <a:pPr marL="742950" indent="-742950">
              <a:buAutoNum type="alphaLcPeriod"/>
            </a:pPr>
            <a:r>
              <a:rPr lang="nl-NL" sz="3600" smtClean="0"/>
              <a:t>Als zijn verblijfsvergunning afloopt</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4. Wanneer heeft een KM geen recht op 3 maanden zoekperiode?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36224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457200" y="725215"/>
            <a:ext cx="8686800" cy="1087820"/>
          </a:xfrm>
        </p:spPr>
        <p:txBody>
          <a:bodyPr/>
          <a:lstStyle/>
          <a:p>
            <a:r>
              <a:rPr lang="nl-NL" sz="6600" smtClean="0"/>
              <a:t>Vervolgaanvragen</a:t>
            </a:r>
          </a:p>
        </p:txBody>
      </p:sp>
      <p:sp>
        <p:nvSpPr>
          <p:cNvPr id="4" name="Tijdelijke aanduiding voor tekst 3"/>
          <p:cNvSpPr>
            <a:spLocks noGrp="1"/>
          </p:cNvSpPr>
          <p:nvPr>
            <p:ph type="body" sz="quarter" idx="15"/>
          </p:nvPr>
        </p:nvSpPr>
        <p:spPr>
          <a:xfrm>
            <a:off x="457200" y="2065283"/>
            <a:ext cx="8667750" cy="7709338"/>
          </a:xfrm>
        </p:spPr>
        <p:txBody>
          <a:bodyPr/>
          <a:lstStyle/>
          <a:p>
            <a:pPr marL="457200" indent="-457200">
              <a:buFont typeface="Arial" panose="020B0604020202020204" pitchFamily="34" charset="0"/>
              <a:buChar char="•"/>
            </a:pPr>
            <a:r>
              <a:rPr lang="nl-NL" b="0" smtClean="0"/>
              <a:t>Verlenging</a:t>
            </a:r>
          </a:p>
          <a:p>
            <a:pPr marL="457200" indent="-457200">
              <a:buFont typeface="Arial" panose="020B0604020202020204" pitchFamily="34" charset="0"/>
              <a:buChar char="•"/>
            </a:pPr>
            <a:r>
              <a:rPr lang="nl-NL" b="0" smtClean="0"/>
              <a:t>Onbepaalde tijd</a:t>
            </a:r>
          </a:p>
          <a:p>
            <a:pPr marL="457200" indent="-457200">
              <a:buFont typeface="Arial" panose="020B0604020202020204" pitchFamily="34" charset="0"/>
              <a:buChar char="•"/>
            </a:pPr>
            <a:r>
              <a:rPr lang="nl-NL" b="0" smtClean="0"/>
              <a:t>naturalisatie</a:t>
            </a:r>
          </a:p>
        </p:txBody>
      </p:sp>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527" r="26527"/>
          <a:stretch>
            <a:fillRect/>
          </a:stretch>
        </p:blipFill>
        <p:spPr/>
      </p:pic>
    </p:spTree>
    <p:extLst>
      <p:ext uri="{BB962C8B-B14F-4D97-AF65-F5344CB8AC3E}">
        <p14:creationId xmlns:p14="http://schemas.microsoft.com/office/powerpoint/2010/main" val="410158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425667" y="1797269"/>
            <a:ext cx="8671035" cy="865526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De grote IND test!</a:t>
            </a:r>
          </a:p>
          <a:p>
            <a:endParaRPr lang="nl-NL" sz="2800" b="1" smtClean="0">
              <a:solidFill>
                <a:schemeClr val="bg1"/>
              </a:solidFill>
            </a:endParaRPr>
          </a:p>
          <a:p>
            <a:endParaRPr lang="nl-NL" sz="2800" b="1">
              <a:solidFill>
                <a:schemeClr val="bg1"/>
              </a:solidFill>
            </a:endParaRPr>
          </a:p>
          <a:p>
            <a:endParaRPr lang="nl-NL" sz="2800" b="1" smtClean="0">
              <a:solidFill>
                <a:schemeClr val="bg1"/>
              </a:solidFill>
            </a:endParaRPr>
          </a:p>
          <a:p>
            <a:endParaRPr lang="nl-NL"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smtClean="0">
              <a:solidFill>
                <a:schemeClr val="bg1"/>
              </a:solidFill>
            </a:endParaRPr>
          </a:p>
          <a:p>
            <a:pPr marL="457200" indent="-457200">
              <a:buFont typeface="Arial" panose="020B0604020202020204" pitchFamily="34" charset="0"/>
              <a:buChar char="•"/>
            </a:pPr>
            <a:endParaRPr lang="en-GB" sz="2800" b="1">
              <a:solidFill>
                <a:schemeClr val="bg1"/>
              </a:solidFill>
            </a:endParaRPr>
          </a:p>
          <a:p>
            <a:pPr marL="457200" indent="-457200">
              <a:buFont typeface="Arial" panose="020B0604020202020204" pitchFamily="34" charset="0"/>
              <a:buChar char="•"/>
            </a:pPr>
            <a:endParaRPr lang="en-GB" sz="2800" b="1">
              <a:solidFill>
                <a:schemeClr val="bg1"/>
              </a:solidFill>
            </a:endParaRPr>
          </a:p>
          <a:p>
            <a:endParaRPr lang="en-GB" sz="2800" b="1" smtClean="0">
              <a:solidFill>
                <a:schemeClr val="bg1"/>
              </a:solidFill>
            </a:endParaRPr>
          </a:p>
          <a:p>
            <a:pPr marL="457200" indent="-457200">
              <a:buFont typeface="Arial" panose="020B0604020202020204" pitchFamily="34" charset="0"/>
              <a:buChar char="•"/>
            </a:pPr>
            <a:endParaRPr lang="en-GB" sz="2800" b="1" smtClean="0">
              <a:solidFill>
                <a:schemeClr val="bg1"/>
              </a:solidFill>
            </a:endParaRPr>
          </a:p>
          <a:p>
            <a:endParaRPr lang="en-GB" sz="2800" b="1"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527" r="26527"/>
          <a:stretch>
            <a:fillRect/>
          </a:stretch>
        </p:blipFill>
        <p:spPr/>
      </p:pic>
    </p:spTree>
    <p:extLst>
      <p:ext uri="{BB962C8B-B14F-4D97-AF65-F5344CB8AC3E}">
        <p14:creationId xmlns:p14="http://schemas.microsoft.com/office/powerpoint/2010/main" val="44070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Na 5 jaren</a:t>
            </a:r>
          </a:p>
          <a:p>
            <a:pPr marL="742950" indent="-742950">
              <a:buAutoNum type="alphaLcPeriod"/>
            </a:pPr>
            <a:r>
              <a:rPr lang="nl-NL" sz="3600" smtClean="0"/>
              <a:t>Nooit</a:t>
            </a:r>
          </a:p>
          <a:p>
            <a:pPr marL="742950" indent="-742950">
              <a:buAutoNum type="alphaLcPeriod"/>
            </a:pPr>
            <a:r>
              <a:rPr lang="nl-NL" sz="3600" smtClean="0"/>
              <a:t>Na 10 jaren</a:t>
            </a:r>
          </a:p>
          <a:p>
            <a:pPr marL="742950" indent="-742950">
              <a:buAutoNum type="alphaLcPeriod"/>
            </a:pPr>
            <a:r>
              <a:rPr lang="nl-NL" sz="3600" smtClean="0"/>
              <a:t>In bepaalde uitzonderingsgevallen</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1. Wanneer geen inkomenseis bij aanvraag onbepaalde tijd?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50259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6"/>
            <a:ext cx="8321039" cy="4367048"/>
          </a:xfrm>
        </p:spPr>
        <p:txBody>
          <a:bodyPr/>
          <a:lstStyle/>
          <a:p>
            <a:pPr marL="742950" indent="-742950">
              <a:buAutoNum type="alphaLcPeriod"/>
            </a:pPr>
            <a:r>
              <a:rPr lang="nl-NL" sz="3600" smtClean="0"/>
              <a:t>Inburgeringsvereiste</a:t>
            </a:r>
          </a:p>
          <a:p>
            <a:pPr marL="742950" indent="-742950">
              <a:buAutoNum type="alphaLcPeriod"/>
            </a:pPr>
            <a:r>
              <a:rPr lang="nl-NL" sz="3600" smtClean="0"/>
              <a:t>Inkomensvereiste</a:t>
            </a:r>
          </a:p>
          <a:p>
            <a:pPr marL="742950" indent="-742950">
              <a:buAutoNum type="alphaLcPeriod"/>
            </a:pPr>
            <a:r>
              <a:rPr lang="nl-NL" sz="3600" smtClean="0"/>
              <a:t>Paspoortvereiste</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2. Welk vereiste geldt bij een aanvraag asiel onbepaalde tijd?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46701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4729655"/>
          </a:xfrm>
        </p:spPr>
        <p:txBody>
          <a:bodyPr/>
          <a:lstStyle/>
          <a:p>
            <a:pPr marL="742950" indent="-742950">
              <a:buAutoNum type="alphaLcPeriod"/>
            </a:pPr>
            <a:r>
              <a:rPr lang="nl-NL" sz="3600" smtClean="0"/>
              <a:t>Somalië</a:t>
            </a:r>
          </a:p>
          <a:p>
            <a:pPr marL="742950" indent="-742950">
              <a:buAutoNum type="alphaLcPeriod"/>
            </a:pPr>
            <a:r>
              <a:rPr lang="nl-NL" sz="3600" smtClean="0"/>
              <a:t>Azerbeidzjan</a:t>
            </a:r>
          </a:p>
          <a:p>
            <a:pPr marL="742950" indent="-742950">
              <a:buAutoNum type="alphaLcPeriod"/>
            </a:pPr>
            <a:r>
              <a:rPr lang="nl-NL" sz="3600" smtClean="0"/>
              <a:t>Angola</a:t>
            </a:r>
          </a:p>
          <a:p>
            <a:pPr marL="742950" indent="-742950">
              <a:buAutoNum type="alphaLcPeriod"/>
            </a:pPr>
            <a:r>
              <a:rPr lang="nl-NL" sz="3600" smtClean="0"/>
              <a:t>Vietnam</a:t>
            </a:r>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3972853"/>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3. Bij welk land is altijd sprake van bewijsnood?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7665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4272455"/>
            <a:ext cx="8321039" cy="5249917"/>
          </a:xfrm>
        </p:spPr>
        <p:txBody>
          <a:bodyPr/>
          <a:lstStyle/>
          <a:p>
            <a:pPr marL="742950" indent="-742950">
              <a:buAutoNum type="alphaLcPeriod"/>
            </a:pPr>
            <a:r>
              <a:rPr lang="nl-NL" sz="3600" smtClean="0"/>
              <a:t>Na 7 jaren</a:t>
            </a:r>
          </a:p>
          <a:p>
            <a:pPr marL="742950" indent="-742950">
              <a:buAutoNum type="alphaLcPeriod"/>
            </a:pPr>
            <a:r>
              <a:rPr lang="nl-NL" sz="3600" smtClean="0"/>
              <a:t>Na 5 jaren</a:t>
            </a:r>
          </a:p>
          <a:p>
            <a:pPr marL="742950" indent="-742950">
              <a:buAutoNum type="alphaLcPeriod"/>
            </a:pPr>
            <a:r>
              <a:rPr lang="nl-NL" sz="3600" smtClean="0"/>
              <a:t>Na 4 jaren</a:t>
            </a:r>
          </a:p>
          <a:p>
            <a:pPr marL="742950" indent="-742950">
              <a:buAutoNum type="alphaLcPeriod"/>
            </a:pPr>
            <a:r>
              <a:rPr lang="nl-NL" sz="3600" smtClean="0"/>
              <a:t>Na 15 jaren</a:t>
            </a:r>
            <a:endParaRPr lang="nl-NL" sz="36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605758" y="1529312"/>
            <a:ext cx="8686800" cy="444581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a:solidFill>
                  <a:schemeClr val="bg1"/>
                </a:solidFill>
              </a:rPr>
              <a:t>4</a:t>
            </a:r>
            <a:r>
              <a:rPr lang="nl-NL" sz="6600" b="1" smtClean="0">
                <a:solidFill>
                  <a:schemeClr val="bg1"/>
                </a:solidFill>
              </a:rPr>
              <a:t>. Wanneer verjaren de openbare orde aspecten bij een aanvraag naturalisatie? </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32721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50"/>
                                        <p:tgtEl>
                                          <p:spTgt spid="7">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750"/>
                                        <p:tgtEl>
                                          <p:spTgt spid="7">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tanden 3"/>
          <p:cNvGrpSpPr/>
          <p:nvPr/>
        </p:nvGrpSpPr>
        <p:grpSpPr>
          <a:xfrm>
            <a:off x="4885634" y="6623010"/>
            <a:ext cx="1201168" cy="1206018"/>
            <a:chOff x="3729145" y="1519490"/>
            <a:chExt cx="678028" cy="680765"/>
          </a:xfrm>
          <a:solidFill>
            <a:schemeClr val="bg2"/>
          </a:solidFill>
        </p:grpSpPr>
        <p:sp>
          <p:nvSpPr>
            <p:cNvPr id="162" name="Freeform 209"/>
            <p:cNvSpPr>
              <a:spLocks/>
            </p:cNvSpPr>
            <p:nvPr/>
          </p:nvSpPr>
          <p:spPr bwMode="auto">
            <a:xfrm rot="18900000">
              <a:off x="3810229" y="1604015"/>
              <a:ext cx="81713" cy="75304"/>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210"/>
            <p:cNvSpPr>
              <a:spLocks/>
            </p:cNvSpPr>
            <p:nvPr/>
          </p:nvSpPr>
          <p:spPr bwMode="auto">
            <a:xfrm rot="18900000">
              <a:off x="3729379" y="1727949"/>
              <a:ext cx="96132" cy="99336"/>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211"/>
            <p:cNvSpPr>
              <a:spLocks/>
            </p:cNvSpPr>
            <p:nvPr/>
          </p:nvSpPr>
          <p:spPr bwMode="auto">
            <a:xfrm rot="18900000">
              <a:off x="3729145" y="1892127"/>
              <a:ext cx="97735" cy="96132"/>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212"/>
            <p:cNvSpPr>
              <a:spLocks/>
            </p:cNvSpPr>
            <p:nvPr/>
          </p:nvSpPr>
          <p:spPr bwMode="auto">
            <a:xfrm rot="18900000">
              <a:off x="3813434" y="2034253"/>
              <a:ext cx="75304" cy="8491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213"/>
            <p:cNvSpPr>
              <a:spLocks/>
            </p:cNvSpPr>
            <p:nvPr/>
          </p:nvSpPr>
          <p:spPr bwMode="auto">
            <a:xfrm rot="18900000">
              <a:off x="3937604" y="2100586"/>
              <a:ext cx="97735" cy="96132"/>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214"/>
            <p:cNvSpPr>
              <a:spLocks/>
            </p:cNvSpPr>
            <p:nvPr/>
          </p:nvSpPr>
          <p:spPr bwMode="auto">
            <a:xfrm rot="18900000">
              <a:off x="4101547" y="2099315"/>
              <a:ext cx="96132" cy="10094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215"/>
            <p:cNvSpPr>
              <a:spLocks/>
            </p:cNvSpPr>
            <p:nvPr/>
          </p:nvSpPr>
          <p:spPr bwMode="auto">
            <a:xfrm rot="18900000">
              <a:off x="4244708" y="2037692"/>
              <a:ext cx="81713" cy="76906"/>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216"/>
            <p:cNvSpPr>
              <a:spLocks/>
            </p:cNvSpPr>
            <p:nvPr/>
          </p:nvSpPr>
          <p:spPr bwMode="auto">
            <a:xfrm rot="18900000">
              <a:off x="4310006" y="1890856"/>
              <a:ext cx="96132" cy="10094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Freeform 217"/>
            <p:cNvSpPr>
              <a:spLocks/>
            </p:cNvSpPr>
            <p:nvPr/>
          </p:nvSpPr>
          <p:spPr bwMode="auto">
            <a:xfrm rot="18900000">
              <a:off x="4307837" y="1729553"/>
              <a:ext cx="99336" cy="96132"/>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218"/>
            <p:cNvSpPr>
              <a:spLocks/>
            </p:cNvSpPr>
            <p:nvPr/>
          </p:nvSpPr>
          <p:spPr bwMode="auto">
            <a:xfrm rot="18900000">
              <a:off x="4247112" y="1599775"/>
              <a:ext cx="76906" cy="8491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219"/>
            <p:cNvSpPr>
              <a:spLocks/>
            </p:cNvSpPr>
            <p:nvPr/>
          </p:nvSpPr>
          <p:spPr bwMode="auto">
            <a:xfrm rot="18900000">
              <a:off x="4099378" y="1521094"/>
              <a:ext cx="99336" cy="96132"/>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20"/>
            <p:cNvSpPr>
              <a:spLocks/>
            </p:cNvSpPr>
            <p:nvPr/>
          </p:nvSpPr>
          <p:spPr bwMode="auto">
            <a:xfrm rot="18900000">
              <a:off x="3937838" y="1519490"/>
              <a:ext cx="96132" cy="99336"/>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74" name="tandwiel 3a"/>
          <p:cNvSpPr>
            <a:spLocks/>
          </p:cNvSpPr>
          <p:nvPr/>
        </p:nvSpPr>
        <p:spPr bwMode="auto">
          <a:xfrm rot="18900000">
            <a:off x="5003006" y="6742807"/>
            <a:ext cx="965056" cy="965056"/>
          </a:xfrm>
          <a:prstGeom prst="donut">
            <a:avLst>
              <a:gd name="adj" fmla="val 22536"/>
            </a:avLst>
          </a:pr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tandwiel 3b"/>
          <p:cNvSpPr>
            <a:spLocks/>
          </p:cNvSpPr>
          <p:nvPr/>
        </p:nvSpPr>
        <p:spPr bwMode="auto">
          <a:xfrm rot="18900000">
            <a:off x="5280893" y="7020692"/>
            <a:ext cx="409279" cy="409279"/>
          </a:xfrm>
          <a:prstGeom prst="donut">
            <a:avLst>
              <a:gd name="adj" fmla="val 49136"/>
            </a:avLst>
          </a:pr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31" name="tanden1"/>
          <p:cNvGrpSpPr/>
          <p:nvPr/>
        </p:nvGrpSpPr>
        <p:grpSpPr>
          <a:xfrm>
            <a:off x="4400758" y="5244265"/>
            <a:ext cx="1466672" cy="1466672"/>
            <a:chOff x="4159891" y="778007"/>
            <a:chExt cx="1001756" cy="1001756"/>
          </a:xfrm>
          <a:solidFill>
            <a:schemeClr val="accent1"/>
          </a:solidFill>
        </p:grpSpPr>
        <p:sp>
          <p:nvSpPr>
            <p:cNvPr id="132" name="Freeform 209"/>
            <p:cNvSpPr>
              <a:spLocks/>
            </p:cNvSpPr>
            <p:nvPr/>
          </p:nvSpPr>
          <p:spPr bwMode="auto">
            <a:xfrm>
              <a:off x="4601500" y="778007"/>
              <a:ext cx="118538" cy="109241"/>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3" name="Freeform 210"/>
            <p:cNvSpPr>
              <a:spLocks/>
            </p:cNvSpPr>
            <p:nvPr/>
          </p:nvSpPr>
          <p:spPr bwMode="auto">
            <a:xfrm>
              <a:off x="4376048" y="824492"/>
              <a:ext cx="139455" cy="144104"/>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4" name="Freeform 211"/>
            <p:cNvSpPr>
              <a:spLocks/>
            </p:cNvSpPr>
            <p:nvPr/>
          </p:nvSpPr>
          <p:spPr bwMode="auto">
            <a:xfrm>
              <a:off x="4208701" y="994164"/>
              <a:ext cx="141781" cy="139455"/>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5" name="Freeform 212"/>
            <p:cNvSpPr>
              <a:spLocks/>
            </p:cNvSpPr>
            <p:nvPr/>
          </p:nvSpPr>
          <p:spPr bwMode="auto">
            <a:xfrm>
              <a:off x="4159891" y="1217293"/>
              <a:ext cx="109241" cy="12318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6" name="Freeform 213"/>
            <p:cNvSpPr>
              <a:spLocks/>
            </p:cNvSpPr>
            <p:nvPr/>
          </p:nvSpPr>
          <p:spPr bwMode="auto">
            <a:xfrm>
              <a:off x="4208701" y="1421828"/>
              <a:ext cx="141781" cy="139455"/>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7" name="Freeform 214"/>
            <p:cNvSpPr>
              <a:spLocks/>
            </p:cNvSpPr>
            <p:nvPr/>
          </p:nvSpPr>
          <p:spPr bwMode="auto">
            <a:xfrm>
              <a:off x="4376048" y="1586849"/>
              <a:ext cx="139455" cy="146429"/>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8" name="Freeform 215"/>
            <p:cNvSpPr>
              <a:spLocks/>
            </p:cNvSpPr>
            <p:nvPr/>
          </p:nvSpPr>
          <p:spPr bwMode="auto">
            <a:xfrm>
              <a:off x="4601500" y="1668199"/>
              <a:ext cx="118538" cy="111564"/>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9" name="Freeform 216"/>
            <p:cNvSpPr>
              <a:spLocks/>
            </p:cNvSpPr>
            <p:nvPr/>
          </p:nvSpPr>
          <p:spPr bwMode="auto">
            <a:xfrm>
              <a:off x="4803712" y="1586849"/>
              <a:ext cx="139455" cy="146429"/>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0" name="Freeform 217"/>
            <p:cNvSpPr>
              <a:spLocks/>
            </p:cNvSpPr>
            <p:nvPr/>
          </p:nvSpPr>
          <p:spPr bwMode="auto">
            <a:xfrm>
              <a:off x="4968733" y="1421828"/>
              <a:ext cx="144104" cy="139455"/>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1" name="Freeform 218"/>
            <p:cNvSpPr>
              <a:spLocks/>
            </p:cNvSpPr>
            <p:nvPr/>
          </p:nvSpPr>
          <p:spPr bwMode="auto">
            <a:xfrm>
              <a:off x="5050083" y="1217293"/>
              <a:ext cx="111564" cy="12318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2" name="Freeform 219"/>
            <p:cNvSpPr>
              <a:spLocks/>
            </p:cNvSpPr>
            <p:nvPr/>
          </p:nvSpPr>
          <p:spPr bwMode="auto">
            <a:xfrm>
              <a:off x="4968733" y="994164"/>
              <a:ext cx="144104" cy="139455"/>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3" name="Freeform 220"/>
            <p:cNvSpPr>
              <a:spLocks/>
            </p:cNvSpPr>
            <p:nvPr/>
          </p:nvSpPr>
          <p:spPr bwMode="auto">
            <a:xfrm>
              <a:off x="4803712" y="824492"/>
              <a:ext cx="139455" cy="144104"/>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44" name="tandwiel 1"/>
          <p:cNvGrpSpPr/>
          <p:nvPr/>
        </p:nvGrpSpPr>
        <p:grpSpPr>
          <a:xfrm>
            <a:off x="4554431" y="5397938"/>
            <a:ext cx="1157002" cy="1157002"/>
            <a:chOff x="4264483" y="882599"/>
            <a:chExt cx="790248" cy="790248"/>
          </a:xfrm>
        </p:grpSpPr>
        <p:sp>
          <p:nvSpPr>
            <p:cNvPr id="145" name="Ovaal 144"/>
            <p:cNvSpPr/>
            <p:nvPr/>
          </p:nvSpPr>
          <p:spPr>
            <a:xfrm>
              <a:off x="4306398" y="916618"/>
              <a:ext cx="716081" cy="716081"/>
            </a:xfrm>
            <a:prstGeom prst="ellipse">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endParaRPr>
            </a:p>
          </p:txBody>
        </p:sp>
        <p:sp>
          <p:nvSpPr>
            <p:cNvPr id="146" name="Freeform 221"/>
            <p:cNvSpPr>
              <a:spLocks/>
            </p:cNvSpPr>
            <p:nvPr/>
          </p:nvSpPr>
          <p:spPr bwMode="auto">
            <a:xfrm>
              <a:off x="4264483" y="882599"/>
              <a:ext cx="790248" cy="790248"/>
            </a:xfrm>
            <a:prstGeom prst="donut">
              <a:avLst>
                <a:gd name="adj" fmla="val 11175"/>
              </a:avLst>
            </a:pr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47" name="tanden 2"/>
          <p:cNvGrpSpPr/>
          <p:nvPr/>
        </p:nvGrpSpPr>
        <p:grpSpPr>
          <a:xfrm>
            <a:off x="3814894" y="6326501"/>
            <a:ext cx="956012" cy="959871"/>
            <a:chOff x="5048946" y="1345450"/>
            <a:chExt cx="718266" cy="721165"/>
          </a:xfrm>
          <a:solidFill>
            <a:schemeClr val="tx2"/>
          </a:solidFill>
        </p:grpSpPr>
        <p:sp>
          <p:nvSpPr>
            <p:cNvPr id="148" name="Freeform 209"/>
            <p:cNvSpPr>
              <a:spLocks/>
            </p:cNvSpPr>
            <p:nvPr/>
          </p:nvSpPr>
          <p:spPr bwMode="auto">
            <a:xfrm rot="18900000">
              <a:off x="5134842" y="1434991"/>
              <a:ext cx="86562" cy="79773"/>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49" name="Freeform 210"/>
            <p:cNvSpPr>
              <a:spLocks/>
            </p:cNvSpPr>
            <p:nvPr/>
          </p:nvSpPr>
          <p:spPr bwMode="auto">
            <a:xfrm rot="18900000">
              <a:off x="5049194" y="1566280"/>
              <a:ext cx="101837" cy="105232"/>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0" name="Freeform 211"/>
            <p:cNvSpPr>
              <a:spLocks/>
            </p:cNvSpPr>
            <p:nvPr/>
          </p:nvSpPr>
          <p:spPr bwMode="auto">
            <a:xfrm rot="18900000">
              <a:off x="5048946" y="1740201"/>
              <a:ext cx="103535" cy="101837"/>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1" name="Freeform 212"/>
            <p:cNvSpPr>
              <a:spLocks/>
            </p:cNvSpPr>
            <p:nvPr/>
          </p:nvSpPr>
          <p:spPr bwMode="auto">
            <a:xfrm rot="18900000">
              <a:off x="5138237" y="1890762"/>
              <a:ext cx="79773" cy="8995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2" name="Freeform 213"/>
            <p:cNvSpPr>
              <a:spLocks/>
            </p:cNvSpPr>
            <p:nvPr/>
          </p:nvSpPr>
          <p:spPr bwMode="auto">
            <a:xfrm rot="18900000">
              <a:off x="5269776" y="1961032"/>
              <a:ext cx="103535" cy="101837"/>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3" name="Freeform 214"/>
            <p:cNvSpPr>
              <a:spLocks/>
            </p:cNvSpPr>
            <p:nvPr/>
          </p:nvSpPr>
          <p:spPr bwMode="auto">
            <a:xfrm rot="18900000">
              <a:off x="5443448" y="1959685"/>
              <a:ext cx="101837" cy="10693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4" name="Freeform 215"/>
            <p:cNvSpPr>
              <a:spLocks/>
            </p:cNvSpPr>
            <p:nvPr/>
          </p:nvSpPr>
          <p:spPr bwMode="auto">
            <a:xfrm rot="18900000">
              <a:off x="5595105" y="1894405"/>
              <a:ext cx="86562" cy="81470"/>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5" name="Freeform 216"/>
            <p:cNvSpPr>
              <a:spLocks/>
            </p:cNvSpPr>
            <p:nvPr/>
          </p:nvSpPr>
          <p:spPr bwMode="auto">
            <a:xfrm rot="18900000">
              <a:off x="5664278" y="1738855"/>
              <a:ext cx="101837" cy="10693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6" name="Freeform 217"/>
            <p:cNvSpPr>
              <a:spLocks/>
            </p:cNvSpPr>
            <p:nvPr/>
          </p:nvSpPr>
          <p:spPr bwMode="auto">
            <a:xfrm rot="18900000">
              <a:off x="5661980" y="1567979"/>
              <a:ext cx="105232" cy="101837"/>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7" name="Freeform 218"/>
            <p:cNvSpPr>
              <a:spLocks/>
            </p:cNvSpPr>
            <p:nvPr/>
          </p:nvSpPr>
          <p:spPr bwMode="auto">
            <a:xfrm rot="18900000">
              <a:off x="5597652" y="1430499"/>
              <a:ext cx="81470" cy="8995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8" name="Freeform 219"/>
            <p:cNvSpPr>
              <a:spLocks/>
            </p:cNvSpPr>
            <p:nvPr/>
          </p:nvSpPr>
          <p:spPr bwMode="auto">
            <a:xfrm rot="18900000">
              <a:off x="5441150" y="1347149"/>
              <a:ext cx="105232" cy="101837"/>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220"/>
            <p:cNvSpPr>
              <a:spLocks/>
            </p:cNvSpPr>
            <p:nvPr/>
          </p:nvSpPr>
          <p:spPr bwMode="auto">
            <a:xfrm rot="18900000">
              <a:off x="5270024" y="1345450"/>
              <a:ext cx="101837" cy="105232"/>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60" name="tandwiel 2"/>
          <p:cNvSpPr>
            <a:spLocks/>
          </p:cNvSpPr>
          <p:nvPr/>
        </p:nvSpPr>
        <p:spPr bwMode="auto">
          <a:xfrm rot="18900000">
            <a:off x="3908130" y="6421667"/>
            <a:ext cx="768090" cy="768090"/>
          </a:xfrm>
          <a:prstGeom prst="donut">
            <a:avLst>
              <a:gd name="adj" fmla="val 22536"/>
            </a:avLst>
          </a:pr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67" name="tanden1"/>
          <p:cNvGrpSpPr/>
          <p:nvPr/>
        </p:nvGrpSpPr>
        <p:grpSpPr>
          <a:xfrm>
            <a:off x="5958330" y="3213043"/>
            <a:ext cx="1466672" cy="1466672"/>
            <a:chOff x="4159891" y="778007"/>
            <a:chExt cx="1001756" cy="1001756"/>
          </a:xfrm>
          <a:solidFill>
            <a:schemeClr val="tx2"/>
          </a:solidFill>
        </p:grpSpPr>
        <p:sp>
          <p:nvSpPr>
            <p:cNvPr id="68" name="Freeform 209"/>
            <p:cNvSpPr>
              <a:spLocks/>
            </p:cNvSpPr>
            <p:nvPr/>
          </p:nvSpPr>
          <p:spPr bwMode="auto">
            <a:xfrm>
              <a:off x="4601500" y="778007"/>
              <a:ext cx="118538" cy="109241"/>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69" name="Freeform 210"/>
            <p:cNvSpPr>
              <a:spLocks/>
            </p:cNvSpPr>
            <p:nvPr/>
          </p:nvSpPr>
          <p:spPr bwMode="auto">
            <a:xfrm>
              <a:off x="4376048" y="824492"/>
              <a:ext cx="139455" cy="144104"/>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0" name="Freeform 211"/>
            <p:cNvSpPr>
              <a:spLocks/>
            </p:cNvSpPr>
            <p:nvPr/>
          </p:nvSpPr>
          <p:spPr bwMode="auto">
            <a:xfrm>
              <a:off x="4208701" y="994164"/>
              <a:ext cx="141781" cy="139455"/>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1" name="Freeform 212"/>
            <p:cNvSpPr>
              <a:spLocks/>
            </p:cNvSpPr>
            <p:nvPr/>
          </p:nvSpPr>
          <p:spPr bwMode="auto">
            <a:xfrm>
              <a:off x="4159891" y="1217293"/>
              <a:ext cx="109241" cy="12318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2" name="Freeform 213"/>
            <p:cNvSpPr>
              <a:spLocks/>
            </p:cNvSpPr>
            <p:nvPr/>
          </p:nvSpPr>
          <p:spPr bwMode="auto">
            <a:xfrm>
              <a:off x="4208701" y="1421828"/>
              <a:ext cx="141781" cy="139455"/>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3" name="Freeform 214"/>
            <p:cNvSpPr>
              <a:spLocks/>
            </p:cNvSpPr>
            <p:nvPr/>
          </p:nvSpPr>
          <p:spPr bwMode="auto">
            <a:xfrm>
              <a:off x="4376048" y="1586849"/>
              <a:ext cx="139455" cy="146429"/>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4" name="Freeform 215"/>
            <p:cNvSpPr>
              <a:spLocks/>
            </p:cNvSpPr>
            <p:nvPr/>
          </p:nvSpPr>
          <p:spPr bwMode="auto">
            <a:xfrm>
              <a:off x="4601500" y="1668199"/>
              <a:ext cx="118538" cy="111564"/>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216"/>
            <p:cNvSpPr>
              <a:spLocks/>
            </p:cNvSpPr>
            <p:nvPr/>
          </p:nvSpPr>
          <p:spPr bwMode="auto">
            <a:xfrm>
              <a:off x="4803712" y="1586849"/>
              <a:ext cx="139455" cy="146429"/>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217"/>
            <p:cNvSpPr>
              <a:spLocks/>
            </p:cNvSpPr>
            <p:nvPr/>
          </p:nvSpPr>
          <p:spPr bwMode="auto">
            <a:xfrm>
              <a:off x="4968733" y="1421828"/>
              <a:ext cx="144104" cy="139455"/>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218"/>
            <p:cNvSpPr>
              <a:spLocks/>
            </p:cNvSpPr>
            <p:nvPr/>
          </p:nvSpPr>
          <p:spPr bwMode="auto">
            <a:xfrm>
              <a:off x="5050083" y="1217293"/>
              <a:ext cx="111564" cy="12318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219"/>
            <p:cNvSpPr>
              <a:spLocks/>
            </p:cNvSpPr>
            <p:nvPr/>
          </p:nvSpPr>
          <p:spPr bwMode="auto">
            <a:xfrm>
              <a:off x="4968733" y="994164"/>
              <a:ext cx="144104" cy="139455"/>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220"/>
            <p:cNvSpPr>
              <a:spLocks/>
            </p:cNvSpPr>
            <p:nvPr/>
          </p:nvSpPr>
          <p:spPr bwMode="auto">
            <a:xfrm>
              <a:off x="4803712" y="824492"/>
              <a:ext cx="139455" cy="144104"/>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80" name="tandwiel 1"/>
          <p:cNvGrpSpPr/>
          <p:nvPr/>
        </p:nvGrpSpPr>
        <p:grpSpPr>
          <a:xfrm>
            <a:off x="6112003" y="3366716"/>
            <a:ext cx="1157002" cy="1157002"/>
            <a:chOff x="4264483" y="882599"/>
            <a:chExt cx="790248" cy="790248"/>
          </a:xfrm>
        </p:grpSpPr>
        <p:sp>
          <p:nvSpPr>
            <p:cNvPr id="81" name="Ovaal 80"/>
            <p:cNvSpPr/>
            <p:nvPr/>
          </p:nvSpPr>
          <p:spPr>
            <a:xfrm>
              <a:off x="4306398" y="916618"/>
              <a:ext cx="716081" cy="716081"/>
            </a:xfrm>
            <a:prstGeom prst="ellipse">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endParaRPr>
            </a:p>
          </p:txBody>
        </p:sp>
        <p:sp>
          <p:nvSpPr>
            <p:cNvPr id="82" name="Freeform 221"/>
            <p:cNvSpPr>
              <a:spLocks/>
            </p:cNvSpPr>
            <p:nvPr/>
          </p:nvSpPr>
          <p:spPr bwMode="auto">
            <a:xfrm>
              <a:off x="4264483" y="882599"/>
              <a:ext cx="790248" cy="790248"/>
            </a:xfrm>
            <a:prstGeom prst="donut">
              <a:avLst>
                <a:gd name="adj" fmla="val 11175"/>
              </a:avLst>
            </a:pr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87" name="tanden 2"/>
          <p:cNvGrpSpPr/>
          <p:nvPr/>
        </p:nvGrpSpPr>
        <p:grpSpPr>
          <a:xfrm>
            <a:off x="7426346" y="3455213"/>
            <a:ext cx="956012" cy="959871"/>
            <a:chOff x="5048946" y="1345450"/>
            <a:chExt cx="718266" cy="721165"/>
          </a:xfrm>
        </p:grpSpPr>
        <p:sp>
          <p:nvSpPr>
            <p:cNvPr id="88" name="Freeform 209"/>
            <p:cNvSpPr>
              <a:spLocks/>
            </p:cNvSpPr>
            <p:nvPr/>
          </p:nvSpPr>
          <p:spPr bwMode="auto">
            <a:xfrm rot="18900000">
              <a:off x="5134842" y="1434991"/>
              <a:ext cx="86562" cy="79773"/>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210"/>
            <p:cNvSpPr>
              <a:spLocks/>
            </p:cNvSpPr>
            <p:nvPr/>
          </p:nvSpPr>
          <p:spPr bwMode="auto">
            <a:xfrm rot="18900000">
              <a:off x="5049194" y="1566280"/>
              <a:ext cx="101837" cy="105232"/>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Freeform 211"/>
            <p:cNvSpPr>
              <a:spLocks/>
            </p:cNvSpPr>
            <p:nvPr/>
          </p:nvSpPr>
          <p:spPr bwMode="auto">
            <a:xfrm rot="18900000">
              <a:off x="5048946" y="1740201"/>
              <a:ext cx="103535" cy="101837"/>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212"/>
            <p:cNvSpPr>
              <a:spLocks/>
            </p:cNvSpPr>
            <p:nvPr/>
          </p:nvSpPr>
          <p:spPr bwMode="auto">
            <a:xfrm rot="18900000">
              <a:off x="5138237" y="1890762"/>
              <a:ext cx="79773" cy="8995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213"/>
            <p:cNvSpPr>
              <a:spLocks/>
            </p:cNvSpPr>
            <p:nvPr/>
          </p:nvSpPr>
          <p:spPr bwMode="auto">
            <a:xfrm rot="18900000">
              <a:off x="5269776" y="1961032"/>
              <a:ext cx="103535" cy="101837"/>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Freeform 214"/>
            <p:cNvSpPr>
              <a:spLocks/>
            </p:cNvSpPr>
            <p:nvPr/>
          </p:nvSpPr>
          <p:spPr bwMode="auto">
            <a:xfrm rot="18900000">
              <a:off x="5443448" y="1959685"/>
              <a:ext cx="101837" cy="10693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6" name="Freeform 215"/>
            <p:cNvSpPr>
              <a:spLocks/>
            </p:cNvSpPr>
            <p:nvPr/>
          </p:nvSpPr>
          <p:spPr bwMode="auto">
            <a:xfrm rot="18900000">
              <a:off x="5595105" y="1894405"/>
              <a:ext cx="86562" cy="81470"/>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7" name="Freeform 216"/>
            <p:cNvSpPr>
              <a:spLocks/>
            </p:cNvSpPr>
            <p:nvPr/>
          </p:nvSpPr>
          <p:spPr bwMode="auto">
            <a:xfrm rot="18900000">
              <a:off x="5664278" y="1738855"/>
              <a:ext cx="101837" cy="10693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8" name="Freeform 217"/>
            <p:cNvSpPr>
              <a:spLocks/>
            </p:cNvSpPr>
            <p:nvPr/>
          </p:nvSpPr>
          <p:spPr bwMode="auto">
            <a:xfrm rot="18900000">
              <a:off x="5661980" y="1567979"/>
              <a:ext cx="105232" cy="101837"/>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9" name="Freeform 218"/>
            <p:cNvSpPr>
              <a:spLocks/>
            </p:cNvSpPr>
            <p:nvPr/>
          </p:nvSpPr>
          <p:spPr bwMode="auto">
            <a:xfrm rot="18900000">
              <a:off x="5597652" y="1430499"/>
              <a:ext cx="81470" cy="8995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0" name="Freeform 219"/>
            <p:cNvSpPr>
              <a:spLocks/>
            </p:cNvSpPr>
            <p:nvPr/>
          </p:nvSpPr>
          <p:spPr bwMode="auto">
            <a:xfrm rot="18900000">
              <a:off x="5441150" y="1347149"/>
              <a:ext cx="105232" cy="101837"/>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1" name="Freeform 220"/>
            <p:cNvSpPr>
              <a:spLocks/>
            </p:cNvSpPr>
            <p:nvPr/>
          </p:nvSpPr>
          <p:spPr bwMode="auto">
            <a:xfrm rot="18900000">
              <a:off x="5270024" y="1345450"/>
              <a:ext cx="101837" cy="105232"/>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02" name="tandwiel 2"/>
          <p:cNvSpPr>
            <a:spLocks/>
          </p:cNvSpPr>
          <p:nvPr/>
        </p:nvSpPr>
        <p:spPr bwMode="auto">
          <a:xfrm rot="18900000">
            <a:off x="7519582" y="3550379"/>
            <a:ext cx="768090" cy="768090"/>
          </a:xfrm>
          <a:prstGeom prst="donut">
            <a:avLst>
              <a:gd name="adj" fmla="val 22536"/>
            </a:avLst>
          </a:pr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03" name="tanden 3"/>
          <p:cNvGrpSpPr/>
          <p:nvPr/>
        </p:nvGrpSpPr>
        <p:grpSpPr>
          <a:xfrm>
            <a:off x="5170957" y="4252461"/>
            <a:ext cx="1201168" cy="1206018"/>
            <a:chOff x="3729145" y="1519490"/>
            <a:chExt cx="678028" cy="680765"/>
          </a:xfrm>
          <a:solidFill>
            <a:schemeClr val="accent1"/>
          </a:solidFill>
        </p:grpSpPr>
        <p:sp>
          <p:nvSpPr>
            <p:cNvPr id="109" name="Freeform 209"/>
            <p:cNvSpPr>
              <a:spLocks/>
            </p:cNvSpPr>
            <p:nvPr/>
          </p:nvSpPr>
          <p:spPr bwMode="auto">
            <a:xfrm rot="18900000">
              <a:off x="3810229" y="1604015"/>
              <a:ext cx="81713" cy="75304"/>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10" name="Freeform 210"/>
            <p:cNvSpPr>
              <a:spLocks/>
            </p:cNvSpPr>
            <p:nvPr/>
          </p:nvSpPr>
          <p:spPr bwMode="auto">
            <a:xfrm rot="18900000">
              <a:off x="3729379" y="1727949"/>
              <a:ext cx="96132" cy="99336"/>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14" name="Freeform 211"/>
            <p:cNvSpPr>
              <a:spLocks/>
            </p:cNvSpPr>
            <p:nvPr/>
          </p:nvSpPr>
          <p:spPr bwMode="auto">
            <a:xfrm rot="18900000">
              <a:off x="3729145" y="1892127"/>
              <a:ext cx="97735" cy="96132"/>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0" name="Freeform 212"/>
            <p:cNvSpPr>
              <a:spLocks/>
            </p:cNvSpPr>
            <p:nvPr/>
          </p:nvSpPr>
          <p:spPr bwMode="auto">
            <a:xfrm rot="18900000">
              <a:off x="3813434" y="2034253"/>
              <a:ext cx="75304" cy="8491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1" name="Freeform 213"/>
            <p:cNvSpPr>
              <a:spLocks/>
            </p:cNvSpPr>
            <p:nvPr/>
          </p:nvSpPr>
          <p:spPr bwMode="auto">
            <a:xfrm rot="18900000">
              <a:off x="3937604" y="2100586"/>
              <a:ext cx="97735" cy="96132"/>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2" name="Freeform 214"/>
            <p:cNvSpPr>
              <a:spLocks/>
            </p:cNvSpPr>
            <p:nvPr/>
          </p:nvSpPr>
          <p:spPr bwMode="auto">
            <a:xfrm rot="18900000">
              <a:off x="4101547" y="2099315"/>
              <a:ext cx="96132" cy="10094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3" name="Freeform 215"/>
            <p:cNvSpPr>
              <a:spLocks/>
            </p:cNvSpPr>
            <p:nvPr/>
          </p:nvSpPr>
          <p:spPr bwMode="auto">
            <a:xfrm rot="18900000">
              <a:off x="4244708" y="2037692"/>
              <a:ext cx="81713" cy="76906"/>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4" name="Freeform 216"/>
            <p:cNvSpPr>
              <a:spLocks/>
            </p:cNvSpPr>
            <p:nvPr/>
          </p:nvSpPr>
          <p:spPr bwMode="auto">
            <a:xfrm rot="18900000">
              <a:off x="4310006" y="1890856"/>
              <a:ext cx="96132" cy="10094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5" name="Freeform 217"/>
            <p:cNvSpPr>
              <a:spLocks/>
            </p:cNvSpPr>
            <p:nvPr/>
          </p:nvSpPr>
          <p:spPr bwMode="auto">
            <a:xfrm rot="18900000">
              <a:off x="4307837" y="1729553"/>
              <a:ext cx="99336" cy="96132"/>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6" name="Freeform 218"/>
            <p:cNvSpPr>
              <a:spLocks/>
            </p:cNvSpPr>
            <p:nvPr/>
          </p:nvSpPr>
          <p:spPr bwMode="auto">
            <a:xfrm rot="18900000">
              <a:off x="4247112" y="1599775"/>
              <a:ext cx="76906" cy="8491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7" name="Freeform 219"/>
            <p:cNvSpPr>
              <a:spLocks/>
            </p:cNvSpPr>
            <p:nvPr/>
          </p:nvSpPr>
          <p:spPr bwMode="auto">
            <a:xfrm rot="18900000">
              <a:off x="4099378" y="1521094"/>
              <a:ext cx="99336" cy="96132"/>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28" name="Freeform 220"/>
            <p:cNvSpPr>
              <a:spLocks/>
            </p:cNvSpPr>
            <p:nvPr/>
          </p:nvSpPr>
          <p:spPr bwMode="auto">
            <a:xfrm rot="18900000">
              <a:off x="3937838" y="1519490"/>
              <a:ext cx="96132" cy="99336"/>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29" name="tandwiel 3a"/>
          <p:cNvSpPr>
            <a:spLocks/>
          </p:cNvSpPr>
          <p:nvPr/>
        </p:nvSpPr>
        <p:spPr bwMode="auto">
          <a:xfrm rot="18900000">
            <a:off x="5288329" y="4372258"/>
            <a:ext cx="965056" cy="965056"/>
          </a:xfrm>
          <a:prstGeom prst="donut">
            <a:avLst>
              <a:gd name="adj" fmla="val 22536"/>
            </a:avLst>
          </a:pr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30" name="tandwiel 3b"/>
          <p:cNvSpPr>
            <a:spLocks/>
          </p:cNvSpPr>
          <p:nvPr/>
        </p:nvSpPr>
        <p:spPr bwMode="auto">
          <a:xfrm rot="18900000">
            <a:off x="5566216" y="4650143"/>
            <a:ext cx="409279" cy="409279"/>
          </a:xfrm>
          <a:prstGeom prst="donut">
            <a:avLst>
              <a:gd name="adj" fmla="val 49136"/>
            </a:avLst>
          </a:pr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p:cNvSpPr>
          <p:nvPr>
            <p:ph type="title"/>
          </p:nvPr>
        </p:nvSpPr>
        <p:spPr/>
        <p:txBody>
          <a:bodyPr/>
          <a:lstStyle/>
          <a:p>
            <a:r>
              <a:rPr lang="nl-NL"/>
              <a:t>Betrokken instanties</a:t>
            </a:r>
            <a:endParaRPr lang="en-GB" dirty="0"/>
          </a:p>
        </p:txBody>
      </p:sp>
      <p:sp>
        <p:nvSpPr>
          <p:cNvPr id="3" name="Tijdelijke aanduiding voor tekst 2"/>
          <p:cNvSpPr>
            <a:spLocks noGrp="1"/>
          </p:cNvSpPr>
          <p:nvPr>
            <p:ph type="body" sz="quarter" idx="12"/>
          </p:nvPr>
        </p:nvSpPr>
        <p:spPr/>
        <p:txBody>
          <a:bodyPr/>
          <a:lstStyle/>
          <a:p>
            <a:pPr lvl="3"/>
            <a:r>
              <a:rPr lang="nl-NL" dirty="0"/>
              <a:t>Vreemdelingenketen</a:t>
            </a:r>
            <a:endParaRPr lang="en-GB" dirty="0"/>
          </a:p>
        </p:txBody>
      </p:sp>
      <p:sp>
        <p:nvSpPr>
          <p:cNvPr id="89" name="Rechthoek 88"/>
          <p:cNvSpPr/>
          <p:nvPr/>
        </p:nvSpPr>
        <p:spPr>
          <a:xfrm>
            <a:off x="8303097" y="2952230"/>
            <a:ext cx="2091453" cy="4184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r>
              <a:rPr lang="nl-NL" sz="2000" dirty="0">
                <a:solidFill>
                  <a:schemeClr val="tx2"/>
                </a:solidFill>
              </a:rPr>
              <a:t>Koninklijke </a:t>
            </a:r>
            <a:br>
              <a:rPr lang="nl-NL" sz="2000" dirty="0">
                <a:solidFill>
                  <a:schemeClr val="tx2"/>
                </a:solidFill>
              </a:rPr>
            </a:br>
            <a:r>
              <a:rPr lang="nl-NL" sz="2000" dirty="0">
                <a:solidFill>
                  <a:schemeClr val="tx2"/>
                </a:solidFill>
              </a:rPr>
              <a:t>Marechaussee</a:t>
            </a:r>
          </a:p>
        </p:txBody>
      </p:sp>
      <p:sp>
        <p:nvSpPr>
          <p:cNvPr id="91" name="Rechthoek 90"/>
          <p:cNvSpPr/>
          <p:nvPr/>
        </p:nvSpPr>
        <p:spPr>
          <a:xfrm>
            <a:off x="3061168" y="3333511"/>
            <a:ext cx="2963049" cy="4184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pPr algn="r"/>
            <a:r>
              <a:rPr lang="nl-NL" sz="2000" dirty="0">
                <a:solidFill>
                  <a:schemeClr val="tx2"/>
                </a:solidFill>
              </a:rPr>
              <a:t>Ministerie van </a:t>
            </a:r>
            <a:br>
              <a:rPr lang="nl-NL" sz="2000" dirty="0">
                <a:solidFill>
                  <a:schemeClr val="tx2"/>
                </a:solidFill>
              </a:rPr>
            </a:br>
            <a:r>
              <a:rPr lang="nl-NL" sz="2000" dirty="0">
                <a:solidFill>
                  <a:schemeClr val="tx2"/>
                </a:solidFill>
              </a:rPr>
              <a:t>Buitenlandse Zaken</a:t>
            </a:r>
          </a:p>
        </p:txBody>
      </p:sp>
      <p:sp>
        <p:nvSpPr>
          <p:cNvPr id="193" name="Rechthoek 192"/>
          <p:cNvSpPr/>
          <p:nvPr/>
        </p:nvSpPr>
        <p:spPr>
          <a:xfrm>
            <a:off x="2761781" y="7334427"/>
            <a:ext cx="1983719" cy="4184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pPr algn="r"/>
            <a:r>
              <a:rPr lang="nl-NL" sz="2000" dirty="0">
                <a:solidFill>
                  <a:schemeClr val="tx2"/>
                </a:solidFill>
              </a:rPr>
              <a:t>Gemeenten</a:t>
            </a:r>
          </a:p>
        </p:txBody>
      </p:sp>
      <p:sp>
        <p:nvSpPr>
          <p:cNvPr id="195" name="Rechthoek 194"/>
          <p:cNvSpPr/>
          <p:nvPr/>
        </p:nvSpPr>
        <p:spPr>
          <a:xfrm>
            <a:off x="952500" y="4286688"/>
            <a:ext cx="4315355" cy="6538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pPr algn="r"/>
            <a:r>
              <a:rPr lang="nl-NL" sz="2000" dirty="0">
                <a:solidFill>
                  <a:schemeClr val="tx2"/>
                </a:solidFill>
              </a:rPr>
              <a:t>Internationale Organisatie </a:t>
            </a:r>
            <a:br>
              <a:rPr lang="nl-NL" sz="2000" dirty="0">
                <a:solidFill>
                  <a:schemeClr val="tx2"/>
                </a:solidFill>
              </a:rPr>
            </a:br>
            <a:r>
              <a:rPr lang="nl-NL" sz="2000" dirty="0">
                <a:solidFill>
                  <a:schemeClr val="tx2"/>
                </a:solidFill>
              </a:rPr>
              <a:t>voor Migratie</a:t>
            </a:r>
          </a:p>
        </p:txBody>
      </p:sp>
      <p:sp>
        <p:nvSpPr>
          <p:cNvPr id="196" name="Rechthoek 195"/>
          <p:cNvSpPr/>
          <p:nvPr/>
        </p:nvSpPr>
        <p:spPr>
          <a:xfrm>
            <a:off x="1930414" y="5547747"/>
            <a:ext cx="2421860" cy="4184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pPr algn="r"/>
            <a:r>
              <a:rPr lang="nl-NL" sz="2000" dirty="0">
                <a:solidFill>
                  <a:schemeClr val="tx2"/>
                </a:solidFill>
              </a:rPr>
              <a:t>Raad voor de </a:t>
            </a:r>
            <a:br>
              <a:rPr lang="nl-NL" sz="2000" dirty="0">
                <a:solidFill>
                  <a:schemeClr val="tx2"/>
                </a:solidFill>
              </a:rPr>
            </a:br>
            <a:r>
              <a:rPr lang="nl-NL" sz="2000" dirty="0">
                <a:solidFill>
                  <a:schemeClr val="tx2"/>
                </a:solidFill>
              </a:rPr>
              <a:t>Rechtsbijstand</a:t>
            </a:r>
          </a:p>
        </p:txBody>
      </p:sp>
      <p:sp>
        <p:nvSpPr>
          <p:cNvPr id="197" name="Rechthoek 196"/>
          <p:cNvSpPr/>
          <p:nvPr/>
        </p:nvSpPr>
        <p:spPr>
          <a:xfrm>
            <a:off x="3615639" y="8014370"/>
            <a:ext cx="2167013" cy="4184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360000" bIns="0" rtlCol="0" anchor="ctr" anchorCtr="0"/>
          <a:lstStyle/>
          <a:p>
            <a:pPr algn="r"/>
            <a:r>
              <a:rPr lang="nl-NL" sz="2000" dirty="0">
                <a:solidFill>
                  <a:schemeClr val="tx2"/>
                </a:solidFill>
              </a:rPr>
              <a:t>Raad van </a:t>
            </a:r>
            <a:br>
              <a:rPr lang="nl-NL" sz="2000" dirty="0">
                <a:solidFill>
                  <a:schemeClr val="tx2"/>
                </a:solidFill>
              </a:rPr>
            </a:br>
            <a:r>
              <a:rPr lang="nl-NL" sz="2000" dirty="0">
                <a:solidFill>
                  <a:schemeClr val="tx2"/>
                </a:solidFill>
              </a:rPr>
              <a:t>State</a:t>
            </a:r>
          </a:p>
        </p:txBody>
      </p:sp>
      <p:sp>
        <p:nvSpPr>
          <p:cNvPr id="199" name="Rechthoek 198"/>
          <p:cNvSpPr/>
          <p:nvPr/>
        </p:nvSpPr>
        <p:spPr>
          <a:xfrm>
            <a:off x="14220746" y="6224246"/>
            <a:ext cx="2662524" cy="4184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nl-NL" sz="2000" dirty="0" err="1">
                <a:solidFill>
                  <a:schemeClr val="tx2"/>
                </a:solidFill>
              </a:rPr>
              <a:t>VluchtelingenWerk</a:t>
            </a:r>
            <a:r>
              <a:rPr lang="nl-NL" sz="2000" dirty="0">
                <a:solidFill>
                  <a:schemeClr val="tx2"/>
                </a:solidFill>
              </a:rPr>
              <a:t> </a:t>
            </a:r>
            <a:br>
              <a:rPr lang="nl-NL" sz="2000" dirty="0">
                <a:solidFill>
                  <a:schemeClr val="tx2"/>
                </a:solidFill>
              </a:rPr>
            </a:br>
            <a:r>
              <a:rPr lang="nl-NL" sz="2000" dirty="0">
                <a:solidFill>
                  <a:schemeClr val="tx2"/>
                </a:solidFill>
              </a:rPr>
              <a:t>Nederland</a:t>
            </a:r>
          </a:p>
        </p:txBody>
      </p:sp>
      <p:sp>
        <p:nvSpPr>
          <p:cNvPr id="200" name="Rechthoek 199"/>
          <p:cNvSpPr/>
          <p:nvPr/>
        </p:nvSpPr>
        <p:spPr>
          <a:xfrm>
            <a:off x="12624480" y="5144473"/>
            <a:ext cx="2502653" cy="4184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nl-NL" sz="2000" dirty="0">
                <a:solidFill>
                  <a:schemeClr val="tx2"/>
                </a:solidFill>
              </a:rPr>
              <a:t>Dienst Justitiële </a:t>
            </a:r>
            <a:br>
              <a:rPr lang="nl-NL" sz="2000" dirty="0">
                <a:solidFill>
                  <a:schemeClr val="tx2"/>
                </a:solidFill>
              </a:rPr>
            </a:br>
            <a:r>
              <a:rPr lang="nl-NL" sz="2000" dirty="0">
                <a:solidFill>
                  <a:schemeClr val="tx2"/>
                </a:solidFill>
              </a:rPr>
              <a:t>Instellingen</a:t>
            </a:r>
          </a:p>
        </p:txBody>
      </p:sp>
      <p:sp>
        <p:nvSpPr>
          <p:cNvPr id="201" name="Rechthoek 200"/>
          <p:cNvSpPr/>
          <p:nvPr/>
        </p:nvSpPr>
        <p:spPr>
          <a:xfrm>
            <a:off x="13166473" y="7457451"/>
            <a:ext cx="2843810" cy="4184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nl-NL" sz="2000" dirty="0">
                <a:solidFill>
                  <a:schemeClr val="tx2"/>
                </a:solidFill>
              </a:rPr>
              <a:t>Ministerie van </a:t>
            </a:r>
            <a:r>
              <a:rPr lang="nl-NL" sz="2000">
                <a:solidFill>
                  <a:schemeClr val="tx2"/>
                </a:solidFill>
              </a:rPr>
              <a:t/>
            </a:r>
            <a:br>
              <a:rPr lang="nl-NL" sz="2000">
                <a:solidFill>
                  <a:schemeClr val="tx2"/>
                </a:solidFill>
              </a:rPr>
            </a:br>
            <a:r>
              <a:rPr lang="nl-NL" sz="2000" smtClean="0">
                <a:solidFill>
                  <a:schemeClr val="tx2"/>
                </a:solidFill>
              </a:rPr>
              <a:t>Justitie en Veiligheid</a:t>
            </a:r>
            <a:endParaRPr lang="nl-NL" sz="2000" dirty="0">
              <a:solidFill>
                <a:schemeClr val="tx2"/>
              </a:solidFill>
            </a:endParaRPr>
          </a:p>
        </p:txBody>
      </p:sp>
      <p:sp>
        <p:nvSpPr>
          <p:cNvPr id="202" name="Rechthoek 201"/>
          <p:cNvSpPr/>
          <p:nvPr/>
        </p:nvSpPr>
        <p:spPr>
          <a:xfrm>
            <a:off x="5828285" y="2648102"/>
            <a:ext cx="2069128" cy="4184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nl-NL" sz="2000" dirty="0">
                <a:solidFill>
                  <a:schemeClr val="tx2"/>
                </a:solidFill>
              </a:rPr>
              <a:t>Nationale </a:t>
            </a:r>
            <a:br>
              <a:rPr lang="nl-NL" sz="2000" dirty="0">
                <a:solidFill>
                  <a:schemeClr val="tx2"/>
                </a:solidFill>
              </a:rPr>
            </a:br>
            <a:r>
              <a:rPr lang="nl-NL" sz="2000" dirty="0">
                <a:solidFill>
                  <a:schemeClr val="tx2"/>
                </a:solidFill>
              </a:rPr>
              <a:t>Politie</a:t>
            </a:r>
          </a:p>
        </p:txBody>
      </p:sp>
      <p:sp>
        <p:nvSpPr>
          <p:cNvPr id="203" name="Rechthoek 202"/>
          <p:cNvSpPr/>
          <p:nvPr/>
        </p:nvSpPr>
        <p:spPr>
          <a:xfrm>
            <a:off x="12992958" y="8926022"/>
            <a:ext cx="2837592" cy="3659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pPr algn="r"/>
            <a:r>
              <a:rPr lang="nl-NL" sz="2000" smtClean="0">
                <a:solidFill>
                  <a:schemeClr val="tx2"/>
                </a:solidFill>
              </a:rPr>
              <a:t>En nog veel meer…</a:t>
            </a:r>
            <a:endParaRPr lang="nl-NL" sz="2000" dirty="0">
              <a:solidFill>
                <a:schemeClr val="tx2"/>
              </a:solidFill>
            </a:endParaRPr>
          </a:p>
        </p:txBody>
      </p:sp>
      <p:grpSp>
        <p:nvGrpSpPr>
          <p:cNvPr id="176" name="tanden 3"/>
          <p:cNvGrpSpPr/>
          <p:nvPr/>
        </p:nvGrpSpPr>
        <p:grpSpPr>
          <a:xfrm>
            <a:off x="11232207" y="7659041"/>
            <a:ext cx="1201168" cy="1206018"/>
            <a:chOff x="3729145" y="1519490"/>
            <a:chExt cx="678028" cy="680765"/>
          </a:xfrm>
          <a:solidFill>
            <a:schemeClr val="tx2"/>
          </a:solidFill>
        </p:grpSpPr>
        <p:sp>
          <p:nvSpPr>
            <p:cNvPr id="177" name="Freeform 209"/>
            <p:cNvSpPr>
              <a:spLocks/>
            </p:cNvSpPr>
            <p:nvPr/>
          </p:nvSpPr>
          <p:spPr bwMode="auto">
            <a:xfrm rot="18900000">
              <a:off x="3810229" y="1604015"/>
              <a:ext cx="81713" cy="75304"/>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210"/>
            <p:cNvSpPr>
              <a:spLocks/>
            </p:cNvSpPr>
            <p:nvPr/>
          </p:nvSpPr>
          <p:spPr bwMode="auto">
            <a:xfrm rot="18900000">
              <a:off x="3729379" y="1727949"/>
              <a:ext cx="96132" cy="99336"/>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211"/>
            <p:cNvSpPr>
              <a:spLocks/>
            </p:cNvSpPr>
            <p:nvPr/>
          </p:nvSpPr>
          <p:spPr bwMode="auto">
            <a:xfrm rot="18900000">
              <a:off x="3729145" y="1892127"/>
              <a:ext cx="97735" cy="96132"/>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212"/>
            <p:cNvSpPr>
              <a:spLocks/>
            </p:cNvSpPr>
            <p:nvPr/>
          </p:nvSpPr>
          <p:spPr bwMode="auto">
            <a:xfrm rot="18900000">
              <a:off x="3813434" y="2034253"/>
              <a:ext cx="75304" cy="8491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213"/>
            <p:cNvSpPr>
              <a:spLocks/>
            </p:cNvSpPr>
            <p:nvPr/>
          </p:nvSpPr>
          <p:spPr bwMode="auto">
            <a:xfrm rot="18900000">
              <a:off x="3937604" y="2100586"/>
              <a:ext cx="97735" cy="96132"/>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214"/>
            <p:cNvSpPr>
              <a:spLocks/>
            </p:cNvSpPr>
            <p:nvPr/>
          </p:nvSpPr>
          <p:spPr bwMode="auto">
            <a:xfrm rot="18900000">
              <a:off x="4101547" y="2099315"/>
              <a:ext cx="96132" cy="10094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215"/>
            <p:cNvSpPr>
              <a:spLocks/>
            </p:cNvSpPr>
            <p:nvPr/>
          </p:nvSpPr>
          <p:spPr bwMode="auto">
            <a:xfrm rot="18900000">
              <a:off x="4244708" y="2037692"/>
              <a:ext cx="81713" cy="76906"/>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216"/>
            <p:cNvSpPr>
              <a:spLocks/>
            </p:cNvSpPr>
            <p:nvPr/>
          </p:nvSpPr>
          <p:spPr bwMode="auto">
            <a:xfrm rot="18900000">
              <a:off x="4310006" y="1890856"/>
              <a:ext cx="96132" cy="10094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217"/>
            <p:cNvSpPr>
              <a:spLocks/>
            </p:cNvSpPr>
            <p:nvPr/>
          </p:nvSpPr>
          <p:spPr bwMode="auto">
            <a:xfrm rot="18900000">
              <a:off x="4307837" y="1729553"/>
              <a:ext cx="99336" cy="96132"/>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218"/>
            <p:cNvSpPr>
              <a:spLocks/>
            </p:cNvSpPr>
            <p:nvPr/>
          </p:nvSpPr>
          <p:spPr bwMode="auto">
            <a:xfrm rot="18900000">
              <a:off x="4247112" y="1599775"/>
              <a:ext cx="76906" cy="8491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219"/>
            <p:cNvSpPr>
              <a:spLocks/>
            </p:cNvSpPr>
            <p:nvPr/>
          </p:nvSpPr>
          <p:spPr bwMode="auto">
            <a:xfrm rot="18900000">
              <a:off x="4099378" y="1521094"/>
              <a:ext cx="99336" cy="96132"/>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8" name="Freeform 220"/>
            <p:cNvSpPr>
              <a:spLocks/>
            </p:cNvSpPr>
            <p:nvPr/>
          </p:nvSpPr>
          <p:spPr bwMode="auto">
            <a:xfrm rot="18900000">
              <a:off x="3937838" y="1519490"/>
              <a:ext cx="96132" cy="99336"/>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89" name="tandwiel 3a"/>
          <p:cNvSpPr>
            <a:spLocks/>
          </p:cNvSpPr>
          <p:nvPr/>
        </p:nvSpPr>
        <p:spPr bwMode="auto">
          <a:xfrm rot="18900000">
            <a:off x="11349579" y="7778838"/>
            <a:ext cx="965056" cy="965056"/>
          </a:xfrm>
          <a:prstGeom prst="donut">
            <a:avLst>
              <a:gd name="adj" fmla="val 22536"/>
            </a:avLst>
          </a:pr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0" name="tandwiel 3b"/>
          <p:cNvSpPr>
            <a:spLocks/>
          </p:cNvSpPr>
          <p:nvPr/>
        </p:nvSpPr>
        <p:spPr bwMode="auto">
          <a:xfrm rot="18900000">
            <a:off x="11627466" y="8056723"/>
            <a:ext cx="409279" cy="409279"/>
          </a:xfrm>
          <a:prstGeom prst="donut">
            <a:avLst>
              <a:gd name="adj" fmla="val 49136"/>
            </a:avLst>
          </a:pr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191" name="tanden 2"/>
          <p:cNvGrpSpPr/>
          <p:nvPr/>
        </p:nvGrpSpPr>
        <p:grpSpPr>
          <a:xfrm>
            <a:off x="12344901" y="8212536"/>
            <a:ext cx="956012" cy="959871"/>
            <a:chOff x="5048946" y="1345450"/>
            <a:chExt cx="718266" cy="721165"/>
          </a:xfrm>
          <a:solidFill>
            <a:schemeClr val="bg2"/>
          </a:solidFill>
        </p:grpSpPr>
        <p:sp>
          <p:nvSpPr>
            <p:cNvPr id="192" name="Freeform 209"/>
            <p:cNvSpPr>
              <a:spLocks/>
            </p:cNvSpPr>
            <p:nvPr/>
          </p:nvSpPr>
          <p:spPr bwMode="auto">
            <a:xfrm rot="18900000">
              <a:off x="5134842" y="1434991"/>
              <a:ext cx="86562" cy="79773"/>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4" name="Freeform 210"/>
            <p:cNvSpPr>
              <a:spLocks/>
            </p:cNvSpPr>
            <p:nvPr/>
          </p:nvSpPr>
          <p:spPr bwMode="auto">
            <a:xfrm rot="18900000">
              <a:off x="5049194" y="1566280"/>
              <a:ext cx="101837" cy="105232"/>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98" name="Freeform 211"/>
            <p:cNvSpPr>
              <a:spLocks/>
            </p:cNvSpPr>
            <p:nvPr/>
          </p:nvSpPr>
          <p:spPr bwMode="auto">
            <a:xfrm rot="18900000">
              <a:off x="5048946" y="1740201"/>
              <a:ext cx="103535" cy="101837"/>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4" name="Freeform 212"/>
            <p:cNvSpPr>
              <a:spLocks/>
            </p:cNvSpPr>
            <p:nvPr/>
          </p:nvSpPr>
          <p:spPr bwMode="auto">
            <a:xfrm rot="18900000">
              <a:off x="5138237" y="1890762"/>
              <a:ext cx="79773" cy="8995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5" name="Freeform 213"/>
            <p:cNvSpPr>
              <a:spLocks/>
            </p:cNvSpPr>
            <p:nvPr/>
          </p:nvSpPr>
          <p:spPr bwMode="auto">
            <a:xfrm rot="18900000">
              <a:off x="5269776" y="1961032"/>
              <a:ext cx="103535" cy="101837"/>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6" name="Freeform 214"/>
            <p:cNvSpPr>
              <a:spLocks/>
            </p:cNvSpPr>
            <p:nvPr/>
          </p:nvSpPr>
          <p:spPr bwMode="auto">
            <a:xfrm rot="18900000">
              <a:off x="5443448" y="1959685"/>
              <a:ext cx="101837" cy="10693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7" name="Freeform 215"/>
            <p:cNvSpPr>
              <a:spLocks/>
            </p:cNvSpPr>
            <p:nvPr/>
          </p:nvSpPr>
          <p:spPr bwMode="auto">
            <a:xfrm rot="18900000">
              <a:off x="5595105" y="1894405"/>
              <a:ext cx="86562" cy="81470"/>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8" name="Freeform 216"/>
            <p:cNvSpPr>
              <a:spLocks/>
            </p:cNvSpPr>
            <p:nvPr/>
          </p:nvSpPr>
          <p:spPr bwMode="auto">
            <a:xfrm rot="18900000">
              <a:off x="5664278" y="1738855"/>
              <a:ext cx="101837" cy="10693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09" name="Freeform 217"/>
            <p:cNvSpPr>
              <a:spLocks/>
            </p:cNvSpPr>
            <p:nvPr/>
          </p:nvSpPr>
          <p:spPr bwMode="auto">
            <a:xfrm rot="18900000">
              <a:off x="5661980" y="1567979"/>
              <a:ext cx="105232" cy="101837"/>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0" name="Freeform 218"/>
            <p:cNvSpPr>
              <a:spLocks/>
            </p:cNvSpPr>
            <p:nvPr/>
          </p:nvSpPr>
          <p:spPr bwMode="auto">
            <a:xfrm rot="18900000">
              <a:off x="5597652" y="1430499"/>
              <a:ext cx="81470" cy="8995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1" name="Freeform 219"/>
            <p:cNvSpPr>
              <a:spLocks/>
            </p:cNvSpPr>
            <p:nvPr/>
          </p:nvSpPr>
          <p:spPr bwMode="auto">
            <a:xfrm rot="18900000">
              <a:off x="5441150" y="1347149"/>
              <a:ext cx="105232" cy="101837"/>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2" name="Freeform 220"/>
            <p:cNvSpPr>
              <a:spLocks/>
            </p:cNvSpPr>
            <p:nvPr/>
          </p:nvSpPr>
          <p:spPr bwMode="auto">
            <a:xfrm rot="18900000">
              <a:off x="5270024" y="1345450"/>
              <a:ext cx="101837" cy="105232"/>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13" name="tandwiel 2"/>
          <p:cNvSpPr>
            <a:spLocks/>
          </p:cNvSpPr>
          <p:nvPr/>
        </p:nvSpPr>
        <p:spPr bwMode="auto">
          <a:xfrm rot="18900000">
            <a:off x="12438137" y="8307702"/>
            <a:ext cx="768090" cy="768090"/>
          </a:xfrm>
          <a:prstGeom prst="donut">
            <a:avLst>
              <a:gd name="adj" fmla="val 22536"/>
            </a:avLst>
          </a:pr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214" name="tanden1"/>
          <p:cNvGrpSpPr/>
          <p:nvPr/>
        </p:nvGrpSpPr>
        <p:grpSpPr>
          <a:xfrm>
            <a:off x="12007728" y="6603307"/>
            <a:ext cx="1466672" cy="1466672"/>
            <a:chOff x="4159891" y="778007"/>
            <a:chExt cx="1001756" cy="1001756"/>
          </a:xfrm>
          <a:solidFill>
            <a:schemeClr val="accent3"/>
          </a:solidFill>
        </p:grpSpPr>
        <p:sp>
          <p:nvSpPr>
            <p:cNvPr id="215" name="Freeform 209"/>
            <p:cNvSpPr>
              <a:spLocks/>
            </p:cNvSpPr>
            <p:nvPr/>
          </p:nvSpPr>
          <p:spPr bwMode="auto">
            <a:xfrm>
              <a:off x="4601500" y="778007"/>
              <a:ext cx="118538" cy="109241"/>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6" name="Freeform 210"/>
            <p:cNvSpPr>
              <a:spLocks/>
            </p:cNvSpPr>
            <p:nvPr/>
          </p:nvSpPr>
          <p:spPr bwMode="auto">
            <a:xfrm>
              <a:off x="4376048" y="824492"/>
              <a:ext cx="139455" cy="144104"/>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7" name="Freeform 211"/>
            <p:cNvSpPr>
              <a:spLocks/>
            </p:cNvSpPr>
            <p:nvPr/>
          </p:nvSpPr>
          <p:spPr bwMode="auto">
            <a:xfrm>
              <a:off x="4208701" y="994164"/>
              <a:ext cx="141781" cy="139455"/>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8" name="Freeform 212"/>
            <p:cNvSpPr>
              <a:spLocks/>
            </p:cNvSpPr>
            <p:nvPr/>
          </p:nvSpPr>
          <p:spPr bwMode="auto">
            <a:xfrm>
              <a:off x="4159891" y="1217293"/>
              <a:ext cx="109241" cy="12318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19" name="Freeform 213"/>
            <p:cNvSpPr>
              <a:spLocks/>
            </p:cNvSpPr>
            <p:nvPr/>
          </p:nvSpPr>
          <p:spPr bwMode="auto">
            <a:xfrm>
              <a:off x="4208701" y="1421828"/>
              <a:ext cx="141781" cy="139455"/>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0" name="Freeform 214"/>
            <p:cNvSpPr>
              <a:spLocks/>
            </p:cNvSpPr>
            <p:nvPr/>
          </p:nvSpPr>
          <p:spPr bwMode="auto">
            <a:xfrm>
              <a:off x="4376048" y="1586849"/>
              <a:ext cx="139455" cy="146429"/>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1" name="Freeform 215"/>
            <p:cNvSpPr>
              <a:spLocks/>
            </p:cNvSpPr>
            <p:nvPr/>
          </p:nvSpPr>
          <p:spPr bwMode="auto">
            <a:xfrm>
              <a:off x="4601500" y="1668199"/>
              <a:ext cx="118538" cy="111564"/>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2" name="Freeform 216"/>
            <p:cNvSpPr>
              <a:spLocks/>
            </p:cNvSpPr>
            <p:nvPr/>
          </p:nvSpPr>
          <p:spPr bwMode="auto">
            <a:xfrm>
              <a:off x="4803712" y="1586849"/>
              <a:ext cx="139455" cy="146429"/>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3" name="Freeform 217"/>
            <p:cNvSpPr>
              <a:spLocks/>
            </p:cNvSpPr>
            <p:nvPr/>
          </p:nvSpPr>
          <p:spPr bwMode="auto">
            <a:xfrm>
              <a:off x="4968733" y="1421828"/>
              <a:ext cx="144104" cy="139455"/>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4" name="Freeform 218"/>
            <p:cNvSpPr>
              <a:spLocks/>
            </p:cNvSpPr>
            <p:nvPr/>
          </p:nvSpPr>
          <p:spPr bwMode="auto">
            <a:xfrm>
              <a:off x="5050083" y="1217293"/>
              <a:ext cx="111564" cy="12318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5" name="Freeform 219"/>
            <p:cNvSpPr>
              <a:spLocks/>
            </p:cNvSpPr>
            <p:nvPr/>
          </p:nvSpPr>
          <p:spPr bwMode="auto">
            <a:xfrm>
              <a:off x="4968733" y="994164"/>
              <a:ext cx="144104" cy="139455"/>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26" name="Freeform 220"/>
            <p:cNvSpPr>
              <a:spLocks/>
            </p:cNvSpPr>
            <p:nvPr/>
          </p:nvSpPr>
          <p:spPr bwMode="auto">
            <a:xfrm>
              <a:off x="4803712" y="824492"/>
              <a:ext cx="139455" cy="144104"/>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227" name="tandwiel 1"/>
          <p:cNvGrpSpPr/>
          <p:nvPr/>
        </p:nvGrpSpPr>
        <p:grpSpPr>
          <a:xfrm>
            <a:off x="12161401" y="6756980"/>
            <a:ext cx="1157002" cy="1157002"/>
            <a:chOff x="4264483" y="882599"/>
            <a:chExt cx="790248" cy="790248"/>
          </a:xfrm>
        </p:grpSpPr>
        <p:sp>
          <p:nvSpPr>
            <p:cNvPr id="228" name="Ovaal 227"/>
            <p:cNvSpPr/>
            <p:nvPr/>
          </p:nvSpPr>
          <p:spPr>
            <a:xfrm>
              <a:off x="4306398" y="916618"/>
              <a:ext cx="716081" cy="716081"/>
            </a:xfrm>
            <a:prstGeom prst="ellipse">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en-US" sz="1600" dirty="0" err="1">
                <a:solidFill>
                  <a:schemeClr val="accent4"/>
                </a:solidFill>
              </a:endParaRPr>
            </a:p>
          </p:txBody>
        </p:sp>
        <p:sp>
          <p:nvSpPr>
            <p:cNvPr id="229" name="Freeform 221"/>
            <p:cNvSpPr>
              <a:spLocks/>
            </p:cNvSpPr>
            <p:nvPr/>
          </p:nvSpPr>
          <p:spPr bwMode="auto">
            <a:xfrm>
              <a:off x="4264483" y="882599"/>
              <a:ext cx="790248" cy="790248"/>
            </a:xfrm>
            <a:prstGeom prst="donut">
              <a:avLst>
                <a:gd name="adj" fmla="val 11175"/>
              </a:avLst>
            </a:pr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230" name="tanden 2"/>
          <p:cNvGrpSpPr/>
          <p:nvPr/>
        </p:nvGrpSpPr>
        <p:grpSpPr>
          <a:xfrm>
            <a:off x="12224117" y="5628614"/>
            <a:ext cx="956012" cy="959871"/>
            <a:chOff x="5048946" y="1345450"/>
            <a:chExt cx="718266" cy="721165"/>
          </a:xfrm>
          <a:solidFill>
            <a:schemeClr val="accent1"/>
          </a:solidFill>
        </p:grpSpPr>
        <p:sp>
          <p:nvSpPr>
            <p:cNvPr id="231" name="Freeform 209"/>
            <p:cNvSpPr>
              <a:spLocks/>
            </p:cNvSpPr>
            <p:nvPr/>
          </p:nvSpPr>
          <p:spPr bwMode="auto">
            <a:xfrm rot="18900000">
              <a:off x="5134842" y="1434991"/>
              <a:ext cx="86562" cy="79773"/>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2" name="Freeform 210"/>
            <p:cNvSpPr>
              <a:spLocks/>
            </p:cNvSpPr>
            <p:nvPr/>
          </p:nvSpPr>
          <p:spPr bwMode="auto">
            <a:xfrm rot="18900000">
              <a:off x="5049194" y="1566280"/>
              <a:ext cx="101837" cy="105232"/>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3" name="Freeform 211"/>
            <p:cNvSpPr>
              <a:spLocks/>
            </p:cNvSpPr>
            <p:nvPr/>
          </p:nvSpPr>
          <p:spPr bwMode="auto">
            <a:xfrm rot="18900000">
              <a:off x="5048946" y="1740201"/>
              <a:ext cx="103535" cy="101837"/>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4" name="Freeform 212"/>
            <p:cNvSpPr>
              <a:spLocks/>
            </p:cNvSpPr>
            <p:nvPr/>
          </p:nvSpPr>
          <p:spPr bwMode="auto">
            <a:xfrm rot="18900000">
              <a:off x="5138237" y="1890762"/>
              <a:ext cx="79773" cy="8995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 name="Freeform 213"/>
            <p:cNvSpPr>
              <a:spLocks/>
            </p:cNvSpPr>
            <p:nvPr/>
          </p:nvSpPr>
          <p:spPr bwMode="auto">
            <a:xfrm rot="18900000">
              <a:off x="5269776" y="1961032"/>
              <a:ext cx="103535" cy="101837"/>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6" name="Freeform 214"/>
            <p:cNvSpPr>
              <a:spLocks/>
            </p:cNvSpPr>
            <p:nvPr/>
          </p:nvSpPr>
          <p:spPr bwMode="auto">
            <a:xfrm rot="18900000">
              <a:off x="5443448" y="1959685"/>
              <a:ext cx="101837" cy="10693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7" name="Freeform 215"/>
            <p:cNvSpPr>
              <a:spLocks/>
            </p:cNvSpPr>
            <p:nvPr/>
          </p:nvSpPr>
          <p:spPr bwMode="auto">
            <a:xfrm rot="18900000">
              <a:off x="5595105" y="1894405"/>
              <a:ext cx="86562" cy="81470"/>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8" name="Freeform 216"/>
            <p:cNvSpPr>
              <a:spLocks/>
            </p:cNvSpPr>
            <p:nvPr/>
          </p:nvSpPr>
          <p:spPr bwMode="auto">
            <a:xfrm rot="18900000">
              <a:off x="5664278" y="1738855"/>
              <a:ext cx="101837" cy="10693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39" name="Freeform 217"/>
            <p:cNvSpPr>
              <a:spLocks/>
            </p:cNvSpPr>
            <p:nvPr/>
          </p:nvSpPr>
          <p:spPr bwMode="auto">
            <a:xfrm rot="18900000">
              <a:off x="5661980" y="1567979"/>
              <a:ext cx="105232" cy="101837"/>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0" name="Freeform 218"/>
            <p:cNvSpPr>
              <a:spLocks/>
            </p:cNvSpPr>
            <p:nvPr/>
          </p:nvSpPr>
          <p:spPr bwMode="auto">
            <a:xfrm rot="18900000">
              <a:off x="5597652" y="1430499"/>
              <a:ext cx="81470" cy="8995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1" name="Freeform 219"/>
            <p:cNvSpPr>
              <a:spLocks/>
            </p:cNvSpPr>
            <p:nvPr/>
          </p:nvSpPr>
          <p:spPr bwMode="auto">
            <a:xfrm rot="18900000">
              <a:off x="5441150" y="1347149"/>
              <a:ext cx="105232" cy="101837"/>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2" name="Freeform 220"/>
            <p:cNvSpPr>
              <a:spLocks/>
            </p:cNvSpPr>
            <p:nvPr/>
          </p:nvSpPr>
          <p:spPr bwMode="auto">
            <a:xfrm rot="18900000">
              <a:off x="5270024" y="1345450"/>
              <a:ext cx="101837" cy="105232"/>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43" name="tandwiel 2"/>
          <p:cNvSpPr>
            <a:spLocks/>
          </p:cNvSpPr>
          <p:nvPr/>
        </p:nvSpPr>
        <p:spPr bwMode="auto">
          <a:xfrm rot="18900000">
            <a:off x="12317353" y="5723780"/>
            <a:ext cx="768090" cy="768090"/>
          </a:xfrm>
          <a:prstGeom prst="donut">
            <a:avLst>
              <a:gd name="adj" fmla="val 22536"/>
            </a:avLst>
          </a:pr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nvGrpSpPr>
          <p:cNvPr id="247" name="tanden 3"/>
          <p:cNvGrpSpPr/>
          <p:nvPr/>
        </p:nvGrpSpPr>
        <p:grpSpPr>
          <a:xfrm rot="2698978">
            <a:off x="13167995" y="5897992"/>
            <a:ext cx="1201168" cy="1206018"/>
            <a:chOff x="3729145" y="1519490"/>
            <a:chExt cx="678028" cy="680765"/>
          </a:xfrm>
          <a:solidFill>
            <a:schemeClr val="bg2"/>
          </a:solidFill>
        </p:grpSpPr>
        <p:sp>
          <p:nvSpPr>
            <p:cNvPr id="248" name="Freeform 209"/>
            <p:cNvSpPr>
              <a:spLocks/>
            </p:cNvSpPr>
            <p:nvPr/>
          </p:nvSpPr>
          <p:spPr bwMode="auto">
            <a:xfrm rot="18900000">
              <a:off x="3810229" y="1604015"/>
              <a:ext cx="81713" cy="75304"/>
            </a:xfrm>
            <a:custGeom>
              <a:avLst/>
              <a:gdLst>
                <a:gd name="T0" fmla="*/ 18 w 102"/>
                <a:gd name="T1" fmla="*/ 0 h 95"/>
                <a:gd name="T2" fmla="*/ 85 w 102"/>
                <a:gd name="T3" fmla="*/ 0 h 95"/>
                <a:gd name="T4" fmla="*/ 102 w 102"/>
                <a:gd name="T5" fmla="*/ 95 h 95"/>
                <a:gd name="T6" fmla="*/ 0 w 102"/>
                <a:gd name="T7" fmla="*/ 95 h 95"/>
                <a:gd name="T8" fmla="*/ 18 w 102"/>
                <a:gd name="T9" fmla="*/ 0 h 95"/>
              </a:gdLst>
              <a:ahLst/>
              <a:cxnLst>
                <a:cxn ang="0">
                  <a:pos x="T0" y="T1"/>
                </a:cxn>
                <a:cxn ang="0">
                  <a:pos x="T2" y="T3"/>
                </a:cxn>
                <a:cxn ang="0">
                  <a:pos x="T4" y="T5"/>
                </a:cxn>
                <a:cxn ang="0">
                  <a:pos x="T6" y="T7"/>
                </a:cxn>
                <a:cxn ang="0">
                  <a:pos x="T8" y="T9"/>
                </a:cxn>
              </a:cxnLst>
              <a:rect l="0" t="0" r="r" b="b"/>
              <a:pathLst>
                <a:path w="102" h="95">
                  <a:moveTo>
                    <a:pt x="18" y="0"/>
                  </a:moveTo>
                  <a:lnTo>
                    <a:pt x="85" y="0"/>
                  </a:lnTo>
                  <a:lnTo>
                    <a:pt x="102" y="95"/>
                  </a:lnTo>
                  <a:lnTo>
                    <a:pt x="0" y="9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49" name="Freeform 210"/>
            <p:cNvSpPr>
              <a:spLocks/>
            </p:cNvSpPr>
            <p:nvPr/>
          </p:nvSpPr>
          <p:spPr bwMode="auto">
            <a:xfrm rot="18900000">
              <a:off x="3729379" y="1727949"/>
              <a:ext cx="96132" cy="99336"/>
            </a:xfrm>
            <a:custGeom>
              <a:avLst/>
              <a:gdLst>
                <a:gd name="T0" fmla="*/ 57 w 119"/>
                <a:gd name="T1" fmla="*/ 0 h 123"/>
                <a:gd name="T2" fmla="*/ 119 w 119"/>
                <a:gd name="T3" fmla="*/ 72 h 123"/>
                <a:gd name="T4" fmla="*/ 31 w 119"/>
                <a:gd name="T5" fmla="*/ 123 h 123"/>
                <a:gd name="T6" fmla="*/ 0 w 119"/>
                <a:gd name="T7" fmla="*/ 31 h 123"/>
                <a:gd name="T8" fmla="*/ 57 w 119"/>
                <a:gd name="T9" fmla="*/ 0 h 123"/>
              </a:gdLst>
              <a:ahLst/>
              <a:cxnLst>
                <a:cxn ang="0">
                  <a:pos x="T0" y="T1"/>
                </a:cxn>
                <a:cxn ang="0">
                  <a:pos x="T2" y="T3"/>
                </a:cxn>
                <a:cxn ang="0">
                  <a:pos x="T4" y="T5"/>
                </a:cxn>
                <a:cxn ang="0">
                  <a:pos x="T6" y="T7"/>
                </a:cxn>
                <a:cxn ang="0">
                  <a:pos x="T8" y="T9"/>
                </a:cxn>
              </a:cxnLst>
              <a:rect l="0" t="0" r="r" b="b"/>
              <a:pathLst>
                <a:path w="119" h="123">
                  <a:moveTo>
                    <a:pt x="57" y="0"/>
                  </a:moveTo>
                  <a:lnTo>
                    <a:pt x="119" y="72"/>
                  </a:lnTo>
                  <a:lnTo>
                    <a:pt x="31" y="123"/>
                  </a:lnTo>
                  <a:lnTo>
                    <a:pt x="0" y="31"/>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0" name="Freeform 211"/>
            <p:cNvSpPr>
              <a:spLocks/>
            </p:cNvSpPr>
            <p:nvPr/>
          </p:nvSpPr>
          <p:spPr bwMode="auto">
            <a:xfrm rot="18900000">
              <a:off x="3729145" y="1892127"/>
              <a:ext cx="97735" cy="96132"/>
            </a:xfrm>
            <a:custGeom>
              <a:avLst/>
              <a:gdLst>
                <a:gd name="T0" fmla="*/ 31 w 124"/>
                <a:gd name="T1" fmla="*/ 0 h 120"/>
                <a:gd name="T2" fmla="*/ 124 w 124"/>
                <a:gd name="T3" fmla="*/ 32 h 120"/>
                <a:gd name="T4" fmla="*/ 73 w 124"/>
                <a:gd name="T5" fmla="*/ 120 h 120"/>
                <a:gd name="T6" fmla="*/ 0 w 124"/>
                <a:gd name="T7" fmla="*/ 57 h 120"/>
                <a:gd name="T8" fmla="*/ 31 w 124"/>
                <a:gd name="T9" fmla="*/ 0 h 120"/>
              </a:gdLst>
              <a:ahLst/>
              <a:cxnLst>
                <a:cxn ang="0">
                  <a:pos x="T0" y="T1"/>
                </a:cxn>
                <a:cxn ang="0">
                  <a:pos x="T2" y="T3"/>
                </a:cxn>
                <a:cxn ang="0">
                  <a:pos x="T4" y="T5"/>
                </a:cxn>
                <a:cxn ang="0">
                  <a:pos x="T6" y="T7"/>
                </a:cxn>
                <a:cxn ang="0">
                  <a:pos x="T8" y="T9"/>
                </a:cxn>
              </a:cxnLst>
              <a:rect l="0" t="0" r="r" b="b"/>
              <a:pathLst>
                <a:path w="124" h="120">
                  <a:moveTo>
                    <a:pt x="31" y="0"/>
                  </a:moveTo>
                  <a:lnTo>
                    <a:pt x="124" y="32"/>
                  </a:lnTo>
                  <a:lnTo>
                    <a:pt x="73" y="120"/>
                  </a:lnTo>
                  <a:lnTo>
                    <a:pt x="0" y="57"/>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1" name="Freeform 212"/>
            <p:cNvSpPr>
              <a:spLocks/>
            </p:cNvSpPr>
            <p:nvPr/>
          </p:nvSpPr>
          <p:spPr bwMode="auto">
            <a:xfrm rot="18900000">
              <a:off x="3813434" y="2034253"/>
              <a:ext cx="75304" cy="84917"/>
            </a:xfrm>
            <a:custGeom>
              <a:avLst/>
              <a:gdLst>
                <a:gd name="T0" fmla="*/ 94 w 94"/>
                <a:gd name="T1" fmla="*/ 0 h 104"/>
                <a:gd name="T2" fmla="*/ 94 w 94"/>
                <a:gd name="T3" fmla="*/ 104 h 104"/>
                <a:gd name="T4" fmla="*/ 0 w 94"/>
                <a:gd name="T5" fmla="*/ 84 h 104"/>
                <a:gd name="T6" fmla="*/ 0 w 94"/>
                <a:gd name="T7" fmla="*/ 20 h 104"/>
                <a:gd name="T8" fmla="*/ 94 w 94"/>
                <a:gd name="T9" fmla="*/ 0 h 104"/>
              </a:gdLst>
              <a:ahLst/>
              <a:cxnLst>
                <a:cxn ang="0">
                  <a:pos x="T0" y="T1"/>
                </a:cxn>
                <a:cxn ang="0">
                  <a:pos x="T2" y="T3"/>
                </a:cxn>
                <a:cxn ang="0">
                  <a:pos x="T4" y="T5"/>
                </a:cxn>
                <a:cxn ang="0">
                  <a:pos x="T6" y="T7"/>
                </a:cxn>
                <a:cxn ang="0">
                  <a:pos x="T8" y="T9"/>
                </a:cxn>
              </a:cxnLst>
              <a:rect l="0" t="0" r="r" b="b"/>
              <a:pathLst>
                <a:path w="94" h="104">
                  <a:moveTo>
                    <a:pt x="94" y="0"/>
                  </a:moveTo>
                  <a:lnTo>
                    <a:pt x="94" y="104"/>
                  </a:lnTo>
                  <a:lnTo>
                    <a:pt x="0" y="84"/>
                  </a:lnTo>
                  <a:lnTo>
                    <a:pt x="0" y="20"/>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2" name="Freeform 213"/>
            <p:cNvSpPr>
              <a:spLocks/>
            </p:cNvSpPr>
            <p:nvPr/>
          </p:nvSpPr>
          <p:spPr bwMode="auto">
            <a:xfrm rot="18900000">
              <a:off x="3937604" y="2100586"/>
              <a:ext cx="97735" cy="96132"/>
            </a:xfrm>
            <a:custGeom>
              <a:avLst/>
              <a:gdLst>
                <a:gd name="T0" fmla="*/ 73 w 124"/>
                <a:gd name="T1" fmla="*/ 0 h 120"/>
                <a:gd name="T2" fmla="*/ 124 w 124"/>
                <a:gd name="T3" fmla="*/ 90 h 120"/>
                <a:gd name="T4" fmla="*/ 31 w 124"/>
                <a:gd name="T5" fmla="*/ 120 h 120"/>
                <a:gd name="T6" fmla="*/ 0 w 124"/>
                <a:gd name="T7" fmla="*/ 65 h 120"/>
                <a:gd name="T8" fmla="*/ 73 w 124"/>
                <a:gd name="T9" fmla="*/ 0 h 120"/>
              </a:gdLst>
              <a:ahLst/>
              <a:cxnLst>
                <a:cxn ang="0">
                  <a:pos x="T0" y="T1"/>
                </a:cxn>
                <a:cxn ang="0">
                  <a:pos x="T2" y="T3"/>
                </a:cxn>
                <a:cxn ang="0">
                  <a:pos x="T4" y="T5"/>
                </a:cxn>
                <a:cxn ang="0">
                  <a:pos x="T6" y="T7"/>
                </a:cxn>
                <a:cxn ang="0">
                  <a:pos x="T8" y="T9"/>
                </a:cxn>
              </a:cxnLst>
              <a:rect l="0" t="0" r="r" b="b"/>
              <a:pathLst>
                <a:path w="124" h="120">
                  <a:moveTo>
                    <a:pt x="73" y="0"/>
                  </a:moveTo>
                  <a:lnTo>
                    <a:pt x="124" y="90"/>
                  </a:lnTo>
                  <a:lnTo>
                    <a:pt x="31" y="120"/>
                  </a:lnTo>
                  <a:lnTo>
                    <a:pt x="0" y="65"/>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3" name="Freeform 214"/>
            <p:cNvSpPr>
              <a:spLocks/>
            </p:cNvSpPr>
            <p:nvPr/>
          </p:nvSpPr>
          <p:spPr bwMode="auto">
            <a:xfrm rot="18900000">
              <a:off x="4101547" y="2099315"/>
              <a:ext cx="96132" cy="100940"/>
            </a:xfrm>
            <a:custGeom>
              <a:avLst/>
              <a:gdLst>
                <a:gd name="T0" fmla="*/ 31 w 119"/>
                <a:gd name="T1" fmla="*/ 0 h 126"/>
                <a:gd name="T2" fmla="*/ 119 w 119"/>
                <a:gd name="T3" fmla="*/ 53 h 126"/>
                <a:gd name="T4" fmla="*/ 57 w 119"/>
                <a:gd name="T5" fmla="*/ 126 h 126"/>
                <a:gd name="T6" fmla="*/ 0 w 119"/>
                <a:gd name="T7" fmla="*/ 92 h 126"/>
                <a:gd name="T8" fmla="*/ 31 w 119"/>
                <a:gd name="T9" fmla="*/ 0 h 126"/>
              </a:gdLst>
              <a:ahLst/>
              <a:cxnLst>
                <a:cxn ang="0">
                  <a:pos x="T0" y="T1"/>
                </a:cxn>
                <a:cxn ang="0">
                  <a:pos x="T2" y="T3"/>
                </a:cxn>
                <a:cxn ang="0">
                  <a:pos x="T4" y="T5"/>
                </a:cxn>
                <a:cxn ang="0">
                  <a:pos x="T6" y="T7"/>
                </a:cxn>
                <a:cxn ang="0">
                  <a:pos x="T8" y="T9"/>
                </a:cxn>
              </a:cxnLst>
              <a:rect l="0" t="0" r="r" b="b"/>
              <a:pathLst>
                <a:path w="119" h="126">
                  <a:moveTo>
                    <a:pt x="31" y="0"/>
                  </a:moveTo>
                  <a:lnTo>
                    <a:pt x="119" y="53"/>
                  </a:lnTo>
                  <a:lnTo>
                    <a:pt x="57" y="126"/>
                  </a:lnTo>
                  <a:lnTo>
                    <a:pt x="0" y="9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4" name="Freeform 215"/>
            <p:cNvSpPr>
              <a:spLocks/>
            </p:cNvSpPr>
            <p:nvPr/>
          </p:nvSpPr>
          <p:spPr bwMode="auto">
            <a:xfrm rot="18900000">
              <a:off x="4244708" y="2037692"/>
              <a:ext cx="81713" cy="76906"/>
            </a:xfrm>
            <a:custGeom>
              <a:avLst/>
              <a:gdLst>
                <a:gd name="T0" fmla="*/ 0 w 102"/>
                <a:gd name="T1" fmla="*/ 0 h 97"/>
                <a:gd name="T2" fmla="*/ 102 w 102"/>
                <a:gd name="T3" fmla="*/ 0 h 97"/>
                <a:gd name="T4" fmla="*/ 85 w 102"/>
                <a:gd name="T5" fmla="*/ 97 h 97"/>
                <a:gd name="T6" fmla="*/ 18 w 102"/>
                <a:gd name="T7" fmla="*/ 97 h 97"/>
                <a:gd name="T8" fmla="*/ 0 w 102"/>
                <a:gd name="T9" fmla="*/ 0 h 97"/>
              </a:gdLst>
              <a:ahLst/>
              <a:cxnLst>
                <a:cxn ang="0">
                  <a:pos x="T0" y="T1"/>
                </a:cxn>
                <a:cxn ang="0">
                  <a:pos x="T2" y="T3"/>
                </a:cxn>
                <a:cxn ang="0">
                  <a:pos x="T4" y="T5"/>
                </a:cxn>
                <a:cxn ang="0">
                  <a:pos x="T6" y="T7"/>
                </a:cxn>
                <a:cxn ang="0">
                  <a:pos x="T8" y="T9"/>
                </a:cxn>
              </a:cxnLst>
              <a:rect l="0" t="0" r="r" b="b"/>
              <a:pathLst>
                <a:path w="102" h="97">
                  <a:moveTo>
                    <a:pt x="0" y="0"/>
                  </a:moveTo>
                  <a:lnTo>
                    <a:pt x="102" y="0"/>
                  </a:lnTo>
                  <a:lnTo>
                    <a:pt x="85" y="97"/>
                  </a:lnTo>
                  <a:lnTo>
                    <a:pt x="18" y="9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5" name="Freeform 216"/>
            <p:cNvSpPr>
              <a:spLocks/>
            </p:cNvSpPr>
            <p:nvPr/>
          </p:nvSpPr>
          <p:spPr bwMode="auto">
            <a:xfrm rot="18900000">
              <a:off x="4310006" y="1890856"/>
              <a:ext cx="96132" cy="100940"/>
            </a:xfrm>
            <a:custGeom>
              <a:avLst/>
              <a:gdLst>
                <a:gd name="T0" fmla="*/ 89 w 120"/>
                <a:gd name="T1" fmla="*/ 0 h 126"/>
                <a:gd name="T2" fmla="*/ 120 w 120"/>
                <a:gd name="T3" fmla="*/ 92 h 126"/>
                <a:gd name="T4" fmla="*/ 63 w 120"/>
                <a:gd name="T5" fmla="*/ 126 h 126"/>
                <a:gd name="T6" fmla="*/ 0 w 120"/>
                <a:gd name="T7" fmla="*/ 53 h 126"/>
                <a:gd name="T8" fmla="*/ 89 w 120"/>
                <a:gd name="T9" fmla="*/ 0 h 126"/>
              </a:gdLst>
              <a:ahLst/>
              <a:cxnLst>
                <a:cxn ang="0">
                  <a:pos x="T0" y="T1"/>
                </a:cxn>
                <a:cxn ang="0">
                  <a:pos x="T2" y="T3"/>
                </a:cxn>
                <a:cxn ang="0">
                  <a:pos x="T4" y="T5"/>
                </a:cxn>
                <a:cxn ang="0">
                  <a:pos x="T6" y="T7"/>
                </a:cxn>
                <a:cxn ang="0">
                  <a:pos x="T8" y="T9"/>
                </a:cxn>
              </a:cxnLst>
              <a:rect l="0" t="0" r="r" b="b"/>
              <a:pathLst>
                <a:path w="120" h="126">
                  <a:moveTo>
                    <a:pt x="89" y="0"/>
                  </a:moveTo>
                  <a:lnTo>
                    <a:pt x="120" y="92"/>
                  </a:lnTo>
                  <a:lnTo>
                    <a:pt x="63" y="126"/>
                  </a:lnTo>
                  <a:lnTo>
                    <a:pt x="0" y="5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6" name="Freeform 217"/>
            <p:cNvSpPr>
              <a:spLocks/>
            </p:cNvSpPr>
            <p:nvPr/>
          </p:nvSpPr>
          <p:spPr bwMode="auto">
            <a:xfrm rot="18900000">
              <a:off x="4307837" y="1729553"/>
              <a:ext cx="99336" cy="96132"/>
            </a:xfrm>
            <a:custGeom>
              <a:avLst/>
              <a:gdLst>
                <a:gd name="T0" fmla="*/ 51 w 124"/>
                <a:gd name="T1" fmla="*/ 0 h 120"/>
                <a:gd name="T2" fmla="*/ 124 w 124"/>
                <a:gd name="T3" fmla="*/ 65 h 120"/>
                <a:gd name="T4" fmla="*/ 92 w 124"/>
                <a:gd name="T5" fmla="*/ 120 h 120"/>
                <a:gd name="T6" fmla="*/ 0 w 124"/>
                <a:gd name="T7" fmla="*/ 90 h 120"/>
                <a:gd name="T8" fmla="*/ 51 w 124"/>
                <a:gd name="T9" fmla="*/ 0 h 120"/>
              </a:gdLst>
              <a:ahLst/>
              <a:cxnLst>
                <a:cxn ang="0">
                  <a:pos x="T0" y="T1"/>
                </a:cxn>
                <a:cxn ang="0">
                  <a:pos x="T2" y="T3"/>
                </a:cxn>
                <a:cxn ang="0">
                  <a:pos x="T4" y="T5"/>
                </a:cxn>
                <a:cxn ang="0">
                  <a:pos x="T6" y="T7"/>
                </a:cxn>
                <a:cxn ang="0">
                  <a:pos x="T8" y="T9"/>
                </a:cxn>
              </a:cxnLst>
              <a:rect l="0" t="0" r="r" b="b"/>
              <a:pathLst>
                <a:path w="124" h="120">
                  <a:moveTo>
                    <a:pt x="51" y="0"/>
                  </a:moveTo>
                  <a:lnTo>
                    <a:pt x="124" y="65"/>
                  </a:lnTo>
                  <a:lnTo>
                    <a:pt x="92" y="120"/>
                  </a:lnTo>
                  <a:lnTo>
                    <a:pt x="0" y="90"/>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7" name="Freeform 218"/>
            <p:cNvSpPr>
              <a:spLocks/>
            </p:cNvSpPr>
            <p:nvPr/>
          </p:nvSpPr>
          <p:spPr bwMode="auto">
            <a:xfrm rot="18900000">
              <a:off x="4247112" y="1599775"/>
              <a:ext cx="76906" cy="84917"/>
            </a:xfrm>
            <a:custGeom>
              <a:avLst/>
              <a:gdLst>
                <a:gd name="T0" fmla="*/ 0 w 96"/>
                <a:gd name="T1" fmla="*/ 0 h 104"/>
                <a:gd name="T2" fmla="*/ 96 w 96"/>
                <a:gd name="T3" fmla="*/ 20 h 104"/>
                <a:gd name="T4" fmla="*/ 96 w 96"/>
                <a:gd name="T5" fmla="*/ 84 h 104"/>
                <a:gd name="T6" fmla="*/ 0 w 96"/>
                <a:gd name="T7" fmla="*/ 104 h 104"/>
                <a:gd name="T8" fmla="*/ 0 w 96"/>
                <a:gd name="T9" fmla="*/ 0 h 104"/>
              </a:gdLst>
              <a:ahLst/>
              <a:cxnLst>
                <a:cxn ang="0">
                  <a:pos x="T0" y="T1"/>
                </a:cxn>
                <a:cxn ang="0">
                  <a:pos x="T2" y="T3"/>
                </a:cxn>
                <a:cxn ang="0">
                  <a:pos x="T4" y="T5"/>
                </a:cxn>
                <a:cxn ang="0">
                  <a:pos x="T6" y="T7"/>
                </a:cxn>
                <a:cxn ang="0">
                  <a:pos x="T8" y="T9"/>
                </a:cxn>
              </a:cxnLst>
              <a:rect l="0" t="0" r="r" b="b"/>
              <a:pathLst>
                <a:path w="96" h="104">
                  <a:moveTo>
                    <a:pt x="0" y="0"/>
                  </a:moveTo>
                  <a:lnTo>
                    <a:pt x="96" y="20"/>
                  </a:lnTo>
                  <a:lnTo>
                    <a:pt x="96" y="84"/>
                  </a:lnTo>
                  <a:lnTo>
                    <a:pt x="0" y="1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8" name="Freeform 219"/>
            <p:cNvSpPr>
              <a:spLocks/>
            </p:cNvSpPr>
            <p:nvPr/>
          </p:nvSpPr>
          <p:spPr bwMode="auto">
            <a:xfrm rot="18900000">
              <a:off x="4099378" y="1521094"/>
              <a:ext cx="99336" cy="96132"/>
            </a:xfrm>
            <a:custGeom>
              <a:avLst/>
              <a:gdLst>
                <a:gd name="T0" fmla="*/ 92 w 124"/>
                <a:gd name="T1" fmla="*/ 0 h 120"/>
                <a:gd name="T2" fmla="*/ 124 w 124"/>
                <a:gd name="T3" fmla="*/ 57 h 120"/>
                <a:gd name="T4" fmla="*/ 51 w 124"/>
                <a:gd name="T5" fmla="*/ 120 h 120"/>
                <a:gd name="T6" fmla="*/ 0 w 124"/>
                <a:gd name="T7" fmla="*/ 32 h 120"/>
                <a:gd name="T8" fmla="*/ 92 w 124"/>
                <a:gd name="T9" fmla="*/ 0 h 120"/>
              </a:gdLst>
              <a:ahLst/>
              <a:cxnLst>
                <a:cxn ang="0">
                  <a:pos x="T0" y="T1"/>
                </a:cxn>
                <a:cxn ang="0">
                  <a:pos x="T2" y="T3"/>
                </a:cxn>
                <a:cxn ang="0">
                  <a:pos x="T4" y="T5"/>
                </a:cxn>
                <a:cxn ang="0">
                  <a:pos x="T6" y="T7"/>
                </a:cxn>
                <a:cxn ang="0">
                  <a:pos x="T8" y="T9"/>
                </a:cxn>
              </a:cxnLst>
              <a:rect l="0" t="0" r="r" b="b"/>
              <a:pathLst>
                <a:path w="124" h="120">
                  <a:moveTo>
                    <a:pt x="92" y="0"/>
                  </a:moveTo>
                  <a:lnTo>
                    <a:pt x="124" y="57"/>
                  </a:lnTo>
                  <a:lnTo>
                    <a:pt x="51" y="120"/>
                  </a:lnTo>
                  <a:lnTo>
                    <a:pt x="0" y="32"/>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59" name="Freeform 220"/>
            <p:cNvSpPr>
              <a:spLocks/>
            </p:cNvSpPr>
            <p:nvPr/>
          </p:nvSpPr>
          <p:spPr bwMode="auto">
            <a:xfrm rot="18900000">
              <a:off x="3937838" y="1519490"/>
              <a:ext cx="96132" cy="99336"/>
            </a:xfrm>
            <a:custGeom>
              <a:avLst/>
              <a:gdLst>
                <a:gd name="T0" fmla="*/ 63 w 120"/>
                <a:gd name="T1" fmla="*/ 0 h 123"/>
                <a:gd name="T2" fmla="*/ 120 w 120"/>
                <a:gd name="T3" fmla="*/ 31 h 123"/>
                <a:gd name="T4" fmla="*/ 89 w 120"/>
                <a:gd name="T5" fmla="*/ 123 h 123"/>
                <a:gd name="T6" fmla="*/ 0 w 120"/>
                <a:gd name="T7" fmla="*/ 72 h 123"/>
                <a:gd name="T8" fmla="*/ 63 w 120"/>
                <a:gd name="T9" fmla="*/ 0 h 123"/>
              </a:gdLst>
              <a:ahLst/>
              <a:cxnLst>
                <a:cxn ang="0">
                  <a:pos x="T0" y="T1"/>
                </a:cxn>
                <a:cxn ang="0">
                  <a:pos x="T2" y="T3"/>
                </a:cxn>
                <a:cxn ang="0">
                  <a:pos x="T4" y="T5"/>
                </a:cxn>
                <a:cxn ang="0">
                  <a:pos x="T6" y="T7"/>
                </a:cxn>
                <a:cxn ang="0">
                  <a:pos x="T8" y="T9"/>
                </a:cxn>
              </a:cxnLst>
              <a:rect l="0" t="0" r="r" b="b"/>
              <a:pathLst>
                <a:path w="120" h="123">
                  <a:moveTo>
                    <a:pt x="63" y="0"/>
                  </a:moveTo>
                  <a:lnTo>
                    <a:pt x="120" y="31"/>
                  </a:lnTo>
                  <a:lnTo>
                    <a:pt x="89" y="123"/>
                  </a:lnTo>
                  <a:lnTo>
                    <a:pt x="0" y="7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60" name="tandwiel 3a"/>
          <p:cNvSpPr>
            <a:spLocks/>
          </p:cNvSpPr>
          <p:nvPr/>
        </p:nvSpPr>
        <p:spPr bwMode="auto">
          <a:xfrm rot="21598978">
            <a:off x="13285367" y="6017789"/>
            <a:ext cx="965056" cy="965056"/>
          </a:xfrm>
          <a:prstGeom prst="donut">
            <a:avLst>
              <a:gd name="adj" fmla="val 22536"/>
            </a:avLst>
          </a:pr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261" name="tandwiel 3b"/>
          <p:cNvSpPr>
            <a:spLocks/>
          </p:cNvSpPr>
          <p:nvPr/>
        </p:nvSpPr>
        <p:spPr bwMode="auto">
          <a:xfrm rot="21598978">
            <a:off x="13563254" y="6295674"/>
            <a:ext cx="409279" cy="409279"/>
          </a:xfrm>
          <a:prstGeom prst="donut">
            <a:avLst>
              <a:gd name="adj" fmla="val 49136"/>
            </a:avLst>
          </a:pr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 name="Ovaal 4"/>
          <p:cNvSpPr/>
          <p:nvPr/>
        </p:nvSpPr>
        <p:spPr>
          <a:xfrm>
            <a:off x="5561460" y="4011769"/>
            <a:ext cx="6953417" cy="4825024"/>
          </a:xfrm>
          <a:prstGeom prst="ellipse">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Rechthoek 115"/>
          <p:cNvSpPr/>
          <p:nvPr/>
        </p:nvSpPr>
        <p:spPr>
          <a:xfrm>
            <a:off x="7510295" y="5961375"/>
            <a:ext cx="2592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nl-NL" sz="4800" b="1" dirty="0">
                <a:solidFill>
                  <a:schemeClr val="bg2"/>
                </a:solidFill>
              </a:rPr>
              <a:t>COA</a:t>
            </a:r>
          </a:p>
        </p:txBody>
      </p:sp>
      <p:sp>
        <p:nvSpPr>
          <p:cNvPr id="117" name="Rechthoek 116"/>
          <p:cNvSpPr/>
          <p:nvPr/>
        </p:nvSpPr>
        <p:spPr>
          <a:xfrm>
            <a:off x="5629827" y="5961375"/>
            <a:ext cx="2592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nl-NL" sz="4800" b="1" dirty="0">
                <a:solidFill>
                  <a:schemeClr val="bg2"/>
                </a:solidFill>
              </a:rPr>
              <a:t>IND</a:t>
            </a:r>
          </a:p>
        </p:txBody>
      </p:sp>
      <p:sp>
        <p:nvSpPr>
          <p:cNvPr id="118" name="Rechthoek 117"/>
          <p:cNvSpPr/>
          <p:nvPr/>
        </p:nvSpPr>
        <p:spPr>
          <a:xfrm>
            <a:off x="9560100" y="5961375"/>
            <a:ext cx="2592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nl-NL" sz="4800" b="1" dirty="0">
                <a:solidFill>
                  <a:schemeClr val="bg2"/>
                </a:solidFill>
              </a:rPr>
              <a:t>DT&amp;V</a:t>
            </a:r>
          </a:p>
        </p:txBody>
      </p:sp>
      <p:sp>
        <p:nvSpPr>
          <p:cNvPr id="244" name="Rechthoek 243"/>
          <p:cNvSpPr/>
          <p:nvPr/>
        </p:nvSpPr>
        <p:spPr>
          <a:xfrm>
            <a:off x="9400635" y="8590268"/>
            <a:ext cx="2249342" cy="8585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nl-NL" sz="2000" smtClean="0">
                <a:solidFill>
                  <a:schemeClr val="tx2"/>
                </a:solidFill>
              </a:rPr>
              <a:t>Raad voor de Rechtspraak</a:t>
            </a:r>
            <a:endParaRPr lang="nl-NL" sz="2000" dirty="0">
              <a:solidFill>
                <a:schemeClr val="tx2"/>
              </a:solidFill>
            </a:endParaRPr>
          </a:p>
        </p:txBody>
      </p:sp>
    </p:spTree>
    <p:extLst>
      <p:ext uri="{BB962C8B-B14F-4D97-AF65-F5344CB8AC3E}">
        <p14:creationId xmlns:p14="http://schemas.microsoft.com/office/powerpoint/2010/main" val="2607585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750" fill="hold"/>
                                        <p:tgtEl>
                                          <p:spTgt spid="117"/>
                                        </p:tgtEl>
                                        <p:attrNameLst>
                                          <p:attrName>ppt_w</p:attrName>
                                        </p:attrNameLst>
                                      </p:cBhvr>
                                      <p:tavLst>
                                        <p:tav tm="0">
                                          <p:val>
                                            <p:fltVal val="0"/>
                                          </p:val>
                                        </p:tav>
                                        <p:tav tm="100000">
                                          <p:val>
                                            <p:strVal val="#ppt_w"/>
                                          </p:val>
                                        </p:tav>
                                      </p:tavLst>
                                    </p:anim>
                                    <p:anim calcmode="lin" valueType="num">
                                      <p:cBhvr>
                                        <p:cTn id="8" dur="750" fill="hold"/>
                                        <p:tgtEl>
                                          <p:spTgt spid="117"/>
                                        </p:tgtEl>
                                        <p:attrNameLst>
                                          <p:attrName>ppt_h</p:attrName>
                                        </p:attrNameLst>
                                      </p:cBhvr>
                                      <p:tavLst>
                                        <p:tav tm="0">
                                          <p:val>
                                            <p:fltVal val="0"/>
                                          </p:val>
                                        </p:tav>
                                        <p:tav tm="100000">
                                          <p:val>
                                            <p:strVal val="#ppt_h"/>
                                          </p:val>
                                        </p:tav>
                                      </p:tavLst>
                                    </p:anim>
                                    <p:animEffect transition="in" filter="fade">
                                      <p:cBhvr>
                                        <p:cTn id="9" dur="750"/>
                                        <p:tgtEl>
                                          <p:spTgt spid="117"/>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750" fill="hold"/>
                                        <p:tgtEl>
                                          <p:spTgt spid="116"/>
                                        </p:tgtEl>
                                        <p:attrNameLst>
                                          <p:attrName>ppt_w</p:attrName>
                                        </p:attrNameLst>
                                      </p:cBhvr>
                                      <p:tavLst>
                                        <p:tav tm="0">
                                          <p:val>
                                            <p:fltVal val="0"/>
                                          </p:val>
                                        </p:tav>
                                        <p:tav tm="100000">
                                          <p:val>
                                            <p:strVal val="#ppt_w"/>
                                          </p:val>
                                        </p:tav>
                                      </p:tavLst>
                                    </p:anim>
                                    <p:anim calcmode="lin" valueType="num">
                                      <p:cBhvr>
                                        <p:cTn id="13" dur="750" fill="hold"/>
                                        <p:tgtEl>
                                          <p:spTgt spid="116"/>
                                        </p:tgtEl>
                                        <p:attrNameLst>
                                          <p:attrName>ppt_h</p:attrName>
                                        </p:attrNameLst>
                                      </p:cBhvr>
                                      <p:tavLst>
                                        <p:tav tm="0">
                                          <p:val>
                                            <p:fltVal val="0"/>
                                          </p:val>
                                        </p:tav>
                                        <p:tav tm="100000">
                                          <p:val>
                                            <p:strVal val="#ppt_h"/>
                                          </p:val>
                                        </p:tav>
                                      </p:tavLst>
                                    </p:anim>
                                    <p:animEffect transition="in" filter="fade">
                                      <p:cBhvr>
                                        <p:cTn id="14" dur="750"/>
                                        <p:tgtEl>
                                          <p:spTgt spid="11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18"/>
                                        </p:tgtEl>
                                        <p:attrNameLst>
                                          <p:attrName>style.visibility</p:attrName>
                                        </p:attrNameLst>
                                      </p:cBhvr>
                                      <p:to>
                                        <p:strVal val="visible"/>
                                      </p:to>
                                    </p:set>
                                    <p:anim calcmode="lin" valueType="num">
                                      <p:cBhvr>
                                        <p:cTn id="17" dur="750" fill="hold"/>
                                        <p:tgtEl>
                                          <p:spTgt spid="118"/>
                                        </p:tgtEl>
                                        <p:attrNameLst>
                                          <p:attrName>ppt_w</p:attrName>
                                        </p:attrNameLst>
                                      </p:cBhvr>
                                      <p:tavLst>
                                        <p:tav tm="0">
                                          <p:val>
                                            <p:fltVal val="0"/>
                                          </p:val>
                                        </p:tav>
                                        <p:tav tm="100000">
                                          <p:val>
                                            <p:strVal val="#ppt_w"/>
                                          </p:val>
                                        </p:tav>
                                      </p:tavLst>
                                    </p:anim>
                                    <p:anim calcmode="lin" valueType="num">
                                      <p:cBhvr>
                                        <p:cTn id="18" dur="750" fill="hold"/>
                                        <p:tgtEl>
                                          <p:spTgt spid="118"/>
                                        </p:tgtEl>
                                        <p:attrNameLst>
                                          <p:attrName>ppt_h</p:attrName>
                                        </p:attrNameLst>
                                      </p:cBhvr>
                                      <p:tavLst>
                                        <p:tav tm="0">
                                          <p:val>
                                            <p:fltVal val="0"/>
                                          </p:val>
                                        </p:tav>
                                        <p:tav tm="100000">
                                          <p:val>
                                            <p:strVal val="#ppt_h"/>
                                          </p:val>
                                        </p:tav>
                                      </p:tavLst>
                                    </p:anim>
                                    <p:animEffect transition="in" filter="fade">
                                      <p:cBhvr>
                                        <p:cTn id="19" dur="750"/>
                                        <p:tgtEl>
                                          <p:spTgt spid="118"/>
                                        </p:tgtEl>
                                      </p:cBhvr>
                                    </p:animEffect>
                                  </p:childTnLst>
                                </p:cTn>
                              </p:par>
                              <p:par>
                                <p:cTn id="20" presetID="21" presetClass="entr" presetSubtype="1" fill="hold" nodeType="withEffect">
                                  <p:stCondLst>
                                    <p:cond delay="1250"/>
                                  </p:stCondLst>
                                  <p:childTnLst>
                                    <p:set>
                                      <p:cBhvr>
                                        <p:cTn id="21" dur="1" fill="hold">
                                          <p:stCondLst>
                                            <p:cond delay="0"/>
                                          </p:stCondLst>
                                        </p:cTn>
                                        <p:tgtEl>
                                          <p:spTgt spid="80"/>
                                        </p:tgtEl>
                                        <p:attrNameLst>
                                          <p:attrName>style.visibility</p:attrName>
                                        </p:attrNameLst>
                                      </p:cBhvr>
                                      <p:to>
                                        <p:strVal val="visible"/>
                                      </p:to>
                                    </p:set>
                                    <p:animEffect transition="in" filter="wheel(1)">
                                      <p:cBhvr>
                                        <p:cTn id="22" dur="500"/>
                                        <p:tgtEl>
                                          <p:spTgt spid="80"/>
                                        </p:tgtEl>
                                      </p:cBhvr>
                                    </p:animEffect>
                                  </p:childTnLst>
                                </p:cTn>
                              </p:par>
                              <p:par>
                                <p:cTn id="23" presetID="23" presetClass="entr" presetSubtype="16" fill="hold" nodeType="withEffect">
                                  <p:stCondLst>
                                    <p:cond delay="1350"/>
                                  </p:stCondLst>
                                  <p:childTnLst>
                                    <p:set>
                                      <p:cBhvr>
                                        <p:cTn id="24" dur="1" fill="hold">
                                          <p:stCondLst>
                                            <p:cond delay="0"/>
                                          </p:stCondLst>
                                        </p:cTn>
                                        <p:tgtEl>
                                          <p:spTgt spid="67"/>
                                        </p:tgtEl>
                                        <p:attrNameLst>
                                          <p:attrName>style.visibility</p:attrName>
                                        </p:attrNameLst>
                                      </p:cBhvr>
                                      <p:to>
                                        <p:strVal val="visible"/>
                                      </p:to>
                                    </p:set>
                                    <p:anim calcmode="lin" valueType="num">
                                      <p:cBhvr>
                                        <p:cTn id="25" dur="250" fill="hold"/>
                                        <p:tgtEl>
                                          <p:spTgt spid="67"/>
                                        </p:tgtEl>
                                        <p:attrNameLst>
                                          <p:attrName>ppt_w</p:attrName>
                                        </p:attrNameLst>
                                      </p:cBhvr>
                                      <p:tavLst>
                                        <p:tav tm="0">
                                          <p:val>
                                            <p:fltVal val="0"/>
                                          </p:val>
                                        </p:tav>
                                        <p:tav tm="100000">
                                          <p:val>
                                            <p:strVal val="#ppt_w"/>
                                          </p:val>
                                        </p:tav>
                                      </p:tavLst>
                                    </p:anim>
                                    <p:anim calcmode="lin" valueType="num">
                                      <p:cBhvr>
                                        <p:cTn id="26" dur="250" fill="hold"/>
                                        <p:tgtEl>
                                          <p:spTgt spid="67"/>
                                        </p:tgtEl>
                                        <p:attrNameLst>
                                          <p:attrName>ppt_h</p:attrName>
                                        </p:attrNameLst>
                                      </p:cBhvr>
                                      <p:tavLst>
                                        <p:tav tm="0">
                                          <p:val>
                                            <p:fltVal val="0"/>
                                          </p:val>
                                        </p:tav>
                                        <p:tav tm="100000">
                                          <p:val>
                                            <p:strVal val="#ppt_h"/>
                                          </p:val>
                                        </p:tav>
                                      </p:tavLst>
                                    </p:anim>
                                  </p:childTnLst>
                                </p:cTn>
                              </p:par>
                              <p:par>
                                <p:cTn id="27" presetID="21" presetClass="entr" presetSubtype="1" fill="hold" grpId="0" nodeType="withEffect">
                                  <p:stCondLst>
                                    <p:cond delay="1450"/>
                                  </p:stCondLst>
                                  <p:childTnLst>
                                    <p:set>
                                      <p:cBhvr>
                                        <p:cTn id="28" dur="1" fill="hold">
                                          <p:stCondLst>
                                            <p:cond delay="0"/>
                                          </p:stCondLst>
                                        </p:cTn>
                                        <p:tgtEl>
                                          <p:spTgt spid="102"/>
                                        </p:tgtEl>
                                        <p:attrNameLst>
                                          <p:attrName>style.visibility</p:attrName>
                                        </p:attrNameLst>
                                      </p:cBhvr>
                                      <p:to>
                                        <p:strVal val="visible"/>
                                      </p:to>
                                    </p:set>
                                    <p:animEffect transition="in" filter="wheel(1)">
                                      <p:cBhvr>
                                        <p:cTn id="29" dur="500"/>
                                        <p:tgtEl>
                                          <p:spTgt spid="102"/>
                                        </p:tgtEl>
                                      </p:cBhvr>
                                    </p:animEffect>
                                  </p:childTnLst>
                                </p:cTn>
                              </p:par>
                              <p:par>
                                <p:cTn id="30" presetID="23" presetClass="entr" presetSubtype="16" fill="hold" nodeType="withEffect">
                                  <p:stCondLst>
                                    <p:cond delay="1550"/>
                                  </p:stCondLst>
                                  <p:childTnLst>
                                    <p:set>
                                      <p:cBhvr>
                                        <p:cTn id="31" dur="1" fill="hold">
                                          <p:stCondLst>
                                            <p:cond delay="0"/>
                                          </p:stCondLst>
                                        </p:cTn>
                                        <p:tgtEl>
                                          <p:spTgt spid="87"/>
                                        </p:tgtEl>
                                        <p:attrNameLst>
                                          <p:attrName>style.visibility</p:attrName>
                                        </p:attrNameLst>
                                      </p:cBhvr>
                                      <p:to>
                                        <p:strVal val="visible"/>
                                      </p:to>
                                    </p:set>
                                    <p:anim calcmode="lin" valueType="num">
                                      <p:cBhvr>
                                        <p:cTn id="32" dur="250" fill="hold"/>
                                        <p:tgtEl>
                                          <p:spTgt spid="87"/>
                                        </p:tgtEl>
                                        <p:attrNameLst>
                                          <p:attrName>ppt_w</p:attrName>
                                        </p:attrNameLst>
                                      </p:cBhvr>
                                      <p:tavLst>
                                        <p:tav tm="0">
                                          <p:val>
                                            <p:fltVal val="0"/>
                                          </p:val>
                                        </p:tav>
                                        <p:tav tm="100000">
                                          <p:val>
                                            <p:strVal val="#ppt_w"/>
                                          </p:val>
                                        </p:tav>
                                      </p:tavLst>
                                    </p:anim>
                                    <p:anim calcmode="lin" valueType="num">
                                      <p:cBhvr>
                                        <p:cTn id="33" dur="250" fill="hold"/>
                                        <p:tgtEl>
                                          <p:spTgt spid="87"/>
                                        </p:tgtEl>
                                        <p:attrNameLst>
                                          <p:attrName>ppt_h</p:attrName>
                                        </p:attrNameLst>
                                      </p:cBhvr>
                                      <p:tavLst>
                                        <p:tav tm="0">
                                          <p:val>
                                            <p:fltVal val="0"/>
                                          </p:val>
                                        </p:tav>
                                        <p:tav tm="100000">
                                          <p:val>
                                            <p:strVal val="#ppt_h"/>
                                          </p:val>
                                        </p:tav>
                                      </p:tavLst>
                                    </p:anim>
                                  </p:childTnLst>
                                </p:cTn>
                              </p:par>
                              <p:par>
                                <p:cTn id="34" presetID="21" presetClass="entr" presetSubtype="1" fill="hold" grpId="0" nodeType="withEffect">
                                  <p:stCondLst>
                                    <p:cond delay="1650"/>
                                  </p:stCondLst>
                                  <p:childTnLst>
                                    <p:set>
                                      <p:cBhvr>
                                        <p:cTn id="35" dur="1" fill="hold">
                                          <p:stCondLst>
                                            <p:cond delay="0"/>
                                          </p:stCondLst>
                                        </p:cTn>
                                        <p:tgtEl>
                                          <p:spTgt spid="129"/>
                                        </p:tgtEl>
                                        <p:attrNameLst>
                                          <p:attrName>style.visibility</p:attrName>
                                        </p:attrNameLst>
                                      </p:cBhvr>
                                      <p:to>
                                        <p:strVal val="visible"/>
                                      </p:to>
                                    </p:set>
                                    <p:animEffect transition="in" filter="wheel(1)">
                                      <p:cBhvr>
                                        <p:cTn id="36" dur="500"/>
                                        <p:tgtEl>
                                          <p:spTgt spid="129"/>
                                        </p:tgtEl>
                                      </p:cBhvr>
                                    </p:animEffect>
                                  </p:childTnLst>
                                </p:cTn>
                              </p:par>
                              <p:par>
                                <p:cTn id="37" presetID="23" presetClass="entr" presetSubtype="16" fill="hold" grpId="0" nodeType="withEffect">
                                  <p:stCondLst>
                                    <p:cond delay="1750"/>
                                  </p:stCondLst>
                                  <p:childTnLst>
                                    <p:set>
                                      <p:cBhvr>
                                        <p:cTn id="38" dur="1" fill="hold">
                                          <p:stCondLst>
                                            <p:cond delay="0"/>
                                          </p:stCondLst>
                                        </p:cTn>
                                        <p:tgtEl>
                                          <p:spTgt spid="130"/>
                                        </p:tgtEl>
                                        <p:attrNameLst>
                                          <p:attrName>style.visibility</p:attrName>
                                        </p:attrNameLst>
                                      </p:cBhvr>
                                      <p:to>
                                        <p:strVal val="visible"/>
                                      </p:to>
                                    </p:set>
                                    <p:anim calcmode="lin" valueType="num">
                                      <p:cBhvr>
                                        <p:cTn id="39" dur="250" fill="hold"/>
                                        <p:tgtEl>
                                          <p:spTgt spid="130"/>
                                        </p:tgtEl>
                                        <p:attrNameLst>
                                          <p:attrName>ppt_w</p:attrName>
                                        </p:attrNameLst>
                                      </p:cBhvr>
                                      <p:tavLst>
                                        <p:tav tm="0">
                                          <p:val>
                                            <p:fltVal val="0"/>
                                          </p:val>
                                        </p:tav>
                                        <p:tav tm="100000">
                                          <p:val>
                                            <p:strVal val="#ppt_w"/>
                                          </p:val>
                                        </p:tav>
                                      </p:tavLst>
                                    </p:anim>
                                    <p:anim calcmode="lin" valueType="num">
                                      <p:cBhvr>
                                        <p:cTn id="40" dur="250" fill="hold"/>
                                        <p:tgtEl>
                                          <p:spTgt spid="13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185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250" fill="hold"/>
                                        <p:tgtEl>
                                          <p:spTgt spid="103"/>
                                        </p:tgtEl>
                                        <p:attrNameLst>
                                          <p:attrName>ppt_w</p:attrName>
                                        </p:attrNameLst>
                                      </p:cBhvr>
                                      <p:tavLst>
                                        <p:tav tm="0">
                                          <p:val>
                                            <p:fltVal val="0"/>
                                          </p:val>
                                        </p:tav>
                                        <p:tav tm="100000">
                                          <p:val>
                                            <p:strVal val="#ppt_w"/>
                                          </p:val>
                                        </p:tav>
                                      </p:tavLst>
                                    </p:anim>
                                    <p:anim calcmode="lin" valueType="num">
                                      <p:cBhvr>
                                        <p:cTn id="44" dur="250" fill="hold"/>
                                        <p:tgtEl>
                                          <p:spTgt spid="103"/>
                                        </p:tgtEl>
                                        <p:attrNameLst>
                                          <p:attrName>ppt_h</p:attrName>
                                        </p:attrNameLst>
                                      </p:cBhvr>
                                      <p:tavLst>
                                        <p:tav tm="0">
                                          <p:val>
                                            <p:fltVal val="0"/>
                                          </p:val>
                                        </p:tav>
                                        <p:tav tm="100000">
                                          <p:val>
                                            <p:strVal val="#ppt_h"/>
                                          </p:val>
                                        </p:tav>
                                      </p:tavLst>
                                    </p:anim>
                                  </p:childTnLst>
                                </p:cTn>
                              </p:par>
                              <p:par>
                                <p:cTn id="45" presetID="21" presetClass="entr" presetSubtype="1" fill="hold" nodeType="withEffect">
                                  <p:stCondLst>
                                    <p:cond delay="1950"/>
                                  </p:stCondLst>
                                  <p:childTnLst>
                                    <p:set>
                                      <p:cBhvr>
                                        <p:cTn id="46" dur="1" fill="hold">
                                          <p:stCondLst>
                                            <p:cond delay="0"/>
                                          </p:stCondLst>
                                        </p:cTn>
                                        <p:tgtEl>
                                          <p:spTgt spid="144"/>
                                        </p:tgtEl>
                                        <p:attrNameLst>
                                          <p:attrName>style.visibility</p:attrName>
                                        </p:attrNameLst>
                                      </p:cBhvr>
                                      <p:to>
                                        <p:strVal val="visible"/>
                                      </p:to>
                                    </p:set>
                                    <p:animEffect transition="in" filter="wheel(1)">
                                      <p:cBhvr>
                                        <p:cTn id="47" dur="500"/>
                                        <p:tgtEl>
                                          <p:spTgt spid="144"/>
                                        </p:tgtEl>
                                      </p:cBhvr>
                                    </p:animEffect>
                                  </p:childTnLst>
                                </p:cTn>
                              </p:par>
                              <p:par>
                                <p:cTn id="48" presetID="23" presetClass="entr" presetSubtype="16" fill="hold" nodeType="withEffect">
                                  <p:stCondLst>
                                    <p:cond delay="2050"/>
                                  </p:stCondLst>
                                  <p:childTnLst>
                                    <p:set>
                                      <p:cBhvr>
                                        <p:cTn id="49" dur="1" fill="hold">
                                          <p:stCondLst>
                                            <p:cond delay="0"/>
                                          </p:stCondLst>
                                        </p:cTn>
                                        <p:tgtEl>
                                          <p:spTgt spid="131"/>
                                        </p:tgtEl>
                                        <p:attrNameLst>
                                          <p:attrName>style.visibility</p:attrName>
                                        </p:attrNameLst>
                                      </p:cBhvr>
                                      <p:to>
                                        <p:strVal val="visible"/>
                                      </p:to>
                                    </p:set>
                                    <p:anim calcmode="lin" valueType="num">
                                      <p:cBhvr>
                                        <p:cTn id="50" dur="250" fill="hold"/>
                                        <p:tgtEl>
                                          <p:spTgt spid="131"/>
                                        </p:tgtEl>
                                        <p:attrNameLst>
                                          <p:attrName>ppt_w</p:attrName>
                                        </p:attrNameLst>
                                      </p:cBhvr>
                                      <p:tavLst>
                                        <p:tav tm="0">
                                          <p:val>
                                            <p:fltVal val="0"/>
                                          </p:val>
                                        </p:tav>
                                        <p:tav tm="100000">
                                          <p:val>
                                            <p:strVal val="#ppt_w"/>
                                          </p:val>
                                        </p:tav>
                                      </p:tavLst>
                                    </p:anim>
                                    <p:anim calcmode="lin" valueType="num">
                                      <p:cBhvr>
                                        <p:cTn id="51" dur="250" fill="hold"/>
                                        <p:tgtEl>
                                          <p:spTgt spid="131"/>
                                        </p:tgtEl>
                                        <p:attrNameLst>
                                          <p:attrName>ppt_h</p:attrName>
                                        </p:attrNameLst>
                                      </p:cBhvr>
                                      <p:tavLst>
                                        <p:tav tm="0">
                                          <p:val>
                                            <p:fltVal val="0"/>
                                          </p:val>
                                        </p:tav>
                                        <p:tav tm="100000">
                                          <p:val>
                                            <p:strVal val="#ppt_h"/>
                                          </p:val>
                                        </p:tav>
                                      </p:tavLst>
                                    </p:anim>
                                  </p:childTnLst>
                                </p:cTn>
                              </p:par>
                              <p:par>
                                <p:cTn id="52" presetID="21" presetClass="entr" presetSubtype="1" fill="hold" grpId="0" nodeType="withEffect">
                                  <p:stCondLst>
                                    <p:cond delay="2150"/>
                                  </p:stCondLst>
                                  <p:childTnLst>
                                    <p:set>
                                      <p:cBhvr>
                                        <p:cTn id="53" dur="1" fill="hold">
                                          <p:stCondLst>
                                            <p:cond delay="0"/>
                                          </p:stCondLst>
                                        </p:cTn>
                                        <p:tgtEl>
                                          <p:spTgt spid="160"/>
                                        </p:tgtEl>
                                        <p:attrNameLst>
                                          <p:attrName>style.visibility</p:attrName>
                                        </p:attrNameLst>
                                      </p:cBhvr>
                                      <p:to>
                                        <p:strVal val="visible"/>
                                      </p:to>
                                    </p:set>
                                    <p:animEffect transition="in" filter="wheel(1)">
                                      <p:cBhvr>
                                        <p:cTn id="54" dur="500"/>
                                        <p:tgtEl>
                                          <p:spTgt spid="160"/>
                                        </p:tgtEl>
                                      </p:cBhvr>
                                    </p:animEffect>
                                  </p:childTnLst>
                                </p:cTn>
                              </p:par>
                              <p:par>
                                <p:cTn id="55" presetID="23" presetClass="entr" presetSubtype="16" fill="hold" nodeType="withEffect">
                                  <p:stCondLst>
                                    <p:cond delay="2250"/>
                                  </p:stCondLst>
                                  <p:childTnLst>
                                    <p:set>
                                      <p:cBhvr>
                                        <p:cTn id="56" dur="1" fill="hold">
                                          <p:stCondLst>
                                            <p:cond delay="0"/>
                                          </p:stCondLst>
                                        </p:cTn>
                                        <p:tgtEl>
                                          <p:spTgt spid="147"/>
                                        </p:tgtEl>
                                        <p:attrNameLst>
                                          <p:attrName>style.visibility</p:attrName>
                                        </p:attrNameLst>
                                      </p:cBhvr>
                                      <p:to>
                                        <p:strVal val="visible"/>
                                      </p:to>
                                    </p:set>
                                    <p:anim calcmode="lin" valueType="num">
                                      <p:cBhvr>
                                        <p:cTn id="57" dur="250" fill="hold"/>
                                        <p:tgtEl>
                                          <p:spTgt spid="147"/>
                                        </p:tgtEl>
                                        <p:attrNameLst>
                                          <p:attrName>ppt_w</p:attrName>
                                        </p:attrNameLst>
                                      </p:cBhvr>
                                      <p:tavLst>
                                        <p:tav tm="0">
                                          <p:val>
                                            <p:fltVal val="0"/>
                                          </p:val>
                                        </p:tav>
                                        <p:tav tm="100000">
                                          <p:val>
                                            <p:strVal val="#ppt_w"/>
                                          </p:val>
                                        </p:tav>
                                      </p:tavLst>
                                    </p:anim>
                                    <p:anim calcmode="lin" valueType="num">
                                      <p:cBhvr>
                                        <p:cTn id="58" dur="250" fill="hold"/>
                                        <p:tgtEl>
                                          <p:spTgt spid="147"/>
                                        </p:tgtEl>
                                        <p:attrNameLst>
                                          <p:attrName>ppt_h</p:attrName>
                                        </p:attrNameLst>
                                      </p:cBhvr>
                                      <p:tavLst>
                                        <p:tav tm="0">
                                          <p:val>
                                            <p:fltVal val="0"/>
                                          </p:val>
                                        </p:tav>
                                        <p:tav tm="100000">
                                          <p:val>
                                            <p:strVal val="#ppt_h"/>
                                          </p:val>
                                        </p:tav>
                                      </p:tavLst>
                                    </p:anim>
                                  </p:childTnLst>
                                </p:cTn>
                              </p:par>
                              <p:par>
                                <p:cTn id="59" presetID="21" presetClass="entr" presetSubtype="1" fill="hold" grpId="0" nodeType="withEffect">
                                  <p:stCondLst>
                                    <p:cond delay="2350"/>
                                  </p:stCondLst>
                                  <p:childTnLst>
                                    <p:set>
                                      <p:cBhvr>
                                        <p:cTn id="60" dur="1" fill="hold">
                                          <p:stCondLst>
                                            <p:cond delay="0"/>
                                          </p:stCondLst>
                                        </p:cTn>
                                        <p:tgtEl>
                                          <p:spTgt spid="174"/>
                                        </p:tgtEl>
                                        <p:attrNameLst>
                                          <p:attrName>style.visibility</p:attrName>
                                        </p:attrNameLst>
                                      </p:cBhvr>
                                      <p:to>
                                        <p:strVal val="visible"/>
                                      </p:to>
                                    </p:set>
                                    <p:animEffect transition="in" filter="wheel(1)">
                                      <p:cBhvr>
                                        <p:cTn id="61" dur="500"/>
                                        <p:tgtEl>
                                          <p:spTgt spid="174"/>
                                        </p:tgtEl>
                                      </p:cBhvr>
                                    </p:animEffect>
                                  </p:childTnLst>
                                </p:cTn>
                              </p:par>
                              <p:par>
                                <p:cTn id="62" presetID="23" presetClass="entr" presetSubtype="16" fill="hold" grpId="0" nodeType="withEffect">
                                  <p:stCondLst>
                                    <p:cond delay="2450"/>
                                  </p:stCondLst>
                                  <p:childTnLst>
                                    <p:set>
                                      <p:cBhvr>
                                        <p:cTn id="63" dur="1" fill="hold">
                                          <p:stCondLst>
                                            <p:cond delay="0"/>
                                          </p:stCondLst>
                                        </p:cTn>
                                        <p:tgtEl>
                                          <p:spTgt spid="175"/>
                                        </p:tgtEl>
                                        <p:attrNameLst>
                                          <p:attrName>style.visibility</p:attrName>
                                        </p:attrNameLst>
                                      </p:cBhvr>
                                      <p:to>
                                        <p:strVal val="visible"/>
                                      </p:to>
                                    </p:set>
                                    <p:anim calcmode="lin" valueType="num">
                                      <p:cBhvr>
                                        <p:cTn id="64" dur="250" fill="hold"/>
                                        <p:tgtEl>
                                          <p:spTgt spid="175"/>
                                        </p:tgtEl>
                                        <p:attrNameLst>
                                          <p:attrName>ppt_w</p:attrName>
                                        </p:attrNameLst>
                                      </p:cBhvr>
                                      <p:tavLst>
                                        <p:tav tm="0">
                                          <p:val>
                                            <p:fltVal val="0"/>
                                          </p:val>
                                        </p:tav>
                                        <p:tav tm="100000">
                                          <p:val>
                                            <p:strVal val="#ppt_w"/>
                                          </p:val>
                                        </p:tav>
                                      </p:tavLst>
                                    </p:anim>
                                    <p:anim calcmode="lin" valueType="num">
                                      <p:cBhvr>
                                        <p:cTn id="65" dur="250" fill="hold"/>
                                        <p:tgtEl>
                                          <p:spTgt spid="175"/>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2550"/>
                                  </p:stCondLst>
                                  <p:childTnLst>
                                    <p:set>
                                      <p:cBhvr>
                                        <p:cTn id="67" dur="1" fill="hold">
                                          <p:stCondLst>
                                            <p:cond delay="0"/>
                                          </p:stCondLst>
                                        </p:cTn>
                                        <p:tgtEl>
                                          <p:spTgt spid="161"/>
                                        </p:tgtEl>
                                        <p:attrNameLst>
                                          <p:attrName>style.visibility</p:attrName>
                                        </p:attrNameLst>
                                      </p:cBhvr>
                                      <p:to>
                                        <p:strVal val="visible"/>
                                      </p:to>
                                    </p:set>
                                    <p:anim calcmode="lin" valueType="num">
                                      <p:cBhvr>
                                        <p:cTn id="68" dur="250" fill="hold"/>
                                        <p:tgtEl>
                                          <p:spTgt spid="161"/>
                                        </p:tgtEl>
                                        <p:attrNameLst>
                                          <p:attrName>ppt_w</p:attrName>
                                        </p:attrNameLst>
                                      </p:cBhvr>
                                      <p:tavLst>
                                        <p:tav tm="0">
                                          <p:val>
                                            <p:fltVal val="0"/>
                                          </p:val>
                                        </p:tav>
                                        <p:tav tm="100000">
                                          <p:val>
                                            <p:strVal val="#ppt_w"/>
                                          </p:val>
                                        </p:tav>
                                      </p:tavLst>
                                    </p:anim>
                                    <p:anim calcmode="lin" valueType="num">
                                      <p:cBhvr>
                                        <p:cTn id="69" dur="250" fill="hold"/>
                                        <p:tgtEl>
                                          <p:spTgt spid="161"/>
                                        </p:tgtEl>
                                        <p:attrNameLst>
                                          <p:attrName>ppt_h</p:attrName>
                                        </p:attrNameLst>
                                      </p:cBhvr>
                                      <p:tavLst>
                                        <p:tav tm="0">
                                          <p:val>
                                            <p:fltVal val="0"/>
                                          </p:val>
                                        </p:tav>
                                        <p:tav tm="100000">
                                          <p:val>
                                            <p:strVal val="#ppt_h"/>
                                          </p:val>
                                        </p:tav>
                                      </p:tavLst>
                                    </p:anim>
                                  </p:childTnLst>
                                </p:cTn>
                              </p:par>
                              <p:par>
                                <p:cTn id="70" presetID="21" presetClass="entr" presetSubtype="1" fill="hold" grpId="0" nodeType="withEffect">
                                  <p:stCondLst>
                                    <p:cond delay="2650"/>
                                  </p:stCondLst>
                                  <p:childTnLst>
                                    <p:set>
                                      <p:cBhvr>
                                        <p:cTn id="71" dur="1" fill="hold">
                                          <p:stCondLst>
                                            <p:cond delay="0"/>
                                          </p:stCondLst>
                                        </p:cTn>
                                        <p:tgtEl>
                                          <p:spTgt spid="189"/>
                                        </p:tgtEl>
                                        <p:attrNameLst>
                                          <p:attrName>style.visibility</p:attrName>
                                        </p:attrNameLst>
                                      </p:cBhvr>
                                      <p:to>
                                        <p:strVal val="visible"/>
                                      </p:to>
                                    </p:set>
                                    <p:animEffect transition="in" filter="wheel(1)">
                                      <p:cBhvr>
                                        <p:cTn id="72" dur="500"/>
                                        <p:tgtEl>
                                          <p:spTgt spid="189"/>
                                        </p:tgtEl>
                                      </p:cBhvr>
                                    </p:animEffect>
                                  </p:childTnLst>
                                </p:cTn>
                              </p:par>
                              <p:par>
                                <p:cTn id="73" presetID="23" presetClass="entr" presetSubtype="16" fill="hold" grpId="0" nodeType="withEffect">
                                  <p:stCondLst>
                                    <p:cond delay="2750"/>
                                  </p:stCondLst>
                                  <p:childTnLst>
                                    <p:set>
                                      <p:cBhvr>
                                        <p:cTn id="74" dur="1" fill="hold">
                                          <p:stCondLst>
                                            <p:cond delay="0"/>
                                          </p:stCondLst>
                                        </p:cTn>
                                        <p:tgtEl>
                                          <p:spTgt spid="190"/>
                                        </p:tgtEl>
                                        <p:attrNameLst>
                                          <p:attrName>style.visibility</p:attrName>
                                        </p:attrNameLst>
                                      </p:cBhvr>
                                      <p:to>
                                        <p:strVal val="visible"/>
                                      </p:to>
                                    </p:set>
                                    <p:anim calcmode="lin" valueType="num">
                                      <p:cBhvr>
                                        <p:cTn id="75" dur="250" fill="hold"/>
                                        <p:tgtEl>
                                          <p:spTgt spid="190"/>
                                        </p:tgtEl>
                                        <p:attrNameLst>
                                          <p:attrName>ppt_w</p:attrName>
                                        </p:attrNameLst>
                                      </p:cBhvr>
                                      <p:tavLst>
                                        <p:tav tm="0">
                                          <p:val>
                                            <p:fltVal val="0"/>
                                          </p:val>
                                        </p:tav>
                                        <p:tav tm="100000">
                                          <p:val>
                                            <p:strVal val="#ppt_w"/>
                                          </p:val>
                                        </p:tav>
                                      </p:tavLst>
                                    </p:anim>
                                    <p:anim calcmode="lin" valueType="num">
                                      <p:cBhvr>
                                        <p:cTn id="76" dur="250" fill="hold"/>
                                        <p:tgtEl>
                                          <p:spTgt spid="190"/>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2850"/>
                                  </p:stCondLst>
                                  <p:childTnLst>
                                    <p:set>
                                      <p:cBhvr>
                                        <p:cTn id="78" dur="1" fill="hold">
                                          <p:stCondLst>
                                            <p:cond delay="0"/>
                                          </p:stCondLst>
                                        </p:cTn>
                                        <p:tgtEl>
                                          <p:spTgt spid="176"/>
                                        </p:tgtEl>
                                        <p:attrNameLst>
                                          <p:attrName>style.visibility</p:attrName>
                                        </p:attrNameLst>
                                      </p:cBhvr>
                                      <p:to>
                                        <p:strVal val="visible"/>
                                      </p:to>
                                    </p:set>
                                    <p:anim calcmode="lin" valueType="num">
                                      <p:cBhvr>
                                        <p:cTn id="79" dur="250" fill="hold"/>
                                        <p:tgtEl>
                                          <p:spTgt spid="176"/>
                                        </p:tgtEl>
                                        <p:attrNameLst>
                                          <p:attrName>ppt_w</p:attrName>
                                        </p:attrNameLst>
                                      </p:cBhvr>
                                      <p:tavLst>
                                        <p:tav tm="0">
                                          <p:val>
                                            <p:fltVal val="0"/>
                                          </p:val>
                                        </p:tav>
                                        <p:tav tm="100000">
                                          <p:val>
                                            <p:strVal val="#ppt_w"/>
                                          </p:val>
                                        </p:tav>
                                      </p:tavLst>
                                    </p:anim>
                                    <p:anim calcmode="lin" valueType="num">
                                      <p:cBhvr>
                                        <p:cTn id="80" dur="250" fill="hold"/>
                                        <p:tgtEl>
                                          <p:spTgt spid="176"/>
                                        </p:tgtEl>
                                        <p:attrNameLst>
                                          <p:attrName>ppt_h</p:attrName>
                                        </p:attrNameLst>
                                      </p:cBhvr>
                                      <p:tavLst>
                                        <p:tav tm="0">
                                          <p:val>
                                            <p:fltVal val="0"/>
                                          </p:val>
                                        </p:tav>
                                        <p:tav tm="100000">
                                          <p:val>
                                            <p:strVal val="#ppt_h"/>
                                          </p:val>
                                        </p:tav>
                                      </p:tavLst>
                                    </p:anim>
                                  </p:childTnLst>
                                </p:cTn>
                              </p:par>
                              <p:par>
                                <p:cTn id="81" presetID="21" presetClass="entr" presetSubtype="1" fill="hold" grpId="0" nodeType="withEffect">
                                  <p:stCondLst>
                                    <p:cond delay="2950"/>
                                  </p:stCondLst>
                                  <p:childTnLst>
                                    <p:set>
                                      <p:cBhvr>
                                        <p:cTn id="82" dur="1" fill="hold">
                                          <p:stCondLst>
                                            <p:cond delay="0"/>
                                          </p:stCondLst>
                                        </p:cTn>
                                        <p:tgtEl>
                                          <p:spTgt spid="213"/>
                                        </p:tgtEl>
                                        <p:attrNameLst>
                                          <p:attrName>style.visibility</p:attrName>
                                        </p:attrNameLst>
                                      </p:cBhvr>
                                      <p:to>
                                        <p:strVal val="visible"/>
                                      </p:to>
                                    </p:set>
                                    <p:animEffect transition="in" filter="wheel(1)">
                                      <p:cBhvr>
                                        <p:cTn id="83" dur="500"/>
                                        <p:tgtEl>
                                          <p:spTgt spid="213"/>
                                        </p:tgtEl>
                                      </p:cBhvr>
                                    </p:animEffect>
                                  </p:childTnLst>
                                </p:cTn>
                              </p:par>
                              <p:par>
                                <p:cTn id="84" presetID="23" presetClass="entr" presetSubtype="16" fill="hold" nodeType="withEffect">
                                  <p:stCondLst>
                                    <p:cond delay="3050"/>
                                  </p:stCondLst>
                                  <p:childTnLst>
                                    <p:set>
                                      <p:cBhvr>
                                        <p:cTn id="85" dur="1" fill="hold">
                                          <p:stCondLst>
                                            <p:cond delay="0"/>
                                          </p:stCondLst>
                                        </p:cTn>
                                        <p:tgtEl>
                                          <p:spTgt spid="191"/>
                                        </p:tgtEl>
                                        <p:attrNameLst>
                                          <p:attrName>style.visibility</p:attrName>
                                        </p:attrNameLst>
                                      </p:cBhvr>
                                      <p:to>
                                        <p:strVal val="visible"/>
                                      </p:to>
                                    </p:set>
                                    <p:anim calcmode="lin" valueType="num">
                                      <p:cBhvr>
                                        <p:cTn id="86" dur="250" fill="hold"/>
                                        <p:tgtEl>
                                          <p:spTgt spid="191"/>
                                        </p:tgtEl>
                                        <p:attrNameLst>
                                          <p:attrName>ppt_w</p:attrName>
                                        </p:attrNameLst>
                                      </p:cBhvr>
                                      <p:tavLst>
                                        <p:tav tm="0">
                                          <p:val>
                                            <p:fltVal val="0"/>
                                          </p:val>
                                        </p:tav>
                                        <p:tav tm="100000">
                                          <p:val>
                                            <p:strVal val="#ppt_w"/>
                                          </p:val>
                                        </p:tav>
                                      </p:tavLst>
                                    </p:anim>
                                    <p:anim calcmode="lin" valueType="num">
                                      <p:cBhvr>
                                        <p:cTn id="87" dur="250" fill="hold"/>
                                        <p:tgtEl>
                                          <p:spTgt spid="191"/>
                                        </p:tgtEl>
                                        <p:attrNameLst>
                                          <p:attrName>ppt_h</p:attrName>
                                        </p:attrNameLst>
                                      </p:cBhvr>
                                      <p:tavLst>
                                        <p:tav tm="0">
                                          <p:val>
                                            <p:fltVal val="0"/>
                                          </p:val>
                                        </p:tav>
                                        <p:tav tm="100000">
                                          <p:val>
                                            <p:strVal val="#ppt_h"/>
                                          </p:val>
                                        </p:tav>
                                      </p:tavLst>
                                    </p:anim>
                                  </p:childTnLst>
                                </p:cTn>
                              </p:par>
                              <p:par>
                                <p:cTn id="88" presetID="21" presetClass="entr" presetSubtype="1" fill="hold" nodeType="withEffect">
                                  <p:stCondLst>
                                    <p:cond delay="3150"/>
                                  </p:stCondLst>
                                  <p:childTnLst>
                                    <p:set>
                                      <p:cBhvr>
                                        <p:cTn id="89" dur="1" fill="hold">
                                          <p:stCondLst>
                                            <p:cond delay="0"/>
                                          </p:stCondLst>
                                        </p:cTn>
                                        <p:tgtEl>
                                          <p:spTgt spid="227"/>
                                        </p:tgtEl>
                                        <p:attrNameLst>
                                          <p:attrName>style.visibility</p:attrName>
                                        </p:attrNameLst>
                                      </p:cBhvr>
                                      <p:to>
                                        <p:strVal val="visible"/>
                                      </p:to>
                                    </p:set>
                                    <p:animEffect transition="in" filter="wheel(1)">
                                      <p:cBhvr>
                                        <p:cTn id="90" dur="500"/>
                                        <p:tgtEl>
                                          <p:spTgt spid="227"/>
                                        </p:tgtEl>
                                      </p:cBhvr>
                                    </p:animEffect>
                                  </p:childTnLst>
                                </p:cTn>
                              </p:par>
                              <p:par>
                                <p:cTn id="91" presetID="23" presetClass="entr" presetSubtype="16" fill="hold" nodeType="withEffect">
                                  <p:stCondLst>
                                    <p:cond delay="3250"/>
                                  </p:stCondLst>
                                  <p:childTnLst>
                                    <p:set>
                                      <p:cBhvr>
                                        <p:cTn id="92" dur="1" fill="hold">
                                          <p:stCondLst>
                                            <p:cond delay="0"/>
                                          </p:stCondLst>
                                        </p:cTn>
                                        <p:tgtEl>
                                          <p:spTgt spid="214"/>
                                        </p:tgtEl>
                                        <p:attrNameLst>
                                          <p:attrName>style.visibility</p:attrName>
                                        </p:attrNameLst>
                                      </p:cBhvr>
                                      <p:to>
                                        <p:strVal val="visible"/>
                                      </p:to>
                                    </p:set>
                                    <p:anim calcmode="lin" valueType="num">
                                      <p:cBhvr>
                                        <p:cTn id="93" dur="250" fill="hold"/>
                                        <p:tgtEl>
                                          <p:spTgt spid="214"/>
                                        </p:tgtEl>
                                        <p:attrNameLst>
                                          <p:attrName>ppt_w</p:attrName>
                                        </p:attrNameLst>
                                      </p:cBhvr>
                                      <p:tavLst>
                                        <p:tav tm="0">
                                          <p:val>
                                            <p:fltVal val="0"/>
                                          </p:val>
                                        </p:tav>
                                        <p:tav tm="100000">
                                          <p:val>
                                            <p:strVal val="#ppt_w"/>
                                          </p:val>
                                        </p:tav>
                                      </p:tavLst>
                                    </p:anim>
                                    <p:anim calcmode="lin" valueType="num">
                                      <p:cBhvr>
                                        <p:cTn id="94" dur="250" fill="hold"/>
                                        <p:tgtEl>
                                          <p:spTgt spid="214"/>
                                        </p:tgtEl>
                                        <p:attrNameLst>
                                          <p:attrName>ppt_h</p:attrName>
                                        </p:attrNameLst>
                                      </p:cBhvr>
                                      <p:tavLst>
                                        <p:tav tm="0">
                                          <p:val>
                                            <p:fltVal val="0"/>
                                          </p:val>
                                        </p:tav>
                                        <p:tav tm="100000">
                                          <p:val>
                                            <p:strVal val="#ppt_h"/>
                                          </p:val>
                                        </p:tav>
                                      </p:tavLst>
                                    </p:anim>
                                  </p:childTnLst>
                                </p:cTn>
                              </p:par>
                              <p:par>
                                <p:cTn id="95" presetID="21" presetClass="entr" presetSubtype="1" fill="hold" grpId="0" nodeType="withEffect">
                                  <p:stCondLst>
                                    <p:cond delay="3350"/>
                                  </p:stCondLst>
                                  <p:childTnLst>
                                    <p:set>
                                      <p:cBhvr>
                                        <p:cTn id="96" dur="1" fill="hold">
                                          <p:stCondLst>
                                            <p:cond delay="0"/>
                                          </p:stCondLst>
                                        </p:cTn>
                                        <p:tgtEl>
                                          <p:spTgt spid="243"/>
                                        </p:tgtEl>
                                        <p:attrNameLst>
                                          <p:attrName>style.visibility</p:attrName>
                                        </p:attrNameLst>
                                      </p:cBhvr>
                                      <p:to>
                                        <p:strVal val="visible"/>
                                      </p:to>
                                    </p:set>
                                    <p:animEffect transition="in" filter="wheel(1)">
                                      <p:cBhvr>
                                        <p:cTn id="97" dur="500"/>
                                        <p:tgtEl>
                                          <p:spTgt spid="243"/>
                                        </p:tgtEl>
                                      </p:cBhvr>
                                    </p:animEffect>
                                  </p:childTnLst>
                                </p:cTn>
                              </p:par>
                              <p:par>
                                <p:cTn id="98" presetID="23" presetClass="entr" presetSubtype="16" fill="hold" nodeType="withEffect">
                                  <p:stCondLst>
                                    <p:cond delay="3450"/>
                                  </p:stCondLst>
                                  <p:childTnLst>
                                    <p:set>
                                      <p:cBhvr>
                                        <p:cTn id="99" dur="1" fill="hold">
                                          <p:stCondLst>
                                            <p:cond delay="0"/>
                                          </p:stCondLst>
                                        </p:cTn>
                                        <p:tgtEl>
                                          <p:spTgt spid="230"/>
                                        </p:tgtEl>
                                        <p:attrNameLst>
                                          <p:attrName>style.visibility</p:attrName>
                                        </p:attrNameLst>
                                      </p:cBhvr>
                                      <p:to>
                                        <p:strVal val="visible"/>
                                      </p:to>
                                    </p:set>
                                    <p:anim calcmode="lin" valueType="num">
                                      <p:cBhvr>
                                        <p:cTn id="100" dur="250" fill="hold"/>
                                        <p:tgtEl>
                                          <p:spTgt spid="230"/>
                                        </p:tgtEl>
                                        <p:attrNameLst>
                                          <p:attrName>ppt_w</p:attrName>
                                        </p:attrNameLst>
                                      </p:cBhvr>
                                      <p:tavLst>
                                        <p:tav tm="0">
                                          <p:val>
                                            <p:fltVal val="0"/>
                                          </p:val>
                                        </p:tav>
                                        <p:tav tm="100000">
                                          <p:val>
                                            <p:strVal val="#ppt_w"/>
                                          </p:val>
                                        </p:tav>
                                      </p:tavLst>
                                    </p:anim>
                                    <p:anim calcmode="lin" valueType="num">
                                      <p:cBhvr>
                                        <p:cTn id="101" dur="250" fill="hold"/>
                                        <p:tgtEl>
                                          <p:spTgt spid="230"/>
                                        </p:tgtEl>
                                        <p:attrNameLst>
                                          <p:attrName>ppt_h</p:attrName>
                                        </p:attrNameLst>
                                      </p:cBhvr>
                                      <p:tavLst>
                                        <p:tav tm="0">
                                          <p:val>
                                            <p:fltVal val="0"/>
                                          </p:val>
                                        </p:tav>
                                        <p:tav tm="100000">
                                          <p:val>
                                            <p:strVal val="#ppt_h"/>
                                          </p:val>
                                        </p:tav>
                                      </p:tavLst>
                                    </p:anim>
                                  </p:childTnLst>
                                </p:cTn>
                              </p:par>
                              <p:par>
                                <p:cTn id="102" presetID="21" presetClass="entr" presetSubtype="1" fill="hold" grpId="0" nodeType="withEffect">
                                  <p:stCondLst>
                                    <p:cond delay="3550"/>
                                  </p:stCondLst>
                                  <p:childTnLst>
                                    <p:set>
                                      <p:cBhvr>
                                        <p:cTn id="103" dur="1" fill="hold">
                                          <p:stCondLst>
                                            <p:cond delay="0"/>
                                          </p:stCondLst>
                                        </p:cTn>
                                        <p:tgtEl>
                                          <p:spTgt spid="260"/>
                                        </p:tgtEl>
                                        <p:attrNameLst>
                                          <p:attrName>style.visibility</p:attrName>
                                        </p:attrNameLst>
                                      </p:cBhvr>
                                      <p:to>
                                        <p:strVal val="visible"/>
                                      </p:to>
                                    </p:set>
                                    <p:animEffect transition="in" filter="wheel(1)">
                                      <p:cBhvr>
                                        <p:cTn id="104" dur="500"/>
                                        <p:tgtEl>
                                          <p:spTgt spid="260"/>
                                        </p:tgtEl>
                                      </p:cBhvr>
                                    </p:animEffect>
                                  </p:childTnLst>
                                </p:cTn>
                              </p:par>
                              <p:par>
                                <p:cTn id="105" presetID="23" presetClass="entr" presetSubtype="16" fill="hold" grpId="0" nodeType="withEffect">
                                  <p:stCondLst>
                                    <p:cond delay="3650"/>
                                  </p:stCondLst>
                                  <p:childTnLst>
                                    <p:set>
                                      <p:cBhvr>
                                        <p:cTn id="106" dur="1" fill="hold">
                                          <p:stCondLst>
                                            <p:cond delay="0"/>
                                          </p:stCondLst>
                                        </p:cTn>
                                        <p:tgtEl>
                                          <p:spTgt spid="261"/>
                                        </p:tgtEl>
                                        <p:attrNameLst>
                                          <p:attrName>style.visibility</p:attrName>
                                        </p:attrNameLst>
                                      </p:cBhvr>
                                      <p:to>
                                        <p:strVal val="visible"/>
                                      </p:to>
                                    </p:set>
                                    <p:anim calcmode="lin" valueType="num">
                                      <p:cBhvr>
                                        <p:cTn id="107" dur="250" fill="hold"/>
                                        <p:tgtEl>
                                          <p:spTgt spid="261"/>
                                        </p:tgtEl>
                                        <p:attrNameLst>
                                          <p:attrName>ppt_w</p:attrName>
                                        </p:attrNameLst>
                                      </p:cBhvr>
                                      <p:tavLst>
                                        <p:tav tm="0">
                                          <p:val>
                                            <p:fltVal val="0"/>
                                          </p:val>
                                        </p:tav>
                                        <p:tav tm="100000">
                                          <p:val>
                                            <p:strVal val="#ppt_w"/>
                                          </p:val>
                                        </p:tav>
                                      </p:tavLst>
                                    </p:anim>
                                    <p:anim calcmode="lin" valueType="num">
                                      <p:cBhvr>
                                        <p:cTn id="108" dur="250" fill="hold"/>
                                        <p:tgtEl>
                                          <p:spTgt spid="261"/>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3750"/>
                                  </p:stCondLst>
                                  <p:childTnLst>
                                    <p:set>
                                      <p:cBhvr>
                                        <p:cTn id="110" dur="1" fill="hold">
                                          <p:stCondLst>
                                            <p:cond delay="0"/>
                                          </p:stCondLst>
                                        </p:cTn>
                                        <p:tgtEl>
                                          <p:spTgt spid="247"/>
                                        </p:tgtEl>
                                        <p:attrNameLst>
                                          <p:attrName>style.visibility</p:attrName>
                                        </p:attrNameLst>
                                      </p:cBhvr>
                                      <p:to>
                                        <p:strVal val="visible"/>
                                      </p:to>
                                    </p:set>
                                    <p:anim calcmode="lin" valueType="num">
                                      <p:cBhvr>
                                        <p:cTn id="111" dur="250" fill="hold"/>
                                        <p:tgtEl>
                                          <p:spTgt spid="247"/>
                                        </p:tgtEl>
                                        <p:attrNameLst>
                                          <p:attrName>ppt_w</p:attrName>
                                        </p:attrNameLst>
                                      </p:cBhvr>
                                      <p:tavLst>
                                        <p:tav tm="0">
                                          <p:val>
                                            <p:fltVal val="0"/>
                                          </p:val>
                                        </p:tav>
                                        <p:tav tm="100000">
                                          <p:val>
                                            <p:strVal val="#ppt_w"/>
                                          </p:val>
                                        </p:tav>
                                      </p:tavLst>
                                    </p:anim>
                                    <p:anim calcmode="lin" valueType="num">
                                      <p:cBhvr>
                                        <p:cTn id="112" dur="250" fill="hold"/>
                                        <p:tgtEl>
                                          <p:spTgt spid="247"/>
                                        </p:tgtEl>
                                        <p:attrNameLst>
                                          <p:attrName>ppt_h</p:attrName>
                                        </p:attrNameLst>
                                      </p:cBhvr>
                                      <p:tavLst>
                                        <p:tav tm="0">
                                          <p:val>
                                            <p:fltVal val="0"/>
                                          </p:val>
                                        </p:tav>
                                        <p:tav tm="100000">
                                          <p:val>
                                            <p:strVal val="#ppt_h"/>
                                          </p:val>
                                        </p:tav>
                                      </p:tavLst>
                                    </p:anim>
                                  </p:childTnLst>
                                </p:cTn>
                              </p:par>
                              <p:par>
                                <p:cTn id="113" presetID="8" presetClass="emph" presetSubtype="0" repeatCount="indefinite" fill="hold" nodeType="withEffect">
                                  <p:stCondLst>
                                    <p:cond delay="3750"/>
                                  </p:stCondLst>
                                  <p:childTnLst>
                                    <p:animRot by="21600000">
                                      <p:cBhvr>
                                        <p:cTn id="114" dur="3000" fill="hold"/>
                                        <p:tgtEl>
                                          <p:spTgt spid="67"/>
                                        </p:tgtEl>
                                        <p:attrNameLst>
                                          <p:attrName>r</p:attrName>
                                        </p:attrNameLst>
                                      </p:cBhvr>
                                    </p:animRot>
                                  </p:childTnLst>
                                </p:cTn>
                              </p:par>
                              <p:par>
                                <p:cTn id="115" presetID="8" presetClass="emph" presetSubtype="0" repeatCount="indefinite" fill="hold" nodeType="withEffect">
                                  <p:stCondLst>
                                    <p:cond delay="3750"/>
                                  </p:stCondLst>
                                  <p:childTnLst>
                                    <p:animRot by="-21600000">
                                      <p:cBhvr>
                                        <p:cTn id="116" dur="3000" fill="hold"/>
                                        <p:tgtEl>
                                          <p:spTgt spid="87"/>
                                        </p:tgtEl>
                                        <p:attrNameLst>
                                          <p:attrName>r</p:attrName>
                                        </p:attrNameLst>
                                      </p:cBhvr>
                                    </p:animRot>
                                  </p:childTnLst>
                                </p:cTn>
                              </p:par>
                              <p:par>
                                <p:cTn id="117" presetID="8" presetClass="emph" presetSubtype="0" repeatCount="indefinite" fill="hold" nodeType="withEffect">
                                  <p:stCondLst>
                                    <p:cond delay="3750"/>
                                  </p:stCondLst>
                                  <p:childTnLst>
                                    <p:animRot by="-21600000">
                                      <p:cBhvr>
                                        <p:cTn id="118" dur="3000" fill="hold"/>
                                        <p:tgtEl>
                                          <p:spTgt spid="103"/>
                                        </p:tgtEl>
                                        <p:attrNameLst>
                                          <p:attrName>r</p:attrName>
                                        </p:attrNameLst>
                                      </p:cBhvr>
                                    </p:animRot>
                                  </p:childTnLst>
                                </p:cTn>
                              </p:par>
                              <p:par>
                                <p:cTn id="119" presetID="8" presetClass="emph" presetSubtype="0" repeatCount="indefinite" fill="hold" nodeType="withEffect">
                                  <p:stCondLst>
                                    <p:cond delay="3750"/>
                                  </p:stCondLst>
                                  <p:childTnLst>
                                    <p:animRot by="21600000">
                                      <p:cBhvr>
                                        <p:cTn id="120" dur="3000" fill="hold"/>
                                        <p:tgtEl>
                                          <p:spTgt spid="131"/>
                                        </p:tgtEl>
                                        <p:attrNameLst>
                                          <p:attrName>r</p:attrName>
                                        </p:attrNameLst>
                                      </p:cBhvr>
                                    </p:animRot>
                                  </p:childTnLst>
                                </p:cTn>
                              </p:par>
                              <p:par>
                                <p:cTn id="121" presetID="8" presetClass="emph" presetSubtype="0" repeatCount="indefinite" fill="hold" nodeType="withEffect">
                                  <p:stCondLst>
                                    <p:cond delay="3750"/>
                                  </p:stCondLst>
                                  <p:childTnLst>
                                    <p:animRot by="-21600000">
                                      <p:cBhvr>
                                        <p:cTn id="122" dur="3000" fill="hold"/>
                                        <p:tgtEl>
                                          <p:spTgt spid="147"/>
                                        </p:tgtEl>
                                        <p:attrNameLst>
                                          <p:attrName>r</p:attrName>
                                        </p:attrNameLst>
                                      </p:cBhvr>
                                    </p:animRot>
                                  </p:childTnLst>
                                </p:cTn>
                              </p:par>
                              <p:par>
                                <p:cTn id="123" presetID="8" presetClass="emph" presetSubtype="0" repeatCount="indefinite" fill="hold" nodeType="withEffect">
                                  <p:stCondLst>
                                    <p:cond delay="3750"/>
                                  </p:stCondLst>
                                  <p:childTnLst>
                                    <p:animRot by="-21600000">
                                      <p:cBhvr>
                                        <p:cTn id="124" dur="3000" fill="hold"/>
                                        <p:tgtEl>
                                          <p:spTgt spid="161"/>
                                        </p:tgtEl>
                                        <p:attrNameLst>
                                          <p:attrName>r</p:attrName>
                                        </p:attrNameLst>
                                      </p:cBhvr>
                                    </p:animRot>
                                  </p:childTnLst>
                                </p:cTn>
                              </p:par>
                              <p:par>
                                <p:cTn id="125" presetID="8" presetClass="emph" presetSubtype="0" repeatCount="indefinite" fill="hold" nodeType="withEffect">
                                  <p:stCondLst>
                                    <p:cond delay="3750"/>
                                  </p:stCondLst>
                                  <p:childTnLst>
                                    <p:animRot by="-21600000">
                                      <p:cBhvr>
                                        <p:cTn id="126" dur="3000" fill="hold"/>
                                        <p:tgtEl>
                                          <p:spTgt spid="176"/>
                                        </p:tgtEl>
                                        <p:attrNameLst>
                                          <p:attrName>r</p:attrName>
                                        </p:attrNameLst>
                                      </p:cBhvr>
                                    </p:animRot>
                                  </p:childTnLst>
                                </p:cTn>
                              </p:par>
                              <p:par>
                                <p:cTn id="127" presetID="8" presetClass="emph" presetSubtype="0" repeatCount="indefinite" fill="hold" nodeType="withEffect">
                                  <p:stCondLst>
                                    <p:cond delay="3750"/>
                                  </p:stCondLst>
                                  <p:childTnLst>
                                    <p:animRot by="21600000">
                                      <p:cBhvr>
                                        <p:cTn id="128" dur="3000" fill="hold"/>
                                        <p:tgtEl>
                                          <p:spTgt spid="191"/>
                                        </p:tgtEl>
                                        <p:attrNameLst>
                                          <p:attrName>r</p:attrName>
                                        </p:attrNameLst>
                                      </p:cBhvr>
                                    </p:animRot>
                                  </p:childTnLst>
                                </p:cTn>
                              </p:par>
                              <p:par>
                                <p:cTn id="129" presetID="8" presetClass="emph" presetSubtype="0" repeatCount="indefinite" fill="hold" nodeType="withEffect">
                                  <p:stCondLst>
                                    <p:cond delay="3750"/>
                                  </p:stCondLst>
                                  <p:childTnLst>
                                    <p:animRot by="21600000">
                                      <p:cBhvr>
                                        <p:cTn id="130" dur="3000" fill="hold"/>
                                        <p:tgtEl>
                                          <p:spTgt spid="214"/>
                                        </p:tgtEl>
                                        <p:attrNameLst>
                                          <p:attrName>r</p:attrName>
                                        </p:attrNameLst>
                                      </p:cBhvr>
                                    </p:animRot>
                                  </p:childTnLst>
                                </p:cTn>
                              </p:par>
                              <p:par>
                                <p:cTn id="131" presetID="8" presetClass="emph" presetSubtype="0" repeatCount="indefinite" fill="hold" nodeType="withEffect">
                                  <p:stCondLst>
                                    <p:cond delay="3750"/>
                                  </p:stCondLst>
                                  <p:childTnLst>
                                    <p:animRot by="-21600000">
                                      <p:cBhvr>
                                        <p:cTn id="132" dur="3000" fill="hold"/>
                                        <p:tgtEl>
                                          <p:spTgt spid="230"/>
                                        </p:tgtEl>
                                        <p:attrNameLst>
                                          <p:attrName>r</p:attrName>
                                        </p:attrNameLst>
                                      </p:cBhvr>
                                    </p:animRot>
                                  </p:childTnLst>
                                </p:cTn>
                              </p:par>
                              <p:par>
                                <p:cTn id="133" presetID="8" presetClass="emph" presetSubtype="0" repeatCount="indefinite" fill="hold" nodeType="withEffect">
                                  <p:stCondLst>
                                    <p:cond delay="3750"/>
                                  </p:stCondLst>
                                  <p:childTnLst>
                                    <p:animRot by="-21600000">
                                      <p:cBhvr>
                                        <p:cTn id="134" dur="3000" fill="hold"/>
                                        <p:tgtEl>
                                          <p:spTgt spid="247"/>
                                        </p:tgtEl>
                                        <p:attrNameLst>
                                          <p:attrName>r</p:attrName>
                                        </p:attrNameLst>
                                      </p:cBhvr>
                                    </p:animRot>
                                  </p:childTnLst>
                                </p:cTn>
                              </p:par>
                              <p:par>
                                <p:cTn id="135" presetID="10" presetClass="entr" presetSubtype="0" fill="hold" grpId="0" nodeType="withEffect">
                                  <p:stCondLst>
                                    <p:cond delay="3500"/>
                                  </p:stCondLst>
                                  <p:childTnLst>
                                    <p:set>
                                      <p:cBhvr>
                                        <p:cTn id="136" dur="1" fill="hold">
                                          <p:stCondLst>
                                            <p:cond delay="0"/>
                                          </p:stCondLst>
                                        </p:cTn>
                                        <p:tgtEl>
                                          <p:spTgt spid="89"/>
                                        </p:tgtEl>
                                        <p:attrNameLst>
                                          <p:attrName>style.visibility</p:attrName>
                                        </p:attrNameLst>
                                      </p:cBhvr>
                                      <p:to>
                                        <p:strVal val="visible"/>
                                      </p:to>
                                    </p:set>
                                    <p:animEffect transition="in" filter="fade">
                                      <p:cBhvr>
                                        <p:cTn id="137" dur="750"/>
                                        <p:tgtEl>
                                          <p:spTgt spid="89"/>
                                        </p:tgtEl>
                                      </p:cBhvr>
                                    </p:animEffect>
                                  </p:childTnLst>
                                </p:cTn>
                              </p:par>
                              <p:par>
                                <p:cTn id="138" presetID="10" presetClass="entr" presetSubtype="0" fill="hold" grpId="0" nodeType="withEffect">
                                  <p:stCondLst>
                                    <p:cond delay="375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750"/>
                                        <p:tgtEl>
                                          <p:spTgt spid="91"/>
                                        </p:tgtEl>
                                      </p:cBhvr>
                                    </p:animEffect>
                                  </p:childTnLst>
                                </p:cTn>
                              </p:par>
                              <p:par>
                                <p:cTn id="141" presetID="10" presetClass="entr" presetSubtype="0" fill="hold" grpId="0" nodeType="withEffect">
                                  <p:stCondLst>
                                    <p:cond delay="4000"/>
                                  </p:stCondLst>
                                  <p:childTnLst>
                                    <p:set>
                                      <p:cBhvr>
                                        <p:cTn id="142" dur="1" fill="hold">
                                          <p:stCondLst>
                                            <p:cond delay="0"/>
                                          </p:stCondLst>
                                        </p:cTn>
                                        <p:tgtEl>
                                          <p:spTgt spid="195"/>
                                        </p:tgtEl>
                                        <p:attrNameLst>
                                          <p:attrName>style.visibility</p:attrName>
                                        </p:attrNameLst>
                                      </p:cBhvr>
                                      <p:to>
                                        <p:strVal val="visible"/>
                                      </p:to>
                                    </p:set>
                                    <p:animEffect transition="in" filter="fade">
                                      <p:cBhvr>
                                        <p:cTn id="143" dur="750"/>
                                        <p:tgtEl>
                                          <p:spTgt spid="195"/>
                                        </p:tgtEl>
                                      </p:cBhvr>
                                    </p:animEffect>
                                  </p:childTnLst>
                                </p:cTn>
                              </p:par>
                              <p:par>
                                <p:cTn id="144" presetID="10" presetClass="entr" presetSubtype="0" fill="hold" grpId="0" nodeType="withEffect">
                                  <p:stCondLst>
                                    <p:cond delay="4250"/>
                                  </p:stCondLst>
                                  <p:childTnLst>
                                    <p:set>
                                      <p:cBhvr>
                                        <p:cTn id="145" dur="1" fill="hold">
                                          <p:stCondLst>
                                            <p:cond delay="0"/>
                                          </p:stCondLst>
                                        </p:cTn>
                                        <p:tgtEl>
                                          <p:spTgt spid="196"/>
                                        </p:tgtEl>
                                        <p:attrNameLst>
                                          <p:attrName>style.visibility</p:attrName>
                                        </p:attrNameLst>
                                      </p:cBhvr>
                                      <p:to>
                                        <p:strVal val="visible"/>
                                      </p:to>
                                    </p:set>
                                    <p:animEffect transition="in" filter="fade">
                                      <p:cBhvr>
                                        <p:cTn id="146" dur="750"/>
                                        <p:tgtEl>
                                          <p:spTgt spid="196"/>
                                        </p:tgtEl>
                                      </p:cBhvr>
                                    </p:animEffect>
                                  </p:childTnLst>
                                </p:cTn>
                              </p:par>
                              <p:par>
                                <p:cTn id="147" presetID="10" presetClass="entr" presetSubtype="0" fill="hold" grpId="0" nodeType="withEffect">
                                  <p:stCondLst>
                                    <p:cond delay="4500"/>
                                  </p:stCondLst>
                                  <p:childTnLst>
                                    <p:set>
                                      <p:cBhvr>
                                        <p:cTn id="148" dur="1" fill="hold">
                                          <p:stCondLst>
                                            <p:cond delay="0"/>
                                          </p:stCondLst>
                                        </p:cTn>
                                        <p:tgtEl>
                                          <p:spTgt spid="193"/>
                                        </p:tgtEl>
                                        <p:attrNameLst>
                                          <p:attrName>style.visibility</p:attrName>
                                        </p:attrNameLst>
                                      </p:cBhvr>
                                      <p:to>
                                        <p:strVal val="visible"/>
                                      </p:to>
                                    </p:set>
                                    <p:animEffect transition="in" filter="fade">
                                      <p:cBhvr>
                                        <p:cTn id="149" dur="750"/>
                                        <p:tgtEl>
                                          <p:spTgt spid="193"/>
                                        </p:tgtEl>
                                      </p:cBhvr>
                                    </p:animEffect>
                                  </p:childTnLst>
                                </p:cTn>
                              </p:par>
                              <p:par>
                                <p:cTn id="150" presetID="10" presetClass="entr" presetSubtype="0" fill="hold" grpId="0" nodeType="withEffect">
                                  <p:stCondLst>
                                    <p:cond delay="4750"/>
                                  </p:stCondLst>
                                  <p:childTnLst>
                                    <p:set>
                                      <p:cBhvr>
                                        <p:cTn id="151" dur="1" fill="hold">
                                          <p:stCondLst>
                                            <p:cond delay="0"/>
                                          </p:stCondLst>
                                        </p:cTn>
                                        <p:tgtEl>
                                          <p:spTgt spid="197"/>
                                        </p:tgtEl>
                                        <p:attrNameLst>
                                          <p:attrName>style.visibility</p:attrName>
                                        </p:attrNameLst>
                                      </p:cBhvr>
                                      <p:to>
                                        <p:strVal val="visible"/>
                                      </p:to>
                                    </p:set>
                                    <p:animEffect transition="in" filter="fade">
                                      <p:cBhvr>
                                        <p:cTn id="152" dur="750"/>
                                        <p:tgtEl>
                                          <p:spTgt spid="197"/>
                                        </p:tgtEl>
                                      </p:cBhvr>
                                    </p:animEffect>
                                  </p:childTnLst>
                                </p:cTn>
                              </p:par>
                              <p:par>
                                <p:cTn id="153" presetID="10" presetClass="entr" presetSubtype="0" fill="hold" grpId="0" nodeType="withEffect">
                                  <p:stCondLst>
                                    <p:cond delay="5000"/>
                                  </p:stCondLst>
                                  <p:childTnLst>
                                    <p:set>
                                      <p:cBhvr>
                                        <p:cTn id="154" dur="1" fill="hold">
                                          <p:stCondLst>
                                            <p:cond delay="0"/>
                                          </p:stCondLst>
                                        </p:cTn>
                                        <p:tgtEl>
                                          <p:spTgt spid="200"/>
                                        </p:tgtEl>
                                        <p:attrNameLst>
                                          <p:attrName>style.visibility</p:attrName>
                                        </p:attrNameLst>
                                      </p:cBhvr>
                                      <p:to>
                                        <p:strVal val="visible"/>
                                      </p:to>
                                    </p:set>
                                    <p:animEffect transition="in" filter="fade">
                                      <p:cBhvr>
                                        <p:cTn id="155" dur="750"/>
                                        <p:tgtEl>
                                          <p:spTgt spid="200"/>
                                        </p:tgtEl>
                                      </p:cBhvr>
                                    </p:animEffect>
                                  </p:childTnLst>
                                </p:cTn>
                              </p:par>
                              <p:par>
                                <p:cTn id="156" presetID="10" presetClass="entr" presetSubtype="0" fill="hold" grpId="0" nodeType="withEffect">
                                  <p:stCondLst>
                                    <p:cond delay="5250"/>
                                  </p:stCondLst>
                                  <p:childTnLst>
                                    <p:set>
                                      <p:cBhvr>
                                        <p:cTn id="157" dur="1" fill="hold">
                                          <p:stCondLst>
                                            <p:cond delay="0"/>
                                          </p:stCondLst>
                                        </p:cTn>
                                        <p:tgtEl>
                                          <p:spTgt spid="199"/>
                                        </p:tgtEl>
                                        <p:attrNameLst>
                                          <p:attrName>style.visibility</p:attrName>
                                        </p:attrNameLst>
                                      </p:cBhvr>
                                      <p:to>
                                        <p:strVal val="visible"/>
                                      </p:to>
                                    </p:set>
                                    <p:animEffect transition="in" filter="fade">
                                      <p:cBhvr>
                                        <p:cTn id="158" dur="750"/>
                                        <p:tgtEl>
                                          <p:spTgt spid="199"/>
                                        </p:tgtEl>
                                      </p:cBhvr>
                                    </p:animEffect>
                                  </p:childTnLst>
                                </p:cTn>
                              </p:par>
                              <p:par>
                                <p:cTn id="159" presetID="10" presetClass="entr" presetSubtype="0" fill="hold" grpId="0" nodeType="withEffect">
                                  <p:stCondLst>
                                    <p:cond delay="5500"/>
                                  </p:stCondLst>
                                  <p:childTnLst>
                                    <p:set>
                                      <p:cBhvr>
                                        <p:cTn id="160" dur="1" fill="hold">
                                          <p:stCondLst>
                                            <p:cond delay="0"/>
                                          </p:stCondLst>
                                        </p:cTn>
                                        <p:tgtEl>
                                          <p:spTgt spid="201"/>
                                        </p:tgtEl>
                                        <p:attrNameLst>
                                          <p:attrName>style.visibility</p:attrName>
                                        </p:attrNameLst>
                                      </p:cBhvr>
                                      <p:to>
                                        <p:strVal val="visible"/>
                                      </p:to>
                                    </p:set>
                                    <p:animEffect transition="in" filter="fade">
                                      <p:cBhvr>
                                        <p:cTn id="161" dur="750"/>
                                        <p:tgtEl>
                                          <p:spTgt spid="201"/>
                                        </p:tgtEl>
                                      </p:cBhvr>
                                    </p:animEffect>
                                  </p:childTnLst>
                                </p:cTn>
                              </p:par>
                              <p:par>
                                <p:cTn id="162" presetID="10" presetClass="entr" presetSubtype="0" fill="hold" grpId="0" nodeType="withEffect">
                                  <p:stCondLst>
                                    <p:cond delay="5750"/>
                                  </p:stCondLst>
                                  <p:childTnLst>
                                    <p:set>
                                      <p:cBhvr>
                                        <p:cTn id="163" dur="1" fill="hold">
                                          <p:stCondLst>
                                            <p:cond delay="0"/>
                                          </p:stCondLst>
                                        </p:cTn>
                                        <p:tgtEl>
                                          <p:spTgt spid="202"/>
                                        </p:tgtEl>
                                        <p:attrNameLst>
                                          <p:attrName>style.visibility</p:attrName>
                                        </p:attrNameLst>
                                      </p:cBhvr>
                                      <p:to>
                                        <p:strVal val="visible"/>
                                      </p:to>
                                    </p:set>
                                    <p:animEffect transition="in" filter="fade">
                                      <p:cBhvr>
                                        <p:cTn id="164" dur="750"/>
                                        <p:tgtEl>
                                          <p:spTgt spid="202"/>
                                        </p:tgtEl>
                                      </p:cBhvr>
                                    </p:animEffect>
                                  </p:childTnLst>
                                </p:cTn>
                              </p:par>
                              <p:par>
                                <p:cTn id="165" presetID="10" presetClass="entr" presetSubtype="0" fill="hold" grpId="0" nodeType="withEffect">
                                  <p:stCondLst>
                                    <p:cond delay="6000"/>
                                  </p:stCondLst>
                                  <p:childTnLst>
                                    <p:set>
                                      <p:cBhvr>
                                        <p:cTn id="166" dur="1" fill="hold">
                                          <p:stCondLst>
                                            <p:cond delay="0"/>
                                          </p:stCondLst>
                                        </p:cTn>
                                        <p:tgtEl>
                                          <p:spTgt spid="203"/>
                                        </p:tgtEl>
                                        <p:attrNameLst>
                                          <p:attrName>style.visibility</p:attrName>
                                        </p:attrNameLst>
                                      </p:cBhvr>
                                      <p:to>
                                        <p:strVal val="visible"/>
                                      </p:to>
                                    </p:set>
                                    <p:animEffect transition="in" filter="fade">
                                      <p:cBhvr>
                                        <p:cTn id="167" dur="750"/>
                                        <p:tgtEl>
                                          <p:spTgt spid="203"/>
                                        </p:tgtEl>
                                      </p:cBhvr>
                                    </p:animEffect>
                                  </p:childTnLst>
                                </p:cTn>
                              </p:par>
                              <p:par>
                                <p:cTn id="168" presetID="10" presetClass="entr" presetSubtype="0" fill="hold" grpId="0" nodeType="withEffect">
                                  <p:stCondLst>
                                    <p:cond delay="5750"/>
                                  </p:stCondLst>
                                  <p:childTnLst>
                                    <p:set>
                                      <p:cBhvr>
                                        <p:cTn id="169" dur="1" fill="hold">
                                          <p:stCondLst>
                                            <p:cond delay="0"/>
                                          </p:stCondLst>
                                        </p:cTn>
                                        <p:tgtEl>
                                          <p:spTgt spid="244"/>
                                        </p:tgtEl>
                                        <p:attrNameLst>
                                          <p:attrName>style.visibility</p:attrName>
                                        </p:attrNameLst>
                                      </p:cBhvr>
                                      <p:to>
                                        <p:strVal val="visible"/>
                                      </p:to>
                                    </p:set>
                                    <p:animEffect transition="in" filter="fade">
                                      <p:cBhvr>
                                        <p:cTn id="170" dur="75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60" grpId="0" animBg="1"/>
      <p:bldP spid="102" grpId="0" animBg="1"/>
      <p:bldP spid="129" grpId="0" animBg="1"/>
      <p:bldP spid="130" grpId="0" animBg="1"/>
      <p:bldP spid="89" grpId="0"/>
      <p:bldP spid="91" grpId="0"/>
      <p:bldP spid="193" grpId="0"/>
      <p:bldP spid="195" grpId="0"/>
      <p:bldP spid="196" grpId="0"/>
      <p:bldP spid="197" grpId="0"/>
      <p:bldP spid="199" grpId="0"/>
      <p:bldP spid="200" grpId="0"/>
      <p:bldP spid="201" grpId="0"/>
      <p:bldP spid="202" grpId="0"/>
      <p:bldP spid="203" grpId="0"/>
      <p:bldP spid="189" grpId="0" animBg="1"/>
      <p:bldP spid="190" grpId="0" animBg="1"/>
      <p:bldP spid="213" grpId="0" animBg="1"/>
      <p:bldP spid="243" grpId="0" animBg="1"/>
      <p:bldP spid="260" grpId="0" animBg="1"/>
      <p:bldP spid="261" grpId="0" animBg="1"/>
      <p:bldP spid="116" grpId="0"/>
      <p:bldP spid="117" grpId="0"/>
      <p:bldP spid="118" grpId="0"/>
      <p:bldP spid="2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346841" y="220717"/>
            <a:ext cx="8671035" cy="5470635"/>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6600" b="1" smtClean="0">
                <a:solidFill>
                  <a:schemeClr val="bg1"/>
                </a:solidFill>
              </a:rPr>
              <a:t>Bedankt voor uw aandacht</a:t>
            </a:r>
          </a:p>
          <a:p>
            <a:endParaRPr lang="nl-NL" sz="2800" b="1" smtClean="0">
              <a:solidFill>
                <a:schemeClr val="bg1"/>
              </a:solidFill>
            </a:endParaRPr>
          </a:p>
          <a:p>
            <a:endParaRPr lang="nl-NL" sz="2800" b="1">
              <a:solidFill>
                <a:schemeClr val="bg1"/>
              </a:solidFill>
            </a:endParaRPr>
          </a:p>
          <a:p>
            <a:pPr algn="ctr"/>
            <a:r>
              <a:rPr lang="en-GB" sz="2800" b="1" smtClean="0">
                <a:solidFill>
                  <a:schemeClr val="bg1"/>
                </a:solidFill>
              </a:rPr>
              <a:t>Hebt u nog vragen of opmerkingen?</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0"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8" r="68"/>
          <a:stretch>
            <a:fillRect/>
          </a:stretch>
        </p:blipFill>
        <p:spPr/>
      </p:pic>
    </p:spTree>
    <p:extLst>
      <p:ext uri="{BB962C8B-B14F-4D97-AF65-F5344CB8AC3E}">
        <p14:creationId xmlns:p14="http://schemas.microsoft.com/office/powerpoint/2010/main" val="249202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a:p>
            <a:pPr marL="628650">
              <a:tabLst>
                <a:tab pos="896938" algn="l"/>
              </a:tabLst>
            </a:pPr>
            <a:r>
              <a:rPr lang="nl-NL" sz="2800" b="0" dirty="0"/>
              <a:t> www.ind.nl</a:t>
            </a:r>
          </a:p>
          <a:p>
            <a:pPr marL="628650"/>
            <a:r>
              <a:rPr lang="nl-NL" sz="2800" b="0" dirty="0"/>
              <a:t> @IND_NL</a:t>
            </a:r>
          </a:p>
          <a:p>
            <a:pPr marL="628650"/>
            <a:r>
              <a:rPr lang="nl-NL" sz="2800" b="0" smtClean="0"/>
              <a:t>088 043 0430</a:t>
            </a:r>
            <a:endParaRPr lang="nl-NL" sz="2800" b="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6" name="Freeform 41"/>
          <p:cNvSpPr>
            <a:spLocks/>
          </p:cNvSpPr>
          <p:nvPr/>
        </p:nvSpPr>
        <p:spPr bwMode="auto">
          <a:xfrm rot="548438">
            <a:off x="631310" y="6408201"/>
            <a:ext cx="428886" cy="355977"/>
          </a:xfrm>
          <a:custGeom>
            <a:avLst/>
            <a:gdLst>
              <a:gd name="T0" fmla="*/ 2421 w 3314"/>
              <a:gd name="T1" fmla="*/ 12 h 2663"/>
              <a:gd name="T2" fmla="*/ 2597 w 3314"/>
              <a:gd name="T3" fmla="*/ 71 h 2663"/>
              <a:gd name="T4" fmla="*/ 2748 w 3314"/>
              <a:gd name="T5" fmla="*/ 171 h 2663"/>
              <a:gd name="T6" fmla="*/ 2943 w 3314"/>
              <a:gd name="T7" fmla="*/ 174 h 2663"/>
              <a:gd name="T8" fmla="*/ 3157 w 3314"/>
              <a:gd name="T9" fmla="*/ 86 h 2663"/>
              <a:gd name="T10" fmla="*/ 3174 w 3314"/>
              <a:gd name="T11" fmla="*/ 163 h 2663"/>
              <a:gd name="T12" fmla="*/ 3067 w 3314"/>
              <a:gd name="T13" fmla="*/ 309 h 2663"/>
              <a:gd name="T14" fmla="*/ 2924 w 3314"/>
              <a:gd name="T15" fmla="*/ 422 h 2663"/>
              <a:gd name="T16" fmla="*/ 3164 w 3314"/>
              <a:gd name="T17" fmla="*/ 371 h 2663"/>
              <a:gd name="T18" fmla="*/ 3267 w 3314"/>
              <a:gd name="T19" fmla="*/ 382 h 2663"/>
              <a:gd name="T20" fmla="*/ 3102 w 3314"/>
              <a:gd name="T21" fmla="*/ 561 h 2663"/>
              <a:gd name="T22" fmla="*/ 2976 w 3314"/>
              <a:gd name="T23" fmla="*/ 751 h 2663"/>
              <a:gd name="T24" fmla="*/ 2962 w 3314"/>
              <a:gd name="T25" fmla="*/ 982 h 2663"/>
              <a:gd name="T26" fmla="*/ 2917 w 3314"/>
              <a:gd name="T27" fmla="*/ 1214 h 2663"/>
              <a:gd name="T28" fmla="*/ 2843 w 3314"/>
              <a:gd name="T29" fmla="*/ 1443 h 2663"/>
              <a:gd name="T30" fmla="*/ 2740 w 3314"/>
              <a:gd name="T31" fmla="*/ 1665 h 2663"/>
              <a:gd name="T32" fmla="*/ 2609 w 3314"/>
              <a:gd name="T33" fmla="*/ 1876 h 2663"/>
              <a:gd name="T34" fmla="*/ 2450 w 3314"/>
              <a:gd name="T35" fmla="*/ 2071 h 2663"/>
              <a:gd name="T36" fmla="*/ 2263 w 3314"/>
              <a:gd name="T37" fmla="*/ 2245 h 2663"/>
              <a:gd name="T38" fmla="*/ 2050 w 3314"/>
              <a:gd name="T39" fmla="*/ 2396 h 2663"/>
              <a:gd name="T40" fmla="*/ 1809 w 3314"/>
              <a:gd name="T41" fmla="*/ 2516 h 2663"/>
              <a:gd name="T42" fmla="*/ 1543 w 3314"/>
              <a:gd name="T43" fmla="*/ 2603 h 2663"/>
              <a:gd name="T44" fmla="*/ 1252 w 3314"/>
              <a:gd name="T45" fmla="*/ 2653 h 2663"/>
              <a:gd name="T46" fmla="*/ 938 w 3314"/>
              <a:gd name="T47" fmla="*/ 2660 h 2663"/>
              <a:gd name="T48" fmla="*/ 635 w 3314"/>
              <a:gd name="T49" fmla="*/ 2620 h 2663"/>
              <a:gd name="T50" fmla="*/ 350 w 3314"/>
              <a:gd name="T51" fmla="*/ 2536 h 2663"/>
              <a:gd name="T52" fmla="*/ 84 w 3314"/>
              <a:gd name="T53" fmla="*/ 2411 h 2663"/>
              <a:gd name="T54" fmla="*/ 162 w 3314"/>
              <a:gd name="T55" fmla="*/ 2369 h 2663"/>
              <a:gd name="T56" fmla="*/ 441 w 3314"/>
              <a:gd name="T57" fmla="*/ 2342 h 2663"/>
              <a:gd name="T58" fmla="*/ 701 w 3314"/>
              <a:gd name="T59" fmla="*/ 2261 h 2663"/>
              <a:gd name="T60" fmla="*/ 934 w 3314"/>
              <a:gd name="T61" fmla="*/ 2134 h 2663"/>
              <a:gd name="T62" fmla="*/ 882 w 3314"/>
              <a:gd name="T63" fmla="*/ 2069 h 2663"/>
              <a:gd name="T64" fmla="*/ 711 w 3314"/>
              <a:gd name="T65" fmla="*/ 2009 h 2663"/>
              <a:gd name="T66" fmla="*/ 564 w 3314"/>
              <a:gd name="T67" fmla="*/ 1909 h 2663"/>
              <a:gd name="T68" fmla="*/ 449 w 3314"/>
              <a:gd name="T69" fmla="*/ 1776 h 2663"/>
              <a:gd name="T70" fmla="*/ 371 w 3314"/>
              <a:gd name="T71" fmla="*/ 1616 h 2663"/>
              <a:gd name="T72" fmla="*/ 561 w 3314"/>
              <a:gd name="T73" fmla="*/ 1625 h 2663"/>
              <a:gd name="T74" fmla="*/ 617 w 3314"/>
              <a:gd name="T75" fmla="*/ 1590 h 2663"/>
              <a:gd name="T76" fmla="*/ 450 w 3314"/>
              <a:gd name="T77" fmla="*/ 1513 h 2663"/>
              <a:gd name="T78" fmla="*/ 310 w 3314"/>
              <a:gd name="T79" fmla="*/ 1396 h 2663"/>
              <a:gd name="T80" fmla="*/ 206 w 3314"/>
              <a:gd name="T81" fmla="*/ 1247 h 2663"/>
              <a:gd name="T82" fmla="*/ 146 w 3314"/>
              <a:gd name="T83" fmla="*/ 1071 h 2663"/>
              <a:gd name="T84" fmla="*/ 134 w 3314"/>
              <a:gd name="T85" fmla="*/ 936 h 2663"/>
              <a:gd name="T86" fmla="*/ 281 w 3314"/>
              <a:gd name="T87" fmla="*/ 997 h 2663"/>
              <a:gd name="T88" fmla="*/ 441 w 3314"/>
              <a:gd name="T89" fmla="*/ 1021 h 2663"/>
              <a:gd name="T90" fmla="*/ 307 w 3314"/>
              <a:gd name="T91" fmla="*/ 904 h 2663"/>
              <a:gd name="T92" fmla="*/ 208 w 3314"/>
              <a:gd name="T93" fmla="*/ 757 h 2663"/>
              <a:gd name="T94" fmla="*/ 150 w 3314"/>
              <a:gd name="T95" fmla="*/ 585 h 2663"/>
              <a:gd name="T96" fmla="*/ 142 w 3314"/>
              <a:gd name="T97" fmla="*/ 401 h 2663"/>
              <a:gd name="T98" fmla="*/ 181 w 3314"/>
              <a:gd name="T99" fmla="*/ 228 h 2663"/>
              <a:gd name="T100" fmla="*/ 296 w 3314"/>
              <a:gd name="T101" fmla="*/ 198 h 2663"/>
              <a:gd name="T102" fmla="*/ 512 w 3314"/>
              <a:gd name="T103" fmla="*/ 401 h 2663"/>
              <a:gd name="T104" fmla="*/ 758 w 3314"/>
              <a:gd name="T105" fmla="*/ 569 h 2663"/>
              <a:gd name="T106" fmla="*/ 1029 w 3314"/>
              <a:gd name="T107" fmla="*/ 698 h 2663"/>
              <a:gd name="T108" fmla="*/ 1322 w 3314"/>
              <a:gd name="T109" fmla="*/ 785 h 2663"/>
              <a:gd name="T110" fmla="*/ 1633 w 3314"/>
              <a:gd name="T111" fmla="*/ 825 h 2663"/>
              <a:gd name="T112" fmla="*/ 1615 w 3314"/>
              <a:gd name="T113" fmla="*/ 673 h 2663"/>
              <a:gd name="T114" fmla="*/ 1642 w 3314"/>
              <a:gd name="T115" fmla="*/ 484 h 2663"/>
              <a:gd name="T116" fmla="*/ 1719 w 3314"/>
              <a:gd name="T117" fmla="*/ 316 h 2663"/>
              <a:gd name="T118" fmla="*/ 1836 w 3314"/>
              <a:gd name="T119" fmla="*/ 177 h 2663"/>
              <a:gd name="T120" fmla="*/ 1988 w 3314"/>
              <a:gd name="T121" fmla="*/ 73 h 2663"/>
              <a:gd name="T122" fmla="*/ 2165 w 3314"/>
              <a:gd name="T123" fmla="*/ 12 h 2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4" h="2663">
                <a:moveTo>
                  <a:pt x="2295" y="0"/>
                </a:moveTo>
                <a:lnTo>
                  <a:pt x="2359" y="3"/>
                </a:lnTo>
                <a:lnTo>
                  <a:pt x="2421" y="12"/>
                </a:lnTo>
                <a:lnTo>
                  <a:pt x="2483" y="27"/>
                </a:lnTo>
                <a:lnTo>
                  <a:pt x="2541" y="46"/>
                </a:lnTo>
                <a:lnTo>
                  <a:pt x="2597" y="71"/>
                </a:lnTo>
                <a:lnTo>
                  <a:pt x="2651" y="100"/>
                </a:lnTo>
                <a:lnTo>
                  <a:pt x="2701" y="133"/>
                </a:lnTo>
                <a:lnTo>
                  <a:pt x="2748" y="171"/>
                </a:lnTo>
                <a:lnTo>
                  <a:pt x="2791" y="212"/>
                </a:lnTo>
                <a:lnTo>
                  <a:pt x="2867" y="195"/>
                </a:lnTo>
                <a:lnTo>
                  <a:pt x="2943" y="174"/>
                </a:lnTo>
                <a:lnTo>
                  <a:pt x="3016" y="149"/>
                </a:lnTo>
                <a:lnTo>
                  <a:pt x="3088" y="119"/>
                </a:lnTo>
                <a:lnTo>
                  <a:pt x="3157" y="86"/>
                </a:lnTo>
                <a:lnTo>
                  <a:pt x="3223" y="50"/>
                </a:lnTo>
                <a:lnTo>
                  <a:pt x="3202" y="107"/>
                </a:lnTo>
                <a:lnTo>
                  <a:pt x="3174" y="163"/>
                </a:lnTo>
                <a:lnTo>
                  <a:pt x="3143" y="214"/>
                </a:lnTo>
                <a:lnTo>
                  <a:pt x="3107" y="264"/>
                </a:lnTo>
                <a:lnTo>
                  <a:pt x="3067" y="309"/>
                </a:lnTo>
                <a:lnTo>
                  <a:pt x="3023" y="350"/>
                </a:lnTo>
                <a:lnTo>
                  <a:pt x="2975" y="389"/>
                </a:lnTo>
                <a:lnTo>
                  <a:pt x="2924" y="422"/>
                </a:lnTo>
                <a:lnTo>
                  <a:pt x="3006" y="410"/>
                </a:lnTo>
                <a:lnTo>
                  <a:pt x="3086" y="393"/>
                </a:lnTo>
                <a:lnTo>
                  <a:pt x="3164" y="371"/>
                </a:lnTo>
                <a:lnTo>
                  <a:pt x="3241" y="345"/>
                </a:lnTo>
                <a:lnTo>
                  <a:pt x="3314" y="315"/>
                </a:lnTo>
                <a:lnTo>
                  <a:pt x="3267" y="382"/>
                </a:lnTo>
                <a:lnTo>
                  <a:pt x="3215" y="445"/>
                </a:lnTo>
                <a:lnTo>
                  <a:pt x="3160" y="505"/>
                </a:lnTo>
                <a:lnTo>
                  <a:pt x="3102" y="561"/>
                </a:lnTo>
                <a:lnTo>
                  <a:pt x="3040" y="614"/>
                </a:lnTo>
                <a:lnTo>
                  <a:pt x="2974" y="664"/>
                </a:lnTo>
                <a:lnTo>
                  <a:pt x="2976" y="751"/>
                </a:lnTo>
                <a:lnTo>
                  <a:pt x="2975" y="827"/>
                </a:lnTo>
                <a:lnTo>
                  <a:pt x="2970" y="904"/>
                </a:lnTo>
                <a:lnTo>
                  <a:pt x="2962" y="982"/>
                </a:lnTo>
                <a:lnTo>
                  <a:pt x="2950" y="1058"/>
                </a:lnTo>
                <a:lnTo>
                  <a:pt x="2936" y="1136"/>
                </a:lnTo>
                <a:lnTo>
                  <a:pt x="2917" y="1214"/>
                </a:lnTo>
                <a:lnTo>
                  <a:pt x="2896" y="1290"/>
                </a:lnTo>
                <a:lnTo>
                  <a:pt x="2871" y="1367"/>
                </a:lnTo>
                <a:lnTo>
                  <a:pt x="2843" y="1443"/>
                </a:lnTo>
                <a:lnTo>
                  <a:pt x="2812" y="1518"/>
                </a:lnTo>
                <a:lnTo>
                  <a:pt x="2777" y="1592"/>
                </a:lnTo>
                <a:lnTo>
                  <a:pt x="2740" y="1665"/>
                </a:lnTo>
                <a:lnTo>
                  <a:pt x="2700" y="1737"/>
                </a:lnTo>
                <a:lnTo>
                  <a:pt x="2656" y="1808"/>
                </a:lnTo>
                <a:lnTo>
                  <a:pt x="2609" y="1876"/>
                </a:lnTo>
                <a:lnTo>
                  <a:pt x="2559" y="1943"/>
                </a:lnTo>
                <a:lnTo>
                  <a:pt x="2506" y="2008"/>
                </a:lnTo>
                <a:lnTo>
                  <a:pt x="2450" y="2071"/>
                </a:lnTo>
                <a:lnTo>
                  <a:pt x="2391" y="2131"/>
                </a:lnTo>
                <a:lnTo>
                  <a:pt x="2329" y="2190"/>
                </a:lnTo>
                <a:lnTo>
                  <a:pt x="2263" y="2245"/>
                </a:lnTo>
                <a:lnTo>
                  <a:pt x="2195" y="2298"/>
                </a:lnTo>
                <a:lnTo>
                  <a:pt x="2124" y="2348"/>
                </a:lnTo>
                <a:lnTo>
                  <a:pt x="2050" y="2396"/>
                </a:lnTo>
                <a:lnTo>
                  <a:pt x="1973" y="2439"/>
                </a:lnTo>
                <a:lnTo>
                  <a:pt x="1893" y="2479"/>
                </a:lnTo>
                <a:lnTo>
                  <a:pt x="1809" y="2516"/>
                </a:lnTo>
                <a:lnTo>
                  <a:pt x="1724" y="2549"/>
                </a:lnTo>
                <a:lnTo>
                  <a:pt x="1635" y="2578"/>
                </a:lnTo>
                <a:lnTo>
                  <a:pt x="1543" y="2603"/>
                </a:lnTo>
                <a:lnTo>
                  <a:pt x="1449" y="2625"/>
                </a:lnTo>
                <a:lnTo>
                  <a:pt x="1352" y="2641"/>
                </a:lnTo>
                <a:lnTo>
                  <a:pt x="1252" y="2653"/>
                </a:lnTo>
                <a:lnTo>
                  <a:pt x="1149" y="2660"/>
                </a:lnTo>
                <a:lnTo>
                  <a:pt x="1042" y="2663"/>
                </a:lnTo>
                <a:lnTo>
                  <a:pt x="938" y="2660"/>
                </a:lnTo>
                <a:lnTo>
                  <a:pt x="836" y="2652"/>
                </a:lnTo>
                <a:lnTo>
                  <a:pt x="735" y="2639"/>
                </a:lnTo>
                <a:lnTo>
                  <a:pt x="635" y="2620"/>
                </a:lnTo>
                <a:lnTo>
                  <a:pt x="539" y="2596"/>
                </a:lnTo>
                <a:lnTo>
                  <a:pt x="443" y="2569"/>
                </a:lnTo>
                <a:lnTo>
                  <a:pt x="350" y="2536"/>
                </a:lnTo>
                <a:lnTo>
                  <a:pt x="258" y="2498"/>
                </a:lnTo>
                <a:lnTo>
                  <a:pt x="169" y="2457"/>
                </a:lnTo>
                <a:lnTo>
                  <a:pt x="84" y="2411"/>
                </a:lnTo>
                <a:lnTo>
                  <a:pt x="0" y="2360"/>
                </a:lnTo>
                <a:lnTo>
                  <a:pt x="81" y="2367"/>
                </a:lnTo>
                <a:lnTo>
                  <a:pt x="162" y="2369"/>
                </a:lnTo>
                <a:lnTo>
                  <a:pt x="257" y="2366"/>
                </a:lnTo>
                <a:lnTo>
                  <a:pt x="350" y="2357"/>
                </a:lnTo>
                <a:lnTo>
                  <a:pt x="441" y="2342"/>
                </a:lnTo>
                <a:lnTo>
                  <a:pt x="529" y="2321"/>
                </a:lnTo>
                <a:lnTo>
                  <a:pt x="616" y="2294"/>
                </a:lnTo>
                <a:lnTo>
                  <a:pt x="701" y="2261"/>
                </a:lnTo>
                <a:lnTo>
                  <a:pt x="781" y="2224"/>
                </a:lnTo>
                <a:lnTo>
                  <a:pt x="860" y="2182"/>
                </a:lnTo>
                <a:lnTo>
                  <a:pt x="934" y="2134"/>
                </a:lnTo>
                <a:lnTo>
                  <a:pt x="1007" y="2083"/>
                </a:lnTo>
                <a:lnTo>
                  <a:pt x="944" y="2079"/>
                </a:lnTo>
                <a:lnTo>
                  <a:pt x="882" y="2069"/>
                </a:lnTo>
                <a:lnTo>
                  <a:pt x="823" y="2054"/>
                </a:lnTo>
                <a:lnTo>
                  <a:pt x="766" y="2035"/>
                </a:lnTo>
                <a:lnTo>
                  <a:pt x="711" y="2009"/>
                </a:lnTo>
                <a:lnTo>
                  <a:pt x="659" y="1980"/>
                </a:lnTo>
                <a:lnTo>
                  <a:pt x="610" y="1947"/>
                </a:lnTo>
                <a:lnTo>
                  <a:pt x="564" y="1909"/>
                </a:lnTo>
                <a:lnTo>
                  <a:pt x="522" y="1868"/>
                </a:lnTo>
                <a:lnTo>
                  <a:pt x="483" y="1824"/>
                </a:lnTo>
                <a:lnTo>
                  <a:pt x="449" y="1776"/>
                </a:lnTo>
                <a:lnTo>
                  <a:pt x="418" y="1725"/>
                </a:lnTo>
                <a:lnTo>
                  <a:pt x="393" y="1671"/>
                </a:lnTo>
                <a:lnTo>
                  <a:pt x="371" y="1616"/>
                </a:lnTo>
                <a:lnTo>
                  <a:pt x="436" y="1625"/>
                </a:lnTo>
                <a:lnTo>
                  <a:pt x="500" y="1627"/>
                </a:lnTo>
                <a:lnTo>
                  <a:pt x="561" y="1625"/>
                </a:lnTo>
                <a:lnTo>
                  <a:pt x="621" y="1617"/>
                </a:lnTo>
                <a:lnTo>
                  <a:pt x="678" y="1605"/>
                </a:lnTo>
                <a:lnTo>
                  <a:pt x="617" y="1590"/>
                </a:lnTo>
                <a:lnTo>
                  <a:pt x="559" y="1569"/>
                </a:lnTo>
                <a:lnTo>
                  <a:pt x="503" y="1543"/>
                </a:lnTo>
                <a:lnTo>
                  <a:pt x="450" y="1513"/>
                </a:lnTo>
                <a:lnTo>
                  <a:pt x="400" y="1479"/>
                </a:lnTo>
                <a:lnTo>
                  <a:pt x="353" y="1439"/>
                </a:lnTo>
                <a:lnTo>
                  <a:pt x="310" y="1396"/>
                </a:lnTo>
                <a:lnTo>
                  <a:pt x="270" y="1350"/>
                </a:lnTo>
                <a:lnTo>
                  <a:pt x="236" y="1300"/>
                </a:lnTo>
                <a:lnTo>
                  <a:pt x="206" y="1247"/>
                </a:lnTo>
                <a:lnTo>
                  <a:pt x="181" y="1191"/>
                </a:lnTo>
                <a:lnTo>
                  <a:pt x="160" y="1133"/>
                </a:lnTo>
                <a:lnTo>
                  <a:pt x="146" y="1071"/>
                </a:lnTo>
                <a:lnTo>
                  <a:pt x="137" y="1009"/>
                </a:lnTo>
                <a:lnTo>
                  <a:pt x="134" y="944"/>
                </a:lnTo>
                <a:lnTo>
                  <a:pt x="134" y="936"/>
                </a:lnTo>
                <a:lnTo>
                  <a:pt x="181" y="960"/>
                </a:lnTo>
                <a:lnTo>
                  <a:pt x="230" y="980"/>
                </a:lnTo>
                <a:lnTo>
                  <a:pt x="281" y="997"/>
                </a:lnTo>
                <a:lnTo>
                  <a:pt x="333" y="1009"/>
                </a:lnTo>
                <a:lnTo>
                  <a:pt x="386" y="1017"/>
                </a:lnTo>
                <a:lnTo>
                  <a:pt x="441" y="1021"/>
                </a:lnTo>
                <a:lnTo>
                  <a:pt x="393" y="986"/>
                </a:lnTo>
                <a:lnTo>
                  <a:pt x="348" y="947"/>
                </a:lnTo>
                <a:lnTo>
                  <a:pt x="307" y="904"/>
                </a:lnTo>
                <a:lnTo>
                  <a:pt x="269" y="859"/>
                </a:lnTo>
                <a:lnTo>
                  <a:pt x="237" y="809"/>
                </a:lnTo>
                <a:lnTo>
                  <a:pt x="208" y="757"/>
                </a:lnTo>
                <a:lnTo>
                  <a:pt x="184" y="702"/>
                </a:lnTo>
                <a:lnTo>
                  <a:pt x="164" y="645"/>
                </a:lnTo>
                <a:lnTo>
                  <a:pt x="150" y="585"/>
                </a:lnTo>
                <a:lnTo>
                  <a:pt x="142" y="525"/>
                </a:lnTo>
                <a:lnTo>
                  <a:pt x="139" y="461"/>
                </a:lnTo>
                <a:lnTo>
                  <a:pt x="142" y="401"/>
                </a:lnTo>
                <a:lnTo>
                  <a:pt x="149" y="341"/>
                </a:lnTo>
                <a:lnTo>
                  <a:pt x="162" y="284"/>
                </a:lnTo>
                <a:lnTo>
                  <a:pt x="181" y="228"/>
                </a:lnTo>
                <a:lnTo>
                  <a:pt x="203" y="175"/>
                </a:lnTo>
                <a:lnTo>
                  <a:pt x="231" y="123"/>
                </a:lnTo>
                <a:lnTo>
                  <a:pt x="296" y="198"/>
                </a:lnTo>
                <a:lnTo>
                  <a:pt x="364" y="270"/>
                </a:lnTo>
                <a:lnTo>
                  <a:pt x="437" y="337"/>
                </a:lnTo>
                <a:lnTo>
                  <a:pt x="512" y="401"/>
                </a:lnTo>
                <a:lnTo>
                  <a:pt x="591" y="461"/>
                </a:lnTo>
                <a:lnTo>
                  <a:pt x="673" y="517"/>
                </a:lnTo>
                <a:lnTo>
                  <a:pt x="758" y="569"/>
                </a:lnTo>
                <a:lnTo>
                  <a:pt x="846" y="617"/>
                </a:lnTo>
                <a:lnTo>
                  <a:pt x="936" y="660"/>
                </a:lnTo>
                <a:lnTo>
                  <a:pt x="1029" y="698"/>
                </a:lnTo>
                <a:lnTo>
                  <a:pt x="1124" y="732"/>
                </a:lnTo>
                <a:lnTo>
                  <a:pt x="1222" y="762"/>
                </a:lnTo>
                <a:lnTo>
                  <a:pt x="1322" y="785"/>
                </a:lnTo>
                <a:lnTo>
                  <a:pt x="1424" y="804"/>
                </a:lnTo>
                <a:lnTo>
                  <a:pt x="1527" y="817"/>
                </a:lnTo>
                <a:lnTo>
                  <a:pt x="1633" y="825"/>
                </a:lnTo>
                <a:lnTo>
                  <a:pt x="1623" y="776"/>
                </a:lnTo>
                <a:lnTo>
                  <a:pt x="1617" y="724"/>
                </a:lnTo>
                <a:lnTo>
                  <a:pt x="1615" y="673"/>
                </a:lnTo>
                <a:lnTo>
                  <a:pt x="1619" y="607"/>
                </a:lnTo>
                <a:lnTo>
                  <a:pt x="1628" y="545"/>
                </a:lnTo>
                <a:lnTo>
                  <a:pt x="1642" y="484"/>
                </a:lnTo>
                <a:lnTo>
                  <a:pt x="1663" y="425"/>
                </a:lnTo>
                <a:lnTo>
                  <a:pt x="1688" y="369"/>
                </a:lnTo>
                <a:lnTo>
                  <a:pt x="1719" y="316"/>
                </a:lnTo>
                <a:lnTo>
                  <a:pt x="1753" y="266"/>
                </a:lnTo>
                <a:lnTo>
                  <a:pt x="1793" y="219"/>
                </a:lnTo>
                <a:lnTo>
                  <a:pt x="1836" y="177"/>
                </a:lnTo>
                <a:lnTo>
                  <a:pt x="1884" y="137"/>
                </a:lnTo>
                <a:lnTo>
                  <a:pt x="1934" y="103"/>
                </a:lnTo>
                <a:lnTo>
                  <a:pt x="1988" y="73"/>
                </a:lnTo>
                <a:lnTo>
                  <a:pt x="2045" y="48"/>
                </a:lnTo>
                <a:lnTo>
                  <a:pt x="2104" y="28"/>
                </a:lnTo>
                <a:lnTo>
                  <a:pt x="2165" y="12"/>
                </a:lnTo>
                <a:lnTo>
                  <a:pt x="2230" y="3"/>
                </a:lnTo>
                <a:lnTo>
                  <a:pt x="2295" y="0"/>
                </a:lnTo>
                <a:close/>
              </a:path>
            </a:pathLst>
          </a:custGeom>
          <a:solidFill>
            <a:schemeClr val="bg1"/>
          </a:solid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nvGrpSpPr>
          <p:cNvPr id="18" name="Groep 17"/>
          <p:cNvGrpSpPr/>
          <p:nvPr/>
        </p:nvGrpSpPr>
        <p:grpSpPr>
          <a:xfrm>
            <a:off x="635434" y="5714921"/>
            <a:ext cx="421409" cy="421409"/>
            <a:chOff x="1033463" y="5800725"/>
            <a:chExt cx="463550" cy="463550"/>
          </a:xfrm>
        </p:grpSpPr>
        <p:sp>
          <p:nvSpPr>
            <p:cNvPr id="10" name="Freeform 5"/>
            <p:cNvSpPr>
              <a:spLocks noEditPoints="1"/>
            </p:cNvSpPr>
            <p:nvPr/>
          </p:nvSpPr>
          <p:spPr bwMode="auto">
            <a:xfrm>
              <a:off x="1033463" y="5800725"/>
              <a:ext cx="463550" cy="463550"/>
            </a:xfrm>
            <a:custGeom>
              <a:avLst/>
              <a:gdLst>
                <a:gd name="T0" fmla="*/ 787 w 1574"/>
                <a:gd name="T1" fmla="*/ 0 h 1574"/>
                <a:gd name="T2" fmla="*/ 0 w 1574"/>
                <a:gd name="T3" fmla="*/ 787 h 1574"/>
                <a:gd name="T4" fmla="*/ 787 w 1574"/>
                <a:gd name="T5" fmla="*/ 1574 h 1574"/>
                <a:gd name="T6" fmla="*/ 1253 w 1574"/>
                <a:gd name="T7" fmla="*/ 1421 h 1574"/>
                <a:gd name="T8" fmla="*/ 1234 w 1574"/>
                <a:gd name="T9" fmla="*/ 1412 h 1574"/>
                <a:gd name="T10" fmla="*/ 1106 w 1574"/>
                <a:gd name="T11" fmla="*/ 1268 h 1574"/>
                <a:gd name="T12" fmla="*/ 1036 w 1574"/>
                <a:gd name="T13" fmla="*/ 1374 h 1574"/>
                <a:gd name="T14" fmla="*/ 979 w 1574"/>
                <a:gd name="T15" fmla="*/ 1085 h 1574"/>
                <a:gd name="T16" fmla="*/ 1274 w 1574"/>
                <a:gd name="T17" fmla="*/ 1176 h 1574"/>
                <a:gd name="T18" fmla="*/ 1147 w 1574"/>
                <a:gd name="T19" fmla="*/ 1231 h 1574"/>
                <a:gd name="T20" fmla="*/ 1276 w 1574"/>
                <a:gd name="T21" fmla="*/ 1375 h 1574"/>
                <a:gd name="T22" fmla="*/ 1282 w 1574"/>
                <a:gd name="T23" fmla="*/ 1399 h 1574"/>
                <a:gd name="T24" fmla="*/ 1574 w 1574"/>
                <a:gd name="T25" fmla="*/ 787 h 1574"/>
                <a:gd name="T26" fmla="*/ 787 w 1574"/>
                <a:gd name="T27" fmla="*/ 0 h 1574"/>
                <a:gd name="T28" fmla="*/ 787 w 1574"/>
                <a:gd name="T29" fmla="*/ 0 h 1574"/>
                <a:gd name="T30" fmla="*/ 787 w 1574"/>
                <a:gd name="T31"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4" h="1574">
                  <a:moveTo>
                    <a:pt x="787" y="0"/>
                  </a:moveTo>
                  <a:cubicBezTo>
                    <a:pt x="352" y="0"/>
                    <a:pt x="0" y="352"/>
                    <a:pt x="0" y="787"/>
                  </a:cubicBezTo>
                  <a:cubicBezTo>
                    <a:pt x="0" y="1222"/>
                    <a:pt x="352" y="1574"/>
                    <a:pt x="787" y="1574"/>
                  </a:cubicBezTo>
                  <a:cubicBezTo>
                    <a:pt x="962" y="1574"/>
                    <a:pt x="1123" y="1517"/>
                    <a:pt x="1253" y="1421"/>
                  </a:cubicBezTo>
                  <a:cubicBezTo>
                    <a:pt x="1246" y="1420"/>
                    <a:pt x="1240" y="1417"/>
                    <a:pt x="1234" y="1412"/>
                  </a:cubicBezTo>
                  <a:cubicBezTo>
                    <a:pt x="1106" y="1268"/>
                    <a:pt x="1106" y="1268"/>
                    <a:pt x="1106" y="1268"/>
                  </a:cubicBezTo>
                  <a:cubicBezTo>
                    <a:pt x="1036" y="1374"/>
                    <a:pt x="1036" y="1374"/>
                    <a:pt x="1036" y="1374"/>
                  </a:cubicBezTo>
                  <a:cubicBezTo>
                    <a:pt x="979" y="1085"/>
                    <a:pt x="979" y="1085"/>
                    <a:pt x="979" y="1085"/>
                  </a:cubicBezTo>
                  <a:cubicBezTo>
                    <a:pt x="1274" y="1176"/>
                    <a:pt x="1274" y="1176"/>
                    <a:pt x="1274" y="1176"/>
                  </a:cubicBezTo>
                  <a:cubicBezTo>
                    <a:pt x="1147" y="1231"/>
                    <a:pt x="1147" y="1231"/>
                    <a:pt x="1147" y="1231"/>
                  </a:cubicBezTo>
                  <a:cubicBezTo>
                    <a:pt x="1276" y="1375"/>
                    <a:pt x="1276" y="1375"/>
                    <a:pt x="1276" y="1375"/>
                  </a:cubicBezTo>
                  <a:cubicBezTo>
                    <a:pt x="1282" y="1382"/>
                    <a:pt x="1284" y="1390"/>
                    <a:pt x="1282" y="1399"/>
                  </a:cubicBezTo>
                  <a:cubicBezTo>
                    <a:pt x="1460" y="1254"/>
                    <a:pt x="1574" y="1034"/>
                    <a:pt x="1574" y="787"/>
                  </a:cubicBezTo>
                  <a:cubicBezTo>
                    <a:pt x="1574" y="352"/>
                    <a:pt x="1222" y="0"/>
                    <a:pt x="787" y="0"/>
                  </a:cubicBezTo>
                  <a:close/>
                  <a:moveTo>
                    <a:pt x="787" y="0"/>
                  </a:moveTo>
                  <a:cubicBezTo>
                    <a:pt x="787" y="0"/>
                    <a:pt x="787" y="0"/>
                    <a:pt x="787"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1" name="Freeform 6"/>
            <p:cNvSpPr>
              <a:spLocks noEditPoints="1"/>
            </p:cNvSpPr>
            <p:nvPr/>
          </p:nvSpPr>
          <p:spPr bwMode="auto">
            <a:xfrm>
              <a:off x="1090613" y="5994400"/>
              <a:ext cx="114300" cy="85725"/>
            </a:xfrm>
            <a:custGeom>
              <a:avLst/>
              <a:gdLst>
                <a:gd name="T0" fmla="*/ 19 w 72"/>
                <a:gd name="T1" fmla="*/ 34 h 54"/>
                <a:gd name="T2" fmla="*/ 20 w 72"/>
                <a:gd name="T3" fmla="*/ 42 h 54"/>
                <a:gd name="T4" fmla="*/ 20 w 72"/>
                <a:gd name="T5" fmla="*/ 42 h 54"/>
                <a:gd name="T6" fmla="*/ 22 w 72"/>
                <a:gd name="T7" fmla="*/ 34 h 54"/>
                <a:gd name="T8" fmla="*/ 32 w 72"/>
                <a:gd name="T9" fmla="*/ 0 h 54"/>
                <a:gd name="T10" fmla="*/ 40 w 72"/>
                <a:gd name="T11" fmla="*/ 0 h 54"/>
                <a:gd name="T12" fmla="*/ 51 w 72"/>
                <a:gd name="T13" fmla="*/ 34 h 54"/>
                <a:gd name="T14" fmla="*/ 52 w 72"/>
                <a:gd name="T15" fmla="*/ 43 h 54"/>
                <a:gd name="T16" fmla="*/ 53 w 72"/>
                <a:gd name="T17" fmla="*/ 43 h 54"/>
                <a:gd name="T18" fmla="*/ 54 w 72"/>
                <a:gd name="T19" fmla="*/ 34 h 54"/>
                <a:gd name="T20" fmla="*/ 63 w 72"/>
                <a:gd name="T21" fmla="*/ 0 h 54"/>
                <a:gd name="T22" fmla="*/ 72 w 72"/>
                <a:gd name="T23" fmla="*/ 0 h 54"/>
                <a:gd name="T24" fmla="*/ 57 w 72"/>
                <a:gd name="T25" fmla="*/ 54 h 54"/>
                <a:gd name="T26" fmla="*/ 49 w 72"/>
                <a:gd name="T27" fmla="*/ 54 h 54"/>
                <a:gd name="T28" fmla="*/ 38 w 72"/>
                <a:gd name="T29" fmla="*/ 21 h 54"/>
                <a:gd name="T30" fmla="*/ 36 w 72"/>
                <a:gd name="T31" fmla="*/ 11 h 54"/>
                <a:gd name="T32" fmla="*/ 36 w 72"/>
                <a:gd name="T33" fmla="*/ 11 h 54"/>
                <a:gd name="T34" fmla="*/ 34 w 72"/>
                <a:gd name="T35" fmla="*/ 21 h 54"/>
                <a:gd name="T36" fmla="*/ 23 w 72"/>
                <a:gd name="T37" fmla="*/ 54 h 54"/>
                <a:gd name="T38" fmla="*/ 16 w 72"/>
                <a:gd name="T39" fmla="*/ 54 h 54"/>
                <a:gd name="T40" fmla="*/ 0 w 72"/>
                <a:gd name="T41" fmla="*/ 0 h 54"/>
                <a:gd name="T42" fmla="*/ 9 w 72"/>
                <a:gd name="T43" fmla="*/ 0 h 54"/>
                <a:gd name="T44" fmla="*/ 19 w 72"/>
                <a:gd name="T45" fmla="*/ 34 h 54"/>
                <a:gd name="T46" fmla="*/ 19 w 72"/>
                <a:gd name="T47" fmla="*/ 34 h 54"/>
                <a:gd name="T48" fmla="*/ 19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9" y="34"/>
                  </a:moveTo>
                  <a:lnTo>
                    <a:pt x="20" y="42"/>
                  </a:lnTo>
                  <a:lnTo>
                    <a:pt x="20" y="42"/>
                  </a:lnTo>
                  <a:lnTo>
                    <a:pt x="22" y="34"/>
                  </a:lnTo>
                  <a:lnTo>
                    <a:pt x="32" y="0"/>
                  </a:lnTo>
                  <a:lnTo>
                    <a:pt x="40" y="0"/>
                  </a:lnTo>
                  <a:lnTo>
                    <a:pt x="51" y="34"/>
                  </a:lnTo>
                  <a:lnTo>
                    <a:pt x="52" y="43"/>
                  </a:lnTo>
                  <a:lnTo>
                    <a:pt x="53" y="43"/>
                  </a:lnTo>
                  <a:lnTo>
                    <a:pt x="54" y="34"/>
                  </a:lnTo>
                  <a:lnTo>
                    <a:pt x="63" y="0"/>
                  </a:lnTo>
                  <a:lnTo>
                    <a:pt x="72" y="0"/>
                  </a:lnTo>
                  <a:lnTo>
                    <a:pt x="57" y="54"/>
                  </a:lnTo>
                  <a:lnTo>
                    <a:pt x="49" y="54"/>
                  </a:lnTo>
                  <a:lnTo>
                    <a:pt x="38" y="21"/>
                  </a:lnTo>
                  <a:lnTo>
                    <a:pt x="36" y="11"/>
                  </a:lnTo>
                  <a:lnTo>
                    <a:pt x="36" y="11"/>
                  </a:lnTo>
                  <a:lnTo>
                    <a:pt x="34" y="21"/>
                  </a:lnTo>
                  <a:lnTo>
                    <a:pt x="23" y="54"/>
                  </a:lnTo>
                  <a:lnTo>
                    <a:pt x="16" y="54"/>
                  </a:lnTo>
                  <a:lnTo>
                    <a:pt x="0" y="0"/>
                  </a:lnTo>
                  <a:lnTo>
                    <a:pt x="9" y="0"/>
                  </a:lnTo>
                  <a:lnTo>
                    <a:pt x="19" y="34"/>
                  </a:lnTo>
                  <a:close/>
                  <a:moveTo>
                    <a:pt x="19" y="34"/>
                  </a:moveTo>
                  <a:lnTo>
                    <a:pt x="19" y="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Freeform 7"/>
            <p:cNvSpPr>
              <a:spLocks noEditPoints="1"/>
            </p:cNvSpPr>
            <p:nvPr/>
          </p:nvSpPr>
          <p:spPr bwMode="auto">
            <a:xfrm>
              <a:off x="1090613" y="5994400"/>
              <a:ext cx="114300" cy="85725"/>
            </a:xfrm>
            <a:custGeom>
              <a:avLst/>
              <a:gdLst>
                <a:gd name="T0" fmla="*/ 19 w 72"/>
                <a:gd name="T1" fmla="*/ 34 h 54"/>
                <a:gd name="T2" fmla="*/ 20 w 72"/>
                <a:gd name="T3" fmla="*/ 42 h 54"/>
                <a:gd name="T4" fmla="*/ 20 w 72"/>
                <a:gd name="T5" fmla="*/ 42 h 54"/>
                <a:gd name="T6" fmla="*/ 22 w 72"/>
                <a:gd name="T7" fmla="*/ 34 h 54"/>
                <a:gd name="T8" fmla="*/ 32 w 72"/>
                <a:gd name="T9" fmla="*/ 0 h 54"/>
                <a:gd name="T10" fmla="*/ 40 w 72"/>
                <a:gd name="T11" fmla="*/ 0 h 54"/>
                <a:gd name="T12" fmla="*/ 51 w 72"/>
                <a:gd name="T13" fmla="*/ 34 h 54"/>
                <a:gd name="T14" fmla="*/ 52 w 72"/>
                <a:gd name="T15" fmla="*/ 43 h 54"/>
                <a:gd name="T16" fmla="*/ 53 w 72"/>
                <a:gd name="T17" fmla="*/ 43 h 54"/>
                <a:gd name="T18" fmla="*/ 54 w 72"/>
                <a:gd name="T19" fmla="*/ 34 h 54"/>
                <a:gd name="T20" fmla="*/ 63 w 72"/>
                <a:gd name="T21" fmla="*/ 0 h 54"/>
                <a:gd name="T22" fmla="*/ 72 w 72"/>
                <a:gd name="T23" fmla="*/ 0 h 54"/>
                <a:gd name="T24" fmla="*/ 57 w 72"/>
                <a:gd name="T25" fmla="*/ 54 h 54"/>
                <a:gd name="T26" fmla="*/ 49 w 72"/>
                <a:gd name="T27" fmla="*/ 54 h 54"/>
                <a:gd name="T28" fmla="*/ 38 w 72"/>
                <a:gd name="T29" fmla="*/ 21 h 54"/>
                <a:gd name="T30" fmla="*/ 36 w 72"/>
                <a:gd name="T31" fmla="*/ 11 h 54"/>
                <a:gd name="T32" fmla="*/ 36 w 72"/>
                <a:gd name="T33" fmla="*/ 11 h 54"/>
                <a:gd name="T34" fmla="*/ 34 w 72"/>
                <a:gd name="T35" fmla="*/ 21 h 54"/>
                <a:gd name="T36" fmla="*/ 23 w 72"/>
                <a:gd name="T37" fmla="*/ 54 h 54"/>
                <a:gd name="T38" fmla="*/ 16 w 72"/>
                <a:gd name="T39" fmla="*/ 54 h 54"/>
                <a:gd name="T40" fmla="*/ 0 w 72"/>
                <a:gd name="T41" fmla="*/ 0 h 54"/>
                <a:gd name="T42" fmla="*/ 9 w 72"/>
                <a:gd name="T43" fmla="*/ 0 h 54"/>
                <a:gd name="T44" fmla="*/ 19 w 72"/>
                <a:gd name="T45" fmla="*/ 34 h 54"/>
                <a:gd name="T46" fmla="*/ 19 w 72"/>
                <a:gd name="T47" fmla="*/ 34 h 54"/>
                <a:gd name="T48" fmla="*/ 19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9" y="34"/>
                  </a:moveTo>
                  <a:lnTo>
                    <a:pt x="20" y="42"/>
                  </a:lnTo>
                  <a:lnTo>
                    <a:pt x="20" y="42"/>
                  </a:lnTo>
                  <a:lnTo>
                    <a:pt x="22" y="34"/>
                  </a:lnTo>
                  <a:lnTo>
                    <a:pt x="32" y="0"/>
                  </a:lnTo>
                  <a:lnTo>
                    <a:pt x="40" y="0"/>
                  </a:lnTo>
                  <a:lnTo>
                    <a:pt x="51" y="34"/>
                  </a:lnTo>
                  <a:lnTo>
                    <a:pt x="52" y="43"/>
                  </a:lnTo>
                  <a:lnTo>
                    <a:pt x="53" y="43"/>
                  </a:lnTo>
                  <a:lnTo>
                    <a:pt x="54" y="34"/>
                  </a:lnTo>
                  <a:lnTo>
                    <a:pt x="63" y="0"/>
                  </a:lnTo>
                  <a:lnTo>
                    <a:pt x="72" y="0"/>
                  </a:lnTo>
                  <a:lnTo>
                    <a:pt x="57" y="54"/>
                  </a:lnTo>
                  <a:lnTo>
                    <a:pt x="49" y="54"/>
                  </a:lnTo>
                  <a:lnTo>
                    <a:pt x="38" y="21"/>
                  </a:lnTo>
                  <a:lnTo>
                    <a:pt x="36" y="11"/>
                  </a:lnTo>
                  <a:lnTo>
                    <a:pt x="36" y="11"/>
                  </a:lnTo>
                  <a:lnTo>
                    <a:pt x="34" y="21"/>
                  </a:lnTo>
                  <a:lnTo>
                    <a:pt x="23" y="54"/>
                  </a:lnTo>
                  <a:lnTo>
                    <a:pt x="16" y="54"/>
                  </a:lnTo>
                  <a:lnTo>
                    <a:pt x="0" y="0"/>
                  </a:lnTo>
                  <a:lnTo>
                    <a:pt x="9" y="0"/>
                  </a:lnTo>
                  <a:lnTo>
                    <a:pt x="19" y="34"/>
                  </a:lnTo>
                  <a:moveTo>
                    <a:pt x="19" y="34"/>
                  </a:moveTo>
                  <a:lnTo>
                    <a:pt x="19"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noEditPoints="1"/>
            </p:cNvSpPr>
            <p:nvPr/>
          </p:nvSpPr>
          <p:spPr bwMode="auto">
            <a:xfrm>
              <a:off x="1212851" y="5994400"/>
              <a:ext cx="114300" cy="85725"/>
            </a:xfrm>
            <a:custGeom>
              <a:avLst/>
              <a:gdLst>
                <a:gd name="T0" fmla="*/ 18 w 72"/>
                <a:gd name="T1" fmla="*/ 34 h 54"/>
                <a:gd name="T2" fmla="*/ 20 w 72"/>
                <a:gd name="T3" fmla="*/ 42 h 54"/>
                <a:gd name="T4" fmla="*/ 20 w 72"/>
                <a:gd name="T5" fmla="*/ 42 h 54"/>
                <a:gd name="T6" fmla="*/ 21 w 72"/>
                <a:gd name="T7" fmla="*/ 34 h 54"/>
                <a:gd name="T8" fmla="*/ 32 w 72"/>
                <a:gd name="T9" fmla="*/ 0 h 54"/>
                <a:gd name="T10" fmla="*/ 40 w 72"/>
                <a:gd name="T11" fmla="*/ 0 h 54"/>
                <a:gd name="T12" fmla="*/ 51 w 72"/>
                <a:gd name="T13" fmla="*/ 34 h 54"/>
                <a:gd name="T14" fmla="*/ 52 w 72"/>
                <a:gd name="T15" fmla="*/ 43 h 54"/>
                <a:gd name="T16" fmla="*/ 52 w 72"/>
                <a:gd name="T17" fmla="*/ 43 h 54"/>
                <a:gd name="T18" fmla="*/ 54 w 72"/>
                <a:gd name="T19" fmla="*/ 34 h 54"/>
                <a:gd name="T20" fmla="*/ 63 w 72"/>
                <a:gd name="T21" fmla="*/ 0 h 54"/>
                <a:gd name="T22" fmla="*/ 72 w 72"/>
                <a:gd name="T23" fmla="*/ 0 h 54"/>
                <a:gd name="T24" fmla="*/ 56 w 72"/>
                <a:gd name="T25" fmla="*/ 54 h 54"/>
                <a:gd name="T26" fmla="*/ 49 w 72"/>
                <a:gd name="T27" fmla="*/ 54 h 54"/>
                <a:gd name="T28" fmla="*/ 38 w 72"/>
                <a:gd name="T29" fmla="*/ 21 h 54"/>
                <a:gd name="T30" fmla="*/ 36 w 72"/>
                <a:gd name="T31" fmla="*/ 11 h 54"/>
                <a:gd name="T32" fmla="*/ 36 w 72"/>
                <a:gd name="T33" fmla="*/ 11 h 54"/>
                <a:gd name="T34" fmla="*/ 34 w 72"/>
                <a:gd name="T35" fmla="*/ 21 h 54"/>
                <a:gd name="T36" fmla="*/ 23 w 72"/>
                <a:gd name="T37" fmla="*/ 54 h 54"/>
                <a:gd name="T38" fmla="*/ 16 w 72"/>
                <a:gd name="T39" fmla="*/ 54 h 54"/>
                <a:gd name="T40" fmla="*/ 0 w 72"/>
                <a:gd name="T41" fmla="*/ 0 h 54"/>
                <a:gd name="T42" fmla="*/ 9 w 72"/>
                <a:gd name="T43" fmla="*/ 0 h 54"/>
                <a:gd name="T44" fmla="*/ 18 w 72"/>
                <a:gd name="T45" fmla="*/ 34 h 54"/>
                <a:gd name="T46" fmla="*/ 18 w 72"/>
                <a:gd name="T47" fmla="*/ 34 h 54"/>
                <a:gd name="T48" fmla="*/ 18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8" y="34"/>
                  </a:moveTo>
                  <a:lnTo>
                    <a:pt x="20" y="42"/>
                  </a:lnTo>
                  <a:lnTo>
                    <a:pt x="20" y="42"/>
                  </a:lnTo>
                  <a:lnTo>
                    <a:pt x="21" y="34"/>
                  </a:lnTo>
                  <a:lnTo>
                    <a:pt x="32" y="0"/>
                  </a:lnTo>
                  <a:lnTo>
                    <a:pt x="40" y="0"/>
                  </a:lnTo>
                  <a:lnTo>
                    <a:pt x="51" y="34"/>
                  </a:lnTo>
                  <a:lnTo>
                    <a:pt x="52" y="43"/>
                  </a:lnTo>
                  <a:lnTo>
                    <a:pt x="52" y="43"/>
                  </a:lnTo>
                  <a:lnTo>
                    <a:pt x="54" y="34"/>
                  </a:lnTo>
                  <a:lnTo>
                    <a:pt x="63" y="0"/>
                  </a:lnTo>
                  <a:lnTo>
                    <a:pt x="72" y="0"/>
                  </a:lnTo>
                  <a:lnTo>
                    <a:pt x="56" y="54"/>
                  </a:lnTo>
                  <a:lnTo>
                    <a:pt x="49" y="54"/>
                  </a:lnTo>
                  <a:lnTo>
                    <a:pt x="38" y="21"/>
                  </a:lnTo>
                  <a:lnTo>
                    <a:pt x="36" y="11"/>
                  </a:lnTo>
                  <a:lnTo>
                    <a:pt x="36" y="11"/>
                  </a:lnTo>
                  <a:lnTo>
                    <a:pt x="34" y="21"/>
                  </a:lnTo>
                  <a:lnTo>
                    <a:pt x="23" y="54"/>
                  </a:lnTo>
                  <a:lnTo>
                    <a:pt x="16" y="54"/>
                  </a:lnTo>
                  <a:lnTo>
                    <a:pt x="0" y="0"/>
                  </a:lnTo>
                  <a:lnTo>
                    <a:pt x="9" y="0"/>
                  </a:lnTo>
                  <a:lnTo>
                    <a:pt x="18" y="34"/>
                  </a:lnTo>
                  <a:close/>
                  <a:moveTo>
                    <a:pt x="18" y="34"/>
                  </a:moveTo>
                  <a:lnTo>
                    <a:pt x="18" y="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15" name="Freeform 9"/>
            <p:cNvSpPr>
              <a:spLocks noEditPoints="1"/>
            </p:cNvSpPr>
            <p:nvPr/>
          </p:nvSpPr>
          <p:spPr bwMode="auto">
            <a:xfrm>
              <a:off x="1212851" y="5994400"/>
              <a:ext cx="114300" cy="85725"/>
            </a:xfrm>
            <a:custGeom>
              <a:avLst/>
              <a:gdLst>
                <a:gd name="T0" fmla="*/ 18 w 72"/>
                <a:gd name="T1" fmla="*/ 34 h 54"/>
                <a:gd name="T2" fmla="*/ 20 w 72"/>
                <a:gd name="T3" fmla="*/ 42 h 54"/>
                <a:gd name="T4" fmla="*/ 20 w 72"/>
                <a:gd name="T5" fmla="*/ 42 h 54"/>
                <a:gd name="T6" fmla="*/ 21 w 72"/>
                <a:gd name="T7" fmla="*/ 34 h 54"/>
                <a:gd name="T8" fmla="*/ 32 w 72"/>
                <a:gd name="T9" fmla="*/ 0 h 54"/>
                <a:gd name="T10" fmla="*/ 40 w 72"/>
                <a:gd name="T11" fmla="*/ 0 h 54"/>
                <a:gd name="T12" fmla="*/ 51 w 72"/>
                <a:gd name="T13" fmla="*/ 34 h 54"/>
                <a:gd name="T14" fmla="*/ 52 w 72"/>
                <a:gd name="T15" fmla="*/ 43 h 54"/>
                <a:gd name="T16" fmla="*/ 52 w 72"/>
                <a:gd name="T17" fmla="*/ 43 h 54"/>
                <a:gd name="T18" fmla="*/ 54 w 72"/>
                <a:gd name="T19" fmla="*/ 34 h 54"/>
                <a:gd name="T20" fmla="*/ 63 w 72"/>
                <a:gd name="T21" fmla="*/ 0 h 54"/>
                <a:gd name="T22" fmla="*/ 72 w 72"/>
                <a:gd name="T23" fmla="*/ 0 h 54"/>
                <a:gd name="T24" fmla="*/ 56 w 72"/>
                <a:gd name="T25" fmla="*/ 54 h 54"/>
                <a:gd name="T26" fmla="*/ 49 w 72"/>
                <a:gd name="T27" fmla="*/ 54 h 54"/>
                <a:gd name="T28" fmla="*/ 38 w 72"/>
                <a:gd name="T29" fmla="*/ 21 h 54"/>
                <a:gd name="T30" fmla="*/ 36 w 72"/>
                <a:gd name="T31" fmla="*/ 11 h 54"/>
                <a:gd name="T32" fmla="*/ 36 w 72"/>
                <a:gd name="T33" fmla="*/ 11 h 54"/>
                <a:gd name="T34" fmla="*/ 34 w 72"/>
                <a:gd name="T35" fmla="*/ 21 h 54"/>
                <a:gd name="T36" fmla="*/ 23 w 72"/>
                <a:gd name="T37" fmla="*/ 54 h 54"/>
                <a:gd name="T38" fmla="*/ 16 w 72"/>
                <a:gd name="T39" fmla="*/ 54 h 54"/>
                <a:gd name="T40" fmla="*/ 0 w 72"/>
                <a:gd name="T41" fmla="*/ 0 h 54"/>
                <a:gd name="T42" fmla="*/ 9 w 72"/>
                <a:gd name="T43" fmla="*/ 0 h 54"/>
                <a:gd name="T44" fmla="*/ 18 w 72"/>
                <a:gd name="T45" fmla="*/ 34 h 54"/>
                <a:gd name="T46" fmla="*/ 18 w 72"/>
                <a:gd name="T47" fmla="*/ 34 h 54"/>
                <a:gd name="T48" fmla="*/ 18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8" y="34"/>
                  </a:moveTo>
                  <a:lnTo>
                    <a:pt x="20" y="42"/>
                  </a:lnTo>
                  <a:lnTo>
                    <a:pt x="20" y="42"/>
                  </a:lnTo>
                  <a:lnTo>
                    <a:pt x="21" y="34"/>
                  </a:lnTo>
                  <a:lnTo>
                    <a:pt x="32" y="0"/>
                  </a:lnTo>
                  <a:lnTo>
                    <a:pt x="40" y="0"/>
                  </a:lnTo>
                  <a:lnTo>
                    <a:pt x="51" y="34"/>
                  </a:lnTo>
                  <a:lnTo>
                    <a:pt x="52" y="43"/>
                  </a:lnTo>
                  <a:lnTo>
                    <a:pt x="52" y="43"/>
                  </a:lnTo>
                  <a:lnTo>
                    <a:pt x="54" y="34"/>
                  </a:lnTo>
                  <a:lnTo>
                    <a:pt x="63" y="0"/>
                  </a:lnTo>
                  <a:lnTo>
                    <a:pt x="72" y="0"/>
                  </a:lnTo>
                  <a:lnTo>
                    <a:pt x="56" y="54"/>
                  </a:lnTo>
                  <a:lnTo>
                    <a:pt x="49" y="54"/>
                  </a:lnTo>
                  <a:lnTo>
                    <a:pt x="38" y="21"/>
                  </a:lnTo>
                  <a:lnTo>
                    <a:pt x="36" y="11"/>
                  </a:lnTo>
                  <a:lnTo>
                    <a:pt x="36" y="11"/>
                  </a:lnTo>
                  <a:lnTo>
                    <a:pt x="34" y="21"/>
                  </a:lnTo>
                  <a:lnTo>
                    <a:pt x="23" y="54"/>
                  </a:lnTo>
                  <a:lnTo>
                    <a:pt x="16" y="54"/>
                  </a:lnTo>
                  <a:lnTo>
                    <a:pt x="0" y="0"/>
                  </a:lnTo>
                  <a:lnTo>
                    <a:pt x="9" y="0"/>
                  </a:lnTo>
                  <a:lnTo>
                    <a:pt x="18" y="34"/>
                  </a:lnTo>
                  <a:moveTo>
                    <a:pt x="18" y="34"/>
                  </a:moveTo>
                  <a:lnTo>
                    <a:pt x="18"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10"/>
            <p:cNvSpPr>
              <a:spLocks noEditPoints="1"/>
            </p:cNvSpPr>
            <p:nvPr/>
          </p:nvSpPr>
          <p:spPr bwMode="auto">
            <a:xfrm>
              <a:off x="1335088" y="5994400"/>
              <a:ext cx="114300" cy="85725"/>
            </a:xfrm>
            <a:custGeom>
              <a:avLst/>
              <a:gdLst>
                <a:gd name="T0" fmla="*/ 18 w 72"/>
                <a:gd name="T1" fmla="*/ 34 h 54"/>
                <a:gd name="T2" fmla="*/ 20 w 72"/>
                <a:gd name="T3" fmla="*/ 42 h 54"/>
                <a:gd name="T4" fmla="*/ 20 w 72"/>
                <a:gd name="T5" fmla="*/ 42 h 54"/>
                <a:gd name="T6" fmla="*/ 21 w 72"/>
                <a:gd name="T7" fmla="*/ 34 h 54"/>
                <a:gd name="T8" fmla="*/ 32 w 72"/>
                <a:gd name="T9" fmla="*/ 0 h 54"/>
                <a:gd name="T10" fmla="*/ 40 w 72"/>
                <a:gd name="T11" fmla="*/ 0 h 54"/>
                <a:gd name="T12" fmla="*/ 50 w 72"/>
                <a:gd name="T13" fmla="*/ 34 h 54"/>
                <a:gd name="T14" fmla="*/ 52 w 72"/>
                <a:gd name="T15" fmla="*/ 43 h 54"/>
                <a:gd name="T16" fmla="*/ 52 w 72"/>
                <a:gd name="T17" fmla="*/ 43 h 54"/>
                <a:gd name="T18" fmla="*/ 54 w 72"/>
                <a:gd name="T19" fmla="*/ 34 h 54"/>
                <a:gd name="T20" fmla="*/ 63 w 72"/>
                <a:gd name="T21" fmla="*/ 0 h 54"/>
                <a:gd name="T22" fmla="*/ 72 w 72"/>
                <a:gd name="T23" fmla="*/ 0 h 54"/>
                <a:gd name="T24" fmla="*/ 56 w 72"/>
                <a:gd name="T25" fmla="*/ 54 h 54"/>
                <a:gd name="T26" fmla="*/ 49 w 72"/>
                <a:gd name="T27" fmla="*/ 54 h 54"/>
                <a:gd name="T28" fmla="*/ 38 w 72"/>
                <a:gd name="T29" fmla="*/ 21 h 54"/>
                <a:gd name="T30" fmla="*/ 36 w 72"/>
                <a:gd name="T31" fmla="*/ 11 h 54"/>
                <a:gd name="T32" fmla="*/ 36 w 72"/>
                <a:gd name="T33" fmla="*/ 11 h 54"/>
                <a:gd name="T34" fmla="*/ 33 w 72"/>
                <a:gd name="T35" fmla="*/ 21 h 54"/>
                <a:gd name="T36" fmla="*/ 23 w 72"/>
                <a:gd name="T37" fmla="*/ 54 h 54"/>
                <a:gd name="T38" fmla="*/ 15 w 72"/>
                <a:gd name="T39" fmla="*/ 54 h 54"/>
                <a:gd name="T40" fmla="*/ 0 w 72"/>
                <a:gd name="T41" fmla="*/ 0 h 54"/>
                <a:gd name="T42" fmla="*/ 9 w 72"/>
                <a:gd name="T43" fmla="*/ 0 h 54"/>
                <a:gd name="T44" fmla="*/ 18 w 72"/>
                <a:gd name="T45" fmla="*/ 34 h 54"/>
                <a:gd name="T46" fmla="*/ 18 w 72"/>
                <a:gd name="T47" fmla="*/ 34 h 54"/>
                <a:gd name="T48" fmla="*/ 18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8" y="34"/>
                  </a:moveTo>
                  <a:lnTo>
                    <a:pt x="20" y="42"/>
                  </a:lnTo>
                  <a:lnTo>
                    <a:pt x="20" y="42"/>
                  </a:lnTo>
                  <a:lnTo>
                    <a:pt x="21" y="34"/>
                  </a:lnTo>
                  <a:lnTo>
                    <a:pt x="32" y="0"/>
                  </a:lnTo>
                  <a:lnTo>
                    <a:pt x="40" y="0"/>
                  </a:lnTo>
                  <a:lnTo>
                    <a:pt x="50" y="34"/>
                  </a:lnTo>
                  <a:lnTo>
                    <a:pt x="52" y="43"/>
                  </a:lnTo>
                  <a:lnTo>
                    <a:pt x="52" y="43"/>
                  </a:lnTo>
                  <a:lnTo>
                    <a:pt x="54" y="34"/>
                  </a:lnTo>
                  <a:lnTo>
                    <a:pt x="63" y="0"/>
                  </a:lnTo>
                  <a:lnTo>
                    <a:pt x="72" y="0"/>
                  </a:lnTo>
                  <a:lnTo>
                    <a:pt x="56" y="54"/>
                  </a:lnTo>
                  <a:lnTo>
                    <a:pt x="49" y="54"/>
                  </a:lnTo>
                  <a:lnTo>
                    <a:pt x="38" y="21"/>
                  </a:lnTo>
                  <a:lnTo>
                    <a:pt x="36" y="11"/>
                  </a:lnTo>
                  <a:lnTo>
                    <a:pt x="36" y="11"/>
                  </a:lnTo>
                  <a:lnTo>
                    <a:pt x="33" y="21"/>
                  </a:lnTo>
                  <a:lnTo>
                    <a:pt x="23" y="54"/>
                  </a:lnTo>
                  <a:lnTo>
                    <a:pt x="15" y="54"/>
                  </a:lnTo>
                  <a:lnTo>
                    <a:pt x="0" y="0"/>
                  </a:lnTo>
                  <a:lnTo>
                    <a:pt x="9" y="0"/>
                  </a:lnTo>
                  <a:lnTo>
                    <a:pt x="18" y="34"/>
                  </a:lnTo>
                  <a:close/>
                  <a:moveTo>
                    <a:pt x="18" y="34"/>
                  </a:moveTo>
                  <a:lnTo>
                    <a:pt x="18" y="3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1"/>
            <p:cNvSpPr>
              <a:spLocks noEditPoints="1"/>
            </p:cNvSpPr>
            <p:nvPr/>
          </p:nvSpPr>
          <p:spPr bwMode="auto">
            <a:xfrm>
              <a:off x="1335088" y="5994400"/>
              <a:ext cx="114300" cy="85725"/>
            </a:xfrm>
            <a:custGeom>
              <a:avLst/>
              <a:gdLst>
                <a:gd name="T0" fmla="*/ 18 w 72"/>
                <a:gd name="T1" fmla="*/ 34 h 54"/>
                <a:gd name="T2" fmla="*/ 20 w 72"/>
                <a:gd name="T3" fmla="*/ 42 h 54"/>
                <a:gd name="T4" fmla="*/ 20 w 72"/>
                <a:gd name="T5" fmla="*/ 42 h 54"/>
                <a:gd name="T6" fmla="*/ 21 w 72"/>
                <a:gd name="T7" fmla="*/ 34 h 54"/>
                <a:gd name="T8" fmla="*/ 32 w 72"/>
                <a:gd name="T9" fmla="*/ 0 h 54"/>
                <a:gd name="T10" fmla="*/ 40 w 72"/>
                <a:gd name="T11" fmla="*/ 0 h 54"/>
                <a:gd name="T12" fmla="*/ 50 w 72"/>
                <a:gd name="T13" fmla="*/ 34 h 54"/>
                <a:gd name="T14" fmla="*/ 52 w 72"/>
                <a:gd name="T15" fmla="*/ 43 h 54"/>
                <a:gd name="T16" fmla="*/ 52 w 72"/>
                <a:gd name="T17" fmla="*/ 43 h 54"/>
                <a:gd name="T18" fmla="*/ 54 w 72"/>
                <a:gd name="T19" fmla="*/ 34 h 54"/>
                <a:gd name="T20" fmla="*/ 63 w 72"/>
                <a:gd name="T21" fmla="*/ 0 h 54"/>
                <a:gd name="T22" fmla="*/ 72 w 72"/>
                <a:gd name="T23" fmla="*/ 0 h 54"/>
                <a:gd name="T24" fmla="*/ 56 w 72"/>
                <a:gd name="T25" fmla="*/ 54 h 54"/>
                <a:gd name="T26" fmla="*/ 49 w 72"/>
                <a:gd name="T27" fmla="*/ 54 h 54"/>
                <a:gd name="T28" fmla="*/ 38 w 72"/>
                <a:gd name="T29" fmla="*/ 21 h 54"/>
                <a:gd name="T30" fmla="*/ 36 w 72"/>
                <a:gd name="T31" fmla="*/ 11 h 54"/>
                <a:gd name="T32" fmla="*/ 36 w 72"/>
                <a:gd name="T33" fmla="*/ 11 h 54"/>
                <a:gd name="T34" fmla="*/ 33 w 72"/>
                <a:gd name="T35" fmla="*/ 21 h 54"/>
                <a:gd name="T36" fmla="*/ 23 w 72"/>
                <a:gd name="T37" fmla="*/ 54 h 54"/>
                <a:gd name="T38" fmla="*/ 15 w 72"/>
                <a:gd name="T39" fmla="*/ 54 h 54"/>
                <a:gd name="T40" fmla="*/ 0 w 72"/>
                <a:gd name="T41" fmla="*/ 0 h 54"/>
                <a:gd name="T42" fmla="*/ 9 w 72"/>
                <a:gd name="T43" fmla="*/ 0 h 54"/>
                <a:gd name="T44" fmla="*/ 18 w 72"/>
                <a:gd name="T45" fmla="*/ 34 h 54"/>
                <a:gd name="T46" fmla="*/ 18 w 72"/>
                <a:gd name="T47" fmla="*/ 34 h 54"/>
                <a:gd name="T48" fmla="*/ 18 w 72"/>
                <a:gd name="T4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54">
                  <a:moveTo>
                    <a:pt x="18" y="34"/>
                  </a:moveTo>
                  <a:lnTo>
                    <a:pt x="20" y="42"/>
                  </a:lnTo>
                  <a:lnTo>
                    <a:pt x="20" y="42"/>
                  </a:lnTo>
                  <a:lnTo>
                    <a:pt x="21" y="34"/>
                  </a:lnTo>
                  <a:lnTo>
                    <a:pt x="32" y="0"/>
                  </a:lnTo>
                  <a:lnTo>
                    <a:pt x="40" y="0"/>
                  </a:lnTo>
                  <a:lnTo>
                    <a:pt x="50" y="34"/>
                  </a:lnTo>
                  <a:lnTo>
                    <a:pt x="52" y="43"/>
                  </a:lnTo>
                  <a:lnTo>
                    <a:pt x="52" y="43"/>
                  </a:lnTo>
                  <a:lnTo>
                    <a:pt x="54" y="34"/>
                  </a:lnTo>
                  <a:lnTo>
                    <a:pt x="63" y="0"/>
                  </a:lnTo>
                  <a:lnTo>
                    <a:pt x="72" y="0"/>
                  </a:lnTo>
                  <a:lnTo>
                    <a:pt x="56" y="54"/>
                  </a:lnTo>
                  <a:lnTo>
                    <a:pt x="49" y="54"/>
                  </a:lnTo>
                  <a:lnTo>
                    <a:pt x="38" y="21"/>
                  </a:lnTo>
                  <a:lnTo>
                    <a:pt x="36" y="11"/>
                  </a:lnTo>
                  <a:lnTo>
                    <a:pt x="36" y="11"/>
                  </a:lnTo>
                  <a:lnTo>
                    <a:pt x="33" y="21"/>
                  </a:lnTo>
                  <a:lnTo>
                    <a:pt x="23" y="54"/>
                  </a:lnTo>
                  <a:lnTo>
                    <a:pt x="15" y="54"/>
                  </a:lnTo>
                  <a:lnTo>
                    <a:pt x="0" y="0"/>
                  </a:lnTo>
                  <a:lnTo>
                    <a:pt x="9" y="0"/>
                  </a:lnTo>
                  <a:lnTo>
                    <a:pt x="18" y="34"/>
                  </a:lnTo>
                  <a:moveTo>
                    <a:pt x="18" y="34"/>
                  </a:moveTo>
                  <a:lnTo>
                    <a:pt x="18"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0" name="Tijdelijke aanduiding voor tekst 4"/>
          <p:cNvSpPr txBox="1">
            <a:spLocks/>
          </p:cNvSpPr>
          <p:nvPr/>
        </p:nvSpPr>
        <p:spPr>
          <a:xfrm>
            <a:off x="605758" y="1529313"/>
            <a:ext cx="8686800" cy="1424149"/>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dirty="0">
                <a:solidFill>
                  <a:schemeClr val="bg1"/>
                </a:solidFill>
              </a:rPr>
              <a:t>Wij zijn de IND</a:t>
            </a:r>
          </a:p>
          <a:p>
            <a:r>
              <a:rPr lang="nl-NL" sz="2800" b="1" dirty="0">
                <a:solidFill>
                  <a:schemeClr val="bg1"/>
                </a:solidFill>
              </a:rPr>
              <a:t>De toelatingsorganisatie van Nederland</a:t>
            </a:r>
            <a:endParaRPr lang="en-GB" sz="2800" b="1" dirty="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5"/>
          <p:cNvSpPr>
            <a:spLocks noEditPoints="1"/>
          </p:cNvSpPr>
          <p:nvPr/>
        </p:nvSpPr>
        <p:spPr bwMode="auto">
          <a:xfrm>
            <a:off x="635000" y="7048500"/>
            <a:ext cx="433388" cy="433388"/>
          </a:xfrm>
          <a:custGeom>
            <a:avLst/>
            <a:gdLst>
              <a:gd name="T0" fmla="*/ 1850 w 1854"/>
              <a:gd name="T1" fmla="*/ 1459 h 1849"/>
              <a:gd name="T2" fmla="*/ 1823 w 1854"/>
              <a:gd name="T3" fmla="*/ 1537 h 1849"/>
              <a:gd name="T4" fmla="*/ 1562 w 1854"/>
              <a:gd name="T5" fmla="*/ 1796 h 1849"/>
              <a:gd name="T6" fmla="*/ 1516 w 1854"/>
              <a:gd name="T7" fmla="*/ 1829 h 1849"/>
              <a:gd name="T8" fmla="*/ 1460 w 1854"/>
              <a:gd name="T9" fmla="*/ 1847 h 1849"/>
              <a:gd name="T10" fmla="*/ 1449 w 1854"/>
              <a:gd name="T11" fmla="*/ 1848 h 1849"/>
              <a:gd name="T12" fmla="*/ 1423 w 1854"/>
              <a:gd name="T13" fmla="*/ 1849 h 1849"/>
              <a:gd name="T14" fmla="*/ 1303 w 1854"/>
              <a:gd name="T15" fmla="*/ 1836 h 1849"/>
              <a:gd name="T16" fmla="*/ 1099 w 1854"/>
              <a:gd name="T17" fmla="*/ 1773 h 1849"/>
              <a:gd name="T18" fmla="*/ 826 w 1854"/>
              <a:gd name="T19" fmla="*/ 1624 h 1849"/>
              <a:gd name="T20" fmla="*/ 501 w 1854"/>
              <a:gd name="T21" fmla="*/ 1349 h 1849"/>
              <a:gd name="T22" fmla="*/ 274 w 1854"/>
              <a:gd name="T23" fmla="*/ 1091 h 1849"/>
              <a:gd name="T24" fmla="*/ 129 w 1854"/>
              <a:gd name="T25" fmla="*/ 863 h 1849"/>
              <a:gd name="T26" fmla="*/ 46 w 1854"/>
              <a:gd name="T27" fmla="*/ 673 h 1849"/>
              <a:gd name="T28" fmla="*/ 9 w 1854"/>
              <a:gd name="T29" fmla="*/ 526 h 1849"/>
              <a:gd name="T30" fmla="*/ 1 w 1854"/>
              <a:gd name="T31" fmla="*/ 429 h 1849"/>
              <a:gd name="T32" fmla="*/ 3 w 1854"/>
              <a:gd name="T33" fmla="*/ 390 h 1849"/>
              <a:gd name="T34" fmla="*/ 21 w 1854"/>
              <a:gd name="T35" fmla="*/ 334 h 1849"/>
              <a:gd name="T36" fmla="*/ 54 w 1854"/>
              <a:gd name="T37" fmla="*/ 288 h 1849"/>
              <a:gd name="T38" fmla="*/ 315 w 1854"/>
              <a:gd name="T39" fmla="*/ 27 h 1849"/>
              <a:gd name="T40" fmla="*/ 377 w 1854"/>
              <a:gd name="T41" fmla="*/ 0 h 1849"/>
              <a:gd name="T42" fmla="*/ 422 w 1854"/>
              <a:gd name="T43" fmla="*/ 15 h 1849"/>
              <a:gd name="T44" fmla="*/ 456 w 1854"/>
              <a:gd name="T45" fmla="*/ 51 h 1849"/>
              <a:gd name="T46" fmla="*/ 665 w 1854"/>
              <a:gd name="T47" fmla="*/ 448 h 1849"/>
              <a:gd name="T48" fmla="*/ 675 w 1854"/>
              <a:gd name="T49" fmla="*/ 517 h 1849"/>
              <a:gd name="T50" fmla="*/ 642 w 1854"/>
              <a:gd name="T51" fmla="*/ 580 h 1849"/>
              <a:gd name="T52" fmla="*/ 546 w 1854"/>
              <a:gd name="T53" fmla="*/ 676 h 1849"/>
              <a:gd name="T54" fmla="*/ 539 w 1854"/>
              <a:gd name="T55" fmla="*/ 688 h 1849"/>
              <a:gd name="T56" fmla="*/ 536 w 1854"/>
              <a:gd name="T57" fmla="*/ 703 h 1849"/>
              <a:gd name="T58" fmla="*/ 571 w 1854"/>
              <a:gd name="T59" fmla="*/ 797 h 1849"/>
              <a:gd name="T60" fmla="*/ 644 w 1854"/>
              <a:gd name="T61" fmla="*/ 912 h 1849"/>
              <a:gd name="T62" fmla="*/ 783 w 1854"/>
              <a:gd name="T63" fmla="*/ 1067 h 1849"/>
              <a:gd name="T64" fmla="*/ 939 w 1854"/>
              <a:gd name="T65" fmla="*/ 1207 h 1849"/>
              <a:gd name="T66" fmla="*/ 1054 w 1854"/>
              <a:gd name="T67" fmla="*/ 1281 h 1849"/>
              <a:gd name="T68" fmla="*/ 1124 w 1854"/>
              <a:gd name="T69" fmla="*/ 1309 h 1849"/>
              <a:gd name="T70" fmla="*/ 1149 w 1854"/>
              <a:gd name="T71" fmla="*/ 1314 h 1849"/>
              <a:gd name="T72" fmla="*/ 1162 w 1854"/>
              <a:gd name="T73" fmla="*/ 1311 h 1849"/>
              <a:gd name="T74" fmla="*/ 1174 w 1854"/>
              <a:gd name="T75" fmla="*/ 1304 h 1849"/>
              <a:gd name="T76" fmla="*/ 1286 w 1854"/>
              <a:gd name="T77" fmla="*/ 1191 h 1849"/>
              <a:gd name="T78" fmla="*/ 1368 w 1854"/>
              <a:gd name="T79" fmla="*/ 1159 h 1849"/>
              <a:gd name="T80" fmla="*/ 1421 w 1854"/>
              <a:gd name="T81" fmla="*/ 1171 h 1849"/>
              <a:gd name="T82" fmla="*/ 1423 w 1854"/>
              <a:gd name="T83" fmla="*/ 1171 h 1849"/>
              <a:gd name="T84" fmla="*/ 1801 w 1854"/>
              <a:gd name="T85" fmla="*/ 1394 h 1849"/>
              <a:gd name="T86" fmla="*/ 1850 w 1854"/>
              <a:gd name="T87" fmla="*/ 1459 h 1849"/>
              <a:gd name="T88" fmla="*/ 1850 w 1854"/>
              <a:gd name="T89" fmla="*/ 1459 h 1849"/>
              <a:gd name="T90" fmla="*/ 1850 w 1854"/>
              <a:gd name="T91" fmla="*/ 1459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4" h="1849">
                <a:moveTo>
                  <a:pt x="1850" y="1459"/>
                </a:moveTo>
                <a:cubicBezTo>
                  <a:pt x="1854" y="1489"/>
                  <a:pt x="1845" y="1515"/>
                  <a:pt x="1823" y="1537"/>
                </a:cubicBezTo>
                <a:cubicBezTo>
                  <a:pt x="1562" y="1796"/>
                  <a:pt x="1562" y="1796"/>
                  <a:pt x="1562" y="1796"/>
                </a:cubicBezTo>
                <a:cubicBezTo>
                  <a:pt x="1550" y="1809"/>
                  <a:pt x="1535" y="1820"/>
                  <a:pt x="1516" y="1829"/>
                </a:cubicBezTo>
                <a:cubicBezTo>
                  <a:pt x="1497" y="1838"/>
                  <a:pt x="1479" y="1844"/>
                  <a:pt x="1460" y="1847"/>
                </a:cubicBezTo>
                <a:cubicBezTo>
                  <a:pt x="1459" y="1847"/>
                  <a:pt x="1455" y="1847"/>
                  <a:pt x="1449" y="1848"/>
                </a:cubicBezTo>
                <a:cubicBezTo>
                  <a:pt x="1442" y="1848"/>
                  <a:pt x="1434" y="1849"/>
                  <a:pt x="1423" y="1849"/>
                </a:cubicBezTo>
                <a:cubicBezTo>
                  <a:pt x="1398" y="1849"/>
                  <a:pt x="1358" y="1844"/>
                  <a:pt x="1303" y="1836"/>
                </a:cubicBezTo>
                <a:cubicBezTo>
                  <a:pt x="1247" y="1828"/>
                  <a:pt x="1179" y="1807"/>
                  <a:pt x="1099" y="1773"/>
                </a:cubicBezTo>
                <a:cubicBezTo>
                  <a:pt x="1019" y="1740"/>
                  <a:pt x="928" y="1690"/>
                  <a:pt x="826" y="1624"/>
                </a:cubicBezTo>
                <a:cubicBezTo>
                  <a:pt x="724" y="1557"/>
                  <a:pt x="616" y="1466"/>
                  <a:pt x="501" y="1349"/>
                </a:cubicBezTo>
                <a:cubicBezTo>
                  <a:pt x="409" y="1259"/>
                  <a:pt x="334" y="1173"/>
                  <a:pt x="274" y="1091"/>
                </a:cubicBezTo>
                <a:cubicBezTo>
                  <a:pt x="213" y="1009"/>
                  <a:pt x="165" y="933"/>
                  <a:pt x="129" y="863"/>
                </a:cubicBezTo>
                <a:cubicBezTo>
                  <a:pt x="92" y="793"/>
                  <a:pt x="65" y="729"/>
                  <a:pt x="46" y="673"/>
                </a:cubicBezTo>
                <a:cubicBezTo>
                  <a:pt x="28" y="616"/>
                  <a:pt x="16" y="567"/>
                  <a:pt x="9" y="526"/>
                </a:cubicBezTo>
                <a:cubicBezTo>
                  <a:pt x="3" y="485"/>
                  <a:pt x="0" y="452"/>
                  <a:pt x="1" y="429"/>
                </a:cubicBezTo>
                <a:cubicBezTo>
                  <a:pt x="3" y="405"/>
                  <a:pt x="3" y="392"/>
                  <a:pt x="3" y="390"/>
                </a:cubicBezTo>
                <a:cubicBezTo>
                  <a:pt x="6" y="371"/>
                  <a:pt x="12" y="353"/>
                  <a:pt x="21" y="334"/>
                </a:cubicBezTo>
                <a:cubicBezTo>
                  <a:pt x="30" y="315"/>
                  <a:pt x="41" y="300"/>
                  <a:pt x="54" y="288"/>
                </a:cubicBezTo>
                <a:cubicBezTo>
                  <a:pt x="315" y="27"/>
                  <a:pt x="315" y="27"/>
                  <a:pt x="315" y="27"/>
                </a:cubicBezTo>
                <a:cubicBezTo>
                  <a:pt x="333" y="9"/>
                  <a:pt x="354" y="0"/>
                  <a:pt x="377" y="0"/>
                </a:cubicBezTo>
                <a:cubicBezTo>
                  <a:pt x="394" y="0"/>
                  <a:pt x="409" y="5"/>
                  <a:pt x="422" y="15"/>
                </a:cubicBezTo>
                <a:cubicBezTo>
                  <a:pt x="435" y="24"/>
                  <a:pt x="447" y="37"/>
                  <a:pt x="456" y="51"/>
                </a:cubicBezTo>
                <a:cubicBezTo>
                  <a:pt x="665" y="448"/>
                  <a:pt x="665" y="448"/>
                  <a:pt x="665" y="448"/>
                </a:cubicBezTo>
                <a:cubicBezTo>
                  <a:pt x="677" y="469"/>
                  <a:pt x="680" y="492"/>
                  <a:pt x="675" y="517"/>
                </a:cubicBezTo>
                <a:cubicBezTo>
                  <a:pt x="670" y="542"/>
                  <a:pt x="659" y="563"/>
                  <a:pt x="642" y="580"/>
                </a:cubicBezTo>
                <a:cubicBezTo>
                  <a:pt x="546" y="676"/>
                  <a:pt x="546" y="676"/>
                  <a:pt x="546" y="676"/>
                </a:cubicBezTo>
                <a:cubicBezTo>
                  <a:pt x="543" y="678"/>
                  <a:pt x="541" y="682"/>
                  <a:pt x="539" y="688"/>
                </a:cubicBezTo>
                <a:cubicBezTo>
                  <a:pt x="537" y="694"/>
                  <a:pt x="536" y="699"/>
                  <a:pt x="536" y="703"/>
                </a:cubicBezTo>
                <a:cubicBezTo>
                  <a:pt x="541" y="730"/>
                  <a:pt x="553" y="762"/>
                  <a:pt x="571" y="797"/>
                </a:cubicBezTo>
                <a:cubicBezTo>
                  <a:pt x="587" y="828"/>
                  <a:pt x="611" y="867"/>
                  <a:pt x="644" y="912"/>
                </a:cubicBezTo>
                <a:cubicBezTo>
                  <a:pt x="676" y="957"/>
                  <a:pt x="723" y="1009"/>
                  <a:pt x="783" y="1067"/>
                </a:cubicBezTo>
                <a:cubicBezTo>
                  <a:pt x="841" y="1127"/>
                  <a:pt x="894" y="1174"/>
                  <a:pt x="939" y="1207"/>
                </a:cubicBezTo>
                <a:cubicBezTo>
                  <a:pt x="985" y="1241"/>
                  <a:pt x="1023" y="1265"/>
                  <a:pt x="1054" y="1281"/>
                </a:cubicBezTo>
                <a:cubicBezTo>
                  <a:pt x="1085" y="1296"/>
                  <a:pt x="1108" y="1306"/>
                  <a:pt x="1124" y="1309"/>
                </a:cubicBezTo>
                <a:cubicBezTo>
                  <a:pt x="1149" y="1314"/>
                  <a:pt x="1149" y="1314"/>
                  <a:pt x="1149" y="1314"/>
                </a:cubicBezTo>
                <a:cubicBezTo>
                  <a:pt x="1152" y="1314"/>
                  <a:pt x="1156" y="1313"/>
                  <a:pt x="1162" y="1311"/>
                </a:cubicBezTo>
                <a:cubicBezTo>
                  <a:pt x="1168" y="1309"/>
                  <a:pt x="1172" y="1307"/>
                  <a:pt x="1174" y="1304"/>
                </a:cubicBezTo>
                <a:cubicBezTo>
                  <a:pt x="1286" y="1191"/>
                  <a:pt x="1286" y="1191"/>
                  <a:pt x="1286" y="1191"/>
                </a:cubicBezTo>
                <a:cubicBezTo>
                  <a:pt x="1310" y="1170"/>
                  <a:pt x="1337" y="1159"/>
                  <a:pt x="1368" y="1159"/>
                </a:cubicBezTo>
                <a:cubicBezTo>
                  <a:pt x="1390" y="1159"/>
                  <a:pt x="1408" y="1163"/>
                  <a:pt x="1421" y="1171"/>
                </a:cubicBezTo>
                <a:cubicBezTo>
                  <a:pt x="1423" y="1171"/>
                  <a:pt x="1423" y="1171"/>
                  <a:pt x="1423" y="1171"/>
                </a:cubicBezTo>
                <a:cubicBezTo>
                  <a:pt x="1801" y="1394"/>
                  <a:pt x="1801" y="1394"/>
                  <a:pt x="1801" y="1394"/>
                </a:cubicBezTo>
                <a:cubicBezTo>
                  <a:pt x="1829" y="1411"/>
                  <a:pt x="1845" y="1433"/>
                  <a:pt x="1850" y="1459"/>
                </a:cubicBezTo>
                <a:close/>
                <a:moveTo>
                  <a:pt x="1850" y="1459"/>
                </a:moveTo>
                <a:cubicBezTo>
                  <a:pt x="1850" y="1459"/>
                  <a:pt x="1850" y="1459"/>
                  <a:pt x="1850" y="145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92" r="22692"/>
          <a:stretch>
            <a:fillRect/>
          </a:stretch>
        </p:blipFill>
        <p:spPr/>
      </p:pic>
    </p:spTree>
    <p:extLst>
      <p:ext uri="{BB962C8B-B14F-4D97-AF65-F5344CB8AC3E}">
        <p14:creationId xmlns:p14="http://schemas.microsoft.com/office/powerpoint/2010/main" val="237398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Effect transition="in" filter="fade">
                                      <p:cBhvr>
                                        <p:cTn id="9" dur="750"/>
                                        <p:tgtEl>
                                          <p:spTgt spid="18"/>
                                        </p:tgtEl>
                                      </p:cBhvr>
                                    </p:animEffect>
                                  </p:childTnLst>
                                </p:cTn>
                              </p:par>
                              <p:par>
                                <p:cTn id="10" presetID="2" presetClass="entr" presetSubtype="8"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750" fill="hold"/>
                                        <p:tgtEl>
                                          <p:spTgt spid="18"/>
                                        </p:tgtEl>
                                        <p:attrNameLst>
                                          <p:attrName>ppt_x</p:attrName>
                                        </p:attrNameLst>
                                      </p:cBhvr>
                                      <p:tavLst>
                                        <p:tav tm="0">
                                          <p:val>
                                            <p:strVal val="0-#ppt_w/2"/>
                                          </p:val>
                                        </p:tav>
                                        <p:tav tm="100000">
                                          <p:val>
                                            <p:strVal val="#ppt_x"/>
                                          </p:val>
                                        </p:tav>
                                      </p:tavLst>
                                    </p:anim>
                                    <p:anim calcmode="lin" valueType="num">
                                      <p:cBhvr additive="base">
                                        <p:cTn id="13" dur="750" fill="hold"/>
                                        <p:tgtEl>
                                          <p:spTgt spid="18"/>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50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750"/>
                                        <p:tgtEl>
                                          <p:spTgt spid="7">
                                            <p:txEl>
                                              <p:pRg st="2" end="2"/>
                                            </p:txEl>
                                          </p:spTgt>
                                        </p:tgtEl>
                                      </p:cBhvr>
                                    </p:animEffect>
                                  </p:childTnLst>
                                </p:cTn>
                              </p:par>
                              <p:par>
                                <p:cTn id="17" presetID="53" presetClass="entr" presetSubtype="16"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fltVal val="0"/>
                                          </p:val>
                                        </p:tav>
                                        <p:tav tm="100000">
                                          <p:val>
                                            <p:strVal val="#ppt_h"/>
                                          </p:val>
                                        </p:tav>
                                      </p:tavLst>
                                    </p:anim>
                                    <p:animEffect transition="in" filter="fade">
                                      <p:cBhvr>
                                        <p:cTn id="21" dur="750"/>
                                        <p:tgtEl>
                                          <p:spTgt spid="6"/>
                                        </p:tgtEl>
                                      </p:cBhvr>
                                    </p:animEffect>
                                  </p:childTnLst>
                                </p:cTn>
                              </p:par>
                              <p:par>
                                <p:cTn id="22" presetID="2" presetClass="entr" presetSubtype="8" decel="100000" fill="hold" grpId="1"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0-#ppt_w/2"/>
                                          </p:val>
                                        </p:tav>
                                        <p:tav tm="100000">
                                          <p:val>
                                            <p:strVal val="#ppt_x"/>
                                          </p:val>
                                        </p:tav>
                                      </p:tavLst>
                                    </p:anim>
                                    <p:anim calcmode="lin" valueType="num">
                                      <p:cBhvr additive="base">
                                        <p:cTn id="25" dur="750" fill="hold"/>
                                        <p:tgtEl>
                                          <p:spTgt spid="6"/>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100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750"/>
                                        <p:tgtEl>
                                          <p:spTgt spid="7">
                                            <p:txEl>
                                              <p:pRg st="3" end="3"/>
                                            </p:txEl>
                                          </p:spTgt>
                                        </p:tgtEl>
                                      </p:cBhvr>
                                    </p:animEffect>
                                  </p:childTnLst>
                                </p:cTn>
                              </p:par>
                              <p:par>
                                <p:cTn id="29" presetID="53" presetClass="entr" presetSubtype="16"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750" fill="hold"/>
                                        <p:tgtEl>
                                          <p:spTgt spid="13"/>
                                        </p:tgtEl>
                                        <p:attrNameLst>
                                          <p:attrName>ppt_w</p:attrName>
                                        </p:attrNameLst>
                                      </p:cBhvr>
                                      <p:tavLst>
                                        <p:tav tm="0">
                                          <p:val>
                                            <p:fltVal val="0"/>
                                          </p:val>
                                        </p:tav>
                                        <p:tav tm="100000">
                                          <p:val>
                                            <p:strVal val="#ppt_w"/>
                                          </p:val>
                                        </p:tav>
                                      </p:tavLst>
                                    </p:anim>
                                    <p:anim calcmode="lin" valueType="num">
                                      <p:cBhvr>
                                        <p:cTn id="32" dur="750" fill="hold"/>
                                        <p:tgtEl>
                                          <p:spTgt spid="13"/>
                                        </p:tgtEl>
                                        <p:attrNameLst>
                                          <p:attrName>ppt_h</p:attrName>
                                        </p:attrNameLst>
                                      </p:cBhvr>
                                      <p:tavLst>
                                        <p:tav tm="0">
                                          <p:val>
                                            <p:fltVal val="0"/>
                                          </p:val>
                                        </p:tav>
                                        <p:tav tm="100000">
                                          <p:val>
                                            <p:strVal val="#ppt_h"/>
                                          </p:val>
                                        </p:tav>
                                      </p:tavLst>
                                    </p:anim>
                                    <p:animEffect transition="in" filter="fade">
                                      <p:cBhvr>
                                        <p:cTn id="33" dur="750"/>
                                        <p:tgtEl>
                                          <p:spTgt spid="13"/>
                                        </p:tgtEl>
                                      </p:cBhvr>
                                    </p:animEffect>
                                  </p:childTnLst>
                                </p:cTn>
                              </p:par>
                              <p:par>
                                <p:cTn id="34" presetID="2" presetClass="entr" presetSubtype="8" decel="100000" fill="hold" grpId="1"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750" fill="hold"/>
                                        <p:tgtEl>
                                          <p:spTgt spid="13"/>
                                        </p:tgtEl>
                                        <p:attrNameLst>
                                          <p:attrName>ppt_x</p:attrName>
                                        </p:attrNameLst>
                                      </p:cBhvr>
                                      <p:tavLst>
                                        <p:tav tm="0">
                                          <p:val>
                                            <p:strVal val="0-#ppt_w/2"/>
                                          </p:val>
                                        </p:tav>
                                        <p:tav tm="100000">
                                          <p:val>
                                            <p:strVal val="#ppt_x"/>
                                          </p:val>
                                        </p:tav>
                                      </p:tavLst>
                                    </p:anim>
                                    <p:anim calcmode="lin" valueType="num">
                                      <p:cBhvr additive="base">
                                        <p:cTn id="37" dur="750" fill="hold"/>
                                        <p:tgtEl>
                                          <p:spTgt spid="13"/>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150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 r="8"/>
          <a:stretch>
            <a:fillRect/>
          </a:stretch>
        </p:blipFill>
        <p:spPr/>
      </p:pic>
      <p:sp>
        <p:nvSpPr>
          <p:cNvPr id="3" name="Tijdelijke aanduiding voor tekst 2"/>
          <p:cNvSpPr>
            <a:spLocks noGrp="1"/>
          </p:cNvSpPr>
          <p:nvPr>
            <p:ph type="body" sz="quarter" idx="12"/>
          </p:nvPr>
        </p:nvSpPr>
        <p:spPr>
          <a:xfrm>
            <a:off x="0" y="711789"/>
            <a:ext cx="9965094" cy="4046191"/>
          </a:xfrm>
        </p:spPr>
        <p:txBody>
          <a:bodyPr/>
          <a:lstStyle/>
          <a:p>
            <a:pPr lvl="1"/>
            <a:endParaRPr lang="nl-NL" dirty="0"/>
          </a:p>
          <a:p>
            <a:pPr lvl="1"/>
            <a:r>
              <a:rPr lang="nl-NL"/>
              <a:t>Ruim </a:t>
            </a:r>
            <a:r>
              <a:rPr lang="nl-NL" smtClean="0"/>
              <a:t>3.500 </a:t>
            </a:r>
            <a:r>
              <a:rPr lang="nl-NL" dirty="0"/>
              <a:t>medewerkers</a:t>
            </a:r>
          </a:p>
        </p:txBody>
      </p:sp>
      <p:sp>
        <p:nvSpPr>
          <p:cNvPr id="2" name="Titel 1"/>
          <p:cNvSpPr>
            <a:spLocks noGrp="1"/>
          </p:cNvSpPr>
          <p:nvPr>
            <p:ph type="title"/>
          </p:nvPr>
        </p:nvSpPr>
        <p:spPr/>
        <p:txBody>
          <a:bodyPr/>
          <a:lstStyle/>
          <a:p>
            <a:r>
              <a:rPr lang="en-GB"/>
              <a:t>Wij zijn de IND</a:t>
            </a:r>
            <a:endParaRPr lang="en-GB" dirty="0"/>
          </a:p>
        </p:txBody>
      </p:sp>
      <p:sp>
        <p:nvSpPr>
          <p:cNvPr id="8" name="Tijdelijke aanduiding voor tekst 7"/>
          <p:cNvSpPr>
            <a:spLocks noGrp="1"/>
          </p:cNvSpPr>
          <p:nvPr>
            <p:ph type="body" sz="quarter" idx="14"/>
          </p:nvPr>
        </p:nvSpPr>
        <p:spPr/>
        <p:txBody>
          <a:bodyPr/>
          <a:lstStyle/>
          <a:p>
            <a:r>
              <a:rPr lang="nl-NL" dirty="0"/>
              <a:t>De toelatingsorganisatie van Nederland</a:t>
            </a:r>
          </a:p>
          <a:p>
            <a:endParaRPr lang="nl-NL" dirty="0"/>
          </a:p>
        </p:txBody>
      </p:sp>
    </p:spTree>
    <p:extLst>
      <p:ext uri="{BB962C8B-B14F-4D97-AF65-F5344CB8AC3E}">
        <p14:creationId xmlns:p14="http://schemas.microsoft.com/office/powerpoint/2010/main" val="29547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750"/>
                                        <p:tgtEl>
                                          <p:spTgt spid="8">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Wij zijn de IND</a:t>
            </a:r>
            <a:endParaRPr lang="en-GB" dirty="0"/>
          </a:p>
        </p:txBody>
      </p:sp>
      <p:grpSp>
        <p:nvGrpSpPr>
          <p:cNvPr id="29" name="Group 4"/>
          <p:cNvGrpSpPr>
            <a:grpSpLocks noChangeAspect="1"/>
          </p:cNvGrpSpPr>
          <p:nvPr/>
        </p:nvGrpSpPr>
        <p:grpSpPr bwMode="auto">
          <a:xfrm>
            <a:off x="8844310" y="6017815"/>
            <a:ext cx="599381" cy="613455"/>
            <a:chOff x="5340" y="2459"/>
            <a:chExt cx="3066" cy="3138"/>
          </a:xfrm>
          <a:solidFill>
            <a:srgbClr val="2D014A"/>
          </a:solidFill>
        </p:grpSpPr>
        <p:sp>
          <p:nvSpPr>
            <p:cNvPr id="32" name="Freeform 6"/>
            <p:cNvSpPr>
              <a:spLocks/>
            </p:cNvSpPr>
            <p:nvPr/>
          </p:nvSpPr>
          <p:spPr bwMode="auto">
            <a:xfrm>
              <a:off x="5340" y="3144"/>
              <a:ext cx="3066" cy="692"/>
            </a:xfrm>
            <a:custGeom>
              <a:avLst/>
              <a:gdLst>
                <a:gd name="T0" fmla="*/ 0 w 6132"/>
                <a:gd name="T1" fmla="*/ 0 h 1385"/>
                <a:gd name="T2" fmla="*/ 6132 w 6132"/>
                <a:gd name="T3" fmla="*/ 0 h 1385"/>
                <a:gd name="T4" fmla="*/ 6132 w 6132"/>
                <a:gd name="T5" fmla="*/ 656 h 1385"/>
                <a:gd name="T6" fmla="*/ 6088 w 6132"/>
                <a:gd name="T7" fmla="*/ 753 h 1385"/>
                <a:gd name="T8" fmla="*/ 6037 w 6132"/>
                <a:gd name="T9" fmla="*/ 843 h 1385"/>
                <a:gd name="T10" fmla="*/ 5976 w 6132"/>
                <a:gd name="T11" fmla="*/ 928 h 1385"/>
                <a:gd name="T12" fmla="*/ 5909 w 6132"/>
                <a:gd name="T13" fmla="*/ 1008 h 1385"/>
                <a:gd name="T14" fmla="*/ 5835 w 6132"/>
                <a:gd name="T15" fmla="*/ 1082 h 1385"/>
                <a:gd name="T16" fmla="*/ 5755 w 6132"/>
                <a:gd name="T17" fmla="*/ 1149 h 1385"/>
                <a:gd name="T18" fmla="*/ 5670 w 6132"/>
                <a:gd name="T19" fmla="*/ 1208 h 1385"/>
                <a:gd name="T20" fmla="*/ 5579 w 6132"/>
                <a:gd name="T21" fmla="*/ 1261 h 1385"/>
                <a:gd name="T22" fmla="*/ 5483 w 6132"/>
                <a:gd name="T23" fmla="*/ 1303 h 1385"/>
                <a:gd name="T24" fmla="*/ 5383 w 6132"/>
                <a:gd name="T25" fmla="*/ 1339 h 1385"/>
                <a:gd name="T26" fmla="*/ 5278 w 6132"/>
                <a:gd name="T27" fmla="*/ 1364 h 1385"/>
                <a:gd name="T28" fmla="*/ 5171 w 6132"/>
                <a:gd name="T29" fmla="*/ 1379 h 1385"/>
                <a:gd name="T30" fmla="*/ 5061 w 6132"/>
                <a:gd name="T31" fmla="*/ 1385 h 1385"/>
                <a:gd name="T32" fmla="*/ 1071 w 6132"/>
                <a:gd name="T33" fmla="*/ 1385 h 1385"/>
                <a:gd name="T34" fmla="*/ 961 w 6132"/>
                <a:gd name="T35" fmla="*/ 1379 h 1385"/>
                <a:gd name="T36" fmla="*/ 852 w 6132"/>
                <a:gd name="T37" fmla="*/ 1364 h 1385"/>
                <a:gd name="T38" fmla="*/ 749 w 6132"/>
                <a:gd name="T39" fmla="*/ 1339 h 1385"/>
                <a:gd name="T40" fmla="*/ 649 w 6132"/>
                <a:gd name="T41" fmla="*/ 1303 h 1385"/>
                <a:gd name="T42" fmla="*/ 552 w 6132"/>
                <a:gd name="T43" fmla="*/ 1261 h 1385"/>
                <a:gd name="T44" fmla="*/ 460 w 6132"/>
                <a:gd name="T45" fmla="*/ 1208 h 1385"/>
                <a:gd name="T46" fmla="*/ 375 w 6132"/>
                <a:gd name="T47" fmla="*/ 1149 h 1385"/>
                <a:gd name="T48" fmla="*/ 295 w 6132"/>
                <a:gd name="T49" fmla="*/ 1082 h 1385"/>
                <a:gd name="T50" fmla="*/ 221 w 6132"/>
                <a:gd name="T51" fmla="*/ 1008 h 1385"/>
                <a:gd name="T52" fmla="*/ 154 w 6132"/>
                <a:gd name="T53" fmla="*/ 928 h 1385"/>
                <a:gd name="T54" fmla="*/ 95 w 6132"/>
                <a:gd name="T55" fmla="*/ 843 h 1385"/>
                <a:gd name="T56" fmla="*/ 44 w 6132"/>
                <a:gd name="T57" fmla="*/ 753 h 1385"/>
                <a:gd name="T58" fmla="*/ 0 w 6132"/>
                <a:gd name="T59" fmla="*/ 656 h 1385"/>
                <a:gd name="T60" fmla="*/ 0 w 6132"/>
                <a:gd name="T61" fmla="*/ 0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32" h="1385">
                  <a:moveTo>
                    <a:pt x="0" y="0"/>
                  </a:moveTo>
                  <a:lnTo>
                    <a:pt x="6132" y="0"/>
                  </a:lnTo>
                  <a:lnTo>
                    <a:pt x="6132" y="656"/>
                  </a:lnTo>
                  <a:lnTo>
                    <a:pt x="6088" y="753"/>
                  </a:lnTo>
                  <a:lnTo>
                    <a:pt x="6037" y="843"/>
                  </a:lnTo>
                  <a:lnTo>
                    <a:pt x="5976" y="928"/>
                  </a:lnTo>
                  <a:lnTo>
                    <a:pt x="5909" y="1008"/>
                  </a:lnTo>
                  <a:lnTo>
                    <a:pt x="5835" y="1082"/>
                  </a:lnTo>
                  <a:lnTo>
                    <a:pt x="5755" y="1149"/>
                  </a:lnTo>
                  <a:lnTo>
                    <a:pt x="5670" y="1208"/>
                  </a:lnTo>
                  <a:lnTo>
                    <a:pt x="5579" y="1261"/>
                  </a:lnTo>
                  <a:lnTo>
                    <a:pt x="5483" y="1303"/>
                  </a:lnTo>
                  <a:lnTo>
                    <a:pt x="5383" y="1339"/>
                  </a:lnTo>
                  <a:lnTo>
                    <a:pt x="5278" y="1364"/>
                  </a:lnTo>
                  <a:lnTo>
                    <a:pt x="5171" y="1379"/>
                  </a:lnTo>
                  <a:lnTo>
                    <a:pt x="5061" y="1385"/>
                  </a:lnTo>
                  <a:lnTo>
                    <a:pt x="1071" y="1385"/>
                  </a:lnTo>
                  <a:lnTo>
                    <a:pt x="961" y="1379"/>
                  </a:lnTo>
                  <a:lnTo>
                    <a:pt x="852" y="1364"/>
                  </a:lnTo>
                  <a:lnTo>
                    <a:pt x="749" y="1339"/>
                  </a:lnTo>
                  <a:lnTo>
                    <a:pt x="649" y="1303"/>
                  </a:lnTo>
                  <a:lnTo>
                    <a:pt x="552" y="1261"/>
                  </a:lnTo>
                  <a:lnTo>
                    <a:pt x="460" y="1208"/>
                  </a:lnTo>
                  <a:lnTo>
                    <a:pt x="375" y="1149"/>
                  </a:lnTo>
                  <a:lnTo>
                    <a:pt x="295" y="1082"/>
                  </a:lnTo>
                  <a:lnTo>
                    <a:pt x="221" y="1008"/>
                  </a:lnTo>
                  <a:lnTo>
                    <a:pt x="154" y="928"/>
                  </a:lnTo>
                  <a:lnTo>
                    <a:pt x="95" y="843"/>
                  </a:lnTo>
                  <a:lnTo>
                    <a:pt x="44" y="753"/>
                  </a:lnTo>
                  <a:lnTo>
                    <a:pt x="0" y="656"/>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33" name="Freeform 7"/>
            <p:cNvSpPr>
              <a:spLocks/>
            </p:cNvSpPr>
            <p:nvPr/>
          </p:nvSpPr>
          <p:spPr bwMode="auto">
            <a:xfrm>
              <a:off x="5340" y="3779"/>
              <a:ext cx="3066" cy="1818"/>
            </a:xfrm>
            <a:custGeom>
              <a:avLst/>
              <a:gdLst>
                <a:gd name="T0" fmla="*/ 0 w 6132"/>
                <a:gd name="T1" fmla="*/ 0 h 3636"/>
                <a:gd name="T2" fmla="*/ 84 w 6132"/>
                <a:gd name="T3" fmla="*/ 80 h 3636"/>
                <a:gd name="T4" fmla="*/ 175 w 6132"/>
                <a:gd name="T5" fmla="*/ 154 h 3636"/>
                <a:gd name="T6" fmla="*/ 270 w 6132"/>
                <a:gd name="T7" fmla="*/ 220 h 3636"/>
                <a:gd name="T8" fmla="*/ 373 w 6132"/>
                <a:gd name="T9" fmla="*/ 279 h 3636"/>
                <a:gd name="T10" fmla="*/ 479 w 6132"/>
                <a:gd name="T11" fmla="*/ 331 h 3636"/>
                <a:gd name="T12" fmla="*/ 590 w 6132"/>
                <a:gd name="T13" fmla="*/ 374 h 3636"/>
                <a:gd name="T14" fmla="*/ 706 w 6132"/>
                <a:gd name="T15" fmla="*/ 409 h 3636"/>
                <a:gd name="T16" fmla="*/ 824 w 6132"/>
                <a:gd name="T17" fmla="*/ 433 h 3636"/>
                <a:gd name="T18" fmla="*/ 945 w 6132"/>
                <a:gd name="T19" fmla="*/ 449 h 3636"/>
                <a:gd name="T20" fmla="*/ 1071 w 6132"/>
                <a:gd name="T21" fmla="*/ 452 h 3636"/>
                <a:gd name="T22" fmla="*/ 1394 w 6132"/>
                <a:gd name="T23" fmla="*/ 452 h 3636"/>
                <a:gd name="T24" fmla="*/ 1394 w 6132"/>
                <a:gd name="T25" fmla="*/ 1061 h 3636"/>
                <a:gd name="T26" fmla="*/ 1988 w 6132"/>
                <a:gd name="T27" fmla="*/ 1061 h 3636"/>
                <a:gd name="T28" fmla="*/ 1988 w 6132"/>
                <a:gd name="T29" fmla="*/ 452 h 3636"/>
                <a:gd name="T30" fmla="*/ 4150 w 6132"/>
                <a:gd name="T31" fmla="*/ 452 h 3636"/>
                <a:gd name="T32" fmla="*/ 4150 w 6132"/>
                <a:gd name="T33" fmla="*/ 1061 h 3636"/>
                <a:gd name="T34" fmla="*/ 4744 w 6132"/>
                <a:gd name="T35" fmla="*/ 1061 h 3636"/>
                <a:gd name="T36" fmla="*/ 4744 w 6132"/>
                <a:gd name="T37" fmla="*/ 452 h 3636"/>
                <a:gd name="T38" fmla="*/ 5061 w 6132"/>
                <a:gd name="T39" fmla="*/ 452 h 3636"/>
                <a:gd name="T40" fmla="*/ 5185 w 6132"/>
                <a:gd name="T41" fmla="*/ 449 h 3636"/>
                <a:gd name="T42" fmla="*/ 5307 w 6132"/>
                <a:gd name="T43" fmla="*/ 433 h 3636"/>
                <a:gd name="T44" fmla="*/ 5426 w 6132"/>
                <a:gd name="T45" fmla="*/ 409 h 3636"/>
                <a:gd name="T46" fmla="*/ 5540 w 6132"/>
                <a:gd name="T47" fmla="*/ 374 h 3636"/>
                <a:gd name="T48" fmla="*/ 5653 w 6132"/>
                <a:gd name="T49" fmla="*/ 331 h 3636"/>
                <a:gd name="T50" fmla="*/ 5759 w 6132"/>
                <a:gd name="T51" fmla="*/ 279 h 3636"/>
                <a:gd name="T52" fmla="*/ 5860 w 6132"/>
                <a:gd name="T53" fmla="*/ 220 h 3636"/>
                <a:gd name="T54" fmla="*/ 5957 w 6132"/>
                <a:gd name="T55" fmla="*/ 154 h 3636"/>
                <a:gd name="T56" fmla="*/ 6048 w 6132"/>
                <a:gd name="T57" fmla="*/ 80 h 3636"/>
                <a:gd name="T58" fmla="*/ 6132 w 6132"/>
                <a:gd name="T59" fmla="*/ 0 h 3636"/>
                <a:gd name="T60" fmla="*/ 6132 w 6132"/>
                <a:gd name="T61" fmla="*/ 3636 h 3636"/>
                <a:gd name="T62" fmla="*/ 0 w 6132"/>
                <a:gd name="T63" fmla="*/ 3636 h 3636"/>
                <a:gd name="T64" fmla="*/ 0 w 6132"/>
                <a:gd name="T65" fmla="*/ 0 h 3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32" h="3636">
                  <a:moveTo>
                    <a:pt x="0" y="0"/>
                  </a:moveTo>
                  <a:lnTo>
                    <a:pt x="84" y="80"/>
                  </a:lnTo>
                  <a:lnTo>
                    <a:pt x="175" y="154"/>
                  </a:lnTo>
                  <a:lnTo>
                    <a:pt x="270" y="220"/>
                  </a:lnTo>
                  <a:lnTo>
                    <a:pt x="373" y="279"/>
                  </a:lnTo>
                  <a:lnTo>
                    <a:pt x="479" y="331"/>
                  </a:lnTo>
                  <a:lnTo>
                    <a:pt x="590" y="374"/>
                  </a:lnTo>
                  <a:lnTo>
                    <a:pt x="706" y="409"/>
                  </a:lnTo>
                  <a:lnTo>
                    <a:pt x="824" y="433"/>
                  </a:lnTo>
                  <a:lnTo>
                    <a:pt x="945" y="449"/>
                  </a:lnTo>
                  <a:lnTo>
                    <a:pt x="1071" y="452"/>
                  </a:lnTo>
                  <a:lnTo>
                    <a:pt x="1394" y="452"/>
                  </a:lnTo>
                  <a:lnTo>
                    <a:pt x="1394" y="1061"/>
                  </a:lnTo>
                  <a:lnTo>
                    <a:pt x="1988" y="1061"/>
                  </a:lnTo>
                  <a:lnTo>
                    <a:pt x="1988" y="452"/>
                  </a:lnTo>
                  <a:lnTo>
                    <a:pt x="4150" y="452"/>
                  </a:lnTo>
                  <a:lnTo>
                    <a:pt x="4150" y="1061"/>
                  </a:lnTo>
                  <a:lnTo>
                    <a:pt x="4744" y="1061"/>
                  </a:lnTo>
                  <a:lnTo>
                    <a:pt x="4744" y="452"/>
                  </a:lnTo>
                  <a:lnTo>
                    <a:pt x="5061" y="452"/>
                  </a:lnTo>
                  <a:lnTo>
                    <a:pt x="5185" y="449"/>
                  </a:lnTo>
                  <a:lnTo>
                    <a:pt x="5307" y="433"/>
                  </a:lnTo>
                  <a:lnTo>
                    <a:pt x="5426" y="409"/>
                  </a:lnTo>
                  <a:lnTo>
                    <a:pt x="5540" y="374"/>
                  </a:lnTo>
                  <a:lnTo>
                    <a:pt x="5653" y="331"/>
                  </a:lnTo>
                  <a:lnTo>
                    <a:pt x="5759" y="279"/>
                  </a:lnTo>
                  <a:lnTo>
                    <a:pt x="5860" y="220"/>
                  </a:lnTo>
                  <a:lnTo>
                    <a:pt x="5957" y="154"/>
                  </a:lnTo>
                  <a:lnTo>
                    <a:pt x="6048" y="80"/>
                  </a:lnTo>
                  <a:lnTo>
                    <a:pt x="6132" y="0"/>
                  </a:lnTo>
                  <a:lnTo>
                    <a:pt x="6132" y="3636"/>
                  </a:lnTo>
                  <a:lnTo>
                    <a:pt x="0" y="3636"/>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34" name="Freeform 8"/>
            <p:cNvSpPr>
              <a:spLocks/>
            </p:cNvSpPr>
            <p:nvPr/>
          </p:nvSpPr>
          <p:spPr bwMode="auto">
            <a:xfrm>
              <a:off x="6184" y="2459"/>
              <a:ext cx="1382" cy="515"/>
            </a:xfrm>
            <a:custGeom>
              <a:avLst/>
              <a:gdLst>
                <a:gd name="T0" fmla="*/ 169 w 2764"/>
                <a:gd name="T1" fmla="*/ 0 h 1031"/>
                <a:gd name="T2" fmla="*/ 2594 w 2764"/>
                <a:gd name="T3" fmla="*/ 0 h 1031"/>
                <a:gd name="T4" fmla="*/ 2634 w 2764"/>
                <a:gd name="T5" fmla="*/ 4 h 1031"/>
                <a:gd name="T6" fmla="*/ 2668 w 2764"/>
                <a:gd name="T7" fmla="*/ 17 h 1031"/>
                <a:gd name="T8" fmla="*/ 2701 w 2764"/>
                <a:gd name="T9" fmla="*/ 36 h 1031"/>
                <a:gd name="T10" fmla="*/ 2727 w 2764"/>
                <a:gd name="T11" fmla="*/ 63 h 1031"/>
                <a:gd name="T12" fmla="*/ 2746 w 2764"/>
                <a:gd name="T13" fmla="*/ 93 h 1031"/>
                <a:gd name="T14" fmla="*/ 2760 w 2764"/>
                <a:gd name="T15" fmla="*/ 129 h 1031"/>
                <a:gd name="T16" fmla="*/ 2764 w 2764"/>
                <a:gd name="T17" fmla="*/ 169 h 1031"/>
                <a:gd name="T18" fmla="*/ 2764 w 2764"/>
                <a:gd name="T19" fmla="*/ 1031 h 1031"/>
                <a:gd name="T20" fmla="*/ 2425 w 2764"/>
                <a:gd name="T21" fmla="*/ 1031 h 1031"/>
                <a:gd name="T22" fmla="*/ 2425 w 2764"/>
                <a:gd name="T23" fmla="*/ 339 h 1031"/>
                <a:gd name="T24" fmla="*/ 339 w 2764"/>
                <a:gd name="T25" fmla="*/ 339 h 1031"/>
                <a:gd name="T26" fmla="*/ 339 w 2764"/>
                <a:gd name="T27" fmla="*/ 1031 h 1031"/>
                <a:gd name="T28" fmla="*/ 0 w 2764"/>
                <a:gd name="T29" fmla="*/ 1031 h 1031"/>
                <a:gd name="T30" fmla="*/ 0 w 2764"/>
                <a:gd name="T31" fmla="*/ 169 h 1031"/>
                <a:gd name="T32" fmla="*/ 4 w 2764"/>
                <a:gd name="T33" fmla="*/ 129 h 1031"/>
                <a:gd name="T34" fmla="*/ 17 w 2764"/>
                <a:gd name="T35" fmla="*/ 93 h 1031"/>
                <a:gd name="T36" fmla="*/ 36 w 2764"/>
                <a:gd name="T37" fmla="*/ 63 h 1031"/>
                <a:gd name="T38" fmla="*/ 63 w 2764"/>
                <a:gd name="T39" fmla="*/ 36 h 1031"/>
                <a:gd name="T40" fmla="*/ 95 w 2764"/>
                <a:gd name="T41" fmla="*/ 17 h 1031"/>
                <a:gd name="T42" fmla="*/ 129 w 2764"/>
                <a:gd name="T43" fmla="*/ 4 h 1031"/>
                <a:gd name="T44" fmla="*/ 169 w 2764"/>
                <a:gd name="T45"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64" h="1031">
                  <a:moveTo>
                    <a:pt x="169" y="0"/>
                  </a:moveTo>
                  <a:lnTo>
                    <a:pt x="2594" y="0"/>
                  </a:lnTo>
                  <a:lnTo>
                    <a:pt x="2634" y="4"/>
                  </a:lnTo>
                  <a:lnTo>
                    <a:pt x="2668" y="17"/>
                  </a:lnTo>
                  <a:lnTo>
                    <a:pt x="2701" y="36"/>
                  </a:lnTo>
                  <a:lnTo>
                    <a:pt x="2727" y="63"/>
                  </a:lnTo>
                  <a:lnTo>
                    <a:pt x="2746" y="93"/>
                  </a:lnTo>
                  <a:lnTo>
                    <a:pt x="2760" y="129"/>
                  </a:lnTo>
                  <a:lnTo>
                    <a:pt x="2764" y="169"/>
                  </a:lnTo>
                  <a:lnTo>
                    <a:pt x="2764" y="1031"/>
                  </a:lnTo>
                  <a:lnTo>
                    <a:pt x="2425" y="1031"/>
                  </a:lnTo>
                  <a:lnTo>
                    <a:pt x="2425" y="339"/>
                  </a:lnTo>
                  <a:lnTo>
                    <a:pt x="339" y="339"/>
                  </a:lnTo>
                  <a:lnTo>
                    <a:pt x="339" y="1031"/>
                  </a:lnTo>
                  <a:lnTo>
                    <a:pt x="0" y="1031"/>
                  </a:lnTo>
                  <a:lnTo>
                    <a:pt x="0" y="169"/>
                  </a:lnTo>
                  <a:lnTo>
                    <a:pt x="4" y="129"/>
                  </a:lnTo>
                  <a:lnTo>
                    <a:pt x="17" y="93"/>
                  </a:lnTo>
                  <a:lnTo>
                    <a:pt x="36" y="63"/>
                  </a:lnTo>
                  <a:lnTo>
                    <a:pt x="63" y="36"/>
                  </a:lnTo>
                  <a:lnTo>
                    <a:pt x="95" y="17"/>
                  </a:lnTo>
                  <a:lnTo>
                    <a:pt x="129" y="4"/>
                  </a:lnTo>
                  <a:lnTo>
                    <a:pt x="169"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grpSp>
        <p:nvGrpSpPr>
          <p:cNvPr id="35" name="Group 11"/>
          <p:cNvGrpSpPr>
            <a:grpSpLocks noChangeAspect="1"/>
          </p:cNvGrpSpPr>
          <p:nvPr/>
        </p:nvGrpSpPr>
        <p:grpSpPr bwMode="auto">
          <a:xfrm>
            <a:off x="14339538" y="6017815"/>
            <a:ext cx="457844" cy="613455"/>
            <a:chOff x="8424" y="2440"/>
            <a:chExt cx="2342" cy="3138"/>
          </a:xfrm>
          <a:solidFill>
            <a:srgbClr val="F1650F"/>
          </a:solidFill>
        </p:grpSpPr>
        <p:sp>
          <p:nvSpPr>
            <p:cNvPr id="38" name="Freeform 13"/>
            <p:cNvSpPr>
              <a:spLocks/>
            </p:cNvSpPr>
            <p:nvPr/>
          </p:nvSpPr>
          <p:spPr bwMode="auto">
            <a:xfrm>
              <a:off x="9148" y="3461"/>
              <a:ext cx="281" cy="234"/>
            </a:xfrm>
            <a:custGeom>
              <a:avLst/>
              <a:gdLst>
                <a:gd name="T0" fmla="*/ 38 w 561"/>
                <a:gd name="T1" fmla="*/ 0 h 467"/>
                <a:gd name="T2" fmla="*/ 63 w 561"/>
                <a:gd name="T3" fmla="*/ 3 h 467"/>
                <a:gd name="T4" fmla="*/ 224 w 561"/>
                <a:gd name="T5" fmla="*/ 20 h 467"/>
                <a:gd name="T6" fmla="*/ 390 w 561"/>
                <a:gd name="T7" fmla="*/ 34 h 467"/>
                <a:gd name="T8" fmla="*/ 561 w 561"/>
                <a:gd name="T9" fmla="*/ 39 h 467"/>
                <a:gd name="T10" fmla="*/ 561 w 561"/>
                <a:gd name="T11" fmla="*/ 467 h 467"/>
                <a:gd name="T12" fmla="*/ 0 w 561"/>
                <a:gd name="T13" fmla="*/ 467 h 467"/>
                <a:gd name="T14" fmla="*/ 6 w 561"/>
                <a:gd name="T15" fmla="*/ 308 h 467"/>
                <a:gd name="T16" fmla="*/ 19 w 561"/>
                <a:gd name="T17" fmla="*/ 152 h 467"/>
                <a:gd name="T18" fmla="*/ 38 w 561"/>
                <a:gd name="T1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467">
                  <a:moveTo>
                    <a:pt x="38" y="0"/>
                  </a:moveTo>
                  <a:lnTo>
                    <a:pt x="63" y="3"/>
                  </a:lnTo>
                  <a:lnTo>
                    <a:pt x="224" y="20"/>
                  </a:lnTo>
                  <a:lnTo>
                    <a:pt x="390" y="34"/>
                  </a:lnTo>
                  <a:lnTo>
                    <a:pt x="561" y="39"/>
                  </a:lnTo>
                  <a:lnTo>
                    <a:pt x="561" y="467"/>
                  </a:lnTo>
                  <a:lnTo>
                    <a:pt x="0" y="467"/>
                  </a:lnTo>
                  <a:lnTo>
                    <a:pt x="6" y="308"/>
                  </a:lnTo>
                  <a:lnTo>
                    <a:pt x="19" y="152"/>
                  </a:lnTo>
                  <a:lnTo>
                    <a:pt x="38"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39" name="Freeform 14"/>
            <p:cNvSpPr>
              <a:spLocks/>
            </p:cNvSpPr>
            <p:nvPr/>
          </p:nvSpPr>
          <p:spPr bwMode="auto">
            <a:xfrm>
              <a:off x="9180" y="4055"/>
              <a:ext cx="249" cy="268"/>
            </a:xfrm>
            <a:custGeom>
              <a:avLst/>
              <a:gdLst>
                <a:gd name="T0" fmla="*/ 496 w 496"/>
                <a:gd name="T1" fmla="*/ 0 h 537"/>
                <a:gd name="T2" fmla="*/ 496 w 496"/>
                <a:gd name="T3" fmla="*/ 537 h 537"/>
                <a:gd name="T4" fmla="*/ 397 w 496"/>
                <a:gd name="T5" fmla="*/ 527 h 537"/>
                <a:gd name="T6" fmla="*/ 302 w 496"/>
                <a:gd name="T7" fmla="*/ 508 h 537"/>
                <a:gd name="T8" fmla="*/ 209 w 496"/>
                <a:gd name="T9" fmla="*/ 483 h 537"/>
                <a:gd name="T10" fmla="*/ 119 w 496"/>
                <a:gd name="T11" fmla="*/ 451 h 537"/>
                <a:gd name="T12" fmla="*/ 83 w 496"/>
                <a:gd name="T13" fmla="*/ 356 h 537"/>
                <a:gd name="T14" fmla="*/ 51 w 496"/>
                <a:gd name="T15" fmla="*/ 255 h 537"/>
                <a:gd name="T16" fmla="*/ 22 w 496"/>
                <a:gd name="T17" fmla="*/ 149 h 537"/>
                <a:gd name="T18" fmla="*/ 0 w 496"/>
                <a:gd name="T19" fmla="*/ 38 h 537"/>
                <a:gd name="T20" fmla="*/ 159 w 496"/>
                <a:gd name="T21" fmla="*/ 19 h 537"/>
                <a:gd name="T22" fmla="*/ 325 w 496"/>
                <a:gd name="T23" fmla="*/ 6 h 537"/>
                <a:gd name="T24" fmla="*/ 496 w 496"/>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537">
                  <a:moveTo>
                    <a:pt x="496" y="0"/>
                  </a:moveTo>
                  <a:lnTo>
                    <a:pt x="496" y="537"/>
                  </a:lnTo>
                  <a:lnTo>
                    <a:pt x="397" y="527"/>
                  </a:lnTo>
                  <a:lnTo>
                    <a:pt x="302" y="508"/>
                  </a:lnTo>
                  <a:lnTo>
                    <a:pt x="209" y="483"/>
                  </a:lnTo>
                  <a:lnTo>
                    <a:pt x="119" y="451"/>
                  </a:lnTo>
                  <a:lnTo>
                    <a:pt x="83" y="356"/>
                  </a:lnTo>
                  <a:lnTo>
                    <a:pt x="51" y="255"/>
                  </a:lnTo>
                  <a:lnTo>
                    <a:pt x="22" y="149"/>
                  </a:lnTo>
                  <a:lnTo>
                    <a:pt x="0" y="38"/>
                  </a:lnTo>
                  <a:lnTo>
                    <a:pt x="159" y="19"/>
                  </a:lnTo>
                  <a:lnTo>
                    <a:pt x="325" y="6"/>
                  </a:lnTo>
                  <a:lnTo>
                    <a:pt x="496"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0" name="Freeform 15"/>
            <p:cNvSpPr>
              <a:spLocks/>
            </p:cNvSpPr>
            <p:nvPr/>
          </p:nvSpPr>
          <p:spPr bwMode="auto">
            <a:xfrm>
              <a:off x="9148" y="3767"/>
              <a:ext cx="281" cy="234"/>
            </a:xfrm>
            <a:custGeom>
              <a:avLst/>
              <a:gdLst>
                <a:gd name="T0" fmla="*/ 0 w 561"/>
                <a:gd name="T1" fmla="*/ 0 h 468"/>
                <a:gd name="T2" fmla="*/ 561 w 561"/>
                <a:gd name="T3" fmla="*/ 0 h 468"/>
                <a:gd name="T4" fmla="*/ 561 w 561"/>
                <a:gd name="T5" fmla="*/ 430 h 468"/>
                <a:gd name="T6" fmla="*/ 390 w 561"/>
                <a:gd name="T7" fmla="*/ 435 h 468"/>
                <a:gd name="T8" fmla="*/ 224 w 561"/>
                <a:gd name="T9" fmla="*/ 447 h 468"/>
                <a:gd name="T10" fmla="*/ 63 w 561"/>
                <a:gd name="T11" fmla="*/ 466 h 468"/>
                <a:gd name="T12" fmla="*/ 38 w 561"/>
                <a:gd name="T13" fmla="*/ 468 h 468"/>
                <a:gd name="T14" fmla="*/ 19 w 561"/>
                <a:gd name="T15" fmla="*/ 318 h 468"/>
                <a:gd name="T16" fmla="*/ 6 w 561"/>
                <a:gd name="T17" fmla="*/ 160 h 468"/>
                <a:gd name="T18" fmla="*/ 0 w 561"/>
                <a:gd name="T1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468">
                  <a:moveTo>
                    <a:pt x="0" y="0"/>
                  </a:moveTo>
                  <a:lnTo>
                    <a:pt x="561" y="0"/>
                  </a:lnTo>
                  <a:lnTo>
                    <a:pt x="561" y="430"/>
                  </a:lnTo>
                  <a:lnTo>
                    <a:pt x="390" y="435"/>
                  </a:lnTo>
                  <a:lnTo>
                    <a:pt x="224" y="447"/>
                  </a:lnTo>
                  <a:lnTo>
                    <a:pt x="63" y="466"/>
                  </a:lnTo>
                  <a:lnTo>
                    <a:pt x="38" y="468"/>
                  </a:lnTo>
                  <a:lnTo>
                    <a:pt x="19" y="318"/>
                  </a:lnTo>
                  <a:lnTo>
                    <a:pt x="6" y="160"/>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1" name="Freeform 16"/>
            <p:cNvSpPr>
              <a:spLocks/>
            </p:cNvSpPr>
            <p:nvPr/>
          </p:nvSpPr>
          <p:spPr bwMode="auto">
            <a:xfrm>
              <a:off x="9180" y="3140"/>
              <a:ext cx="249" cy="268"/>
            </a:xfrm>
            <a:custGeom>
              <a:avLst/>
              <a:gdLst>
                <a:gd name="T0" fmla="*/ 496 w 496"/>
                <a:gd name="T1" fmla="*/ 0 h 536"/>
                <a:gd name="T2" fmla="*/ 496 w 496"/>
                <a:gd name="T3" fmla="*/ 536 h 536"/>
                <a:gd name="T4" fmla="*/ 327 w 496"/>
                <a:gd name="T5" fmla="*/ 530 h 536"/>
                <a:gd name="T6" fmla="*/ 159 w 496"/>
                <a:gd name="T7" fmla="*/ 519 h 536"/>
                <a:gd name="T8" fmla="*/ 0 w 496"/>
                <a:gd name="T9" fmla="*/ 500 h 536"/>
                <a:gd name="T10" fmla="*/ 24 w 496"/>
                <a:gd name="T11" fmla="*/ 390 h 536"/>
                <a:gd name="T12" fmla="*/ 51 w 496"/>
                <a:gd name="T13" fmla="*/ 283 h 536"/>
                <a:gd name="T14" fmla="*/ 83 w 496"/>
                <a:gd name="T15" fmla="*/ 182 h 536"/>
                <a:gd name="T16" fmla="*/ 119 w 496"/>
                <a:gd name="T17" fmla="*/ 85 h 536"/>
                <a:gd name="T18" fmla="*/ 209 w 496"/>
                <a:gd name="T19" fmla="*/ 53 h 536"/>
                <a:gd name="T20" fmla="*/ 302 w 496"/>
                <a:gd name="T21" fmla="*/ 28 h 536"/>
                <a:gd name="T22" fmla="*/ 397 w 496"/>
                <a:gd name="T23" fmla="*/ 9 h 536"/>
                <a:gd name="T24" fmla="*/ 496 w 496"/>
                <a:gd name="T2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536">
                  <a:moveTo>
                    <a:pt x="496" y="0"/>
                  </a:moveTo>
                  <a:lnTo>
                    <a:pt x="496" y="536"/>
                  </a:lnTo>
                  <a:lnTo>
                    <a:pt x="327" y="530"/>
                  </a:lnTo>
                  <a:lnTo>
                    <a:pt x="159" y="519"/>
                  </a:lnTo>
                  <a:lnTo>
                    <a:pt x="0" y="500"/>
                  </a:lnTo>
                  <a:lnTo>
                    <a:pt x="24" y="390"/>
                  </a:lnTo>
                  <a:lnTo>
                    <a:pt x="51" y="283"/>
                  </a:lnTo>
                  <a:lnTo>
                    <a:pt x="83" y="182"/>
                  </a:lnTo>
                  <a:lnTo>
                    <a:pt x="119" y="85"/>
                  </a:lnTo>
                  <a:lnTo>
                    <a:pt x="209" y="53"/>
                  </a:lnTo>
                  <a:lnTo>
                    <a:pt x="302" y="28"/>
                  </a:lnTo>
                  <a:lnTo>
                    <a:pt x="397" y="9"/>
                  </a:lnTo>
                  <a:lnTo>
                    <a:pt x="496"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2" name="Freeform 17"/>
            <p:cNvSpPr>
              <a:spLocks/>
            </p:cNvSpPr>
            <p:nvPr/>
          </p:nvSpPr>
          <p:spPr bwMode="auto">
            <a:xfrm>
              <a:off x="9783" y="3232"/>
              <a:ext cx="140" cy="147"/>
            </a:xfrm>
            <a:custGeom>
              <a:avLst/>
              <a:gdLst>
                <a:gd name="T0" fmla="*/ 0 w 280"/>
                <a:gd name="T1" fmla="*/ 0 h 293"/>
                <a:gd name="T2" fmla="*/ 76 w 280"/>
                <a:gd name="T3" fmla="*/ 53 h 293"/>
                <a:gd name="T4" fmla="*/ 150 w 280"/>
                <a:gd name="T5" fmla="*/ 114 h 293"/>
                <a:gd name="T6" fmla="*/ 217 w 280"/>
                <a:gd name="T7" fmla="*/ 179 h 293"/>
                <a:gd name="T8" fmla="*/ 280 w 280"/>
                <a:gd name="T9" fmla="*/ 249 h 293"/>
                <a:gd name="T10" fmla="*/ 179 w 280"/>
                <a:gd name="T11" fmla="*/ 272 h 293"/>
                <a:gd name="T12" fmla="*/ 74 w 280"/>
                <a:gd name="T13" fmla="*/ 293 h 293"/>
                <a:gd name="T14" fmla="*/ 53 w 280"/>
                <a:gd name="T15" fmla="*/ 192 h 293"/>
                <a:gd name="T16" fmla="*/ 27 w 280"/>
                <a:gd name="T17" fmla="*/ 93 h 293"/>
                <a:gd name="T18" fmla="*/ 0 w 280"/>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 h="293">
                  <a:moveTo>
                    <a:pt x="0" y="0"/>
                  </a:moveTo>
                  <a:lnTo>
                    <a:pt x="76" y="53"/>
                  </a:lnTo>
                  <a:lnTo>
                    <a:pt x="150" y="114"/>
                  </a:lnTo>
                  <a:lnTo>
                    <a:pt x="217" y="179"/>
                  </a:lnTo>
                  <a:lnTo>
                    <a:pt x="280" y="249"/>
                  </a:lnTo>
                  <a:lnTo>
                    <a:pt x="179" y="272"/>
                  </a:lnTo>
                  <a:lnTo>
                    <a:pt x="74" y="293"/>
                  </a:lnTo>
                  <a:lnTo>
                    <a:pt x="53" y="192"/>
                  </a:lnTo>
                  <a:lnTo>
                    <a:pt x="27" y="93"/>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3" name="Freeform 18"/>
            <p:cNvSpPr>
              <a:spLocks noEditPoints="1"/>
            </p:cNvSpPr>
            <p:nvPr/>
          </p:nvSpPr>
          <p:spPr bwMode="auto">
            <a:xfrm>
              <a:off x="8424" y="2701"/>
              <a:ext cx="2082" cy="2877"/>
            </a:xfrm>
            <a:custGeom>
              <a:avLst/>
              <a:gdLst>
                <a:gd name="T0" fmla="*/ 793 w 4163"/>
                <a:gd name="T1" fmla="*/ 4629 h 5755"/>
                <a:gd name="T2" fmla="*/ 752 w 4163"/>
                <a:gd name="T3" fmla="*/ 4713 h 5755"/>
                <a:gd name="T4" fmla="*/ 793 w 4163"/>
                <a:gd name="T5" fmla="*/ 4795 h 5755"/>
                <a:gd name="T6" fmla="*/ 3309 w 4163"/>
                <a:gd name="T7" fmla="*/ 4816 h 5755"/>
                <a:gd name="T8" fmla="*/ 3392 w 4163"/>
                <a:gd name="T9" fmla="*/ 4774 h 5755"/>
                <a:gd name="T10" fmla="*/ 3406 w 4163"/>
                <a:gd name="T11" fmla="*/ 4680 h 5755"/>
                <a:gd name="T12" fmla="*/ 3341 w 4163"/>
                <a:gd name="T13" fmla="*/ 4616 h 5755"/>
                <a:gd name="T14" fmla="*/ 852 w 4163"/>
                <a:gd name="T15" fmla="*/ 4045 h 5755"/>
                <a:gd name="T16" fmla="*/ 771 w 4163"/>
                <a:gd name="T17" fmla="*/ 4087 h 5755"/>
                <a:gd name="T18" fmla="*/ 755 w 4163"/>
                <a:gd name="T19" fmla="*/ 4180 h 5755"/>
                <a:gd name="T20" fmla="*/ 820 w 4163"/>
                <a:gd name="T21" fmla="*/ 4245 h 5755"/>
                <a:gd name="T22" fmla="*/ 3341 w 4163"/>
                <a:gd name="T23" fmla="*/ 4245 h 5755"/>
                <a:gd name="T24" fmla="*/ 3406 w 4163"/>
                <a:gd name="T25" fmla="*/ 4180 h 5755"/>
                <a:gd name="T26" fmla="*/ 3392 w 4163"/>
                <a:gd name="T27" fmla="*/ 4087 h 5755"/>
                <a:gd name="T28" fmla="*/ 3309 w 4163"/>
                <a:gd name="T29" fmla="*/ 4045 h 5755"/>
                <a:gd name="T30" fmla="*/ 1973 w 4163"/>
                <a:gd name="T31" fmla="*/ 736 h 5755"/>
                <a:gd name="T32" fmla="*/ 1663 w 4163"/>
                <a:gd name="T33" fmla="*/ 799 h 5755"/>
                <a:gd name="T34" fmla="*/ 1381 w 4163"/>
                <a:gd name="T35" fmla="*/ 930 h 5755"/>
                <a:gd name="T36" fmla="*/ 1140 w 4163"/>
                <a:gd name="T37" fmla="*/ 1122 h 5755"/>
                <a:gd name="T38" fmla="*/ 949 w 4163"/>
                <a:gd name="T39" fmla="*/ 1362 h 5755"/>
                <a:gd name="T40" fmla="*/ 816 w 4163"/>
                <a:gd name="T41" fmla="*/ 1643 h 5755"/>
                <a:gd name="T42" fmla="*/ 753 w 4163"/>
                <a:gd name="T43" fmla="*/ 1955 h 5755"/>
                <a:gd name="T44" fmla="*/ 767 w 4163"/>
                <a:gd name="T45" fmla="*/ 2275 h 5755"/>
                <a:gd name="T46" fmla="*/ 854 w 4163"/>
                <a:gd name="T47" fmla="*/ 2579 h 5755"/>
                <a:gd name="T48" fmla="*/ 1007 w 4163"/>
                <a:gd name="T49" fmla="*/ 2847 h 5755"/>
                <a:gd name="T50" fmla="*/ 1216 w 4163"/>
                <a:gd name="T51" fmla="*/ 3073 h 5755"/>
                <a:gd name="T52" fmla="*/ 1469 w 4163"/>
                <a:gd name="T53" fmla="*/ 3245 h 5755"/>
                <a:gd name="T54" fmla="*/ 1764 w 4163"/>
                <a:gd name="T55" fmla="*/ 3355 h 5755"/>
                <a:gd name="T56" fmla="*/ 2082 w 4163"/>
                <a:gd name="T57" fmla="*/ 3393 h 5755"/>
                <a:gd name="T58" fmla="*/ 2397 w 4163"/>
                <a:gd name="T59" fmla="*/ 3355 h 5755"/>
                <a:gd name="T60" fmla="*/ 2692 w 4163"/>
                <a:gd name="T61" fmla="*/ 3245 h 5755"/>
                <a:gd name="T62" fmla="*/ 2945 w 4163"/>
                <a:gd name="T63" fmla="*/ 3073 h 5755"/>
                <a:gd name="T64" fmla="*/ 3157 w 4163"/>
                <a:gd name="T65" fmla="*/ 2847 h 5755"/>
                <a:gd name="T66" fmla="*/ 3307 w 4163"/>
                <a:gd name="T67" fmla="*/ 2579 h 5755"/>
                <a:gd name="T68" fmla="*/ 3394 w 4163"/>
                <a:gd name="T69" fmla="*/ 2275 h 5755"/>
                <a:gd name="T70" fmla="*/ 3408 w 4163"/>
                <a:gd name="T71" fmla="*/ 1955 h 5755"/>
                <a:gd name="T72" fmla="*/ 3345 w 4163"/>
                <a:gd name="T73" fmla="*/ 1643 h 5755"/>
                <a:gd name="T74" fmla="*/ 3214 w 4163"/>
                <a:gd name="T75" fmla="*/ 1362 h 5755"/>
                <a:gd name="T76" fmla="*/ 3021 w 4163"/>
                <a:gd name="T77" fmla="*/ 1122 h 5755"/>
                <a:gd name="T78" fmla="*/ 2782 w 4163"/>
                <a:gd name="T79" fmla="*/ 930 h 5755"/>
                <a:gd name="T80" fmla="*/ 2500 w 4163"/>
                <a:gd name="T81" fmla="*/ 799 h 5755"/>
                <a:gd name="T82" fmla="*/ 2188 w 4163"/>
                <a:gd name="T83" fmla="*/ 736 h 5755"/>
                <a:gd name="T84" fmla="*/ 3891 w 4163"/>
                <a:gd name="T85" fmla="*/ 0 h 5755"/>
                <a:gd name="T86" fmla="*/ 4043 w 4163"/>
                <a:gd name="T87" fmla="*/ 48 h 5755"/>
                <a:gd name="T88" fmla="*/ 4140 w 4163"/>
                <a:gd name="T89" fmla="*/ 166 h 5755"/>
                <a:gd name="T90" fmla="*/ 4163 w 4163"/>
                <a:gd name="T91" fmla="*/ 5485 h 5755"/>
                <a:gd name="T92" fmla="*/ 4115 w 4163"/>
                <a:gd name="T93" fmla="*/ 5635 h 5755"/>
                <a:gd name="T94" fmla="*/ 3998 w 4163"/>
                <a:gd name="T95" fmla="*/ 5734 h 5755"/>
                <a:gd name="T96" fmla="*/ 270 w 4163"/>
                <a:gd name="T97" fmla="*/ 5755 h 5755"/>
                <a:gd name="T98" fmla="*/ 120 w 4163"/>
                <a:gd name="T99" fmla="*/ 5709 h 5755"/>
                <a:gd name="T100" fmla="*/ 21 w 4163"/>
                <a:gd name="T101" fmla="*/ 5590 h 5755"/>
                <a:gd name="T102" fmla="*/ 0 w 4163"/>
                <a:gd name="T103" fmla="*/ 272 h 5755"/>
                <a:gd name="T104" fmla="*/ 46 w 4163"/>
                <a:gd name="T105" fmla="*/ 120 h 5755"/>
                <a:gd name="T106" fmla="*/ 166 w 4163"/>
                <a:gd name="T107" fmla="*/ 23 h 5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3" h="5755">
                  <a:moveTo>
                    <a:pt x="852" y="4610"/>
                  </a:moveTo>
                  <a:lnTo>
                    <a:pt x="820" y="4616"/>
                  </a:lnTo>
                  <a:lnTo>
                    <a:pt x="793" y="4629"/>
                  </a:lnTo>
                  <a:lnTo>
                    <a:pt x="771" y="4652"/>
                  </a:lnTo>
                  <a:lnTo>
                    <a:pt x="755" y="4680"/>
                  </a:lnTo>
                  <a:lnTo>
                    <a:pt x="752" y="4713"/>
                  </a:lnTo>
                  <a:lnTo>
                    <a:pt x="755" y="4745"/>
                  </a:lnTo>
                  <a:lnTo>
                    <a:pt x="771" y="4774"/>
                  </a:lnTo>
                  <a:lnTo>
                    <a:pt x="793" y="4795"/>
                  </a:lnTo>
                  <a:lnTo>
                    <a:pt x="820" y="4810"/>
                  </a:lnTo>
                  <a:lnTo>
                    <a:pt x="852" y="4816"/>
                  </a:lnTo>
                  <a:lnTo>
                    <a:pt x="3309" y="4816"/>
                  </a:lnTo>
                  <a:lnTo>
                    <a:pt x="3341" y="4810"/>
                  </a:lnTo>
                  <a:lnTo>
                    <a:pt x="3370" y="4795"/>
                  </a:lnTo>
                  <a:lnTo>
                    <a:pt x="3392" y="4774"/>
                  </a:lnTo>
                  <a:lnTo>
                    <a:pt x="3406" y="4745"/>
                  </a:lnTo>
                  <a:lnTo>
                    <a:pt x="3411" y="4713"/>
                  </a:lnTo>
                  <a:lnTo>
                    <a:pt x="3406" y="4680"/>
                  </a:lnTo>
                  <a:lnTo>
                    <a:pt x="3392" y="4652"/>
                  </a:lnTo>
                  <a:lnTo>
                    <a:pt x="3370" y="4629"/>
                  </a:lnTo>
                  <a:lnTo>
                    <a:pt x="3341" y="4616"/>
                  </a:lnTo>
                  <a:lnTo>
                    <a:pt x="3309" y="4610"/>
                  </a:lnTo>
                  <a:lnTo>
                    <a:pt x="852" y="4610"/>
                  </a:lnTo>
                  <a:close/>
                  <a:moveTo>
                    <a:pt x="852" y="4045"/>
                  </a:moveTo>
                  <a:lnTo>
                    <a:pt x="820" y="4051"/>
                  </a:lnTo>
                  <a:lnTo>
                    <a:pt x="793" y="4066"/>
                  </a:lnTo>
                  <a:lnTo>
                    <a:pt x="771" y="4087"/>
                  </a:lnTo>
                  <a:lnTo>
                    <a:pt x="755" y="4116"/>
                  </a:lnTo>
                  <a:lnTo>
                    <a:pt x="752" y="4148"/>
                  </a:lnTo>
                  <a:lnTo>
                    <a:pt x="755" y="4180"/>
                  </a:lnTo>
                  <a:lnTo>
                    <a:pt x="771" y="4209"/>
                  </a:lnTo>
                  <a:lnTo>
                    <a:pt x="793" y="4230"/>
                  </a:lnTo>
                  <a:lnTo>
                    <a:pt x="820" y="4245"/>
                  </a:lnTo>
                  <a:lnTo>
                    <a:pt x="852" y="4251"/>
                  </a:lnTo>
                  <a:lnTo>
                    <a:pt x="3309" y="4251"/>
                  </a:lnTo>
                  <a:lnTo>
                    <a:pt x="3341" y="4245"/>
                  </a:lnTo>
                  <a:lnTo>
                    <a:pt x="3370" y="4230"/>
                  </a:lnTo>
                  <a:lnTo>
                    <a:pt x="3392" y="4209"/>
                  </a:lnTo>
                  <a:lnTo>
                    <a:pt x="3406" y="4180"/>
                  </a:lnTo>
                  <a:lnTo>
                    <a:pt x="3411" y="4148"/>
                  </a:lnTo>
                  <a:lnTo>
                    <a:pt x="3406" y="4116"/>
                  </a:lnTo>
                  <a:lnTo>
                    <a:pt x="3392" y="4087"/>
                  </a:lnTo>
                  <a:lnTo>
                    <a:pt x="3370" y="4066"/>
                  </a:lnTo>
                  <a:lnTo>
                    <a:pt x="3341" y="4051"/>
                  </a:lnTo>
                  <a:lnTo>
                    <a:pt x="3309" y="4045"/>
                  </a:lnTo>
                  <a:lnTo>
                    <a:pt x="852" y="4045"/>
                  </a:lnTo>
                  <a:close/>
                  <a:moveTo>
                    <a:pt x="2082" y="732"/>
                  </a:moveTo>
                  <a:lnTo>
                    <a:pt x="1973" y="736"/>
                  </a:lnTo>
                  <a:lnTo>
                    <a:pt x="1868" y="748"/>
                  </a:lnTo>
                  <a:lnTo>
                    <a:pt x="1764" y="768"/>
                  </a:lnTo>
                  <a:lnTo>
                    <a:pt x="1663" y="799"/>
                  </a:lnTo>
                  <a:lnTo>
                    <a:pt x="1562" y="837"/>
                  </a:lnTo>
                  <a:lnTo>
                    <a:pt x="1469" y="881"/>
                  </a:lnTo>
                  <a:lnTo>
                    <a:pt x="1381" y="930"/>
                  </a:lnTo>
                  <a:lnTo>
                    <a:pt x="1296" y="987"/>
                  </a:lnTo>
                  <a:lnTo>
                    <a:pt x="1216" y="1052"/>
                  </a:lnTo>
                  <a:lnTo>
                    <a:pt x="1140" y="1122"/>
                  </a:lnTo>
                  <a:lnTo>
                    <a:pt x="1069" y="1196"/>
                  </a:lnTo>
                  <a:lnTo>
                    <a:pt x="1007" y="1278"/>
                  </a:lnTo>
                  <a:lnTo>
                    <a:pt x="949" y="1362"/>
                  </a:lnTo>
                  <a:lnTo>
                    <a:pt x="898" y="1451"/>
                  </a:lnTo>
                  <a:lnTo>
                    <a:pt x="854" y="1544"/>
                  </a:lnTo>
                  <a:lnTo>
                    <a:pt x="816" y="1643"/>
                  </a:lnTo>
                  <a:lnTo>
                    <a:pt x="788" y="1746"/>
                  </a:lnTo>
                  <a:lnTo>
                    <a:pt x="767" y="1849"/>
                  </a:lnTo>
                  <a:lnTo>
                    <a:pt x="753" y="1955"/>
                  </a:lnTo>
                  <a:lnTo>
                    <a:pt x="750" y="2062"/>
                  </a:lnTo>
                  <a:lnTo>
                    <a:pt x="753" y="2168"/>
                  </a:lnTo>
                  <a:lnTo>
                    <a:pt x="767" y="2275"/>
                  </a:lnTo>
                  <a:lnTo>
                    <a:pt x="788" y="2377"/>
                  </a:lnTo>
                  <a:lnTo>
                    <a:pt x="816" y="2480"/>
                  </a:lnTo>
                  <a:lnTo>
                    <a:pt x="854" y="2579"/>
                  </a:lnTo>
                  <a:lnTo>
                    <a:pt x="898" y="2672"/>
                  </a:lnTo>
                  <a:lnTo>
                    <a:pt x="949" y="2762"/>
                  </a:lnTo>
                  <a:lnTo>
                    <a:pt x="1007" y="2847"/>
                  </a:lnTo>
                  <a:lnTo>
                    <a:pt x="1069" y="2927"/>
                  </a:lnTo>
                  <a:lnTo>
                    <a:pt x="1140" y="3003"/>
                  </a:lnTo>
                  <a:lnTo>
                    <a:pt x="1216" y="3073"/>
                  </a:lnTo>
                  <a:lnTo>
                    <a:pt x="1296" y="3136"/>
                  </a:lnTo>
                  <a:lnTo>
                    <a:pt x="1381" y="3193"/>
                  </a:lnTo>
                  <a:lnTo>
                    <a:pt x="1469" y="3245"/>
                  </a:lnTo>
                  <a:lnTo>
                    <a:pt x="1562" y="3288"/>
                  </a:lnTo>
                  <a:lnTo>
                    <a:pt x="1663" y="3324"/>
                  </a:lnTo>
                  <a:lnTo>
                    <a:pt x="1764" y="3355"/>
                  </a:lnTo>
                  <a:lnTo>
                    <a:pt x="1868" y="3376"/>
                  </a:lnTo>
                  <a:lnTo>
                    <a:pt x="1973" y="3387"/>
                  </a:lnTo>
                  <a:lnTo>
                    <a:pt x="2082" y="3393"/>
                  </a:lnTo>
                  <a:lnTo>
                    <a:pt x="2188" y="3387"/>
                  </a:lnTo>
                  <a:lnTo>
                    <a:pt x="2293" y="3376"/>
                  </a:lnTo>
                  <a:lnTo>
                    <a:pt x="2397" y="3355"/>
                  </a:lnTo>
                  <a:lnTo>
                    <a:pt x="2500" y="3324"/>
                  </a:lnTo>
                  <a:lnTo>
                    <a:pt x="2599" y="3288"/>
                  </a:lnTo>
                  <a:lnTo>
                    <a:pt x="2692" y="3245"/>
                  </a:lnTo>
                  <a:lnTo>
                    <a:pt x="2782" y="3193"/>
                  </a:lnTo>
                  <a:lnTo>
                    <a:pt x="2865" y="3136"/>
                  </a:lnTo>
                  <a:lnTo>
                    <a:pt x="2945" y="3073"/>
                  </a:lnTo>
                  <a:lnTo>
                    <a:pt x="3021" y="3003"/>
                  </a:lnTo>
                  <a:lnTo>
                    <a:pt x="3092" y="2927"/>
                  </a:lnTo>
                  <a:lnTo>
                    <a:pt x="3157" y="2847"/>
                  </a:lnTo>
                  <a:lnTo>
                    <a:pt x="3214" y="2762"/>
                  </a:lnTo>
                  <a:lnTo>
                    <a:pt x="3263" y="2672"/>
                  </a:lnTo>
                  <a:lnTo>
                    <a:pt x="3307" y="2579"/>
                  </a:lnTo>
                  <a:lnTo>
                    <a:pt x="3345" y="2480"/>
                  </a:lnTo>
                  <a:lnTo>
                    <a:pt x="3373" y="2377"/>
                  </a:lnTo>
                  <a:lnTo>
                    <a:pt x="3394" y="2275"/>
                  </a:lnTo>
                  <a:lnTo>
                    <a:pt x="3408" y="2168"/>
                  </a:lnTo>
                  <a:lnTo>
                    <a:pt x="3411" y="2062"/>
                  </a:lnTo>
                  <a:lnTo>
                    <a:pt x="3408" y="1955"/>
                  </a:lnTo>
                  <a:lnTo>
                    <a:pt x="3394" y="1849"/>
                  </a:lnTo>
                  <a:lnTo>
                    <a:pt x="3373" y="1746"/>
                  </a:lnTo>
                  <a:lnTo>
                    <a:pt x="3345" y="1643"/>
                  </a:lnTo>
                  <a:lnTo>
                    <a:pt x="3307" y="1544"/>
                  </a:lnTo>
                  <a:lnTo>
                    <a:pt x="3263" y="1451"/>
                  </a:lnTo>
                  <a:lnTo>
                    <a:pt x="3214" y="1362"/>
                  </a:lnTo>
                  <a:lnTo>
                    <a:pt x="3157" y="1278"/>
                  </a:lnTo>
                  <a:lnTo>
                    <a:pt x="3092" y="1196"/>
                  </a:lnTo>
                  <a:lnTo>
                    <a:pt x="3021" y="1122"/>
                  </a:lnTo>
                  <a:lnTo>
                    <a:pt x="2945" y="1052"/>
                  </a:lnTo>
                  <a:lnTo>
                    <a:pt x="2865" y="987"/>
                  </a:lnTo>
                  <a:lnTo>
                    <a:pt x="2782" y="930"/>
                  </a:lnTo>
                  <a:lnTo>
                    <a:pt x="2692" y="881"/>
                  </a:lnTo>
                  <a:lnTo>
                    <a:pt x="2599" y="837"/>
                  </a:lnTo>
                  <a:lnTo>
                    <a:pt x="2500" y="799"/>
                  </a:lnTo>
                  <a:lnTo>
                    <a:pt x="2397" y="768"/>
                  </a:lnTo>
                  <a:lnTo>
                    <a:pt x="2293" y="748"/>
                  </a:lnTo>
                  <a:lnTo>
                    <a:pt x="2188" y="736"/>
                  </a:lnTo>
                  <a:lnTo>
                    <a:pt x="2082" y="732"/>
                  </a:lnTo>
                  <a:close/>
                  <a:moveTo>
                    <a:pt x="270" y="0"/>
                  </a:moveTo>
                  <a:lnTo>
                    <a:pt x="3891" y="0"/>
                  </a:lnTo>
                  <a:lnTo>
                    <a:pt x="3946" y="6"/>
                  </a:lnTo>
                  <a:lnTo>
                    <a:pt x="3998" y="23"/>
                  </a:lnTo>
                  <a:lnTo>
                    <a:pt x="4043" y="48"/>
                  </a:lnTo>
                  <a:lnTo>
                    <a:pt x="4083" y="80"/>
                  </a:lnTo>
                  <a:lnTo>
                    <a:pt x="4115" y="120"/>
                  </a:lnTo>
                  <a:lnTo>
                    <a:pt x="4140" y="166"/>
                  </a:lnTo>
                  <a:lnTo>
                    <a:pt x="4157" y="217"/>
                  </a:lnTo>
                  <a:lnTo>
                    <a:pt x="4163" y="272"/>
                  </a:lnTo>
                  <a:lnTo>
                    <a:pt x="4163" y="5485"/>
                  </a:lnTo>
                  <a:lnTo>
                    <a:pt x="4157" y="5538"/>
                  </a:lnTo>
                  <a:lnTo>
                    <a:pt x="4140" y="5590"/>
                  </a:lnTo>
                  <a:lnTo>
                    <a:pt x="4115" y="5635"/>
                  </a:lnTo>
                  <a:lnTo>
                    <a:pt x="4083" y="5675"/>
                  </a:lnTo>
                  <a:lnTo>
                    <a:pt x="4043" y="5709"/>
                  </a:lnTo>
                  <a:lnTo>
                    <a:pt x="3998" y="5734"/>
                  </a:lnTo>
                  <a:lnTo>
                    <a:pt x="3946" y="5749"/>
                  </a:lnTo>
                  <a:lnTo>
                    <a:pt x="3891" y="5755"/>
                  </a:lnTo>
                  <a:lnTo>
                    <a:pt x="270" y="5755"/>
                  </a:lnTo>
                  <a:lnTo>
                    <a:pt x="215" y="5749"/>
                  </a:lnTo>
                  <a:lnTo>
                    <a:pt x="166" y="5734"/>
                  </a:lnTo>
                  <a:lnTo>
                    <a:pt x="120" y="5709"/>
                  </a:lnTo>
                  <a:lnTo>
                    <a:pt x="78" y="5675"/>
                  </a:lnTo>
                  <a:lnTo>
                    <a:pt x="46" y="5635"/>
                  </a:lnTo>
                  <a:lnTo>
                    <a:pt x="21" y="5590"/>
                  </a:lnTo>
                  <a:lnTo>
                    <a:pt x="6" y="5538"/>
                  </a:lnTo>
                  <a:lnTo>
                    <a:pt x="0" y="5485"/>
                  </a:lnTo>
                  <a:lnTo>
                    <a:pt x="0" y="272"/>
                  </a:lnTo>
                  <a:lnTo>
                    <a:pt x="6" y="217"/>
                  </a:lnTo>
                  <a:lnTo>
                    <a:pt x="21" y="166"/>
                  </a:lnTo>
                  <a:lnTo>
                    <a:pt x="46" y="120"/>
                  </a:lnTo>
                  <a:lnTo>
                    <a:pt x="78" y="80"/>
                  </a:lnTo>
                  <a:lnTo>
                    <a:pt x="120" y="48"/>
                  </a:lnTo>
                  <a:lnTo>
                    <a:pt x="166" y="23"/>
                  </a:lnTo>
                  <a:lnTo>
                    <a:pt x="215" y="6"/>
                  </a:lnTo>
                  <a:lnTo>
                    <a:pt x="27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4" name="Freeform 19"/>
            <p:cNvSpPr>
              <a:spLocks/>
            </p:cNvSpPr>
            <p:nvPr/>
          </p:nvSpPr>
          <p:spPr bwMode="auto">
            <a:xfrm>
              <a:off x="8873" y="3767"/>
              <a:ext cx="223" cy="276"/>
            </a:xfrm>
            <a:custGeom>
              <a:avLst/>
              <a:gdLst>
                <a:gd name="T0" fmla="*/ 0 w 445"/>
                <a:gd name="T1" fmla="*/ 0 h 551"/>
                <a:gd name="T2" fmla="*/ 405 w 445"/>
                <a:gd name="T3" fmla="*/ 0 h 551"/>
                <a:gd name="T4" fmla="*/ 411 w 445"/>
                <a:gd name="T5" fmla="*/ 167 h 551"/>
                <a:gd name="T6" fmla="*/ 424 w 445"/>
                <a:gd name="T7" fmla="*/ 333 h 551"/>
                <a:gd name="T8" fmla="*/ 445 w 445"/>
                <a:gd name="T9" fmla="*/ 491 h 551"/>
                <a:gd name="T10" fmla="*/ 306 w 445"/>
                <a:gd name="T11" fmla="*/ 519 h 551"/>
                <a:gd name="T12" fmla="*/ 175 w 445"/>
                <a:gd name="T13" fmla="*/ 551 h 551"/>
                <a:gd name="T14" fmla="*/ 128 w 445"/>
                <a:gd name="T15" fmla="*/ 470 h 551"/>
                <a:gd name="T16" fmla="*/ 88 w 445"/>
                <a:gd name="T17" fmla="*/ 382 h 551"/>
                <a:gd name="T18" fmla="*/ 53 w 445"/>
                <a:gd name="T19" fmla="*/ 291 h 551"/>
                <a:gd name="T20" fmla="*/ 29 w 445"/>
                <a:gd name="T21" fmla="*/ 198 h 551"/>
                <a:gd name="T22" fmla="*/ 10 w 445"/>
                <a:gd name="T23" fmla="*/ 101 h 551"/>
                <a:gd name="T24" fmla="*/ 0 w 445"/>
                <a:gd name="T2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551">
                  <a:moveTo>
                    <a:pt x="0" y="0"/>
                  </a:moveTo>
                  <a:lnTo>
                    <a:pt x="405" y="0"/>
                  </a:lnTo>
                  <a:lnTo>
                    <a:pt x="411" y="167"/>
                  </a:lnTo>
                  <a:lnTo>
                    <a:pt x="424" y="333"/>
                  </a:lnTo>
                  <a:lnTo>
                    <a:pt x="445" y="491"/>
                  </a:lnTo>
                  <a:lnTo>
                    <a:pt x="306" y="519"/>
                  </a:lnTo>
                  <a:lnTo>
                    <a:pt x="175" y="551"/>
                  </a:lnTo>
                  <a:lnTo>
                    <a:pt x="128" y="470"/>
                  </a:lnTo>
                  <a:lnTo>
                    <a:pt x="88" y="382"/>
                  </a:lnTo>
                  <a:lnTo>
                    <a:pt x="53" y="291"/>
                  </a:lnTo>
                  <a:lnTo>
                    <a:pt x="29" y="198"/>
                  </a:lnTo>
                  <a:lnTo>
                    <a:pt x="10" y="101"/>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5" name="Freeform 20"/>
            <p:cNvSpPr>
              <a:spLocks/>
            </p:cNvSpPr>
            <p:nvPr/>
          </p:nvSpPr>
          <p:spPr bwMode="auto">
            <a:xfrm>
              <a:off x="8873" y="3419"/>
              <a:ext cx="223" cy="276"/>
            </a:xfrm>
            <a:custGeom>
              <a:avLst/>
              <a:gdLst>
                <a:gd name="T0" fmla="*/ 175 w 445"/>
                <a:gd name="T1" fmla="*/ 0 h 551"/>
                <a:gd name="T2" fmla="*/ 306 w 445"/>
                <a:gd name="T3" fmla="*/ 32 h 551"/>
                <a:gd name="T4" fmla="*/ 445 w 445"/>
                <a:gd name="T5" fmla="*/ 61 h 551"/>
                <a:gd name="T6" fmla="*/ 424 w 445"/>
                <a:gd name="T7" fmla="*/ 220 h 551"/>
                <a:gd name="T8" fmla="*/ 411 w 445"/>
                <a:gd name="T9" fmla="*/ 384 h 551"/>
                <a:gd name="T10" fmla="*/ 405 w 445"/>
                <a:gd name="T11" fmla="*/ 551 h 551"/>
                <a:gd name="T12" fmla="*/ 0 w 445"/>
                <a:gd name="T13" fmla="*/ 551 h 551"/>
                <a:gd name="T14" fmla="*/ 10 w 445"/>
                <a:gd name="T15" fmla="*/ 453 h 551"/>
                <a:gd name="T16" fmla="*/ 29 w 445"/>
                <a:gd name="T17" fmla="*/ 356 h 551"/>
                <a:gd name="T18" fmla="*/ 53 w 445"/>
                <a:gd name="T19" fmla="*/ 260 h 551"/>
                <a:gd name="T20" fmla="*/ 88 w 445"/>
                <a:gd name="T21" fmla="*/ 171 h 551"/>
                <a:gd name="T22" fmla="*/ 128 w 445"/>
                <a:gd name="T23" fmla="*/ 84 h 551"/>
                <a:gd name="T24" fmla="*/ 175 w 445"/>
                <a:gd name="T2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551">
                  <a:moveTo>
                    <a:pt x="175" y="0"/>
                  </a:moveTo>
                  <a:lnTo>
                    <a:pt x="306" y="32"/>
                  </a:lnTo>
                  <a:lnTo>
                    <a:pt x="445" y="61"/>
                  </a:lnTo>
                  <a:lnTo>
                    <a:pt x="424" y="220"/>
                  </a:lnTo>
                  <a:lnTo>
                    <a:pt x="411" y="384"/>
                  </a:lnTo>
                  <a:lnTo>
                    <a:pt x="405" y="551"/>
                  </a:lnTo>
                  <a:lnTo>
                    <a:pt x="0" y="551"/>
                  </a:lnTo>
                  <a:lnTo>
                    <a:pt x="10" y="453"/>
                  </a:lnTo>
                  <a:lnTo>
                    <a:pt x="29" y="356"/>
                  </a:lnTo>
                  <a:lnTo>
                    <a:pt x="53" y="260"/>
                  </a:lnTo>
                  <a:lnTo>
                    <a:pt x="88" y="171"/>
                  </a:lnTo>
                  <a:lnTo>
                    <a:pt x="128" y="84"/>
                  </a:lnTo>
                  <a:lnTo>
                    <a:pt x="175"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6" name="Freeform 21"/>
            <p:cNvSpPr>
              <a:spLocks/>
            </p:cNvSpPr>
            <p:nvPr/>
          </p:nvSpPr>
          <p:spPr bwMode="auto">
            <a:xfrm>
              <a:off x="9006" y="4084"/>
              <a:ext cx="139" cy="147"/>
            </a:xfrm>
            <a:custGeom>
              <a:avLst/>
              <a:gdLst>
                <a:gd name="T0" fmla="*/ 204 w 278"/>
                <a:gd name="T1" fmla="*/ 0 h 293"/>
                <a:gd name="T2" fmla="*/ 227 w 278"/>
                <a:gd name="T3" fmla="*/ 103 h 293"/>
                <a:gd name="T4" fmla="*/ 252 w 278"/>
                <a:gd name="T5" fmla="*/ 200 h 293"/>
                <a:gd name="T6" fmla="*/ 278 w 278"/>
                <a:gd name="T7" fmla="*/ 293 h 293"/>
                <a:gd name="T8" fmla="*/ 202 w 278"/>
                <a:gd name="T9" fmla="*/ 240 h 293"/>
                <a:gd name="T10" fmla="*/ 130 w 278"/>
                <a:gd name="T11" fmla="*/ 181 h 293"/>
                <a:gd name="T12" fmla="*/ 61 w 278"/>
                <a:gd name="T13" fmla="*/ 114 h 293"/>
                <a:gd name="T14" fmla="*/ 0 w 278"/>
                <a:gd name="T15" fmla="*/ 46 h 293"/>
                <a:gd name="T16" fmla="*/ 99 w 278"/>
                <a:gd name="T17" fmla="*/ 21 h 293"/>
                <a:gd name="T18" fmla="*/ 204 w 278"/>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93">
                  <a:moveTo>
                    <a:pt x="204" y="0"/>
                  </a:moveTo>
                  <a:lnTo>
                    <a:pt x="227" y="103"/>
                  </a:lnTo>
                  <a:lnTo>
                    <a:pt x="252" y="200"/>
                  </a:lnTo>
                  <a:lnTo>
                    <a:pt x="278" y="293"/>
                  </a:lnTo>
                  <a:lnTo>
                    <a:pt x="202" y="240"/>
                  </a:lnTo>
                  <a:lnTo>
                    <a:pt x="130" y="181"/>
                  </a:lnTo>
                  <a:lnTo>
                    <a:pt x="61" y="114"/>
                  </a:lnTo>
                  <a:lnTo>
                    <a:pt x="0" y="46"/>
                  </a:lnTo>
                  <a:lnTo>
                    <a:pt x="99" y="21"/>
                  </a:lnTo>
                  <a:lnTo>
                    <a:pt x="204"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7" name="Freeform 22"/>
            <p:cNvSpPr>
              <a:spLocks/>
            </p:cNvSpPr>
            <p:nvPr/>
          </p:nvSpPr>
          <p:spPr bwMode="auto">
            <a:xfrm>
              <a:off x="9006" y="3232"/>
              <a:ext cx="139" cy="147"/>
            </a:xfrm>
            <a:custGeom>
              <a:avLst/>
              <a:gdLst>
                <a:gd name="T0" fmla="*/ 278 w 278"/>
                <a:gd name="T1" fmla="*/ 0 h 293"/>
                <a:gd name="T2" fmla="*/ 252 w 278"/>
                <a:gd name="T3" fmla="*/ 93 h 293"/>
                <a:gd name="T4" fmla="*/ 227 w 278"/>
                <a:gd name="T5" fmla="*/ 192 h 293"/>
                <a:gd name="T6" fmla="*/ 204 w 278"/>
                <a:gd name="T7" fmla="*/ 293 h 293"/>
                <a:gd name="T8" fmla="*/ 99 w 278"/>
                <a:gd name="T9" fmla="*/ 272 h 293"/>
                <a:gd name="T10" fmla="*/ 0 w 278"/>
                <a:gd name="T11" fmla="*/ 249 h 293"/>
                <a:gd name="T12" fmla="*/ 61 w 278"/>
                <a:gd name="T13" fmla="*/ 179 h 293"/>
                <a:gd name="T14" fmla="*/ 130 w 278"/>
                <a:gd name="T15" fmla="*/ 114 h 293"/>
                <a:gd name="T16" fmla="*/ 202 w 278"/>
                <a:gd name="T17" fmla="*/ 53 h 293"/>
                <a:gd name="T18" fmla="*/ 278 w 278"/>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93">
                  <a:moveTo>
                    <a:pt x="278" y="0"/>
                  </a:moveTo>
                  <a:lnTo>
                    <a:pt x="252" y="93"/>
                  </a:lnTo>
                  <a:lnTo>
                    <a:pt x="227" y="192"/>
                  </a:lnTo>
                  <a:lnTo>
                    <a:pt x="204" y="293"/>
                  </a:lnTo>
                  <a:lnTo>
                    <a:pt x="99" y="272"/>
                  </a:lnTo>
                  <a:lnTo>
                    <a:pt x="0" y="249"/>
                  </a:lnTo>
                  <a:lnTo>
                    <a:pt x="61" y="179"/>
                  </a:lnTo>
                  <a:lnTo>
                    <a:pt x="130" y="114"/>
                  </a:lnTo>
                  <a:lnTo>
                    <a:pt x="202" y="53"/>
                  </a:lnTo>
                  <a:lnTo>
                    <a:pt x="278"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8" name="Freeform 23"/>
            <p:cNvSpPr>
              <a:spLocks/>
            </p:cNvSpPr>
            <p:nvPr/>
          </p:nvSpPr>
          <p:spPr bwMode="auto">
            <a:xfrm>
              <a:off x="9833" y="3767"/>
              <a:ext cx="223" cy="276"/>
            </a:xfrm>
            <a:custGeom>
              <a:avLst/>
              <a:gdLst>
                <a:gd name="T0" fmla="*/ 42 w 447"/>
                <a:gd name="T1" fmla="*/ 0 h 551"/>
                <a:gd name="T2" fmla="*/ 447 w 447"/>
                <a:gd name="T3" fmla="*/ 0 h 551"/>
                <a:gd name="T4" fmla="*/ 436 w 447"/>
                <a:gd name="T5" fmla="*/ 101 h 551"/>
                <a:gd name="T6" fmla="*/ 418 w 447"/>
                <a:gd name="T7" fmla="*/ 198 h 551"/>
                <a:gd name="T8" fmla="*/ 392 w 447"/>
                <a:gd name="T9" fmla="*/ 291 h 551"/>
                <a:gd name="T10" fmla="*/ 358 w 447"/>
                <a:gd name="T11" fmla="*/ 382 h 551"/>
                <a:gd name="T12" fmla="*/ 318 w 447"/>
                <a:gd name="T13" fmla="*/ 470 h 551"/>
                <a:gd name="T14" fmla="*/ 270 w 447"/>
                <a:gd name="T15" fmla="*/ 551 h 551"/>
                <a:gd name="T16" fmla="*/ 139 w 447"/>
                <a:gd name="T17" fmla="*/ 519 h 551"/>
                <a:gd name="T18" fmla="*/ 0 w 447"/>
                <a:gd name="T19" fmla="*/ 491 h 551"/>
                <a:gd name="T20" fmla="*/ 21 w 447"/>
                <a:gd name="T21" fmla="*/ 333 h 551"/>
                <a:gd name="T22" fmla="*/ 34 w 447"/>
                <a:gd name="T23" fmla="*/ 167 h 551"/>
                <a:gd name="T24" fmla="*/ 42 w 447"/>
                <a:gd name="T2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1">
                  <a:moveTo>
                    <a:pt x="42" y="0"/>
                  </a:moveTo>
                  <a:lnTo>
                    <a:pt x="447" y="0"/>
                  </a:lnTo>
                  <a:lnTo>
                    <a:pt x="436" y="101"/>
                  </a:lnTo>
                  <a:lnTo>
                    <a:pt x="418" y="198"/>
                  </a:lnTo>
                  <a:lnTo>
                    <a:pt x="392" y="291"/>
                  </a:lnTo>
                  <a:lnTo>
                    <a:pt x="358" y="382"/>
                  </a:lnTo>
                  <a:lnTo>
                    <a:pt x="318" y="470"/>
                  </a:lnTo>
                  <a:lnTo>
                    <a:pt x="270" y="551"/>
                  </a:lnTo>
                  <a:lnTo>
                    <a:pt x="139" y="519"/>
                  </a:lnTo>
                  <a:lnTo>
                    <a:pt x="0" y="491"/>
                  </a:lnTo>
                  <a:lnTo>
                    <a:pt x="21" y="333"/>
                  </a:lnTo>
                  <a:lnTo>
                    <a:pt x="34" y="167"/>
                  </a:lnTo>
                  <a:lnTo>
                    <a:pt x="42"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49" name="Freeform 24"/>
            <p:cNvSpPr>
              <a:spLocks/>
            </p:cNvSpPr>
            <p:nvPr/>
          </p:nvSpPr>
          <p:spPr bwMode="auto">
            <a:xfrm>
              <a:off x="9833" y="3419"/>
              <a:ext cx="223" cy="276"/>
            </a:xfrm>
            <a:custGeom>
              <a:avLst/>
              <a:gdLst>
                <a:gd name="T0" fmla="*/ 270 w 447"/>
                <a:gd name="T1" fmla="*/ 0 h 551"/>
                <a:gd name="T2" fmla="*/ 318 w 447"/>
                <a:gd name="T3" fmla="*/ 84 h 551"/>
                <a:gd name="T4" fmla="*/ 358 w 447"/>
                <a:gd name="T5" fmla="*/ 169 h 551"/>
                <a:gd name="T6" fmla="*/ 392 w 447"/>
                <a:gd name="T7" fmla="*/ 260 h 551"/>
                <a:gd name="T8" fmla="*/ 418 w 447"/>
                <a:gd name="T9" fmla="*/ 356 h 551"/>
                <a:gd name="T10" fmla="*/ 436 w 447"/>
                <a:gd name="T11" fmla="*/ 453 h 551"/>
                <a:gd name="T12" fmla="*/ 447 w 447"/>
                <a:gd name="T13" fmla="*/ 551 h 551"/>
                <a:gd name="T14" fmla="*/ 42 w 447"/>
                <a:gd name="T15" fmla="*/ 551 h 551"/>
                <a:gd name="T16" fmla="*/ 34 w 447"/>
                <a:gd name="T17" fmla="*/ 384 h 551"/>
                <a:gd name="T18" fmla="*/ 21 w 447"/>
                <a:gd name="T19" fmla="*/ 220 h 551"/>
                <a:gd name="T20" fmla="*/ 0 w 447"/>
                <a:gd name="T21" fmla="*/ 61 h 551"/>
                <a:gd name="T22" fmla="*/ 139 w 447"/>
                <a:gd name="T23" fmla="*/ 32 h 551"/>
                <a:gd name="T24" fmla="*/ 270 w 447"/>
                <a:gd name="T25"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1">
                  <a:moveTo>
                    <a:pt x="270" y="0"/>
                  </a:moveTo>
                  <a:lnTo>
                    <a:pt x="318" y="84"/>
                  </a:lnTo>
                  <a:lnTo>
                    <a:pt x="358" y="169"/>
                  </a:lnTo>
                  <a:lnTo>
                    <a:pt x="392" y="260"/>
                  </a:lnTo>
                  <a:lnTo>
                    <a:pt x="418" y="356"/>
                  </a:lnTo>
                  <a:lnTo>
                    <a:pt x="436" y="453"/>
                  </a:lnTo>
                  <a:lnTo>
                    <a:pt x="447" y="551"/>
                  </a:lnTo>
                  <a:lnTo>
                    <a:pt x="42" y="551"/>
                  </a:lnTo>
                  <a:lnTo>
                    <a:pt x="34" y="384"/>
                  </a:lnTo>
                  <a:lnTo>
                    <a:pt x="21" y="220"/>
                  </a:lnTo>
                  <a:lnTo>
                    <a:pt x="0" y="61"/>
                  </a:lnTo>
                  <a:lnTo>
                    <a:pt x="139" y="32"/>
                  </a:lnTo>
                  <a:lnTo>
                    <a:pt x="27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0" name="Freeform 25"/>
            <p:cNvSpPr>
              <a:spLocks/>
            </p:cNvSpPr>
            <p:nvPr/>
          </p:nvSpPr>
          <p:spPr bwMode="auto">
            <a:xfrm>
              <a:off x="9783" y="4084"/>
              <a:ext cx="140" cy="147"/>
            </a:xfrm>
            <a:custGeom>
              <a:avLst/>
              <a:gdLst>
                <a:gd name="T0" fmla="*/ 74 w 280"/>
                <a:gd name="T1" fmla="*/ 0 h 293"/>
                <a:gd name="T2" fmla="*/ 179 w 280"/>
                <a:gd name="T3" fmla="*/ 21 h 293"/>
                <a:gd name="T4" fmla="*/ 280 w 280"/>
                <a:gd name="T5" fmla="*/ 46 h 293"/>
                <a:gd name="T6" fmla="*/ 217 w 280"/>
                <a:gd name="T7" fmla="*/ 114 h 293"/>
                <a:gd name="T8" fmla="*/ 150 w 280"/>
                <a:gd name="T9" fmla="*/ 181 h 293"/>
                <a:gd name="T10" fmla="*/ 76 w 280"/>
                <a:gd name="T11" fmla="*/ 240 h 293"/>
                <a:gd name="T12" fmla="*/ 0 w 280"/>
                <a:gd name="T13" fmla="*/ 293 h 293"/>
                <a:gd name="T14" fmla="*/ 40 w 280"/>
                <a:gd name="T15" fmla="*/ 150 h 293"/>
                <a:gd name="T16" fmla="*/ 74 w 280"/>
                <a:gd name="T17"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93">
                  <a:moveTo>
                    <a:pt x="74" y="0"/>
                  </a:moveTo>
                  <a:lnTo>
                    <a:pt x="179" y="21"/>
                  </a:lnTo>
                  <a:lnTo>
                    <a:pt x="280" y="46"/>
                  </a:lnTo>
                  <a:lnTo>
                    <a:pt x="217" y="114"/>
                  </a:lnTo>
                  <a:lnTo>
                    <a:pt x="150" y="181"/>
                  </a:lnTo>
                  <a:lnTo>
                    <a:pt x="76" y="240"/>
                  </a:lnTo>
                  <a:lnTo>
                    <a:pt x="0" y="293"/>
                  </a:lnTo>
                  <a:lnTo>
                    <a:pt x="40" y="150"/>
                  </a:lnTo>
                  <a:lnTo>
                    <a:pt x="74"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1" name="Freeform 26"/>
            <p:cNvSpPr>
              <a:spLocks/>
            </p:cNvSpPr>
            <p:nvPr/>
          </p:nvSpPr>
          <p:spPr bwMode="auto">
            <a:xfrm>
              <a:off x="9501" y="3461"/>
              <a:ext cx="281" cy="234"/>
            </a:xfrm>
            <a:custGeom>
              <a:avLst/>
              <a:gdLst>
                <a:gd name="T0" fmla="*/ 521 w 561"/>
                <a:gd name="T1" fmla="*/ 0 h 467"/>
                <a:gd name="T2" fmla="*/ 540 w 561"/>
                <a:gd name="T3" fmla="*/ 152 h 467"/>
                <a:gd name="T4" fmla="*/ 554 w 561"/>
                <a:gd name="T5" fmla="*/ 308 h 467"/>
                <a:gd name="T6" fmla="*/ 561 w 561"/>
                <a:gd name="T7" fmla="*/ 467 h 467"/>
                <a:gd name="T8" fmla="*/ 0 w 561"/>
                <a:gd name="T9" fmla="*/ 467 h 467"/>
                <a:gd name="T10" fmla="*/ 0 w 561"/>
                <a:gd name="T11" fmla="*/ 39 h 467"/>
                <a:gd name="T12" fmla="*/ 169 w 561"/>
                <a:gd name="T13" fmla="*/ 34 h 467"/>
                <a:gd name="T14" fmla="*/ 335 w 561"/>
                <a:gd name="T15" fmla="*/ 20 h 467"/>
                <a:gd name="T16" fmla="*/ 498 w 561"/>
                <a:gd name="T17" fmla="*/ 3 h 467"/>
                <a:gd name="T18" fmla="*/ 521 w 561"/>
                <a:gd name="T1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467">
                  <a:moveTo>
                    <a:pt x="521" y="0"/>
                  </a:moveTo>
                  <a:lnTo>
                    <a:pt x="540" y="152"/>
                  </a:lnTo>
                  <a:lnTo>
                    <a:pt x="554" y="308"/>
                  </a:lnTo>
                  <a:lnTo>
                    <a:pt x="561" y="467"/>
                  </a:lnTo>
                  <a:lnTo>
                    <a:pt x="0" y="467"/>
                  </a:lnTo>
                  <a:lnTo>
                    <a:pt x="0" y="39"/>
                  </a:lnTo>
                  <a:lnTo>
                    <a:pt x="169" y="34"/>
                  </a:lnTo>
                  <a:lnTo>
                    <a:pt x="335" y="20"/>
                  </a:lnTo>
                  <a:lnTo>
                    <a:pt x="498" y="3"/>
                  </a:lnTo>
                  <a:lnTo>
                    <a:pt x="521"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2" name="Freeform 27"/>
            <p:cNvSpPr>
              <a:spLocks/>
            </p:cNvSpPr>
            <p:nvPr/>
          </p:nvSpPr>
          <p:spPr bwMode="auto">
            <a:xfrm>
              <a:off x="9501" y="3140"/>
              <a:ext cx="248" cy="268"/>
            </a:xfrm>
            <a:custGeom>
              <a:avLst/>
              <a:gdLst>
                <a:gd name="T0" fmla="*/ 0 w 496"/>
                <a:gd name="T1" fmla="*/ 0 h 536"/>
                <a:gd name="T2" fmla="*/ 97 w 496"/>
                <a:gd name="T3" fmla="*/ 9 h 536"/>
                <a:gd name="T4" fmla="*/ 194 w 496"/>
                <a:gd name="T5" fmla="*/ 28 h 536"/>
                <a:gd name="T6" fmla="*/ 285 w 496"/>
                <a:gd name="T7" fmla="*/ 53 h 536"/>
                <a:gd name="T8" fmla="*/ 375 w 496"/>
                <a:gd name="T9" fmla="*/ 85 h 536"/>
                <a:gd name="T10" fmla="*/ 411 w 496"/>
                <a:gd name="T11" fmla="*/ 182 h 536"/>
                <a:gd name="T12" fmla="*/ 443 w 496"/>
                <a:gd name="T13" fmla="*/ 283 h 536"/>
                <a:gd name="T14" fmla="*/ 472 w 496"/>
                <a:gd name="T15" fmla="*/ 390 h 536"/>
                <a:gd name="T16" fmla="*/ 496 w 496"/>
                <a:gd name="T17" fmla="*/ 500 h 536"/>
                <a:gd name="T18" fmla="*/ 335 w 496"/>
                <a:gd name="T19" fmla="*/ 519 h 536"/>
                <a:gd name="T20" fmla="*/ 169 w 496"/>
                <a:gd name="T21" fmla="*/ 530 h 536"/>
                <a:gd name="T22" fmla="*/ 0 w 496"/>
                <a:gd name="T23" fmla="*/ 536 h 536"/>
                <a:gd name="T24" fmla="*/ 0 w 496"/>
                <a:gd name="T2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536">
                  <a:moveTo>
                    <a:pt x="0" y="0"/>
                  </a:moveTo>
                  <a:lnTo>
                    <a:pt x="97" y="9"/>
                  </a:lnTo>
                  <a:lnTo>
                    <a:pt x="194" y="28"/>
                  </a:lnTo>
                  <a:lnTo>
                    <a:pt x="285" y="53"/>
                  </a:lnTo>
                  <a:lnTo>
                    <a:pt x="375" y="85"/>
                  </a:lnTo>
                  <a:lnTo>
                    <a:pt x="411" y="182"/>
                  </a:lnTo>
                  <a:lnTo>
                    <a:pt x="443" y="283"/>
                  </a:lnTo>
                  <a:lnTo>
                    <a:pt x="472" y="390"/>
                  </a:lnTo>
                  <a:lnTo>
                    <a:pt x="496" y="500"/>
                  </a:lnTo>
                  <a:lnTo>
                    <a:pt x="335" y="519"/>
                  </a:lnTo>
                  <a:lnTo>
                    <a:pt x="169" y="530"/>
                  </a:lnTo>
                  <a:lnTo>
                    <a:pt x="0" y="536"/>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3" name="Freeform 28"/>
            <p:cNvSpPr>
              <a:spLocks/>
            </p:cNvSpPr>
            <p:nvPr/>
          </p:nvSpPr>
          <p:spPr bwMode="auto">
            <a:xfrm>
              <a:off x="9501" y="4055"/>
              <a:ext cx="248" cy="268"/>
            </a:xfrm>
            <a:custGeom>
              <a:avLst/>
              <a:gdLst>
                <a:gd name="T0" fmla="*/ 0 w 496"/>
                <a:gd name="T1" fmla="*/ 0 h 537"/>
                <a:gd name="T2" fmla="*/ 169 w 496"/>
                <a:gd name="T3" fmla="*/ 6 h 537"/>
                <a:gd name="T4" fmla="*/ 335 w 496"/>
                <a:gd name="T5" fmla="*/ 19 h 537"/>
                <a:gd name="T6" fmla="*/ 496 w 496"/>
                <a:gd name="T7" fmla="*/ 38 h 537"/>
                <a:gd name="T8" fmla="*/ 472 w 496"/>
                <a:gd name="T9" fmla="*/ 149 h 537"/>
                <a:gd name="T10" fmla="*/ 443 w 496"/>
                <a:gd name="T11" fmla="*/ 255 h 537"/>
                <a:gd name="T12" fmla="*/ 411 w 496"/>
                <a:gd name="T13" fmla="*/ 356 h 537"/>
                <a:gd name="T14" fmla="*/ 375 w 496"/>
                <a:gd name="T15" fmla="*/ 451 h 537"/>
                <a:gd name="T16" fmla="*/ 285 w 496"/>
                <a:gd name="T17" fmla="*/ 483 h 537"/>
                <a:gd name="T18" fmla="*/ 194 w 496"/>
                <a:gd name="T19" fmla="*/ 508 h 537"/>
                <a:gd name="T20" fmla="*/ 97 w 496"/>
                <a:gd name="T21" fmla="*/ 527 h 537"/>
                <a:gd name="T22" fmla="*/ 0 w 496"/>
                <a:gd name="T23" fmla="*/ 537 h 537"/>
                <a:gd name="T24" fmla="*/ 0 w 496"/>
                <a:gd name="T25"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537">
                  <a:moveTo>
                    <a:pt x="0" y="0"/>
                  </a:moveTo>
                  <a:lnTo>
                    <a:pt x="169" y="6"/>
                  </a:lnTo>
                  <a:lnTo>
                    <a:pt x="335" y="19"/>
                  </a:lnTo>
                  <a:lnTo>
                    <a:pt x="496" y="38"/>
                  </a:lnTo>
                  <a:lnTo>
                    <a:pt x="472" y="149"/>
                  </a:lnTo>
                  <a:lnTo>
                    <a:pt x="443" y="255"/>
                  </a:lnTo>
                  <a:lnTo>
                    <a:pt x="411" y="356"/>
                  </a:lnTo>
                  <a:lnTo>
                    <a:pt x="375" y="451"/>
                  </a:lnTo>
                  <a:lnTo>
                    <a:pt x="285" y="483"/>
                  </a:lnTo>
                  <a:lnTo>
                    <a:pt x="194" y="508"/>
                  </a:lnTo>
                  <a:lnTo>
                    <a:pt x="97" y="527"/>
                  </a:lnTo>
                  <a:lnTo>
                    <a:pt x="0" y="537"/>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4" name="Freeform 29"/>
            <p:cNvSpPr>
              <a:spLocks/>
            </p:cNvSpPr>
            <p:nvPr/>
          </p:nvSpPr>
          <p:spPr bwMode="auto">
            <a:xfrm>
              <a:off x="9501" y="3767"/>
              <a:ext cx="281" cy="234"/>
            </a:xfrm>
            <a:custGeom>
              <a:avLst/>
              <a:gdLst>
                <a:gd name="T0" fmla="*/ 0 w 561"/>
                <a:gd name="T1" fmla="*/ 0 h 468"/>
                <a:gd name="T2" fmla="*/ 561 w 561"/>
                <a:gd name="T3" fmla="*/ 0 h 468"/>
                <a:gd name="T4" fmla="*/ 554 w 561"/>
                <a:gd name="T5" fmla="*/ 160 h 468"/>
                <a:gd name="T6" fmla="*/ 540 w 561"/>
                <a:gd name="T7" fmla="*/ 318 h 468"/>
                <a:gd name="T8" fmla="*/ 521 w 561"/>
                <a:gd name="T9" fmla="*/ 468 h 468"/>
                <a:gd name="T10" fmla="*/ 498 w 561"/>
                <a:gd name="T11" fmla="*/ 464 h 468"/>
                <a:gd name="T12" fmla="*/ 335 w 561"/>
                <a:gd name="T13" fmla="*/ 447 h 468"/>
                <a:gd name="T14" fmla="*/ 169 w 561"/>
                <a:gd name="T15" fmla="*/ 435 h 468"/>
                <a:gd name="T16" fmla="*/ 0 w 561"/>
                <a:gd name="T17" fmla="*/ 430 h 468"/>
                <a:gd name="T18" fmla="*/ 0 w 561"/>
                <a:gd name="T1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468">
                  <a:moveTo>
                    <a:pt x="0" y="0"/>
                  </a:moveTo>
                  <a:lnTo>
                    <a:pt x="561" y="0"/>
                  </a:lnTo>
                  <a:lnTo>
                    <a:pt x="554" y="160"/>
                  </a:lnTo>
                  <a:lnTo>
                    <a:pt x="540" y="318"/>
                  </a:lnTo>
                  <a:lnTo>
                    <a:pt x="521" y="468"/>
                  </a:lnTo>
                  <a:lnTo>
                    <a:pt x="498" y="464"/>
                  </a:lnTo>
                  <a:lnTo>
                    <a:pt x="335" y="447"/>
                  </a:lnTo>
                  <a:lnTo>
                    <a:pt x="169" y="435"/>
                  </a:lnTo>
                  <a:lnTo>
                    <a:pt x="0" y="430"/>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55" name="Freeform 30"/>
            <p:cNvSpPr>
              <a:spLocks/>
            </p:cNvSpPr>
            <p:nvPr/>
          </p:nvSpPr>
          <p:spPr bwMode="auto">
            <a:xfrm>
              <a:off x="8661" y="2440"/>
              <a:ext cx="2105" cy="2900"/>
            </a:xfrm>
            <a:custGeom>
              <a:avLst/>
              <a:gdLst>
                <a:gd name="T0" fmla="*/ 295 w 4210"/>
                <a:gd name="T1" fmla="*/ 0 h 5801"/>
                <a:gd name="T2" fmla="*/ 3915 w 4210"/>
                <a:gd name="T3" fmla="*/ 0 h 5801"/>
                <a:gd name="T4" fmla="*/ 3969 w 4210"/>
                <a:gd name="T5" fmla="*/ 4 h 5801"/>
                <a:gd name="T6" fmla="*/ 4018 w 4210"/>
                <a:gd name="T7" fmla="*/ 19 h 5801"/>
                <a:gd name="T8" fmla="*/ 4064 w 4210"/>
                <a:gd name="T9" fmla="*/ 40 h 5801"/>
                <a:gd name="T10" fmla="*/ 4106 w 4210"/>
                <a:gd name="T11" fmla="*/ 68 h 5801"/>
                <a:gd name="T12" fmla="*/ 4142 w 4210"/>
                <a:gd name="T13" fmla="*/ 105 h 5801"/>
                <a:gd name="T14" fmla="*/ 4170 w 4210"/>
                <a:gd name="T15" fmla="*/ 146 h 5801"/>
                <a:gd name="T16" fmla="*/ 4191 w 4210"/>
                <a:gd name="T17" fmla="*/ 192 h 5801"/>
                <a:gd name="T18" fmla="*/ 4207 w 4210"/>
                <a:gd name="T19" fmla="*/ 242 h 5801"/>
                <a:gd name="T20" fmla="*/ 4210 w 4210"/>
                <a:gd name="T21" fmla="*/ 295 h 5801"/>
                <a:gd name="T22" fmla="*/ 4210 w 4210"/>
                <a:gd name="T23" fmla="*/ 5506 h 5801"/>
                <a:gd name="T24" fmla="*/ 4207 w 4210"/>
                <a:gd name="T25" fmla="*/ 5553 h 5801"/>
                <a:gd name="T26" fmla="*/ 4197 w 4210"/>
                <a:gd name="T27" fmla="*/ 5597 h 5801"/>
                <a:gd name="T28" fmla="*/ 4180 w 4210"/>
                <a:gd name="T29" fmla="*/ 5639 h 5801"/>
                <a:gd name="T30" fmla="*/ 4155 w 4210"/>
                <a:gd name="T31" fmla="*/ 5677 h 5801"/>
                <a:gd name="T32" fmla="*/ 4127 w 4210"/>
                <a:gd name="T33" fmla="*/ 5713 h 5801"/>
                <a:gd name="T34" fmla="*/ 4091 w 4210"/>
                <a:gd name="T35" fmla="*/ 5743 h 5801"/>
                <a:gd name="T36" fmla="*/ 4052 w 4210"/>
                <a:gd name="T37" fmla="*/ 5768 h 5801"/>
                <a:gd name="T38" fmla="*/ 4011 w 4210"/>
                <a:gd name="T39" fmla="*/ 5785 h 5801"/>
                <a:gd name="T40" fmla="*/ 3967 w 4210"/>
                <a:gd name="T41" fmla="*/ 5797 h 5801"/>
                <a:gd name="T42" fmla="*/ 3921 w 4210"/>
                <a:gd name="T43" fmla="*/ 5801 h 5801"/>
                <a:gd name="T44" fmla="*/ 3921 w 4210"/>
                <a:gd name="T45" fmla="*/ 5801 h 5801"/>
                <a:gd name="T46" fmla="*/ 3915 w 4210"/>
                <a:gd name="T47" fmla="*/ 5801 h 5801"/>
                <a:gd name="T48" fmla="*/ 3910 w 4210"/>
                <a:gd name="T49" fmla="*/ 5799 h 5801"/>
                <a:gd name="T50" fmla="*/ 3904 w 4210"/>
                <a:gd name="T51" fmla="*/ 5795 h 5801"/>
                <a:gd name="T52" fmla="*/ 3900 w 4210"/>
                <a:gd name="T53" fmla="*/ 5789 h 5801"/>
                <a:gd name="T54" fmla="*/ 3898 w 4210"/>
                <a:gd name="T55" fmla="*/ 5783 h 5801"/>
                <a:gd name="T56" fmla="*/ 3898 w 4210"/>
                <a:gd name="T57" fmla="*/ 5778 h 5801"/>
                <a:gd name="T58" fmla="*/ 3898 w 4210"/>
                <a:gd name="T59" fmla="*/ 571 h 5801"/>
                <a:gd name="T60" fmla="*/ 3893 w 4210"/>
                <a:gd name="T61" fmla="*/ 517 h 5801"/>
                <a:gd name="T62" fmla="*/ 3877 w 4210"/>
                <a:gd name="T63" fmla="*/ 470 h 5801"/>
                <a:gd name="T64" fmla="*/ 3853 w 4210"/>
                <a:gd name="T65" fmla="*/ 426 h 5801"/>
                <a:gd name="T66" fmla="*/ 3822 w 4210"/>
                <a:gd name="T67" fmla="*/ 388 h 5801"/>
                <a:gd name="T68" fmla="*/ 3784 w 4210"/>
                <a:gd name="T69" fmla="*/ 358 h 5801"/>
                <a:gd name="T70" fmla="*/ 3740 w 4210"/>
                <a:gd name="T71" fmla="*/ 333 h 5801"/>
                <a:gd name="T72" fmla="*/ 3693 w 4210"/>
                <a:gd name="T73" fmla="*/ 318 h 5801"/>
                <a:gd name="T74" fmla="*/ 3641 w 4210"/>
                <a:gd name="T75" fmla="*/ 314 h 5801"/>
                <a:gd name="T76" fmla="*/ 25 w 4210"/>
                <a:gd name="T77" fmla="*/ 314 h 5801"/>
                <a:gd name="T78" fmla="*/ 19 w 4210"/>
                <a:gd name="T79" fmla="*/ 312 h 5801"/>
                <a:gd name="T80" fmla="*/ 13 w 4210"/>
                <a:gd name="T81" fmla="*/ 310 h 5801"/>
                <a:gd name="T82" fmla="*/ 7 w 4210"/>
                <a:gd name="T83" fmla="*/ 306 h 5801"/>
                <a:gd name="T84" fmla="*/ 4 w 4210"/>
                <a:gd name="T85" fmla="*/ 300 h 5801"/>
                <a:gd name="T86" fmla="*/ 2 w 4210"/>
                <a:gd name="T87" fmla="*/ 295 h 5801"/>
                <a:gd name="T88" fmla="*/ 0 w 4210"/>
                <a:gd name="T89" fmla="*/ 289 h 5801"/>
                <a:gd name="T90" fmla="*/ 5 w 4210"/>
                <a:gd name="T91" fmla="*/ 243 h 5801"/>
                <a:gd name="T92" fmla="*/ 17 w 4210"/>
                <a:gd name="T93" fmla="*/ 200 h 5801"/>
                <a:gd name="T94" fmla="*/ 34 w 4210"/>
                <a:gd name="T95" fmla="*/ 158 h 5801"/>
                <a:gd name="T96" fmla="*/ 59 w 4210"/>
                <a:gd name="T97" fmla="*/ 120 h 5801"/>
                <a:gd name="T98" fmla="*/ 89 w 4210"/>
                <a:gd name="T99" fmla="*/ 84 h 5801"/>
                <a:gd name="T100" fmla="*/ 123 w 4210"/>
                <a:gd name="T101" fmla="*/ 55 h 5801"/>
                <a:gd name="T102" fmla="*/ 163 w 4210"/>
                <a:gd name="T103" fmla="*/ 30 h 5801"/>
                <a:gd name="T104" fmla="*/ 205 w 4210"/>
                <a:gd name="T105" fmla="*/ 13 h 5801"/>
                <a:gd name="T106" fmla="*/ 249 w 4210"/>
                <a:gd name="T107" fmla="*/ 4 h 5801"/>
                <a:gd name="T108" fmla="*/ 295 w 4210"/>
                <a:gd name="T109" fmla="*/ 0 h 5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10" h="5801">
                  <a:moveTo>
                    <a:pt x="295" y="0"/>
                  </a:moveTo>
                  <a:lnTo>
                    <a:pt x="3915" y="0"/>
                  </a:lnTo>
                  <a:lnTo>
                    <a:pt x="3969" y="4"/>
                  </a:lnTo>
                  <a:lnTo>
                    <a:pt x="4018" y="19"/>
                  </a:lnTo>
                  <a:lnTo>
                    <a:pt x="4064" y="40"/>
                  </a:lnTo>
                  <a:lnTo>
                    <a:pt x="4106" y="68"/>
                  </a:lnTo>
                  <a:lnTo>
                    <a:pt x="4142" y="105"/>
                  </a:lnTo>
                  <a:lnTo>
                    <a:pt x="4170" y="146"/>
                  </a:lnTo>
                  <a:lnTo>
                    <a:pt x="4191" y="192"/>
                  </a:lnTo>
                  <a:lnTo>
                    <a:pt x="4207" y="242"/>
                  </a:lnTo>
                  <a:lnTo>
                    <a:pt x="4210" y="295"/>
                  </a:lnTo>
                  <a:lnTo>
                    <a:pt x="4210" y="5506"/>
                  </a:lnTo>
                  <a:lnTo>
                    <a:pt x="4207" y="5553"/>
                  </a:lnTo>
                  <a:lnTo>
                    <a:pt x="4197" y="5597"/>
                  </a:lnTo>
                  <a:lnTo>
                    <a:pt x="4180" y="5639"/>
                  </a:lnTo>
                  <a:lnTo>
                    <a:pt x="4155" y="5677"/>
                  </a:lnTo>
                  <a:lnTo>
                    <a:pt x="4127" y="5713"/>
                  </a:lnTo>
                  <a:lnTo>
                    <a:pt x="4091" y="5743"/>
                  </a:lnTo>
                  <a:lnTo>
                    <a:pt x="4052" y="5768"/>
                  </a:lnTo>
                  <a:lnTo>
                    <a:pt x="4011" y="5785"/>
                  </a:lnTo>
                  <a:lnTo>
                    <a:pt x="3967" y="5797"/>
                  </a:lnTo>
                  <a:lnTo>
                    <a:pt x="3921" y="5801"/>
                  </a:lnTo>
                  <a:lnTo>
                    <a:pt x="3921" y="5801"/>
                  </a:lnTo>
                  <a:lnTo>
                    <a:pt x="3915" y="5801"/>
                  </a:lnTo>
                  <a:lnTo>
                    <a:pt x="3910" y="5799"/>
                  </a:lnTo>
                  <a:lnTo>
                    <a:pt x="3904" y="5795"/>
                  </a:lnTo>
                  <a:lnTo>
                    <a:pt x="3900" y="5789"/>
                  </a:lnTo>
                  <a:lnTo>
                    <a:pt x="3898" y="5783"/>
                  </a:lnTo>
                  <a:lnTo>
                    <a:pt x="3898" y="5778"/>
                  </a:lnTo>
                  <a:lnTo>
                    <a:pt x="3898" y="571"/>
                  </a:lnTo>
                  <a:lnTo>
                    <a:pt x="3893" y="517"/>
                  </a:lnTo>
                  <a:lnTo>
                    <a:pt x="3877" y="470"/>
                  </a:lnTo>
                  <a:lnTo>
                    <a:pt x="3853" y="426"/>
                  </a:lnTo>
                  <a:lnTo>
                    <a:pt x="3822" y="388"/>
                  </a:lnTo>
                  <a:lnTo>
                    <a:pt x="3784" y="358"/>
                  </a:lnTo>
                  <a:lnTo>
                    <a:pt x="3740" y="333"/>
                  </a:lnTo>
                  <a:lnTo>
                    <a:pt x="3693" y="318"/>
                  </a:lnTo>
                  <a:lnTo>
                    <a:pt x="3641" y="314"/>
                  </a:lnTo>
                  <a:lnTo>
                    <a:pt x="25" y="314"/>
                  </a:lnTo>
                  <a:lnTo>
                    <a:pt x="19" y="312"/>
                  </a:lnTo>
                  <a:lnTo>
                    <a:pt x="13" y="310"/>
                  </a:lnTo>
                  <a:lnTo>
                    <a:pt x="7" y="306"/>
                  </a:lnTo>
                  <a:lnTo>
                    <a:pt x="4" y="300"/>
                  </a:lnTo>
                  <a:lnTo>
                    <a:pt x="2" y="295"/>
                  </a:lnTo>
                  <a:lnTo>
                    <a:pt x="0" y="289"/>
                  </a:lnTo>
                  <a:lnTo>
                    <a:pt x="5" y="243"/>
                  </a:lnTo>
                  <a:lnTo>
                    <a:pt x="17" y="200"/>
                  </a:lnTo>
                  <a:lnTo>
                    <a:pt x="34" y="158"/>
                  </a:lnTo>
                  <a:lnTo>
                    <a:pt x="59" y="120"/>
                  </a:lnTo>
                  <a:lnTo>
                    <a:pt x="89" y="84"/>
                  </a:lnTo>
                  <a:lnTo>
                    <a:pt x="123" y="55"/>
                  </a:lnTo>
                  <a:lnTo>
                    <a:pt x="163" y="30"/>
                  </a:lnTo>
                  <a:lnTo>
                    <a:pt x="205" y="13"/>
                  </a:lnTo>
                  <a:lnTo>
                    <a:pt x="249" y="4"/>
                  </a:lnTo>
                  <a:lnTo>
                    <a:pt x="295"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sp>
        <p:nvSpPr>
          <p:cNvPr id="74" name="Rechthoek 73"/>
          <p:cNvSpPr/>
          <p:nvPr/>
        </p:nvSpPr>
        <p:spPr>
          <a:xfrm>
            <a:off x="13488457" y="6899372"/>
            <a:ext cx="2160000" cy="26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80000"/>
              </a:lnSpc>
              <a:spcBef>
                <a:spcPts val="601"/>
              </a:spcBef>
              <a:spcAft>
                <a:spcPts val="601"/>
              </a:spcAft>
            </a:pPr>
            <a:r>
              <a:rPr lang="nl-NL" sz="1800" b="1" dirty="0">
                <a:solidFill>
                  <a:schemeClr val="tx1"/>
                </a:solidFill>
              </a:rPr>
              <a:t>Naturalisatie</a:t>
            </a:r>
          </a:p>
        </p:txBody>
      </p:sp>
      <p:sp>
        <p:nvSpPr>
          <p:cNvPr id="75" name="Rechthoek 74"/>
          <p:cNvSpPr/>
          <p:nvPr/>
        </p:nvSpPr>
        <p:spPr>
          <a:xfrm>
            <a:off x="8064000" y="6899372"/>
            <a:ext cx="2160000" cy="264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80000"/>
              </a:lnSpc>
              <a:spcBef>
                <a:spcPts val="601"/>
              </a:spcBef>
              <a:spcAft>
                <a:spcPts val="601"/>
              </a:spcAft>
            </a:pPr>
            <a:r>
              <a:rPr lang="nl-NL" sz="1800" b="1" dirty="0">
                <a:solidFill>
                  <a:schemeClr val="tx1"/>
                </a:solidFill>
              </a:rPr>
              <a:t>Immigratie</a:t>
            </a:r>
          </a:p>
        </p:txBody>
      </p:sp>
      <p:sp>
        <p:nvSpPr>
          <p:cNvPr id="129" name="Rechthoek 128"/>
          <p:cNvSpPr/>
          <p:nvPr/>
        </p:nvSpPr>
        <p:spPr>
          <a:xfrm>
            <a:off x="6755267" y="8778812"/>
            <a:ext cx="2160000" cy="8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80000"/>
              </a:lnSpc>
              <a:spcBef>
                <a:spcPts val="601"/>
              </a:spcBef>
              <a:spcAft>
                <a:spcPts val="601"/>
              </a:spcAft>
            </a:pPr>
            <a:r>
              <a:rPr lang="nl-NL" sz="1800" b="1" dirty="0">
                <a:solidFill>
                  <a:schemeClr val="tx1"/>
                </a:solidFill>
              </a:rPr>
              <a:t>Asiel</a:t>
            </a:r>
            <a:br>
              <a:rPr lang="nl-NL" sz="1800" b="1" dirty="0">
                <a:solidFill>
                  <a:schemeClr val="tx1"/>
                </a:solidFill>
              </a:rPr>
            </a:br>
            <a:r>
              <a:rPr lang="nl-NL" sz="1800" b="1" dirty="0">
                <a:solidFill>
                  <a:schemeClr val="tx1"/>
                </a:solidFill>
              </a:rPr>
              <a:t>en bescherming</a:t>
            </a:r>
          </a:p>
        </p:txBody>
      </p:sp>
      <p:sp>
        <p:nvSpPr>
          <p:cNvPr id="219" name="Rechthoek 218"/>
          <p:cNvSpPr/>
          <p:nvPr/>
        </p:nvSpPr>
        <p:spPr>
          <a:xfrm>
            <a:off x="2917615" y="6899372"/>
            <a:ext cx="1818311" cy="297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80000"/>
              </a:lnSpc>
              <a:spcBef>
                <a:spcPts val="601"/>
              </a:spcBef>
              <a:spcAft>
                <a:spcPts val="601"/>
              </a:spcAft>
            </a:pPr>
            <a:r>
              <a:rPr lang="nl-NL" sz="1800" b="1" dirty="0">
                <a:solidFill>
                  <a:schemeClr val="tx1"/>
                </a:solidFill>
              </a:rPr>
              <a:t>Kort verblijf</a:t>
            </a:r>
          </a:p>
        </p:txBody>
      </p:sp>
      <p:sp>
        <p:nvSpPr>
          <p:cNvPr id="222" name="Rechthoek 221"/>
          <p:cNvSpPr/>
          <p:nvPr/>
        </p:nvSpPr>
        <p:spPr>
          <a:xfrm>
            <a:off x="12905601" y="8752485"/>
            <a:ext cx="1451833" cy="269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ts val="601"/>
              </a:spcBef>
              <a:spcAft>
                <a:spcPts val="601"/>
              </a:spcAft>
            </a:pPr>
            <a:r>
              <a:rPr lang="nl-NL" sz="1800" b="1" dirty="0">
                <a:solidFill>
                  <a:schemeClr val="tx1"/>
                </a:solidFill>
              </a:rPr>
              <a:t>Familie</a:t>
            </a:r>
          </a:p>
        </p:txBody>
      </p:sp>
      <p:grpSp>
        <p:nvGrpSpPr>
          <p:cNvPr id="281" name="Group 119"/>
          <p:cNvGrpSpPr>
            <a:grpSpLocks noChangeAspect="1"/>
          </p:cNvGrpSpPr>
          <p:nvPr/>
        </p:nvGrpSpPr>
        <p:grpSpPr bwMode="auto">
          <a:xfrm>
            <a:off x="3473287" y="6017815"/>
            <a:ext cx="597018" cy="600923"/>
            <a:chOff x="8437" y="362"/>
            <a:chExt cx="2905" cy="2924"/>
          </a:xfrm>
          <a:solidFill>
            <a:srgbClr val="2D014A"/>
          </a:solidFill>
        </p:grpSpPr>
        <p:sp>
          <p:nvSpPr>
            <p:cNvPr id="282" name="Freeform 121"/>
            <p:cNvSpPr>
              <a:spLocks/>
            </p:cNvSpPr>
            <p:nvPr/>
          </p:nvSpPr>
          <p:spPr bwMode="auto">
            <a:xfrm>
              <a:off x="9430" y="460"/>
              <a:ext cx="466" cy="465"/>
            </a:xfrm>
            <a:custGeom>
              <a:avLst/>
              <a:gdLst>
                <a:gd name="T0" fmla="*/ 466 w 932"/>
                <a:gd name="T1" fmla="*/ 0 h 930"/>
                <a:gd name="T2" fmla="*/ 535 w 932"/>
                <a:gd name="T3" fmla="*/ 5 h 930"/>
                <a:gd name="T4" fmla="*/ 601 w 932"/>
                <a:gd name="T5" fmla="*/ 19 h 930"/>
                <a:gd name="T6" fmla="*/ 662 w 932"/>
                <a:gd name="T7" fmla="*/ 44 h 930"/>
                <a:gd name="T8" fmla="*/ 719 w 932"/>
                <a:gd name="T9" fmla="*/ 75 h 930"/>
                <a:gd name="T10" fmla="*/ 772 w 932"/>
                <a:gd name="T11" fmla="*/ 114 h 930"/>
                <a:gd name="T12" fmla="*/ 816 w 932"/>
                <a:gd name="T13" fmla="*/ 160 h 930"/>
                <a:gd name="T14" fmla="*/ 856 w 932"/>
                <a:gd name="T15" fmla="*/ 212 h 930"/>
                <a:gd name="T16" fmla="*/ 888 w 932"/>
                <a:gd name="T17" fmla="*/ 270 h 930"/>
                <a:gd name="T18" fmla="*/ 911 w 932"/>
                <a:gd name="T19" fmla="*/ 331 h 930"/>
                <a:gd name="T20" fmla="*/ 927 w 932"/>
                <a:gd name="T21" fmla="*/ 396 h 930"/>
                <a:gd name="T22" fmla="*/ 932 w 932"/>
                <a:gd name="T23" fmla="*/ 466 h 930"/>
                <a:gd name="T24" fmla="*/ 927 w 932"/>
                <a:gd name="T25" fmla="*/ 533 h 930"/>
                <a:gd name="T26" fmla="*/ 911 w 932"/>
                <a:gd name="T27" fmla="*/ 599 h 930"/>
                <a:gd name="T28" fmla="*/ 888 w 932"/>
                <a:gd name="T29" fmla="*/ 661 h 930"/>
                <a:gd name="T30" fmla="*/ 856 w 932"/>
                <a:gd name="T31" fmla="*/ 718 h 930"/>
                <a:gd name="T32" fmla="*/ 816 w 932"/>
                <a:gd name="T33" fmla="*/ 770 h 930"/>
                <a:gd name="T34" fmla="*/ 772 w 932"/>
                <a:gd name="T35" fmla="*/ 816 h 930"/>
                <a:gd name="T36" fmla="*/ 719 w 932"/>
                <a:gd name="T37" fmla="*/ 855 h 930"/>
                <a:gd name="T38" fmla="*/ 662 w 932"/>
                <a:gd name="T39" fmla="*/ 887 h 930"/>
                <a:gd name="T40" fmla="*/ 601 w 932"/>
                <a:gd name="T41" fmla="*/ 910 h 930"/>
                <a:gd name="T42" fmla="*/ 535 w 932"/>
                <a:gd name="T43" fmla="*/ 926 h 930"/>
                <a:gd name="T44" fmla="*/ 466 w 932"/>
                <a:gd name="T45" fmla="*/ 930 h 930"/>
                <a:gd name="T46" fmla="*/ 397 w 932"/>
                <a:gd name="T47" fmla="*/ 926 h 930"/>
                <a:gd name="T48" fmla="*/ 331 w 932"/>
                <a:gd name="T49" fmla="*/ 910 h 930"/>
                <a:gd name="T50" fmla="*/ 271 w 932"/>
                <a:gd name="T51" fmla="*/ 887 h 930"/>
                <a:gd name="T52" fmla="*/ 214 w 932"/>
                <a:gd name="T53" fmla="*/ 855 h 930"/>
                <a:gd name="T54" fmla="*/ 160 w 932"/>
                <a:gd name="T55" fmla="*/ 816 h 930"/>
                <a:gd name="T56" fmla="*/ 116 w 932"/>
                <a:gd name="T57" fmla="*/ 770 h 930"/>
                <a:gd name="T58" fmla="*/ 77 w 932"/>
                <a:gd name="T59" fmla="*/ 718 h 930"/>
                <a:gd name="T60" fmla="*/ 45 w 932"/>
                <a:gd name="T61" fmla="*/ 661 h 930"/>
                <a:gd name="T62" fmla="*/ 22 w 932"/>
                <a:gd name="T63" fmla="*/ 599 h 930"/>
                <a:gd name="T64" fmla="*/ 6 w 932"/>
                <a:gd name="T65" fmla="*/ 533 h 930"/>
                <a:gd name="T66" fmla="*/ 0 w 932"/>
                <a:gd name="T67" fmla="*/ 466 h 930"/>
                <a:gd name="T68" fmla="*/ 6 w 932"/>
                <a:gd name="T69" fmla="*/ 396 h 930"/>
                <a:gd name="T70" fmla="*/ 22 w 932"/>
                <a:gd name="T71" fmla="*/ 331 h 930"/>
                <a:gd name="T72" fmla="*/ 45 w 932"/>
                <a:gd name="T73" fmla="*/ 270 h 930"/>
                <a:gd name="T74" fmla="*/ 77 w 932"/>
                <a:gd name="T75" fmla="*/ 212 h 930"/>
                <a:gd name="T76" fmla="*/ 116 w 932"/>
                <a:gd name="T77" fmla="*/ 160 h 930"/>
                <a:gd name="T78" fmla="*/ 160 w 932"/>
                <a:gd name="T79" fmla="*/ 114 h 930"/>
                <a:gd name="T80" fmla="*/ 214 w 932"/>
                <a:gd name="T81" fmla="*/ 75 h 930"/>
                <a:gd name="T82" fmla="*/ 271 w 932"/>
                <a:gd name="T83" fmla="*/ 44 h 930"/>
                <a:gd name="T84" fmla="*/ 331 w 932"/>
                <a:gd name="T85" fmla="*/ 19 h 930"/>
                <a:gd name="T86" fmla="*/ 397 w 932"/>
                <a:gd name="T87" fmla="*/ 5 h 930"/>
                <a:gd name="T88" fmla="*/ 466 w 932"/>
                <a:gd name="T8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2" h="930">
                  <a:moveTo>
                    <a:pt x="466" y="0"/>
                  </a:moveTo>
                  <a:lnTo>
                    <a:pt x="535" y="5"/>
                  </a:lnTo>
                  <a:lnTo>
                    <a:pt x="601" y="19"/>
                  </a:lnTo>
                  <a:lnTo>
                    <a:pt x="662" y="44"/>
                  </a:lnTo>
                  <a:lnTo>
                    <a:pt x="719" y="75"/>
                  </a:lnTo>
                  <a:lnTo>
                    <a:pt x="772" y="114"/>
                  </a:lnTo>
                  <a:lnTo>
                    <a:pt x="816" y="160"/>
                  </a:lnTo>
                  <a:lnTo>
                    <a:pt x="856" y="212"/>
                  </a:lnTo>
                  <a:lnTo>
                    <a:pt x="888" y="270"/>
                  </a:lnTo>
                  <a:lnTo>
                    <a:pt x="911" y="331"/>
                  </a:lnTo>
                  <a:lnTo>
                    <a:pt x="927" y="396"/>
                  </a:lnTo>
                  <a:lnTo>
                    <a:pt x="932" y="466"/>
                  </a:lnTo>
                  <a:lnTo>
                    <a:pt x="927" y="533"/>
                  </a:lnTo>
                  <a:lnTo>
                    <a:pt x="911" y="599"/>
                  </a:lnTo>
                  <a:lnTo>
                    <a:pt x="888" y="661"/>
                  </a:lnTo>
                  <a:lnTo>
                    <a:pt x="856" y="718"/>
                  </a:lnTo>
                  <a:lnTo>
                    <a:pt x="816" y="770"/>
                  </a:lnTo>
                  <a:lnTo>
                    <a:pt x="772" y="816"/>
                  </a:lnTo>
                  <a:lnTo>
                    <a:pt x="719" y="855"/>
                  </a:lnTo>
                  <a:lnTo>
                    <a:pt x="662" y="887"/>
                  </a:lnTo>
                  <a:lnTo>
                    <a:pt x="601" y="910"/>
                  </a:lnTo>
                  <a:lnTo>
                    <a:pt x="535" y="926"/>
                  </a:lnTo>
                  <a:lnTo>
                    <a:pt x="466" y="930"/>
                  </a:lnTo>
                  <a:lnTo>
                    <a:pt x="397" y="926"/>
                  </a:lnTo>
                  <a:lnTo>
                    <a:pt x="331" y="910"/>
                  </a:lnTo>
                  <a:lnTo>
                    <a:pt x="271" y="887"/>
                  </a:lnTo>
                  <a:lnTo>
                    <a:pt x="214" y="855"/>
                  </a:lnTo>
                  <a:lnTo>
                    <a:pt x="160" y="816"/>
                  </a:lnTo>
                  <a:lnTo>
                    <a:pt x="116" y="770"/>
                  </a:lnTo>
                  <a:lnTo>
                    <a:pt x="77" y="718"/>
                  </a:lnTo>
                  <a:lnTo>
                    <a:pt x="45" y="661"/>
                  </a:lnTo>
                  <a:lnTo>
                    <a:pt x="22" y="599"/>
                  </a:lnTo>
                  <a:lnTo>
                    <a:pt x="6" y="533"/>
                  </a:lnTo>
                  <a:lnTo>
                    <a:pt x="0" y="466"/>
                  </a:lnTo>
                  <a:lnTo>
                    <a:pt x="6" y="396"/>
                  </a:lnTo>
                  <a:lnTo>
                    <a:pt x="22" y="331"/>
                  </a:lnTo>
                  <a:lnTo>
                    <a:pt x="45" y="270"/>
                  </a:lnTo>
                  <a:lnTo>
                    <a:pt x="77" y="212"/>
                  </a:lnTo>
                  <a:lnTo>
                    <a:pt x="116" y="160"/>
                  </a:lnTo>
                  <a:lnTo>
                    <a:pt x="160" y="114"/>
                  </a:lnTo>
                  <a:lnTo>
                    <a:pt x="214" y="75"/>
                  </a:lnTo>
                  <a:lnTo>
                    <a:pt x="271" y="44"/>
                  </a:lnTo>
                  <a:lnTo>
                    <a:pt x="331" y="19"/>
                  </a:lnTo>
                  <a:lnTo>
                    <a:pt x="397" y="5"/>
                  </a:lnTo>
                  <a:lnTo>
                    <a:pt x="466"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3" name="Freeform 122"/>
            <p:cNvSpPr>
              <a:spLocks/>
            </p:cNvSpPr>
            <p:nvPr/>
          </p:nvSpPr>
          <p:spPr bwMode="auto">
            <a:xfrm>
              <a:off x="9363" y="2746"/>
              <a:ext cx="270" cy="540"/>
            </a:xfrm>
            <a:custGeom>
              <a:avLst/>
              <a:gdLst>
                <a:gd name="T0" fmla="*/ 220 w 539"/>
                <a:gd name="T1" fmla="*/ 0 h 1079"/>
                <a:gd name="T2" fmla="*/ 236 w 539"/>
                <a:gd name="T3" fmla="*/ 57 h 1079"/>
                <a:gd name="T4" fmla="*/ 259 w 539"/>
                <a:gd name="T5" fmla="*/ 110 h 1079"/>
                <a:gd name="T6" fmla="*/ 291 w 539"/>
                <a:gd name="T7" fmla="*/ 158 h 1079"/>
                <a:gd name="T8" fmla="*/ 331 w 539"/>
                <a:gd name="T9" fmla="*/ 201 h 1079"/>
                <a:gd name="T10" fmla="*/ 375 w 539"/>
                <a:gd name="T11" fmla="*/ 236 h 1079"/>
                <a:gd name="T12" fmla="*/ 425 w 539"/>
                <a:gd name="T13" fmla="*/ 266 h 1079"/>
                <a:gd name="T14" fmla="*/ 480 w 539"/>
                <a:gd name="T15" fmla="*/ 288 h 1079"/>
                <a:gd name="T16" fmla="*/ 539 w 539"/>
                <a:gd name="T17" fmla="*/ 300 h 1079"/>
                <a:gd name="T18" fmla="*/ 539 w 539"/>
                <a:gd name="T19" fmla="*/ 810 h 1079"/>
                <a:gd name="T20" fmla="*/ 533 w 539"/>
                <a:gd name="T21" fmla="*/ 864 h 1079"/>
                <a:gd name="T22" fmla="*/ 517 w 539"/>
                <a:gd name="T23" fmla="*/ 915 h 1079"/>
                <a:gd name="T24" fmla="*/ 492 w 539"/>
                <a:gd name="T25" fmla="*/ 960 h 1079"/>
                <a:gd name="T26" fmla="*/ 459 w 539"/>
                <a:gd name="T27" fmla="*/ 1001 h 1079"/>
                <a:gd name="T28" fmla="*/ 420 w 539"/>
                <a:gd name="T29" fmla="*/ 1033 h 1079"/>
                <a:gd name="T30" fmla="*/ 373 w 539"/>
                <a:gd name="T31" fmla="*/ 1058 h 1079"/>
                <a:gd name="T32" fmla="*/ 323 w 539"/>
                <a:gd name="T33" fmla="*/ 1074 h 1079"/>
                <a:gd name="T34" fmla="*/ 268 w 539"/>
                <a:gd name="T35" fmla="*/ 1079 h 1079"/>
                <a:gd name="T36" fmla="*/ 215 w 539"/>
                <a:gd name="T37" fmla="*/ 1074 h 1079"/>
                <a:gd name="T38" fmla="*/ 163 w 539"/>
                <a:gd name="T39" fmla="*/ 1058 h 1079"/>
                <a:gd name="T40" fmla="*/ 119 w 539"/>
                <a:gd name="T41" fmla="*/ 1033 h 1079"/>
                <a:gd name="T42" fmla="*/ 78 w 539"/>
                <a:gd name="T43" fmla="*/ 1001 h 1079"/>
                <a:gd name="T44" fmla="*/ 46 w 539"/>
                <a:gd name="T45" fmla="*/ 960 h 1079"/>
                <a:gd name="T46" fmla="*/ 21 w 539"/>
                <a:gd name="T47" fmla="*/ 915 h 1079"/>
                <a:gd name="T48" fmla="*/ 5 w 539"/>
                <a:gd name="T49" fmla="*/ 864 h 1079"/>
                <a:gd name="T50" fmla="*/ 0 w 539"/>
                <a:gd name="T51" fmla="*/ 810 h 1079"/>
                <a:gd name="T52" fmla="*/ 0 w 539"/>
                <a:gd name="T53" fmla="*/ 73 h 1079"/>
                <a:gd name="T54" fmla="*/ 59 w 539"/>
                <a:gd name="T55" fmla="*/ 65 h 1079"/>
                <a:gd name="T56" fmla="*/ 115 w 539"/>
                <a:gd name="T57" fmla="*/ 51 h 1079"/>
                <a:gd name="T58" fmla="*/ 169 w 539"/>
                <a:gd name="T59" fmla="*/ 28 h 1079"/>
                <a:gd name="T60" fmla="*/ 220 w 539"/>
                <a:gd name="T61"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9" h="1079">
                  <a:moveTo>
                    <a:pt x="220" y="0"/>
                  </a:moveTo>
                  <a:lnTo>
                    <a:pt x="236" y="57"/>
                  </a:lnTo>
                  <a:lnTo>
                    <a:pt x="259" y="110"/>
                  </a:lnTo>
                  <a:lnTo>
                    <a:pt x="291" y="158"/>
                  </a:lnTo>
                  <a:lnTo>
                    <a:pt x="331" y="201"/>
                  </a:lnTo>
                  <a:lnTo>
                    <a:pt x="375" y="236"/>
                  </a:lnTo>
                  <a:lnTo>
                    <a:pt x="425" y="266"/>
                  </a:lnTo>
                  <a:lnTo>
                    <a:pt x="480" y="288"/>
                  </a:lnTo>
                  <a:lnTo>
                    <a:pt x="539" y="300"/>
                  </a:lnTo>
                  <a:lnTo>
                    <a:pt x="539" y="810"/>
                  </a:lnTo>
                  <a:lnTo>
                    <a:pt x="533" y="864"/>
                  </a:lnTo>
                  <a:lnTo>
                    <a:pt x="517" y="915"/>
                  </a:lnTo>
                  <a:lnTo>
                    <a:pt x="492" y="960"/>
                  </a:lnTo>
                  <a:lnTo>
                    <a:pt x="459" y="1001"/>
                  </a:lnTo>
                  <a:lnTo>
                    <a:pt x="420" y="1033"/>
                  </a:lnTo>
                  <a:lnTo>
                    <a:pt x="373" y="1058"/>
                  </a:lnTo>
                  <a:lnTo>
                    <a:pt x="323" y="1074"/>
                  </a:lnTo>
                  <a:lnTo>
                    <a:pt x="268" y="1079"/>
                  </a:lnTo>
                  <a:lnTo>
                    <a:pt x="215" y="1074"/>
                  </a:lnTo>
                  <a:lnTo>
                    <a:pt x="163" y="1058"/>
                  </a:lnTo>
                  <a:lnTo>
                    <a:pt x="119" y="1033"/>
                  </a:lnTo>
                  <a:lnTo>
                    <a:pt x="78" y="1001"/>
                  </a:lnTo>
                  <a:lnTo>
                    <a:pt x="46" y="960"/>
                  </a:lnTo>
                  <a:lnTo>
                    <a:pt x="21" y="915"/>
                  </a:lnTo>
                  <a:lnTo>
                    <a:pt x="5" y="864"/>
                  </a:lnTo>
                  <a:lnTo>
                    <a:pt x="0" y="810"/>
                  </a:lnTo>
                  <a:lnTo>
                    <a:pt x="0" y="73"/>
                  </a:lnTo>
                  <a:lnTo>
                    <a:pt x="59" y="65"/>
                  </a:lnTo>
                  <a:lnTo>
                    <a:pt x="115" y="51"/>
                  </a:lnTo>
                  <a:lnTo>
                    <a:pt x="169" y="28"/>
                  </a:lnTo>
                  <a:lnTo>
                    <a:pt x="22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4" name="Freeform 123"/>
            <p:cNvSpPr>
              <a:spLocks/>
            </p:cNvSpPr>
            <p:nvPr/>
          </p:nvSpPr>
          <p:spPr bwMode="auto">
            <a:xfrm>
              <a:off x="9691" y="2898"/>
              <a:ext cx="269" cy="388"/>
            </a:xfrm>
            <a:custGeom>
              <a:avLst/>
              <a:gdLst>
                <a:gd name="T0" fmla="*/ 0 w 539"/>
                <a:gd name="T1" fmla="*/ 0 h 775"/>
                <a:gd name="T2" fmla="*/ 539 w 539"/>
                <a:gd name="T3" fmla="*/ 0 h 775"/>
                <a:gd name="T4" fmla="*/ 539 w 539"/>
                <a:gd name="T5" fmla="*/ 506 h 775"/>
                <a:gd name="T6" fmla="*/ 534 w 539"/>
                <a:gd name="T7" fmla="*/ 560 h 775"/>
                <a:gd name="T8" fmla="*/ 518 w 539"/>
                <a:gd name="T9" fmla="*/ 611 h 775"/>
                <a:gd name="T10" fmla="*/ 493 w 539"/>
                <a:gd name="T11" fmla="*/ 656 h 775"/>
                <a:gd name="T12" fmla="*/ 461 w 539"/>
                <a:gd name="T13" fmla="*/ 697 h 775"/>
                <a:gd name="T14" fmla="*/ 420 w 539"/>
                <a:gd name="T15" fmla="*/ 729 h 775"/>
                <a:gd name="T16" fmla="*/ 374 w 539"/>
                <a:gd name="T17" fmla="*/ 754 h 775"/>
                <a:gd name="T18" fmla="*/ 324 w 539"/>
                <a:gd name="T19" fmla="*/ 770 h 775"/>
                <a:gd name="T20" fmla="*/ 269 w 539"/>
                <a:gd name="T21" fmla="*/ 775 h 775"/>
                <a:gd name="T22" fmla="*/ 215 w 539"/>
                <a:gd name="T23" fmla="*/ 770 h 775"/>
                <a:gd name="T24" fmla="*/ 164 w 539"/>
                <a:gd name="T25" fmla="*/ 754 h 775"/>
                <a:gd name="T26" fmla="*/ 119 w 539"/>
                <a:gd name="T27" fmla="*/ 729 h 775"/>
                <a:gd name="T28" fmla="*/ 78 w 539"/>
                <a:gd name="T29" fmla="*/ 697 h 775"/>
                <a:gd name="T30" fmla="*/ 46 w 539"/>
                <a:gd name="T31" fmla="*/ 656 h 775"/>
                <a:gd name="T32" fmla="*/ 22 w 539"/>
                <a:gd name="T33" fmla="*/ 611 h 775"/>
                <a:gd name="T34" fmla="*/ 6 w 539"/>
                <a:gd name="T35" fmla="*/ 560 h 775"/>
                <a:gd name="T36" fmla="*/ 0 w 539"/>
                <a:gd name="T37" fmla="*/ 506 h 775"/>
                <a:gd name="T38" fmla="*/ 0 w 539"/>
                <a:gd name="T39"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9" h="775">
                  <a:moveTo>
                    <a:pt x="0" y="0"/>
                  </a:moveTo>
                  <a:lnTo>
                    <a:pt x="539" y="0"/>
                  </a:lnTo>
                  <a:lnTo>
                    <a:pt x="539" y="506"/>
                  </a:lnTo>
                  <a:lnTo>
                    <a:pt x="534" y="560"/>
                  </a:lnTo>
                  <a:lnTo>
                    <a:pt x="518" y="611"/>
                  </a:lnTo>
                  <a:lnTo>
                    <a:pt x="493" y="656"/>
                  </a:lnTo>
                  <a:lnTo>
                    <a:pt x="461" y="697"/>
                  </a:lnTo>
                  <a:lnTo>
                    <a:pt x="420" y="729"/>
                  </a:lnTo>
                  <a:lnTo>
                    <a:pt x="374" y="754"/>
                  </a:lnTo>
                  <a:lnTo>
                    <a:pt x="324" y="770"/>
                  </a:lnTo>
                  <a:lnTo>
                    <a:pt x="269" y="775"/>
                  </a:lnTo>
                  <a:lnTo>
                    <a:pt x="215" y="770"/>
                  </a:lnTo>
                  <a:lnTo>
                    <a:pt x="164" y="754"/>
                  </a:lnTo>
                  <a:lnTo>
                    <a:pt x="119" y="729"/>
                  </a:lnTo>
                  <a:lnTo>
                    <a:pt x="78" y="697"/>
                  </a:lnTo>
                  <a:lnTo>
                    <a:pt x="46" y="656"/>
                  </a:lnTo>
                  <a:lnTo>
                    <a:pt x="22" y="611"/>
                  </a:lnTo>
                  <a:lnTo>
                    <a:pt x="6" y="560"/>
                  </a:lnTo>
                  <a:lnTo>
                    <a:pt x="0" y="506"/>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5" name="Freeform 124"/>
            <p:cNvSpPr>
              <a:spLocks/>
            </p:cNvSpPr>
            <p:nvPr/>
          </p:nvSpPr>
          <p:spPr bwMode="auto">
            <a:xfrm>
              <a:off x="8673" y="362"/>
              <a:ext cx="1484" cy="1721"/>
            </a:xfrm>
            <a:custGeom>
              <a:avLst/>
              <a:gdLst>
                <a:gd name="T0" fmla="*/ 253 w 2970"/>
                <a:gd name="T1" fmla="*/ 1 h 3442"/>
                <a:gd name="T2" fmla="*/ 333 w 2970"/>
                <a:gd name="T3" fmla="*/ 28 h 3442"/>
                <a:gd name="T4" fmla="*/ 400 w 2970"/>
                <a:gd name="T5" fmla="*/ 83 h 3442"/>
                <a:gd name="T6" fmla="*/ 786 w 2970"/>
                <a:gd name="T7" fmla="*/ 841 h 3442"/>
                <a:gd name="T8" fmla="*/ 1978 w 2970"/>
                <a:gd name="T9" fmla="*/ 1301 h 3442"/>
                <a:gd name="T10" fmla="*/ 2970 w 2970"/>
                <a:gd name="T11" fmla="*/ 1301 h 3442"/>
                <a:gd name="T12" fmla="*/ 2881 w 2970"/>
                <a:gd name="T13" fmla="*/ 1424 h 3442"/>
                <a:gd name="T14" fmla="*/ 2801 w 2970"/>
                <a:gd name="T15" fmla="*/ 1579 h 3442"/>
                <a:gd name="T16" fmla="*/ 2753 w 2970"/>
                <a:gd name="T17" fmla="*/ 1708 h 3442"/>
                <a:gd name="T18" fmla="*/ 2570 w 2970"/>
                <a:gd name="T19" fmla="*/ 1751 h 3442"/>
                <a:gd name="T20" fmla="*/ 2344 w 2970"/>
                <a:gd name="T21" fmla="*/ 2971 h 3442"/>
                <a:gd name="T22" fmla="*/ 2219 w 2970"/>
                <a:gd name="T23" fmla="*/ 2990 h 3442"/>
                <a:gd name="T24" fmla="*/ 2113 w 2970"/>
                <a:gd name="T25" fmla="*/ 3047 h 3442"/>
                <a:gd name="T26" fmla="*/ 2027 w 2970"/>
                <a:gd name="T27" fmla="*/ 3131 h 3442"/>
                <a:gd name="T28" fmla="*/ 1972 w 2970"/>
                <a:gd name="T29" fmla="*/ 3239 h 3442"/>
                <a:gd name="T30" fmla="*/ 1951 w 2970"/>
                <a:gd name="T31" fmla="*/ 3364 h 3442"/>
                <a:gd name="T32" fmla="*/ 1890 w 2970"/>
                <a:gd name="T33" fmla="*/ 3398 h 3442"/>
                <a:gd name="T34" fmla="*/ 1780 w 2970"/>
                <a:gd name="T35" fmla="*/ 3442 h 3442"/>
                <a:gd name="T36" fmla="*/ 1780 w 2970"/>
                <a:gd name="T37" fmla="*/ 3405 h 3442"/>
                <a:gd name="T38" fmla="*/ 1778 w 2970"/>
                <a:gd name="T39" fmla="*/ 3343 h 3442"/>
                <a:gd name="T40" fmla="*/ 1778 w 2970"/>
                <a:gd name="T41" fmla="*/ 3277 h 3442"/>
                <a:gd name="T42" fmla="*/ 1778 w 2970"/>
                <a:gd name="T43" fmla="*/ 3225 h 3442"/>
                <a:gd name="T44" fmla="*/ 1773 w 2970"/>
                <a:gd name="T45" fmla="*/ 3133 h 3442"/>
                <a:gd name="T46" fmla="*/ 1736 w 2970"/>
                <a:gd name="T47" fmla="*/ 2983 h 3442"/>
                <a:gd name="T48" fmla="*/ 1666 w 2970"/>
                <a:gd name="T49" fmla="*/ 2852 h 3442"/>
                <a:gd name="T50" fmla="*/ 1569 w 2970"/>
                <a:gd name="T51" fmla="*/ 2740 h 3442"/>
                <a:gd name="T52" fmla="*/ 1449 w 2970"/>
                <a:gd name="T53" fmla="*/ 2651 h 3442"/>
                <a:gd name="T54" fmla="*/ 1382 w 2970"/>
                <a:gd name="T55" fmla="*/ 1698 h 3442"/>
                <a:gd name="T56" fmla="*/ 468 w 2970"/>
                <a:gd name="T57" fmla="*/ 1171 h 3442"/>
                <a:gd name="T58" fmla="*/ 415 w 2970"/>
                <a:gd name="T59" fmla="*/ 1104 h 3442"/>
                <a:gd name="T60" fmla="*/ 7 w 2970"/>
                <a:gd name="T61" fmla="*/ 282 h 3442"/>
                <a:gd name="T62" fmla="*/ 0 w 2970"/>
                <a:gd name="T63" fmla="*/ 195 h 3442"/>
                <a:gd name="T64" fmla="*/ 27 w 2970"/>
                <a:gd name="T65" fmla="*/ 113 h 3442"/>
                <a:gd name="T66" fmla="*/ 84 w 2970"/>
                <a:gd name="T67" fmla="*/ 48 h 3442"/>
                <a:gd name="T68" fmla="*/ 166 w 2970"/>
                <a:gd name="T69" fmla="*/ 7 h 3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0" h="3442">
                  <a:moveTo>
                    <a:pt x="208" y="0"/>
                  </a:moveTo>
                  <a:lnTo>
                    <a:pt x="253" y="1"/>
                  </a:lnTo>
                  <a:lnTo>
                    <a:pt x="294" y="10"/>
                  </a:lnTo>
                  <a:lnTo>
                    <a:pt x="333" y="28"/>
                  </a:lnTo>
                  <a:lnTo>
                    <a:pt x="368" y="53"/>
                  </a:lnTo>
                  <a:lnTo>
                    <a:pt x="400" y="83"/>
                  </a:lnTo>
                  <a:lnTo>
                    <a:pt x="423" y="122"/>
                  </a:lnTo>
                  <a:lnTo>
                    <a:pt x="786" y="841"/>
                  </a:lnTo>
                  <a:lnTo>
                    <a:pt x="1592" y="1301"/>
                  </a:lnTo>
                  <a:lnTo>
                    <a:pt x="1978" y="1301"/>
                  </a:lnTo>
                  <a:lnTo>
                    <a:pt x="1978" y="1301"/>
                  </a:lnTo>
                  <a:lnTo>
                    <a:pt x="2970" y="1301"/>
                  </a:lnTo>
                  <a:lnTo>
                    <a:pt x="2924" y="1358"/>
                  </a:lnTo>
                  <a:lnTo>
                    <a:pt x="2881" y="1424"/>
                  </a:lnTo>
                  <a:lnTo>
                    <a:pt x="2840" y="1497"/>
                  </a:lnTo>
                  <a:lnTo>
                    <a:pt x="2801" y="1579"/>
                  </a:lnTo>
                  <a:lnTo>
                    <a:pt x="2767" y="1669"/>
                  </a:lnTo>
                  <a:lnTo>
                    <a:pt x="2753" y="1708"/>
                  </a:lnTo>
                  <a:lnTo>
                    <a:pt x="2739" y="1751"/>
                  </a:lnTo>
                  <a:lnTo>
                    <a:pt x="2570" y="1751"/>
                  </a:lnTo>
                  <a:lnTo>
                    <a:pt x="2570" y="2971"/>
                  </a:lnTo>
                  <a:lnTo>
                    <a:pt x="2344" y="2971"/>
                  </a:lnTo>
                  <a:lnTo>
                    <a:pt x="2280" y="2976"/>
                  </a:lnTo>
                  <a:lnTo>
                    <a:pt x="2219" y="2990"/>
                  </a:lnTo>
                  <a:lnTo>
                    <a:pt x="2164" y="3015"/>
                  </a:lnTo>
                  <a:lnTo>
                    <a:pt x="2113" y="3047"/>
                  </a:lnTo>
                  <a:lnTo>
                    <a:pt x="2066" y="3086"/>
                  </a:lnTo>
                  <a:lnTo>
                    <a:pt x="2027" y="3131"/>
                  </a:lnTo>
                  <a:lnTo>
                    <a:pt x="1995" y="3183"/>
                  </a:lnTo>
                  <a:lnTo>
                    <a:pt x="1972" y="3239"/>
                  </a:lnTo>
                  <a:lnTo>
                    <a:pt x="1956" y="3300"/>
                  </a:lnTo>
                  <a:lnTo>
                    <a:pt x="1951" y="3364"/>
                  </a:lnTo>
                  <a:lnTo>
                    <a:pt x="1951" y="3389"/>
                  </a:lnTo>
                  <a:lnTo>
                    <a:pt x="1890" y="3398"/>
                  </a:lnTo>
                  <a:lnTo>
                    <a:pt x="1834" y="3415"/>
                  </a:lnTo>
                  <a:lnTo>
                    <a:pt x="1780" y="3442"/>
                  </a:lnTo>
                  <a:lnTo>
                    <a:pt x="1780" y="3428"/>
                  </a:lnTo>
                  <a:lnTo>
                    <a:pt x="1780" y="3405"/>
                  </a:lnTo>
                  <a:lnTo>
                    <a:pt x="1780" y="3376"/>
                  </a:lnTo>
                  <a:lnTo>
                    <a:pt x="1778" y="3343"/>
                  </a:lnTo>
                  <a:lnTo>
                    <a:pt x="1778" y="3309"/>
                  </a:lnTo>
                  <a:lnTo>
                    <a:pt x="1778" y="3277"/>
                  </a:lnTo>
                  <a:lnTo>
                    <a:pt x="1778" y="3247"/>
                  </a:lnTo>
                  <a:lnTo>
                    <a:pt x="1778" y="3225"/>
                  </a:lnTo>
                  <a:lnTo>
                    <a:pt x="1778" y="3211"/>
                  </a:lnTo>
                  <a:lnTo>
                    <a:pt x="1773" y="3133"/>
                  </a:lnTo>
                  <a:lnTo>
                    <a:pt x="1759" y="3056"/>
                  </a:lnTo>
                  <a:lnTo>
                    <a:pt x="1736" y="2983"/>
                  </a:lnTo>
                  <a:lnTo>
                    <a:pt x="1705" y="2916"/>
                  </a:lnTo>
                  <a:lnTo>
                    <a:pt x="1666" y="2852"/>
                  </a:lnTo>
                  <a:lnTo>
                    <a:pt x="1620" y="2793"/>
                  </a:lnTo>
                  <a:lnTo>
                    <a:pt x="1569" y="2740"/>
                  </a:lnTo>
                  <a:lnTo>
                    <a:pt x="1512" y="2692"/>
                  </a:lnTo>
                  <a:lnTo>
                    <a:pt x="1449" y="2651"/>
                  </a:lnTo>
                  <a:lnTo>
                    <a:pt x="1382" y="2619"/>
                  </a:lnTo>
                  <a:lnTo>
                    <a:pt x="1382" y="1698"/>
                  </a:lnTo>
                  <a:lnTo>
                    <a:pt x="503" y="1198"/>
                  </a:lnTo>
                  <a:lnTo>
                    <a:pt x="468" y="1171"/>
                  </a:lnTo>
                  <a:lnTo>
                    <a:pt x="439" y="1139"/>
                  </a:lnTo>
                  <a:lnTo>
                    <a:pt x="415" y="1104"/>
                  </a:lnTo>
                  <a:lnTo>
                    <a:pt x="23" y="323"/>
                  </a:lnTo>
                  <a:lnTo>
                    <a:pt x="7" y="282"/>
                  </a:lnTo>
                  <a:lnTo>
                    <a:pt x="0" y="238"/>
                  </a:lnTo>
                  <a:lnTo>
                    <a:pt x="0" y="195"/>
                  </a:lnTo>
                  <a:lnTo>
                    <a:pt x="11" y="152"/>
                  </a:lnTo>
                  <a:lnTo>
                    <a:pt x="27" y="113"/>
                  </a:lnTo>
                  <a:lnTo>
                    <a:pt x="52" y="78"/>
                  </a:lnTo>
                  <a:lnTo>
                    <a:pt x="84" y="48"/>
                  </a:lnTo>
                  <a:lnTo>
                    <a:pt x="123" y="23"/>
                  </a:lnTo>
                  <a:lnTo>
                    <a:pt x="166" y="7"/>
                  </a:lnTo>
                  <a:lnTo>
                    <a:pt x="208"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6" name="Freeform 125"/>
            <p:cNvSpPr>
              <a:spLocks noEditPoints="1"/>
            </p:cNvSpPr>
            <p:nvPr/>
          </p:nvSpPr>
          <p:spPr bwMode="auto">
            <a:xfrm>
              <a:off x="9601" y="1013"/>
              <a:ext cx="1741" cy="2273"/>
            </a:xfrm>
            <a:custGeom>
              <a:avLst/>
              <a:gdLst>
                <a:gd name="T0" fmla="*/ 926 w 3481"/>
                <a:gd name="T1" fmla="*/ 2191 h 4545"/>
                <a:gd name="T2" fmla="*/ 745 w 3481"/>
                <a:gd name="T3" fmla="*/ 2191 h 4545"/>
                <a:gd name="T4" fmla="*/ 2566 w 3481"/>
                <a:gd name="T5" fmla="*/ 18 h 4545"/>
                <a:gd name="T6" fmla="*/ 2832 w 3481"/>
                <a:gd name="T7" fmla="*/ 220 h 4545"/>
                <a:gd name="T8" fmla="*/ 2987 w 3481"/>
                <a:gd name="T9" fmla="*/ 576 h 4545"/>
                <a:gd name="T10" fmla="*/ 3120 w 3481"/>
                <a:gd name="T11" fmla="*/ 953 h 4545"/>
                <a:gd name="T12" fmla="*/ 3264 w 3481"/>
                <a:gd name="T13" fmla="*/ 1351 h 4545"/>
                <a:gd name="T14" fmla="*/ 3387 w 3481"/>
                <a:gd name="T15" fmla="*/ 1691 h 4545"/>
                <a:gd name="T16" fmla="*/ 3460 w 3481"/>
                <a:gd name="T17" fmla="*/ 1890 h 4545"/>
                <a:gd name="T18" fmla="*/ 3474 w 3481"/>
                <a:gd name="T19" fmla="*/ 2041 h 4545"/>
                <a:gd name="T20" fmla="*/ 3336 w 3481"/>
                <a:gd name="T21" fmla="*/ 2198 h 4545"/>
                <a:gd name="T22" fmla="*/ 3129 w 3481"/>
                <a:gd name="T23" fmla="*/ 2168 h 4545"/>
                <a:gd name="T24" fmla="*/ 3044 w 3481"/>
                <a:gd name="T25" fmla="*/ 2045 h 4545"/>
                <a:gd name="T26" fmla="*/ 2976 w 3481"/>
                <a:gd name="T27" fmla="*/ 1856 h 4545"/>
                <a:gd name="T28" fmla="*/ 2859 w 3481"/>
                <a:gd name="T29" fmla="*/ 1533 h 4545"/>
                <a:gd name="T30" fmla="*/ 2718 w 3481"/>
                <a:gd name="T31" fmla="*/ 1147 h 4545"/>
                <a:gd name="T32" fmla="*/ 2612 w 3481"/>
                <a:gd name="T33" fmla="*/ 852 h 4545"/>
                <a:gd name="T34" fmla="*/ 2615 w 3481"/>
                <a:gd name="T35" fmla="*/ 882 h 4545"/>
                <a:gd name="T36" fmla="*/ 2624 w 3481"/>
                <a:gd name="T37" fmla="*/ 928 h 4545"/>
                <a:gd name="T38" fmla="*/ 2646 w 3481"/>
                <a:gd name="T39" fmla="*/ 1046 h 4545"/>
                <a:gd name="T40" fmla="*/ 2692 w 3481"/>
                <a:gd name="T41" fmla="*/ 1286 h 4545"/>
                <a:gd name="T42" fmla="*/ 2772 w 3481"/>
                <a:gd name="T43" fmla="*/ 1696 h 4545"/>
                <a:gd name="T44" fmla="*/ 2895 w 3481"/>
                <a:gd name="T45" fmla="*/ 2335 h 4545"/>
                <a:gd name="T46" fmla="*/ 2900 w 3481"/>
                <a:gd name="T47" fmla="*/ 2594 h 4545"/>
                <a:gd name="T48" fmla="*/ 2637 w 3481"/>
                <a:gd name="T49" fmla="*/ 2641 h 4545"/>
                <a:gd name="T50" fmla="*/ 2558 w 3481"/>
                <a:gd name="T51" fmla="*/ 4467 h 4545"/>
                <a:gd name="T52" fmla="*/ 2317 w 3481"/>
                <a:gd name="T53" fmla="*/ 4540 h 4545"/>
                <a:gd name="T54" fmla="*/ 2126 w 3481"/>
                <a:gd name="T55" fmla="*/ 4383 h 4545"/>
                <a:gd name="T56" fmla="*/ 1989 w 3481"/>
                <a:gd name="T57" fmla="*/ 4280 h 4545"/>
                <a:gd name="T58" fmla="*/ 1872 w 3481"/>
                <a:gd name="T59" fmla="*/ 4499 h 4545"/>
                <a:gd name="T60" fmla="*/ 1621 w 3481"/>
                <a:gd name="T61" fmla="*/ 4524 h 4545"/>
                <a:gd name="T62" fmla="*/ 1463 w 3481"/>
                <a:gd name="T63" fmla="*/ 4333 h 4545"/>
                <a:gd name="T64" fmla="*/ 1648 w 3481"/>
                <a:gd name="T65" fmla="*/ 3750 h 4545"/>
                <a:gd name="T66" fmla="*/ 1865 w 3481"/>
                <a:gd name="T67" fmla="*/ 3565 h 4545"/>
                <a:gd name="T68" fmla="*/ 1902 w 3481"/>
                <a:gd name="T69" fmla="*/ 2404 h 4545"/>
                <a:gd name="T70" fmla="*/ 1762 w 3481"/>
                <a:gd name="T71" fmla="*/ 2166 h 4545"/>
                <a:gd name="T72" fmla="*/ 1550 w 3481"/>
                <a:gd name="T73" fmla="*/ 2061 h 4545"/>
                <a:gd name="T74" fmla="*/ 1426 w 3481"/>
                <a:gd name="T75" fmla="*/ 1775 h 4545"/>
                <a:gd name="T76" fmla="*/ 1380 w 3481"/>
                <a:gd name="T77" fmla="*/ 1403 h 4545"/>
                <a:gd name="T78" fmla="*/ 1440 w 3481"/>
                <a:gd name="T79" fmla="*/ 1088 h 4545"/>
                <a:gd name="T80" fmla="*/ 1468 w 3481"/>
                <a:gd name="T81" fmla="*/ 941 h 4545"/>
                <a:gd name="T82" fmla="*/ 1479 w 3481"/>
                <a:gd name="T83" fmla="*/ 885 h 4545"/>
                <a:gd name="T84" fmla="*/ 1483 w 3481"/>
                <a:gd name="T85" fmla="*/ 845 h 4545"/>
                <a:gd name="T86" fmla="*/ 1266 w 3481"/>
                <a:gd name="T87" fmla="*/ 1451 h 4545"/>
                <a:gd name="T88" fmla="*/ 1157 w 3481"/>
                <a:gd name="T89" fmla="*/ 1929 h 4545"/>
                <a:gd name="T90" fmla="*/ 1283 w 3481"/>
                <a:gd name="T91" fmla="*/ 2025 h 4545"/>
                <a:gd name="T92" fmla="*/ 1588 w 3481"/>
                <a:gd name="T93" fmla="*/ 2363 h 4545"/>
                <a:gd name="T94" fmla="*/ 1644 w 3481"/>
                <a:gd name="T95" fmla="*/ 3393 h 4545"/>
                <a:gd name="T96" fmla="*/ 1561 w 3481"/>
                <a:gd name="T97" fmla="*/ 3505 h 4545"/>
                <a:gd name="T98" fmla="*/ 33 w 3481"/>
                <a:gd name="T99" fmla="*/ 3475 h 4545"/>
                <a:gd name="T100" fmla="*/ 3 w 3481"/>
                <a:gd name="T101" fmla="*/ 2433 h 4545"/>
                <a:gd name="T102" fmla="*/ 115 w 3481"/>
                <a:gd name="T103" fmla="*/ 2347 h 4545"/>
                <a:gd name="T104" fmla="*/ 398 w 3481"/>
                <a:gd name="T105" fmla="*/ 1965 h 4545"/>
                <a:gd name="T106" fmla="*/ 490 w 3481"/>
                <a:gd name="T107" fmla="*/ 1929 h 4545"/>
                <a:gd name="T108" fmla="*/ 624 w 3481"/>
                <a:gd name="T109" fmla="*/ 1924 h 4545"/>
                <a:gd name="T110" fmla="*/ 677 w 3481"/>
                <a:gd name="T111" fmla="*/ 1775 h 4545"/>
                <a:gd name="T112" fmla="*/ 787 w 3481"/>
                <a:gd name="T113" fmla="*/ 1472 h 4545"/>
                <a:gd name="T114" fmla="*/ 923 w 3481"/>
                <a:gd name="T115" fmla="*/ 1095 h 4545"/>
                <a:gd name="T116" fmla="*/ 1058 w 3481"/>
                <a:gd name="T117" fmla="*/ 720 h 4545"/>
                <a:gd name="T118" fmla="*/ 1166 w 3481"/>
                <a:gd name="T119" fmla="*/ 413 h 4545"/>
                <a:gd name="T120" fmla="*/ 1312 w 3481"/>
                <a:gd name="T121" fmla="*/ 156 h 4545"/>
                <a:gd name="T122" fmla="*/ 1543 w 3481"/>
                <a:gd name="T123" fmla="*/ 1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81" h="4545">
                  <a:moveTo>
                    <a:pt x="617" y="2191"/>
                  </a:moveTo>
                  <a:lnTo>
                    <a:pt x="617" y="2347"/>
                  </a:lnTo>
                  <a:lnTo>
                    <a:pt x="1027" y="2347"/>
                  </a:lnTo>
                  <a:lnTo>
                    <a:pt x="1027" y="2191"/>
                  </a:lnTo>
                  <a:lnTo>
                    <a:pt x="926" y="2191"/>
                  </a:lnTo>
                  <a:lnTo>
                    <a:pt x="882" y="2205"/>
                  </a:lnTo>
                  <a:lnTo>
                    <a:pt x="835" y="2210"/>
                  </a:lnTo>
                  <a:lnTo>
                    <a:pt x="803" y="2208"/>
                  </a:lnTo>
                  <a:lnTo>
                    <a:pt x="773" y="2201"/>
                  </a:lnTo>
                  <a:lnTo>
                    <a:pt x="745" y="2191"/>
                  </a:lnTo>
                  <a:lnTo>
                    <a:pt x="617" y="2191"/>
                  </a:lnTo>
                  <a:close/>
                  <a:moveTo>
                    <a:pt x="1664" y="0"/>
                  </a:moveTo>
                  <a:lnTo>
                    <a:pt x="2430" y="0"/>
                  </a:lnTo>
                  <a:lnTo>
                    <a:pt x="2500" y="4"/>
                  </a:lnTo>
                  <a:lnTo>
                    <a:pt x="2566" y="18"/>
                  </a:lnTo>
                  <a:lnTo>
                    <a:pt x="2626" y="41"/>
                  </a:lnTo>
                  <a:lnTo>
                    <a:pt x="2685" y="71"/>
                  </a:lnTo>
                  <a:lnTo>
                    <a:pt x="2738" y="112"/>
                  </a:lnTo>
                  <a:lnTo>
                    <a:pt x="2786" y="162"/>
                  </a:lnTo>
                  <a:lnTo>
                    <a:pt x="2832" y="220"/>
                  </a:lnTo>
                  <a:lnTo>
                    <a:pt x="2873" y="288"/>
                  </a:lnTo>
                  <a:lnTo>
                    <a:pt x="2911" y="364"/>
                  </a:lnTo>
                  <a:lnTo>
                    <a:pt x="2943" y="450"/>
                  </a:lnTo>
                  <a:lnTo>
                    <a:pt x="2964" y="510"/>
                  </a:lnTo>
                  <a:lnTo>
                    <a:pt x="2987" y="576"/>
                  </a:lnTo>
                  <a:lnTo>
                    <a:pt x="3012" y="645"/>
                  </a:lnTo>
                  <a:lnTo>
                    <a:pt x="3037" y="718"/>
                  </a:lnTo>
                  <a:lnTo>
                    <a:pt x="3063" y="795"/>
                  </a:lnTo>
                  <a:lnTo>
                    <a:pt x="3092" y="873"/>
                  </a:lnTo>
                  <a:lnTo>
                    <a:pt x="3120" y="953"/>
                  </a:lnTo>
                  <a:lnTo>
                    <a:pt x="3149" y="1033"/>
                  </a:lnTo>
                  <a:lnTo>
                    <a:pt x="3177" y="1113"/>
                  </a:lnTo>
                  <a:lnTo>
                    <a:pt x="3207" y="1195"/>
                  </a:lnTo>
                  <a:lnTo>
                    <a:pt x="3236" y="1273"/>
                  </a:lnTo>
                  <a:lnTo>
                    <a:pt x="3264" y="1351"/>
                  </a:lnTo>
                  <a:lnTo>
                    <a:pt x="3291" y="1426"/>
                  </a:lnTo>
                  <a:lnTo>
                    <a:pt x="3318" y="1499"/>
                  </a:lnTo>
                  <a:lnTo>
                    <a:pt x="3343" y="1568"/>
                  </a:lnTo>
                  <a:lnTo>
                    <a:pt x="3366" y="1632"/>
                  </a:lnTo>
                  <a:lnTo>
                    <a:pt x="3387" y="1691"/>
                  </a:lnTo>
                  <a:lnTo>
                    <a:pt x="3407" y="1744"/>
                  </a:lnTo>
                  <a:lnTo>
                    <a:pt x="3424" y="1792"/>
                  </a:lnTo>
                  <a:lnTo>
                    <a:pt x="3439" y="1833"/>
                  </a:lnTo>
                  <a:lnTo>
                    <a:pt x="3451" y="1865"/>
                  </a:lnTo>
                  <a:lnTo>
                    <a:pt x="3460" y="1890"/>
                  </a:lnTo>
                  <a:lnTo>
                    <a:pt x="3465" y="1906"/>
                  </a:lnTo>
                  <a:lnTo>
                    <a:pt x="3467" y="1913"/>
                  </a:lnTo>
                  <a:lnTo>
                    <a:pt x="3480" y="1956"/>
                  </a:lnTo>
                  <a:lnTo>
                    <a:pt x="3481" y="2000"/>
                  </a:lnTo>
                  <a:lnTo>
                    <a:pt x="3474" y="2041"/>
                  </a:lnTo>
                  <a:lnTo>
                    <a:pt x="3460" y="2082"/>
                  </a:lnTo>
                  <a:lnTo>
                    <a:pt x="3439" y="2120"/>
                  </a:lnTo>
                  <a:lnTo>
                    <a:pt x="3410" y="2152"/>
                  </a:lnTo>
                  <a:lnTo>
                    <a:pt x="3376" y="2178"/>
                  </a:lnTo>
                  <a:lnTo>
                    <a:pt x="3336" y="2198"/>
                  </a:lnTo>
                  <a:lnTo>
                    <a:pt x="3293" y="2208"/>
                  </a:lnTo>
                  <a:lnTo>
                    <a:pt x="3248" y="2210"/>
                  </a:lnTo>
                  <a:lnTo>
                    <a:pt x="3206" y="2203"/>
                  </a:lnTo>
                  <a:lnTo>
                    <a:pt x="3167" y="2191"/>
                  </a:lnTo>
                  <a:lnTo>
                    <a:pt x="3129" y="2168"/>
                  </a:lnTo>
                  <a:lnTo>
                    <a:pt x="3097" y="2141"/>
                  </a:lnTo>
                  <a:lnTo>
                    <a:pt x="3071" y="2105"/>
                  </a:lnTo>
                  <a:lnTo>
                    <a:pt x="3051" y="2064"/>
                  </a:lnTo>
                  <a:lnTo>
                    <a:pt x="3049" y="2059"/>
                  </a:lnTo>
                  <a:lnTo>
                    <a:pt x="3044" y="2045"/>
                  </a:lnTo>
                  <a:lnTo>
                    <a:pt x="3035" y="2022"/>
                  </a:lnTo>
                  <a:lnTo>
                    <a:pt x="3024" y="1990"/>
                  </a:lnTo>
                  <a:lnTo>
                    <a:pt x="3010" y="1952"/>
                  </a:lnTo>
                  <a:lnTo>
                    <a:pt x="2994" y="1906"/>
                  </a:lnTo>
                  <a:lnTo>
                    <a:pt x="2976" y="1856"/>
                  </a:lnTo>
                  <a:lnTo>
                    <a:pt x="2955" y="1799"/>
                  </a:lnTo>
                  <a:lnTo>
                    <a:pt x="2934" y="1739"/>
                  </a:lnTo>
                  <a:lnTo>
                    <a:pt x="2909" y="1673"/>
                  </a:lnTo>
                  <a:lnTo>
                    <a:pt x="2884" y="1604"/>
                  </a:lnTo>
                  <a:lnTo>
                    <a:pt x="2859" y="1533"/>
                  </a:lnTo>
                  <a:lnTo>
                    <a:pt x="2831" y="1458"/>
                  </a:lnTo>
                  <a:lnTo>
                    <a:pt x="2804" y="1382"/>
                  </a:lnTo>
                  <a:lnTo>
                    <a:pt x="2775" y="1303"/>
                  </a:lnTo>
                  <a:lnTo>
                    <a:pt x="2747" y="1225"/>
                  </a:lnTo>
                  <a:lnTo>
                    <a:pt x="2718" y="1147"/>
                  </a:lnTo>
                  <a:lnTo>
                    <a:pt x="2692" y="1069"/>
                  </a:lnTo>
                  <a:lnTo>
                    <a:pt x="2663" y="992"/>
                  </a:lnTo>
                  <a:lnTo>
                    <a:pt x="2637" y="918"/>
                  </a:lnTo>
                  <a:lnTo>
                    <a:pt x="2612" y="845"/>
                  </a:lnTo>
                  <a:lnTo>
                    <a:pt x="2612" y="852"/>
                  </a:lnTo>
                  <a:lnTo>
                    <a:pt x="2614" y="859"/>
                  </a:lnTo>
                  <a:lnTo>
                    <a:pt x="2614" y="866"/>
                  </a:lnTo>
                  <a:lnTo>
                    <a:pt x="2614" y="871"/>
                  </a:lnTo>
                  <a:lnTo>
                    <a:pt x="2615" y="877"/>
                  </a:lnTo>
                  <a:lnTo>
                    <a:pt x="2615" y="882"/>
                  </a:lnTo>
                  <a:lnTo>
                    <a:pt x="2617" y="887"/>
                  </a:lnTo>
                  <a:lnTo>
                    <a:pt x="2617" y="896"/>
                  </a:lnTo>
                  <a:lnTo>
                    <a:pt x="2619" y="905"/>
                  </a:lnTo>
                  <a:lnTo>
                    <a:pt x="2621" y="916"/>
                  </a:lnTo>
                  <a:lnTo>
                    <a:pt x="2624" y="928"/>
                  </a:lnTo>
                  <a:lnTo>
                    <a:pt x="2626" y="946"/>
                  </a:lnTo>
                  <a:lnTo>
                    <a:pt x="2630" y="964"/>
                  </a:lnTo>
                  <a:lnTo>
                    <a:pt x="2635" y="987"/>
                  </a:lnTo>
                  <a:lnTo>
                    <a:pt x="2640" y="1015"/>
                  </a:lnTo>
                  <a:lnTo>
                    <a:pt x="2646" y="1046"/>
                  </a:lnTo>
                  <a:lnTo>
                    <a:pt x="2653" y="1083"/>
                  </a:lnTo>
                  <a:lnTo>
                    <a:pt x="2660" y="1124"/>
                  </a:lnTo>
                  <a:lnTo>
                    <a:pt x="2670" y="1172"/>
                  </a:lnTo>
                  <a:lnTo>
                    <a:pt x="2679" y="1225"/>
                  </a:lnTo>
                  <a:lnTo>
                    <a:pt x="2692" y="1286"/>
                  </a:lnTo>
                  <a:lnTo>
                    <a:pt x="2704" y="1351"/>
                  </a:lnTo>
                  <a:lnTo>
                    <a:pt x="2718" y="1426"/>
                  </a:lnTo>
                  <a:lnTo>
                    <a:pt x="2734" y="1508"/>
                  </a:lnTo>
                  <a:lnTo>
                    <a:pt x="2752" y="1599"/>
                  </a:lnTo>
                  <a:lnTo>
                    <a:pt x="2772" y="1696"/>
                  </a:lnTo>
                  <a:lnTo>
                    <a:pt x="2793" y="1805"/>
                  </a:lnTo>
                  <a:lnTo>
                    <a:pt x="2815" y="1922"/>
                  </a:lnTo>
                  <a:lnTo>
                    <a:pt x="2839" y="2048"/>
                  </a:lnTo>
                  <a:lnTo>
                    <a:pt x="2866" y="2185"/>
                  </a:lnTo>
                  <a:lnTo>
                    <a:pt x="2895" y="2335"/>
                  </a:lnTo>
                  <a:lnTo>
                    <a:pt x="2927" y="2493"/>
                  </a:lnTo>
                  <a:lnTo>
                    <a:pt x="2928" y="2520"/>
                  </a:lnTo>
                  <a:lnTo>
                    <a:pt x="2925" y="2546"/>
                  </a:lnTo>
                  <a:lnTo>
                    <a:pt x="2916" y="2573"/>
                  </a:lnTo>
                  <a:lnTo>
                    <a:pt x="2900" y="2594"/>
                  </a:lnTo>
                  <a:lnTo>
                    <a:pt x="2880" y="2614"/>
                  </a:lnTo>
                  <a:lnTo>
                    <a:pt x="2857" y="2628"/>
                  </a:lnTo>
                  <a:lnTo>
                    <a:pt x="2832" y="2637"/>
                  </a:lnTo>
                  <a:lnTo>
                    <a:pt x="2806" y="2641"/>
                  </a:lnTo>
                  <a:lnTo>
                    <a:pt x="2637" y="2641"/>
                  </a:lnTo>
                  <a:lnTo>
                    <a:pt x="2637" y="4280"/>
                  </a:lnTo>
                  <a:lnTo>
                    <a:pt x="2631" y="4333"/>
                  </a:lnTo>
                  <a:lnTo>
                    <a:pt x="2615" y="4383"/>
                  </a:lnTo>
                  <a:lnTo>
                    <a:pt x="2590" y="4428"/>
                  </a:lnTo>
                  <a:lnTo>
                    <a:pt x="2558" y="4467"/>
                  </a:lnTo>
                  <a:lnTo>
                    <a:pt x="2519" y="4499"/>
                  </a:lnTo>
                  <a:lnTo>
                    <a:pt x="2473" y="4524"/>
                  </a:lnTo>
                  <a:lnTo>
                    <a:pt x="2423" y="4540"/>
                  </a:lnTo>
                  <a:lnTo>
                    <a:pt x="2370" y="4545"/>
                  </a:lnTo>
                  <a:lnTo>
                    <a:pt x="2317" y="4540"/>
                  </a:lnTo>
                  <a:lnTo>
                    <a:pt x="2267" y="4524"/>
                  </a:lnTo>
                  <a:lnTo>
                    <a:pt x="2222" y="4499"/>
                  </a:lnTo>
                  <a:lnTo>
                    <a:pt x="2183" y="4467"/>
                  </a:lnTo>
                  <a:lnTo>
                    <a:pt x="2149" y="4428"/>
                  </a:lnTo>
                  <a:lnTo>
                    <a:pt x="2126" y="4383"/>
                  </a:lnTo>
                  <a:lnTo>
                    <a:pt x="2110" y="4333"/>
                  </a:lnTo>
                  <a:lnTo>
                    <a:pt x="2105" y="4280"/>
                  </a:lnTo>
                  <a:lnTo>
                    <a:pt x="2105" y="2641"/>
                  </a:lnTo>
                  <a:lnTo>
                    <a:pt x="1989" y="2641"/>
                  </a:lnTo>
                  <a:lnTo>
                    <a:pt x="1989" y="4280"/>
                  </a:lnTo>
                  <a:lnTo>
                    <a:pt x="1984" y="4333"/>
                  </a:lnTo>
                  <a:lnTo>
                    <a:pt x="1968" y="4383"/>
                  </a:lnTo>
                  <a:lnTo>
                    <a:pt x="1945" y="4428"/>
                  </a:lnTo>
                  <a:lnTo>
                    <a:pt x="1911" y="4467"/>
                  </a:lnTo>
                  <a:lnTo>
                    <a:pt x="1872" y="4499"/>
                  </a:lnTo>
                  <a:lnTo>
                    <a:pt x="1828" y="4524"/>
                  </a:lnTo>
                  <a:lnTo>
                    <a:pt x="1778" y="4540"/>
                  </a:lnTo>
                  <a:lnTo>
                    <a:pt x="1724" y="4545"/>
                  </a:lnTo>
                  <a:lnTo>
                    <a:pt x="1671" y="4540"/>
                  </a:lnTo>
                  <a:lnTo>
                    <a:pt x="1621" y="4524"/>
                  </a:lnTo>
                  <a:lnTo>
                    <a:pt x="1575" y="4499"/>
                  </a:lnTo>
                  <a:lnTo>
                    <a:pt x="1536" y="4467"/>
                  </a:lnTo>
                  <a:lnTo>
                    <a:pt x="1504" y="4428"/>
                  </a:lnTo>
                  <a:lnTo>
                    <a:pt x="1479" y="4383"/>
                  </a:lnTo>
                  <a:lnTo>
                    <a:pt x="1463" y="4333"/>
                  </a:lnTo>
                  <a:lnTo>
                    <a:pt x="1458" y="4280"/>
                  </a:lnTo>
                  <a:lnTo>
                    <a:pt x="1458" y="3770"/>
                  </a:lnTo>
                  <a:lnTo>
                    <a:pt x="1529" y="3770"/>
                  </a:lnTo>
                  <a:lnTo>
                    <a:pt x="1591" y="3764"/>
                  </a:lnTo>
                  <a:lnTo>
                    <a:pt x="1648" y="3750"/>
                  </a:lnTo>
                  <a:lnTo>
                    <a:pt x="1703" y="3727"/>
                  </a:lnTo>
                  <a:lnTo>
                    <a:pt x="1751" y="3697"/>
                  </a:lnTo>
                  <a:lnTo>
                    <a:pt x="1796" y="3659"/>
                  </a:lnTo>
                  <a:lnTo>
                    <a:pt x="1833" y="3615"/>
                  </a:lnTo>
                  <a:lnTo>
                    <a:pt x="1865" y="3565"/>
                  </a:lnTo>
                  <a:lnTo>
                    <a:pt x="1888" y="3512"/>
                  </a:lnTo>
                  <a:lnTo>
                    <a:pt x="1902" y="3453"/>
                  </a:lnTo>
                  <a:lnTo>
                    <a:pt x="1906" y="3393"/>
                  </a:lnTo>
                  <a:lnTo>
                    <a:pt x="1906" y="2463"/>
                  </a:lnTo>
                  <a:lnTo>
                    <a:pt x="1902" y="2404"/>
                  </a:lnTo>
                  <a:lnTo>
                    <a:pt x="1888" y="2347"/>
                  </a:lnTo>
                  <a:lnTo>
                    <a:pt x="1867" y="2296"/>
                  </a:lnTo>
                  <a:lnTo>
                    <a:pt x="1838" y="2246"/>
                  </a:lnTo>
                  <a:lnTo>
                    <a:pt x="1803" y="2203"/>
                  </a:lnTo>
                  <a:lnTo>
                    <a:pt x="1762" y="2166"/>
                  </a:lnTo>
                  <a:lnTo>
                    <a:pt x="1714" y="2134"/>
                  </a:lnTo>
                  <a:lnTo>
                    <a:pt x="1662" y="2111"/>
                  </a:lnTo>
                  <a:lnTo>
                    <a:pt x="1607" y="2095"/>
                  </a:lnTo>
                  <a:lnTo>
                    <a:pt x="1550" y="2086"/>
                  </a:lnTo>
                  <a:lnTo>
                    <a:pt x="1550" y="2061"/>
                  </a:lnTo>
                  <a:lnTo>
                    <a:pt x="1545" y="1993"/>
                  </a:lnTo>
                  <a:lnTo>
                    <a:pt x="1527" y="1931"/>
                  </a:lnTo>
                  <a:lnTo>
                    <a:pt x="1502" y="1874"/>
                  </a:lnTo>
                  <a:lnTo>
                    <a:pt x="1468" y="1821"/>
                  </a:lnTo>
                  <a:lnTo>
                    <a:pt x="1426" y="1775"/>
                  </a:lnTo>
                  <a:lnTo>
                    <a:pt x="1376" y="1735"/>
                  </a:lnTo>
                  <a:lnTo>
                    <a:pt x="1321" y="1703"/>
                  </a:lnTo>
                  <a:lnTo>
                    <a:pt x="1342" y="1593"/>
                  </a:lnTo>
                  <a:lnTo>
                    <a:pt x="1362" y="1494"/>
                  </a:lnTo>
                  <a:lnTo>
                    <a:pt x="1380" y="1403"/>
                  </a:lnTo>
                  <a:lnTo>
                    <a:pt x="1396" y="1323"/>
                  </a:lnTo>
                  <a:lnTo>
                    <a:pt x="1410" y="1252"/>
                  </a:lnTo>
                  <a:lnTo>
                    <a:pt x="1420" y="1190"/>
                  </a:lnTo>
                  <a:lnTo>
                    <a:pt x="1431" y="1136"/>
                  </a:lnTo>
                  <a:lnTo>
                    <a:pt x="1440" y="1088"/>
                  </a:lnTo>
                  <a:lnTo>
                    <a:pt x="1449" y="1047"/>
                  </a:lnTo>
                  <a:lnTo>
                    <a:pt x="1456" y="1014"/>
                  </a:lnTo>
                  <a:lnTo>
                    <a:pt x="1461" y="985"/>
                  </a:lnTo>
                  <a:lnTo>
                    <a:pt x="1465" y="960"/>
                  </a:lnTo>
                  <a:lnTo>
                    <a:pt x="1468" y="941"/>
                  </a:lnTo>
                  <a:lnTo>
                    <a:pt x="1472" y="925"/>
                  </a:lnTo>
                  <a:lnTo>
                    <a:pt x="1474" y="912"/>
                  </a:lnTo>
                  <a:lnTo>
                    <a:pt x="1476" y="902"/>
                  </a:lnTo>
                  <a:lnTo>
                    <a:pt x="1477" y="893"/>
                  </a:lnTo>
                  <a:lnTo>
                    <a:pt x="1479" y="885"/>
                  </a:lnTo>
                  <a:lnTo>
                    <a:pt x="1479" y="878"/>
                  </a:lnTo>
                  <a:lnTo>
                    <a:pt x="1479" y="871"/>
                  </a:lnTo>
                  <a:lnTo>
                    <a:pt x="1481" y="864"/>
                  </a:lnTo>
                  <a:lnTo>
                    <a:pt x="1481" y="855"/>
                  </a:lnTo>
                  <a:lnTo>
                    <a:pt x="1483" y="845"/>
                  </a:lnTo>
                  <a:lnTo>
                    <a:pt x="1444" y="955"/>
                  </a:lnTo>
                  <a:lnTo>
                    <a:pt x="1401" y="1074"/>
                  </a:lnTo>
                  <a:lnTo>
                    <a:pt x="1356" y="1198"/>
                  </a:lnTo>
                  <a:lnTo>
                    <a:pt x="1312" y="1325"/>
                  </a:lnTo>
                  <a:lnTo>
                    <a:pt x="1266" y="1451"/>
                  </a:lnTo>
                  <a:lnTo>
                    <a:pt x="1219" y="1577"/>
                  </a:lnTo>
                  <a:lnTo>
                    <a:pt x="1175" y="1700"/>
                  </a:lnTo>
                  <a:lnTo>
                    <a:pt x="1132" y="1819"/>
                  </a:lnTo>
                  <a:lnTo>
                    <a:pt x="1091" y="1929"/>
                  </a:lnTo>
                  <a:lnTo>
                    <a:pt x="1157" y="1929"/>
                  </a:lnTo>
                  <a:lnTo>
                    <a:pt x="1193" y="1935"/>
                  </a:lnTo>
                  <a:lnTo>
                    <a:pt x="1223" y="1947"/>
                  </a:lnTo>
                  <a:lnTo>
                    <a:pt x="1250" y="1968"/>
                  </a:lnTo>
                  <a:lnTo>
                    <a:pt x="1271" y="1995"/>
                  </a:lnTo>
                  <a:lnTo>
                    <a:pt x="1283" y="2025"/>
                  </a:lnTo>
                  <a:lnTo>
                    <a:pt x="1289" y="2061"/>
                  </a:lnTo>
                  <a:lnTo>
                    <a:pt x="1289" y="2347"/>
                  </a:lnTo>
                  <a:lnTo>
                    <a:pt x="1529" y="2347"/>
                  </a:lnTo>
                  <a:lnTo>
                    <a:pt x="1561" y="2351"/>
                  </a:lnTo>
                  <a:lnTo>
                    <a:pt x="1588" y="2363"/>
                  </a:lnTo>
                  <a:lnTo>
                    <a:pt x="1611" y="2381"/>
                  </a:lnTo>
                  <a:lnTo>
                    <a:pt x="1630" y="2404"/>
                  </a:lnTo>
                  <a:lnTo>
                    <a:pt x="1641" y="2433"/>
                  </a:lnTo>
                  <a:lnTo>
                    <a:pt x="1644" y="2463"/>
                  </a:lnTo>
                  <a:lnTo>
                    <a:pt x="1644" y="3393"/>
                  </a:lnTo>
                  <a:lnTo>
                    <a:pt x="1641" y="3423"/>
                  </a:lnTo>
                  <a:lnTo>
                    <a:pt x="1630" y="3451"/>
                  </a:lnTo>
                  <a:lnTo>
                    <a:pt x="1611" y="3475"/>
                  </a:lnTo>
                  <a:lnTo>
                    <a:pt x="1588" y="3492"/>
                  </a:lnTo>
                  <a:lnTo>
                    <a:pt x="1561" y="3505"/>
                  </a:lnTo>
                  <a:lnTo>
                    <a:pt x="1529" y="3508"/>
                  </a:lnTo>
                  <a:lnTo>
                    <a:pt x="115" y="3508"/>
                  </a:lnTo>
                  <a:lnTo>
                    <a:pt x="83" y="3505"/>
                  </a:lnTo>
                  <a:lnTo>
                    <a:pt x="57" y="3492"/>
                  </a:lnTo>
                  <a:lnTo>
                    <a:pt x="33" y="3475"/>
                  </a:lnTo>
                  <a:lnTo>
                    <a:pt x="14" y="3451"/>
                  </a:lnTo>
                  <a:lnTo>
                    <a:pt x="3" y="3423"/>
                  </a:lnTo>
                  <a:lnTo>
                    <a:pt x="0" y="3393"/>
                  </a:lnTo>
                  <a:lnTo>
                    <a:pt x="0" y="2463"/>
                  </a:lnTo>
                  <a:lnTo>
                    <a:pt x="3" y="2433"/>
                  </a:lnTo>
                  <a:lnTo>
                    <a:pt x="14" y="2404"/>
                  </a:lnTo>
                  <a:lnTo>
                    <a:pt x="33" y="2381"/>
                  </a:lnTo>
                  <a:lnTo>
                    <a:pt x="57" y="2363"/>
                  </a:lnTo>
                  <a:lnTo>
                    <a:pt x="83" y="2351"/>
                  </a:lnTo>
                  <a:lnTo>
                    <a:pt x="115" y="2347"/>
                  </a:lnTo>
                  <a:lnTo>
                    <a:pt x="355" y="2347"/>
                  </a:lnTo>
                  <a:lnTo>
                    <a:pt x="355" y="2061"/>
                  </a:lnTo>
                  <a:lnTo>
                    <a:pt x="361" y="2024"/>
                  </a:lnTo>
                  <a:lnTo>
                    <a:pt x="375" y="1992"/>
                  </a:lnTo>
                  <a:lnTo>
                    <a:pt x="398" y="1965"/>
                  </a:lnTo>
                  <a:lnTo>
                    <a:pt x="426" y="1944"/>
                  </a:lnTo>
                  <a:lnTo>
                    <a:pt x="460" y="1933"/>
                  </a:lnTo>
                  <a:lnTo>
                    <a:pt x="464" y="1931"/>
                  </a:lnTo>
                  <a:lnTo>
                    <a:pt x="474" y="1929"/>
                  </a:lnTo>
                  <a:lnTo>
                    <a:pt x="490" y="1929"/>
                  </a:lnTo>
                  <a:lnTo>
                    <a:pt x="510" y="1929"/>
                  </a:lnTo>
                  <a:lnTo>
                    <a:pt x="537" y="1929"/>
                  </a:lnTo>
                  <a:lnTo>
                    <a:pt x="574" y="1929"/>
                  </a:lnTo>
                  <a:lnTo>
                    <a:pt x="622" y="1929"/>
                  </a:lnTo>
                  <a:lnTo>
                    <a:pt x="624" y="1924"/>
                  </a:lnTo>
                  <a:lnTo>
                    <a:pt x="629" y="1912"/>
                  </a:lnTo>
                  <a:lnTo>
                    <a:pt x="636" y="1888"/>
                  </a:lnTo>
                  <a:lnTo>
                    <a:pt x="647" y="1858"/>
                  </a:lnTo>
                  <a:lnTo>
                    <a:pt x="661" y="1819"/>
                  </a:lnTo>
                  <a:lnTo>
                    <a:pt x="677" y="1775"/>
                  </a:lnTo>
                  <a:lnTo>
                    <a:pt x="697" y="1725"/>
                  </a:lnTo>
                  <a:lnTo>
                    <a:pt x="716" y="1668"/>
                  </a:lnTo>
                  <a:lnTo>
                    <a:pt x="739" y="1607"/>
                  </a:lnTo>
                  <a:lnTo>
                    <a:pt x="762" y="1542"/>
                  </a:lnTo>
                  <a:lnTo>
                    <a:pt x="787" y="1472"/>
                  </a:lnTo>
                  <a:lnTo>
                    <a:pt x="812" y="1401"/>
                  </a:lnTo>
                  <a:lnTo>
                    <a:pt x="841" y="1326"/>
                  </a:lnTo>
                  <a:lnTo>
                    <a:pt x="867" y="1250"/>
                  </a:lnTo>
                  <a:lnTo>
                    <a:pt x="896" y="1174"/>
                  </a:lnTo>
                  <a:lnTo>
                    <a:pt x="923" y="1095"/>
                  </a:lnTo>
                  <a:lnTo>
                    <a:pt x="951" y="1017"/>
                  </a:lnTo>
                  <a:lnTo>
                    <a:pt x="978" y="941"/>
                  </a:lnTo>
                  <a:lnTo>
                    <a:pt x="1006" y="864"/>
                  </a:lnTo>
                  <a:lnTo>
                    <a:pt x="1031" y="791"/>
                  </a:lnTo>
                  <a:lnTo>
                    <a:pt x="1058" y="720"/>
                  </a:lnTo>
                  <a:lnTo>
                    <a:pt x="1081" y="653"/>
                  </a:lnTo>
                  <a:lnTo>
                    <a:pt x="1104" y="587"/>
                  </a:lnTo>
                  <a:lnTo>
                    <a:pt x="1125" y="528"/>
                  </a:lnTo>
                  <a:lnTo>
                    <a:pt x="1143" y="473"/>
                  </a:lnTo>
                  <a:lnTo>
                    <a:pt x="1166" y="413"/>
                  </a:lnTo>
                  <a:lnTo>
                    <a:pt x="1189" y="356"/>
                  </a:lnTo>
                  <a:lnTo>
                    <a:pt x="1216" y="300"/>
                  </a:lnTo>
                  <a:lnTo>
                    <a:pt x="1246" y="249"/>
                  </a:lnTo>
                  <a:lnTo>
                    <a:pt x="1278" y="201"/>
                  </a:lnTo>
                  <a:lnTo>
                    <a:pt x="1312" y="156"/>
                  </a:lnTo>
                  <a:lnTo>
                    <a:pt x="1351" y="117"/>
                  </a:lnTo>
                  <a:lnTo>
                    <a:pt x="1394" y="84"/>
                  </a:lnTo>
                  <a:lnTo>
                    <a:pt x="1438" y="53"/>
                  </a:lnTo>
                  <a:lnTo>
                    <a:pt x="1488" y="30"/>
                  </a:lnTo>
                  <a:lnTo>
                    <a:pt x="1543" y="14"/>
                  </a:lnTo>
                  <a:lnTo>
                    <a:pt x="1600" y="4"/>
                  </a:lnTo>
                  <a:lnTo>
                    <a:pt x="1664"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7" name="Freeform 126"/>
            <p:cNvSpPr>
              <a:spLocks/>
            </p:cNvSpPr>
            <p:nvPr/>
          </p:nvSpPr>
          <p:spPr bwMode="auto">
            <a:xfrm>
              <a:off x="8437" y="1341"/>
              <a:ext cx="1000" cy="1945"/>
            </a:xfrm>
            <a:custGeom>
              <a:avLst/>
              <a:gdLst>
                <a:gd name="T0" fmla="*/ 242 w 2000"/>
                <a:gd name="T1" fmla="*/ 20 h 3891"/>
                <a:gd name="T2" fmla="*/ 315 w 2000"/>
                <a:gd name="T3" fmla="*/ 100 h 3891"/>
                <a:gd name="T4" fmla="*/ 864 w 2000"/>
                <a:gd name="T5" fmla="*/ 868 h 3891"/>
                <a:gd name="T6" fmla="*/ 1727 w 2000"/>
                <a:gd name="T7" fmla="*/ 888 h 3891"/>
                <a:gd name="T8" fmla="*/ 1880 w 2000"/>
                <a:gd name="T9" fmla="*/ 982 h 3891"/>
                <a:gd name="T10" fmla="*/ 1974 w 2000"/>
                <a:gd name="T11" fmla="*/ 1133 h 3891"/>
                <a:gd name="T12" fmla="*/ 2000 w 2000"/>
                <a:gd name="T13" fmla="*/ 2463 h 3891"/>
                <a:gd name="T14" fmla="*/ 1965 w 2000"/>
                <a:gd name="T15" fmla="*/ 2566 h 3891"/>
                <a:gd name="T16" fmla="*/ 1874 w 2000"/>
                <a:gd name="T17" fmla="*/ 2623 h 3891"/>
                <a:gd name="T18" fmla="*/ 1798 w 2000"/>
                <a:gd name="T19" fmla="*/ 2625 h 3891"/>
                <a:gd name="T20" fmla="*/ 1707 w 2000"/>
                <a:gd name="T21" fmla="*/ 2568 h 3891"/>
                <a:gd name="T22" fmla="*/ 1671 w 2000"/>
                <a:gd name="T23" fmla="*/ 2465 h 3891"/>
                <a:gd name="T24" fmla="*/ 1648 w 2000"/>
                <a:gd name="T25" fmla="*/ 1227 h 3891"/>
                <a:gd name="T26" fmla="*/ 1600 w 2000"/>
                <a:gd name="T27" fmla="*/ 1240 h 3891"/>
                <a:gd name="T28" fmla="*/ 1600 w 2000"/>
                <a:gd name="T29" fmla="*/ 3694 h 3891"/>
                <a:gd name="T30" fmla="*/ 1556 w 2000"/>
                <a:gd name="T31" fmla="*/ 3816 h 3891"/>
                <a:gd name="T32" fmla="*/ 1447 w 2000"/>
                <a:gd name="T33" fmla="*/ 3886 h 3891"/>
                <a:gd name="T34" fmla="*/ 1316 w 2000"/>
                <a:gd name="T35" fmla="*/ 3871 h 3891"/>
                <a:gd name="T36" fmla="*/ 1225 w 2000"/>
                <a:gd name="T37" fmla="*/ 3781 h 3891"/>
                <a:gd name="T38" fmla="*/ 1206 w 2000"/>
                <a:gd name="T39" fmla="*/ 3542 h 3891"/>
                <a:gd name="T40" fmla="*/ 1206 w 2000"/>
                <a:gd name="T41" fmla="*/ 3162 h 3891"/>
                <a:gd name="T42" fmla="*/ 1206 w 2000"/>
                <a:gd name="T43" fmla="*/ 2883 h 3891"/>
                <a:gd name="T44" fmla="*/ 1206 w 2000"/>
                <a:gd name="T45" fmla="*/ 2687 h 3891"/>
                <a:gd name="T46" fmla="*/ 1206 w 2000"/>
                <a:gd name="T47" fmla="*/ 2561 h 3891"/>
                <a:gd name="T48" fmla="*/ 1206 w 2000"/>
                <a:gd name="T49" fmla="*/ 2490 h 3891"/>
                <a:gd name="T50" fmla="*/ 1206 w 2000"/>
                <a:gd name="T51" fmla="*/ 2456 h 3891"/>
                <a:gd name="T52" fmla="*/ 1206 w 2000"/>
                <a:gd name="T53" fmla="*/ 2445 h 3891"/>
                <a:gd name="T54" fmla="*/ 1206 w 2000"/>
                <a:gd name="T55" fmla="*/ 2445 h 3891"/>
                <a:gd name="T56" fmla="*/ 1118 w 2000"/>
                <a:gd name="T57" fmla="*/ 2445 h 3891"/>
                <a:gd name="T58" fmla="*/ 1120 w 2000"/>
                <a:gd name="T59" fmla="*/ 2445 h 3891"/>
                <a:gd name="T60" fmla="*/ 1120 w 2000"/>
                <a:gd name="T61" fmla="*/ 2454 h 3891"/>
                <a:gd name="T62" fmla="*/ 1120 w 2000"/>
                <a:gd name="T63" fmla="*/ 2486 h 3891"/>
                <a:gd name="T64" fmla="*/ 1120 w 2000"/>
                <a:gd name="T65" fmla="*/ 2557 h 3891"/>
                <a:gd name="T66" fmla="*/ 1120 w 2000"/>
                <a:gd name="T67" fmla="*/ 2684 h 3891"/>
                <a:gd name="T68" fmla="*/ 1120 w 2000"/>
                <a:gd name="T69" fmla="*/ 2879 h 3891"/>
                <a:gd name="T70" fmla="*/ 1120 w 2000"/>
                <a:gd name="T71" fmla="*/ 3160 h 3891"/>
                <a:gd name="T72" fmla="*/ 1120 w 2000"/>
                <a:gd name="T73" fmla="*/ 3541 h 3891"/>
                <a:gd name="T74" fmla="*/ 1099 w 2000"/>
                <a:gd name="T75" fmla="*/ 3781 h 3891"/>
                <a:gd name="T76" fmla="*/ 1008 w 2000"/>
                <a:gd name="T77" fmla="*/ 3871 h 3891"/>
                <a:gd name="T78" fmla="*/ 877 w 2000"/>
                <a:gd name="T79" fmla="*/ 3886 h 3891"/>
                <a:gd name="T80" fmla="*/ 768 w 2000"/>
                <a:gd name="T81" fmla="*/ 3816 h 3891"/>
                <a:gd name="T82" fmla="*/ 725 w 2000"/>
                <a:gd name="T83" fmla="*/ 3694 h 3891"/>
                <a:gd name="T84" fmla="*/ 190 w 2000"/>
                <a:gd name="T85" fmla="*/ 959 h 3891"/>
                <a:gd name="T86" fmla="*/ 128 w 2000"/>
                <a:gd name="T87" fmla="*/ 882 h 3891"/>
                <a:gd name="T88" fmla="*/ 0 w 2000"/>
                <a:gd name="T89" fmla="*/ 155 h 3891"/>
                <a:gd name="T90" fmla="*/ 39 w 2000"/>
                <a:gd name="T91" fmla="*/ 55 h 3891"/>
                <a:gd name="T92" fmla="*/ 135 w 2000"/>
                <a:gd name="T93" fmla="*/ 2 h 3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0" h="3891">
                  <a:moveTo>
                    <a:pt x="172" y="0"/>
                  </a:moveTo>
                  <a:lnTo>
                    <a:pt x="208" y="6"/>
                  </a:lnTo>
                  <a:lnTo>
                    <a:pt x="242" y="20"/>
                  </a:lnTo>
                  <a:lnTo>
                    <a:pt x="272" y="41"/>
                  </a:lnTo>
                  <a:lnTo>
                    <a:pt x="297" y="68"/>
                  </a:lnTo>
                  <a:lnTo>
                    <a:pt x="315" y="100"/>
                  </a:lnTo>
                  <a:lnTo>
                    <a:pt x="325" y="135"/>
                  </a:lnTo>
                  <a:lnTo>
                    <a:pt x="425" y="699"/>
                  </a:lnTo>
                  <a:lnTo>
                    <a:pt x="864" y="868"/>
                  </a:lnTo>
                  <a:lnTo>
                    <a:pt x="1604" y="868"/>
                  </a:lnTo>
                  <a:lnTo>
                    <a:pt x="1668" y="873"/>
                  </a:lnTo>
                  <a:lnTo>
                    <a:pt x="1727" y="888"/>
                  </a:lnTo>
                  <a:lnTo>
                    <a:pt x="1782" y="911"/>
                  </a:lnTo>
                  <a:lnTo>
                    <a:pt x="1833" y="943"/>
                  </a:lnTo>
                  <a:lnTo>
                    <a:pt x="1880" y="982"/>
                  </a:lnTo>
                  <a:lnTo>
                    <a:pt x="1917" y="1026"/>
                  </a:lnTo>
                  <a:lnTo>
                    <a:pt x="1949" y="1078"/>
                  </a:lnTo>
                  <a:lnTo>
                    <a:pt x="1974" y="1133"/>
                  </a:lnTo>
                  <a:lnTo>
                    <a:pt x="1988" y="1192"/>
                  </a:lnTo>
                  <a:lnTo>
                    <a:pt x="1993" y="1256"/>
                  </a:lnTo>
                  <a:lnTo>
                    <a:pt x="2000" y="2463"/>
                  </a:lnTo>
                  <a:lnTo>
                    <a:pt x="1995" y="2500"/>
                  </a:lnTo>
                  <a:lnTo>
                    <a:pt x="1983" y="2536"/>
                  </a:lnTo>
                  <a:lnTo>
                    <a:pt x="1965" y="2566"/>
                  </a:lnTo>
                  <a:lnTo>
                    <a:pt x="1938" y="2591"/>
                  </a:lnTo>
                  <a:lnTo>
                    <a:pt x="1908" y="2611"/>
                  </a:lnTo>
                  <a:lnTo>
                    <a:pt x="1874" y="2623"/>
                  </a:lnTo>
                  <a:lnTo>
                    <a:pt x="1837" y="2628"/>
                  </a:lnTo>
                  <a:lnTo>
                    <a:pt x="1835" y="2628"/>
                  </a:lnTo>
                  <a:lnTo>
                    <a:pt x="1798" y="2625"/>
                  </a:lnTo>
                  <a:lnTo>
                    <a:pt x="1764" y="2612"/>
                  </a:lnTo>
                  <a:lnTo>
                    <a:pt x="1732" y="2593"/>
                  </a:lnTo>
                  <a:lnTo>
                    <a:pt x="1707" y="2568"/>
                  </a:lnTo>
                  <a:lnTo>
                    <a:pt x="1687" y="2538"/>
                  </a:lnTo>
                  <a:lnTo>
                    <a:pt x="1675" y="2502"/>
                  </a:lnTo>
                  <a:lnTo>
                    <a:pt x="1671" y="2465"/>
                  </a:lnTo>
                  <a:lnTo>
                    <a:pt x="1664" y="1256"/>
                  </a:lnTo>
                  <a:lnTo>
                    <a:pt x="1661" y="1240"/>
                  </a:lnTo>
                  <a:lnTo>
                    <a:pt x="1648" y="1227"/>
                  </a:lnTo>
                  <a:lnTo>
                    <a:pt x="1631" y="1222"/>
                  </a:lnTo>
                  <a:lnTo>
                    <a:pt x="1613" y="1227"/>
                  </a:lnTo>
                  <a:lnTo>
                    <a:pt x="1600" y="1240"/>
                  </a:lnTo>
                  <a:lnTo>
                    <a:pt x="1597" y="1258"/>
                  </a:lnTo>
                  <a:lnTo>
                    <a:pt x="1600" y="2812"/>
                  </a:lnTo>
                  <a:lnTo>
                    <a:pt x="1600" y="3694"/>
                  </a:lnTo>
                  <a:lnTo>
                    <a:pt x="1595" y="3738"/>
                  </a:lnTo>
                  <a:lnTo>
                    <a:pt x="1579" y="3781"/>
                  </a:lnTo>
                  <a:lnTo>
                    <a:pt x="1556" y="3816"/>
                  </a:lnTo>
                  <a:lnTo>
                    <a:pt x="1526" y="3848"/>
                  </a:lnTo>
                  <a:lnTo>
                    <a:pt x="1488" y="3871"/>
                  </a:lnTo>
                  <a:lnTo>
                    <a:pt x="1447" y="3886"/>
                  </a:lnTo>
                  <a:lnTo>
                    <a:pt x="1403" y="3891"/>
                  </a:lnTo>
                  <a:lnTo>
                    <a:pt x="1357" y="3886"/>
                  </a:lnTo>
                  <a:lnTo>
                    <a:pt x="1316" y="3871"/>
                  </a:lnTo>
                  <a:lnTo>
                    <a:pt x="1279" y="3848"/>
                  </a:lnTo>
                  <a:lnTo>
                    <a:pt x="1248" y="3816"/>
                  </a:lnTo>
                  <a:lnTo>
                    <a:pt x="1225" y="3781"/>
                  </a:lnTo>
                  <a:lnTo>
                    <a:pt x="1209" y="3738"/>
                  </a:lnTo>
                  <a:lnTo>
                    <a:pt x="1206" y="3694"/>
                  </a:lnTo>
                  <a:lnTo>
                    <a:pt x="1206" y="3542"/>
                  </a:lnTo>
                  <a:lnTo>
                    <a:pt x="1206" y="3404"/>
                  </a:lnTo>
                  <a:lnTo>
                    <a:pt x="1206" y="3278"/>
                  </a:lnTo>
                  <a:lnTo>
                    <a:pt x="1206" y="3162"/>
                  </a:lnTo>
                  <a:lnTo>
                    <a:pt x="1206" y="3059"/>
                  </a:lnTo>
                  <a:lnTo>
                    <a:pt x="1206" y="2966"/>
                  </a:lnTo>
                  <a:lnTo>
                    <a:pt x="1206" y="2883"/>
                  </a:lnTo>
                  <a:lnTo>
                    <a:pt x="1206" y="2808"/>
                  </a:lnTo>
                  <a:lnTo>
                    <a:pt x="1206" y="2744"/>
                  </a:lnTo>
                  <a:lnTo>
                    <a:pt x="1206" y="2687"/>
                  </a:lnTo>
                  <a:lnTo>
                    <a:pt x="1206" y="2637"/>
                  </a:lnTo>
                  <a:lnTo>
                    <a:pt x="1206" y="2596"/>
                  </a:lnTo>
                  <a:lnTo>
                    <a:pt x="1206" y="2561"/>
                  </a:lnTo>
                  <a:lnTo>
                    <a:pt x="1206" y="2532"/>
                  </a:lnTo>
                  <a:lnTo>
                    <a:pt x="1206" y="2508"/>
                  </a:lnTo>
                  <a:lnTo>
                    <a:pt x="1206" y="2490"/>
                  </a:lnTo>
                  <a:lnTo>
                    <a:pt x="1206" y="2474"/>
                  </a:lnTo>
                  <a:lnTo>
                    <a:pt x="1206" y="2463"/>
                  </a:lnTo>
                  <a:lnTo>
                    <a:pt x="1206" y="2456"/>
                  </a:lnTo>
                  <a:lnTo>
                    <a:pt x="1206" y="2451"/>
                  </a:lnTo>
                  <a:lnTo>
                    <a:pt x="1206" y="2447"/>
                  </a:lnTo>
                  <a:lnTo>
                    <a:pt x="1206" y="2445"/>
                  </a:lnTo>
                  <a:lnTo>
                    <a:pt x="1206" y="2445"/>
                  </a:lnTo>
                  <a:lnTo>
                    <a:pt x="1206" y="2445"/>
                  </a:lnTo>
                  <a:lnTo>
                    <a:pt x="1206" y="2445"/>
                  </a:lnTo>
                  <a:lnTo>
                    <a:pt x="1206" y="2444"/>
                  </a:lnTo>
                  <a:lnTo>
                    <a:pt x="1118" y="2444"/>
                  </a:lnTo>
                  <a:lnTo>
                    <a:pt x="1118" y="2445"/>
                  </a:lnTo>
                  <a:lnTo>
                    <a:pt x="1120" y="2445"/>
                  </a:lnTo>
                  <a:lnTo>
                    <a:pt x="1120" y="2445"/>
                  </a:lnTo>
                  <a:lnTo>
                    <a:pt x="1120" y="2445"/>
                  </a:lnTo>
                  <a:lnTo>
                    <a:pt x="1120" y="2447"/>
                  </a:lnTo>
                  <a:lnTo>
                    <a:pt x="1120" y="2451"/>
                  </a:lnTo>
                  <a:lnTo>
                    <a:pt x="1120" y="2454"/>
                  </a:lnTo>
                  <a:lnTo>
                    <a:pt x="1120" y="2461"/>
                  </a:lnTo>
                  <a:lnTo>
                    <a:pt x="1120" y="2472"/>
                  </a:lnTo>
                  <a:lnTo>
                    <a:pt x="1120" y="2486"/>
                  </a:lnTo>
                  <a:lnTo>
                    <a:pt x="1120" y="2506"/>
                  </a:lnTo>
                  <a:lnTo>
                    <a:pt x="1120" y="2529"/>
                  </a:lnTo>
                  <a:lnTo>
                    <a:pt x="1120" y="2557"/>
                  </a:lnTo>
                  <a:lnTo>
                    <a:pt x="1120" y="2593"/>
                  </a:lnTo>
                  <a:lnTo>
                    <a:pt x="1120" y="2634"/>
                  </a:lnTo>
                  <a:lnTo>
                    <a:pt x="1120" y="2684"/>
                  </a:lnTo>
                  <a:lnTo>
                    <a:pt x="1120" y="2741"/>
                  </a:lnTo>
                  <a:lnTo>
                    <a:pt x="1120" y="2805"/>
                  </a:lnTo>
                  <a:lnTo>
                    <a:pt x="1120" y="2879"/>
                  </a:lnTo>
                  <a:lnTo>
                    <a:pt x="1120" y="2963"/>
                  </a:lnTo>
                  <a:lnTo>
                    <a:pt x="1120" y="3055"/>
                  </a:lnTo>
                  <a:lnTo>
                    <a:pt x="1120" y="3160"/>
                  </a:lnTo>
                  <a:lnTo>
                    <a:pt x="1120" y="3276"/>
                  </a:lnTo>
                  <a:lnTo>
                    <a:pt x="1120" y="3402"/>
                  </a:lnTo>
                  <a:lnTo>
                    <a:pt x="1120" y="3541"/>
                  </a:lnTo>
                  <a:lnTo>
                    <a:pt x="1120" y="3694"/>
                  </a:lnTo>
                  <a:lnTo>
                    <a:pt x="1115" y="3738"/>
                  </a:lnTo>
                  <a:lnTo>
                    <a:pt x="1099" y="3781"/>
                  </a:lnTo>
                  <a:lnTo>
                    <a:pt x="1076" y="3816"/>
                  </a:lnTo>
                  <a:lnTo>
                    <a:pt x="1046" y="3848"/>
                  </a:lnTo>
                  <a:lnTo>
                    <a:pt x="1008" y="3871"/>
                  </a:lnTo>
                  <a:lnTo>
                    <a:pt x="967" y="3886"/>
                  </a:lnTo>
                  <a:lnTo>
                    <a:pt x="923" y="3891"/>
                  </a:lnTo>
                  <a:lnTo>
                    <a:pt x="877" y="3886"/>
                  </a:lnTo>
                  <a:lnTo>
                    <a:pt x="836" y="3871"/>
                  </a:lnTo>
                  <a:lnTo>
                    <a:pt x="798" y="3848"/>
                  </a:lnTo>
                  <a:lnTo>
                    <a:pt x="768" y="3816"/>
                  </a:lnTo>
                  <a:lnTo>
                    <a:pt x="745" y="3781"/>
                  </a:lnTo>
                  <a:lnTo>
                    <a:pt x="731" y="3738"/>
                  </a:lnTo>
                  <a:lnTo>
                    <a:pt x="725" y="3694"/>
                  </a:lnTo>
                  <a:lnTo>
                    <a:pt x="725" y="1167"/>
                  </a:lnTo>
                  <a:lnTo>
                    <a:pt x="220" y="975"/>
                  </a:lnTo>
                  <a:lnTo>
                    <a:pt x="190" y="959"/>
                  </a:lnTo>
                  <a:lnTo>
                    <a:pt x="164" y="937"/>
                  </a:lnTo>
                  <a:lnTo>
                    <a:pt x="142" y="913"/>
                  </a:lnTo>
                  <a:lnTo>
                    <a:pt x="128" y="882"/>
                  </a:lnTo>
                  <a:lnTo>
                    <a:pt x="117" y="849"/>
                  </a:lnTo>
                  <a:lnTo>
                    <a:pt x="2" y="192"/>
                  </a:lnTo>
                  <a:lnTo>
                    <a:pt x="0" y="155"/>
                  </a:lnTo>
                  <a:lnTo>
                    <a:pt x="5" y="119"/>
                  </a:lnTo>
                  <a:lnTo>
                    <a:pt x="20" y="86"/>
                  </a:lnTo>
                  <a:lnTo>
                    <a:pt x="39" y="55"/>
                  </a:lnTo>
                  <a:lnTo>
                    <a:pt x="66" y="31"/>
                  </a:lnTo>
                  <a:lnTo>
                    <a:pt x="98" y="13"/>
                  </a:lnTo>
                  <a:lnTo>
                    <a:pt x="135" y="2"/>
                  </a:lnTo>
                  <a:lnTo>
                    <a:pt x="172"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8" name="Freeform 127"/>
            <p:cNvSpPr>
              <a:spLocks/>
            </p:cNvSpPr>
            <p:nvPr/>
          </p:nvSpPr>
          <p:spPr bwMode="auto">
            <a:xfrm>
              <a:off x="8807" y="1286"/>
              <a:ext cx="425" cy="425"/>
            </a:xfrm>
            <a:custGeom>
              <a:avLst/>
              <a:gdLst>
                <a:gd name="T0" fmla="*/ 425 w 850"/>
                <a:gd name="T1" fmla="*/ 0 h 852"/>
                <a:gd name="T2" fmla="*/ 494 w 850"/>
                <a:gd name="T3" fmla="*/ 5 h 852"/>
                <a:gd name="T4" fmla="*/ 558 w 850"/>
                <a:gd name="T5" fmla="*/ 21 h 852"/>
                <a:gd name="T6" fmla="*/ 620 w 850"/>
                <a:gd name="T7" fmla="*/ 48 h 852"/>
                <a:gd name="T8" fmla="*/ 675 w 850"/>
                <a:gd name="T9" fmla="*/ 82 h 852"/>
                <a:gd name="T10" fmla="*/ 725 w 850"/>
                <a:gd name="T11" fmla="*/ 125 h 852"/>
                <a:gd name="T12" fmla="*/ 768 w 850"/>
                <a:gd name="T13" fmla="*/ 174 h 852"/>
                <a:gd name="T14" fmla="*/ 802 w 850"/>
                <a:gd name="T15" fmla="*/ 231 h 852"/>
                <a:gd name="T16" fmla="*/ 828 w 850"/>
                <a:gd name="T17" fmla="*/ 292 h 852"/>
                <a:gd name="T18" fmla="*/ 844 w 850"/>
                <a:gd name="T19" fmla="*/ 358 h 852"/>
                <a:gd name="T20" fmla="*/ 850 w 850"/>
                <a:gd name="T21" fmla="*/ 425 h 852"/>
                <a:gd name="T22" fmla="*/ 844 w 850"/>
                <a:gd name="T23" fmla="*/ 494 h 852"/>
                <a:gd name="T24" fmla="*/ 828 w 850"/>
                <a:gd name="T25" fmla="*/ 558 h 852"/>
                <a:gd name="T26" fmla="*/ 803 w 850"/>
                <a:gd name="T27" fmla="*/ 617 h 852"/>
                <a:gd name="T28" fmla="*/ 771 w 850"/>
                <a:gd name="T29" fmla="*/ 672 h 852"/>
                <a:gd name="T30" fmla="*/ 731 w 850"/>
                <a:gd name="T31" fmla="*/ 722 h 852"/>
                <a:gd name="T32" fmla="*/ 690 w 850"/>
                <a:gd name="T33" fmla="*/ 759 h 852"/>
                <a:gd name="T34" fmla="*/ 643 w 850"/>
                <a:gd name="T35" fmla="*/ 791 h 852"/>
                <a:gd name="T36" fmla="*/ 594 w 850"/>
                <a:gd name="T37" fmla="*/ 816 h 852"/>
                <a:gd name="T38" fmla="*/ 540 w 850"/>
                <a:gd name="T39" fmla="*/ 836 h 852"/>
                <a:gd name="T40" fmla="*/ 483 w 850"/>
                <a:gd name="T41" fmla="*/ 848 h 852"/>
                <a:gd name="T42" fmla="*/ 425 w 850"/>
                <a:gd name="T43" fmla="*/ 852 h 852"/>
                <a:gd name="T44" fmla="*/ 359 w 850"/>
                <a:gd name="T45" fmla="*/ 847 h 852"/>
                <a:gd name="T46" fmla="*/ 295 w 850"/>
                <a:gd name="T47" fmla="*/ 832 h 852"/>
                <a:gd name="T48" fmla="*/ 236 w 850"/>
                <a:gd name="T49" fmla="*/ 807 h 852"/>
                <a:gd name="T50" fmla="*/ 183 w 850"/>
                <a:gd name="T51" fmla="*/ 775 h 852"/>
                <a:gd name="T52" fmla="*/ 135 w 850"/>
                <a:gd name="T53" fmla="*/ 736 h 852"/>
                <a:gd name="T54" fmla="*/ 92 w 850"/>
                <a:gd name="T55" fmla="*/ 692 h 852"/>
                <a:gd name="T56" fmla="*/ 60 w 850"/>
                <a:gd name="T57" fmla="*/ 646 h 852"/>
                <a:gd name="T58" fmla="*/ 34 w 850"/>
                <a:gd name="T59" fmla="*/ 596 h 852"/>
                <a:gd name="T60" fmla="*/ 16 w 850"/>
                <a:gd name="T61" fmla="*/ 542 h 852"/>
                <a:gd name="T62" fmla="*/ 3 w 850"/>
                <a:gd name="T63" fmla="*/ 486 h 852"/>
                <a:gd name="T64" fmla="*/ 0 w 850"/>
                <a:gd name="T65" fmla="*/ 425 h 852"/>
                <a:gd name="T66" fmla="*/ 5 w 850"/>
                <a:gd name="T67" fmla="*/ 358 h 852"/>
                <a:gd name="T68" fmla="*/ 21 w 850"/>
                <a:gd name="T69" fmla="*/ 292 h 852"/>
                <a:gd name="T70" fmla="*/ 46 w 850"/>
                <a:gd name="T71" fmla="*/ 231 h 852"/>
                <a:gd name="T72" fmla="*/ 82 w 850"/>
                <a:gd name="T73" fmla="*/ 174 h 852"/>
                <a:gd name="T74" fmla="*/ 124 w 850"/>
                <a:gd name="T75" fmla="*/ 125 h 852"/>
                <a:gd name="T76" fmla="*/ 174 w 850"/>
                <a:gd name="T77" fmla="*/ 82 h 852"/>
                <a:gd name="T78" fmla="*/ 229 w 850"/>
                <a:gd name="T79" fmla="*/ 48 h 852"/>
                <a:gd name="T80" fmla="*/ 290 w 850"/>
                <a:gd name="T81" fmla="*/ 21 h 852"/>
                <a:gd name="T82" fmla="*/ 355 w 850"/>
                <a:gd name="T83" fmla="*/ 5 h 852"/>
                <a:gd name="T84" fmla="*/ 425 w 850"/>
                <a:gd name="T85"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852">
                  <a:moveTo>
                    <a:pt x="425" y="0"/>
                  </a:moveTo>
                  <a:lnTo>
                    <a:pt x="494" y="5"/>
                  </a:lnTo>
                  <a:lnTo>
                    <a:pt x="558" y="21"/>
                  </a:lnTo>
                  <a:lnTo>
                    <a:pt x="620" y="48"/>
                  </a:lnTo>
                  <a:lnTo>
                    <a:pt x="675" y="82"/>
                  </a:lnTo>
                  <a:lnTo>
                    <a:pt x="725" y="125"/>
                  </a:lnTo>
                  <a:lnTo>
                    <a:pt x="768" y="174"/>
                  </a:lnTo>
                  <a:lnTo>
                    <a:pt x="802" y="231"/>
                  </a:lnTo>
                  <a:lnTo>
                    <a:pt x="828" y="292"/>
                  </a:lnTo>
                  <a:lnTo>
                    <a:pt x="844" y="358"/>
                  </a:lnTo>
                  <a:lnTo>
                    <a:pt x="850" y="425"/>
                  </a:lnTo>
                  <a:lnTo>
                    <a:pt x="844" y="494"/>
                  </a:lnTo>
                  <a:lnTo>
                    <a:pt x="828" y="558"/>
                  </a:lnTo>
                  <a:lnTo>
                    <a:pt x="803" y="617"/>
                  </a:lnTo>
                  <a:lnTo>
                    <a:pt x="771" y="672"/>
                  </a:lnTo>
                  <a:lnTo>
                    <a:pt x="731" y="722"/>
                  </a:lnTo>
                  <a:lnTo>
                    <a:pt x="690" y="759"/>
                  </a:lnTo>
                  <a:lnTo>
                    <a:pt x="643" y="791"/>
                  </a:lnTo>
                  <a:lnTo>
                    <a:pt x="594" y="816"/>
                  </a:lnTo>
                  <a:lnTo>
                    <a:pt x="540" y="836"/>
                  </a:lnTo>
                  <a:lnTo>
                    <a:pt x="483" y="848"/>
                  </a:lnTo>
                  <a:lnTo>
                    <a:pt x="425" y="852"/>
                  </a:lnTo>
                  <a:lnTo>
                    <a:pt x="359" y="847"/>
                  </a:lnTo>
                  <a:lnTo>
                    <a:pt x="295" y="832"/>
                  </a:lnTo>
                  <a:lnTo>
                    <a:pt x="236" y="807"/>
                  </a:lnTo>
                  <a:lnTo>
                    <a:pt x="183" y="775"/>
                  </a:lnTo>
                  <a:lnTo>
                    <a:pt x="135" y="736"/>
                  </a:lnTo>
                  <a:lnTo>
                    <a:pt x="92" y="692"/>
                  </a:lnTo>
                  <a:lnTo>
                    <a:pt x="60" y="646"/>
                  </a:lnTo>
                  <a:lnTo>
                    <a:pt x="34" y="596"/>
                  </a:lnTo>
                  <a:lnTo>
                    <a:pt x="16" y="542"/>
                  </a:lnTo>
                  <a:lnTo>
                    <a:pt x="3" y="486"/>
                  </a:lnTo>
                  <a:lnTo>
                    <a:pt x="0" y="425"/>
                  </a:lnTo>
                  <a:lnTo>
                    <a:pt x="5" y="358"/>
                  </a:lnTo>
                  <a:lnTo>
                    <a:pt x="21" y="292"/>
                  </a:lnTo>
                  <a:lnTo>
                    <a:pt x="46" y="231"/>
                  </a:lnTo>
                  <a:lnTo>
                    <a:pt x="82" y="174"/>
                  </a:lnTo>
                  <a:lnTo>
                    <a:pt x="124" y="125"/>
                  </a:lnTo>
                  <a:lnTo>
                    <a:pt x="174" y="82"/>
                  </a:lnTo>
                  <a:lnTo>
                    <a:pt x="229" y="48"/>
                  </a:lnTo>
                  <a:lnTo>
                    <a:pt x="290" y="21"/>
                  </a:lnTo>
                  <a:lnTo>
                    <a:pt x="355" y="5"/>
                  </a:lnTo>
                  <a:lnTo>
                    <a:pt x="425"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sp>
          <p:nvSpPr>
            <p:cNvPr id="289" name="Freeform 128"/>
            <p:cNvSpPr>
              <a:spLocks/>
            </p:cNvSpPr>
            <p:nvPr/>
          </p:nvSpPr>
          <p:spPr bwMode="auto">
            <a:xfrm>
              <a:off x="10395" y="481"/>
              <a:ext cx="459" cy="459"/>
            </a:xfrm>
            <a:custGeom>
              <a:avLst/>
              <a:gdLst>
                <a:gd name="T0" fmla="*/ 460 w 919"/>
                <a:gd name="T1" fmla="*/ 0 h 917"/>
                <a:gd name="T2" fmla="*/ 528 w 919"/>
                <a:gd name="T3" fmla="*/ 5 h 917"/>
                <a:gd name="T4" fmla="*/ 592 w 919"/>
                <a:gd name="T5" fmla="*/ 19 h 917"/>
                <a:gd name="T6" fmla="*/ 652 w 919"/>
                <a:gd name="T7" fmla="*/ 43 h 917"/>
                <a:gd name="T8" fmla="*/ 709 w 919"/>
                <a:gd name="T9" fmla="*/ 75 h 917"/>
                <a:gd name="T10" fmla="*/ 761 w 919"/>
                <a:gd name="T11" fmla="*/ 112 h 917"/>
                <a:gd name="T12" fmla="*/ 805 w 919"/>
                <a:gd name="T13" fmla="*/ 158 h 917"/>
                <a:gd name="T14" fmla="*/ 844 w 919"/>
                <a:gd name="T15" fmla="*/ 210 h 917"/>
                <a:gd name="T16" fmla="*/ 876 w 919"/>
                <a:gd name="T17" fmla="*/ 265 h 917"/>
                <a:gd name="T18" fmla="*/ 899 w 919"/>
                <a:gd name="T19" fmla="*/ 327 h 917"/>
                <a:gd name="T20" fmla="*/ 914 w 919"/>
                <a:gd name="T21" fmla="*/ 391 h 917"/>
                <a:gd name="T22" fmla="*/ 919 w 919"/>
                <a:gd name="T23" fmla="*/ 459 h 917"/>
                <a:gd name="T24" fmla="*/ 914 w 919"/>
                <a:gd name="T25" fmla="*/ 526 h 917"/>
                <a:gd name="T26" fmla="*/ 899 w 919"/>
                <a:gd name="T27" fmla="*/ 592 h 917"/>
                <a:gd name="T28" fmla="*/ 876 w 919"/>
                <a:gd name="T29" fmla="*/ 652 h 917"/>
                <a:gd name="T30" fmla="*/ 844 w 919"/>
                <a:gd name="T31" fmla="*/ 709 h 917"/>
                <a:gd name="T32" fmla="*/ 805 w 919"/>
                <a:gd name="T33" fmla="*/ 761 h 917"/>
                <a:gd name="T34" fmla="*/ 761 w 919"/>
                <a:gd name="T35" fmla="*/ 805 h 917"/>
                <a:gd name="T36" fmla="*/ 709 w 919"/>
                <a:gd name="T37" fmla="*/ 844 h 917"/>
                <a:gd name="T38" fmla="*/ 652 w 919"/>
                <a:gd name="T39" fmla="*/ 875 h 917"/>
                <a:gd name="T40" fmla="*/ 592 w 919"/>
                <a:gd name="T41" fmla="*/ 898 h 917"/>
                <a:gd name="T42" fmla="*/ 526 w 919"/>
                <a:gd name="T43" fmla="*/ 914 h 917"/>
                <a:gd name="T44" fmla="*/ 460 w 919"/>
                <a:gd name="T45" fmla="*/ 917 h 917"/>
                <a:gd name="T46" fmla="*/ 391 w 919"/>
                <a:gd name="T47" fmla="*/ 914 h 917"/>
                <a:gd name="T48" fmla="*/ 327 w 919"/>
                <a:gd name="T49" fmla="*/ 898 h 917"/>
                <a:gd name="T50" fmla="*/ 266 w 919"/>
                <a:gd name="T51" fmla="*/ 875 h 917"/>
                <a:gd name="T52" fmla="*/ 209 w 919"/>
                <a:gd name="T53" fmla="*/ 844 h 917"/>
                <a:gd name="T54" fmla="*/ 158 w 919"/>
                <a:gd name="T55" fmla="*/ 805 h 917"/>
                <a:gd name="T56" fmla="*/ 113 w 919"/>
                <a:gd name="T57" fmla="*/ 761 h 917"/>
                <a:gd name="T58" fmla="*/ 74 w 919"/>
                <a:gd name="T59" fmla="*/ 709 h 917"/>
                <a:gd name="T60" fmla="*/ 42 w 919"/>
                <a:gd name="T61" fmla="*/ 652 h 917"/>
                <a:gd name="T62" fmla="*/ 19 w 919"/>
                <a:gd name="T63" fmla="*/ 592 h 917"/>
                <a:gd name="T64" fmla="*/ 5 w 919"/>
                <a:gd name="T65" fmla="*/ 526 h 917"/>
                <a:gd name="T66" fmla="*/ 0 w 919"/>
                <a:gd name="T67" fmla="*/ 459 h 917"/>
                <a:gd name="T68" fmla="*/ 5 w 919"/>
                <a:gd name="T69" fmla="*/ 391 h 917"/>
                <a:gd name="T70" fmla="*/ 19 w 919"/>
                <a:gd name="T71" fmla="*/ 327 h 917"/>
                <a:gd name="T72" fmla="*/ 42 w 919"/>
                <a:gd name="T73" fmla="*/ 265 h 917"/>
                <a:gd name="T74" fmla="*/ 74 w 919"/>
                <a:gd name="T75" fmla="*/ 210 h 917"/>
                <a:gd name="T76" fmla="*/ 113 w 919"/>
                <a:gd name="T77" fmla="*/ 158 h 917"/>
                <a:gd name="T78" fmla="*/ 158 w 919"/>
                <a:gd name="T79" fmla="*/ 112 h 917"/>
                <a:gd name="T80" fmla="*/ 209 w 919"/>
                <a:gd name="T81" fmla="*/ 75 h 917"/>
                <a:gd name="T82" fmla="*/ 266 w 919"/>
                <a:gd name="T83" fmla="*/ 43 h 917"/>
                <a:gd name="T84" fmla="*/ 327 w 919"/>
                <a:gd name="T85" fmla="*/ 19 h 917"/>
                <a:gd name="T86" fmla="*/ 391 w 919"/>
                <a:gd name="T87" fmla="*/ 5 h 917"/>
                <a:gd name="T88" fmla="*/ 460 w 919"/>
                <a:gd name="T89" fmla="*/ 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9" h="917">
                  <a:moveTo>
                    <a:pt x="460" y="0"/>
                  </a:moveTo>
                  <a:lnTo>
                    <a:pt x="528" y="5"/>
                  </a:lnTo>
                  <a:lnTo>
                    <a:pt x="592" y="19"/>
                  </a:lnTo>
                  <a:lnTo>
                    <a:pt x="652" y="43"/>
                  </a:lnTo>
                  <a:lnTo>
                    <a:pt x="709" y="75"/>
                  </a:lnTo>
                  <a:lnTo>
                    <a:pt x="761" y="112"/>
                  </a:lnTo>
                  <a:lnTo>
                    <a:pt x="805" y="158"/>
                  </a:lnTo>
                  <a:lnTo>
                    <a:pt x="844" y="210"/>
                  </a:lnTo>
                  <a:lnTo>
                    <a:pt x="876" y="265"/>
                  </a:lnTo>
                  <a:lnTo>
                    <a:pt x="899" y="327"/>
                  </a:lnTo>
                  <a:lnTo>
                    <a:pt x="914" y="391"/>
                  </a:lnTo>
                  <a:lnTo>
                    <a:pt x="919" y="459"/>
                  </a:lnTo>
                  <a:lnTo>
                    <a:pt x="914" y="526"/>
                  </a:lnTo>
                  <a:lnTo>
                    <a:pt x="899" y="592"/>
                  </a:lnTo>
                  <a:lnTo>
                    <a:pt x="876" y="652"/>
                  </a:lnTo>
                  <a:lnTo>
                    <a:pt x="844" y="709"/>
                  </a:lnTo>
                  <a:lnTo>
                    <a:pt x="805" y="761"/>
                  </a:lnTo>
                  <a:lnTo>
                    <a:pt x="761" y="805"/>
                  </a:lnTo>
                  <a:lnTo>
                    <a:pt x="709" y="844"/>
                  </a:lnTo>
                  <a:lnTo>
                    <a:pt x="652" y="875"/>
                  </a:lnTo>
                  <a:lnTo>
                    <a:pt x="592" y="898"/>
                  </a:lnTo>
                  <a:lnTo>
                    <a:pt x="526" y="914"/>
                  </a:lnTo>
                  <a:lnTo>
                    <a:pt x="460" y="917"/>
                  </a:lnTo>
                  <a:lnTo>
                    <a:pt x="391" y="914"/>
                  </a:lnTo>
                  <a:lnTo>
                    <a:pt x="327" y="898"/>
                  </a:lnTo>
                  <a:lnTo>
                    <a:pt x="266" y="875"/>
                  </a:lnTo>
                  <a:lnTo>
                    <a:pt x="209" y="844"/>
                  </a:lnTo>
                  <a:lnTo>
                    <a:pt x="158" y="805"/>
                  </a:lnTo>
                  <a:lnTo>
                    <a:pt x="113" y="761"/>
                  </a:lnTo>
                  <a:lnTo>
                    <a:pt x="74" y="709"/>
                  </a:lnTo>
                  <a:lnTo>
                    <a:pt x="42" y="652"/>
                  </a:lnTo>
                  <a:lnTo>
                    <a:pt x="19" y="592"/>
                  </a:lnTo>
                  <a:lnTo>
                    <a:pt x="5" y="526"/>
                  </a:lnTo>
                  <a:lnTo>
                    <a:pt x="0" y="459"/>
                  </a:lnTo>
                  <a:lnTo>
                    <a:pt x="5" y="391"/>
                  </a:lnTo>
                  <a:lnTo>
                    <a:pt x="19" y="327"/>
                  </a:lnTo>
                  <a:lnTo>
                    <a:pt x="42" y="265"/>
                  </a:lnTo>
                  <a:lnTo>
                    <a:pt x="74" y="210"/>
                  </a:lnTo>
                  <a:lnTo>
                    <a:pt x="113" y="158"/>
                  </a:lnTo>
                  <a:lnTo>
                    <a:pt x="158" y="112"/>
                  </a:lnTo>
                  <a:lnTo>
                    <a:pt x="209" y="75"/>
                  </a:lnTo>
                  <a:lnTo>
                    <a:pt x="266" y="43"/>
                  </a:lnTo>
                  <a:lnTo>
                    <a:pt x="327" y="19"/>
                  </a:lnTo>
                  <a:lnTo>
                    <a:pt x="391" y="5"/>
                  </a:lnTo>
                  <a:lnTo>
                    <a:pt x="46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solidFill>
                  <a:srgbClr val="541979"/>
                </a:solidFill>
              </a:endParaRPr>
            </a:p>
          </p:txBody>
        </p:sp>
      </p:grpSp>
      <p:sp>
        <p:nvSpPr>
          <p:cNvPr id="220" name="Rechthoek 219"/>
          <p:cNvSpPr/>
          <p:nvPr/>
        </p:nvSpPr>
        <p:spPr>
          <a:xfrm>
            <a:off x="9624327" y="8778812"/>
            <a:ext cx="1451833" cy="269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ts val="601"/>
              </a:spcBef>
              <a:spcAft>
                <a:spcPts val="601"/>
              </a:spcAft>
            </a:pPr>
            <a:r>
              <a:rPr lang="nl-NL" sz="1800" b="1" dirty="0">
                <a:solidFill>
                  <a:schemeClr val="tx1"/>
                </a:solidFill>
              </a:rPr>
              <a:t>Werk</a:t>
            </a:r>
          </a:p>
        </p:txBody>
      </p:sp>
      <p:sp>
        <p:nvSpPr>
          <p:cNvPr id="221" name="Rechthoek 220"/>
          <p:cNvSpPr/>
          <p:nvPr/>
        </p:nvSpPr>
        <p:spPr>
          <a:xfrm>
            <a:off x="11264964" y="8778812"/>
            <a:ext cx="1451833" cy="269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ts val="601"/>
              </a:spcBef>
              <a:spcAft>
                <a:spcPts val="601"/>
              </a:spcAft>
            </a:pPr>
            <a:r>
              <a:rPr lang="nl-NL" sz="1800" b="1">
                <a:solidFill>
                  <a:schemeClr val="tx1"/>
                </a:solidFill>
              </a:rPr>
              <a:t>Studie</a:t>
            </a:r>
            <a:endParaRPr lang="nl-NL" sz="1800" b="1" dirty="0">
              <a:solidFill>
                <a:schemeClr val="tx1"/>
              </a:solidFill>
            </a:endParaRPr>
          </a:p>
        </p:txBody>
      </p:sp>
      <p:sp>
        <p:nvSpPr>
          <p:cNvPr id="233" name="Freeform 76"/>
          <p:cNvSpPr>
            <a:spLocks noEditPoints="1"/>
          </p:cNvSpPr>
          <p:nvPr/>
        </p:nvSpPr>
        <p:spPr bwMode="auto">
          <a:xfrm>
            <a:off x="11696613" y="8015031"/>
            <a:ext cx="588535" cy="544362"/>
          </a:xfrm>
          <a:custGeom>
            <a:avLst/>
            <a:gdLst>
              <a:gd name="T0" fmla="*/ 1087 w 3465"/>
              <a:gd name="T1" fmla="*/ 1101 h 3203"/>
              <a:gd name="T2" fmla="*/ 1023 w 3465"/>
              <a:gd name="T3" fmla="*/ 1301 h 3203"/>
              <a:gd name="T4" fmla="*/ 2336 w 3465"/>
              <a:gd name="T5" fmla="*/ 1335 h 3203"/>
              <a:gd name="T6" fmla="*/ 2416 w 3465"/>
              <a:gd name="T7" fmla="*/ 1285 h 3203"/>
              <a:gd name="T8" fmla="*/ 2462 w 3465"/>
              <a:gd name="T9" fmla="*/ 1087 h 3203"/>
              <a:gd name="T10" fmla="*/ 1329 w 3465"/>
              <a:gd name="T11" fmla="*/ 533 h 3203"/>
              <a:gd name="T12" fmla="*/ 1249 w 3465"/>
              <a:gd name="T13" fmla="*/ 583 h 3203"/>
              <a:gd name="T14" fmla="*/ 1202 w 3465"/>
              <a:gd name="T15" fmla="*/ 781 h 3203"/>
              <a:gd name="T16" fmla="*/ 2527 w 3465"/>
              <a:gd name="T17" fmla="*/ 798 h 3203"/>
              <a:gd name="T18" fmla="*/ 2596 w 3465"/>
              <a:gd name="T19" fmla="*/ 733 h 3203"/>
              <a:gd name="T20" fmla="*/ 2626 w 3465"/>
              <a:gd name="T21" fmla="*/ 542 h 3203"/>
              <a:gd name="T22" fmla="*/ 2846 w 3465"/>
              <a:gd name="T23" fmla="*/ 0 h 3203"/>
              <a:gd name="T24" fmla="*/ 3030 w 3465"/>
              <a:gd name="T25" fmla="*/ 59 h 3203"/>
              <a:gd name="T26" fmla="*/ 3131 w 3465"/>
              <a:gd name="T27" fmla="*/ 224 h 3203"/>
              <a:gd name="T28" fmla="*/ 2550 w 3465"/>
              <a:gd name="T29" fmla="*/ 2277 h 3203"/>
              <a:gd name="T30" fmla="*/ 2443 w 3465"/>
              <a:gd name="T31" fmla="*/ 2542 h 3203"/>
              <a:gd name="T32" fmla="*/ 2316 w 3465"/>
              <a:gd name="T33" fmla="*/ 2645 h 3203"/>
              <a:gd name="T34" fmla="*/ 326 w 3465"/>
              <a:gd name="T35" fmla="*/ 2670 h 3203"/>
              <a:gd name="T36" fmla="*/ 238 w 3465"/>
              <a:gd name="T37" fmla="*/ 2718 h 3203"/>
              <a:gd name="T38" fmla="*/ 272 w 3465"/>
              <a:gd name="T39" fmla="*/ 2843 h 3203"/>
              <a:gd name="T40" fmla="*/ 412 w 3465"/>
              <a:gd name="T41" fmla="*/ 2923 h 3203"/>
              <a:gd name="T42" fmla="*/ 2505 w 3465"/>
              <a:gd name="T43" fmla="*/ 2933 h 3203"/>
              <a:gd name="T44" fmla="*/ 2644 w 3465"/>
              <a:gd name="T45" fmla="*/ 2843 h 3203"/>
              <a:gd name="T46" fmla="*/ 3290 w 3465"/>
              <a:gd name="T47" fmla="*/ 675 h 3203"/>
              <a:gd name="T48" fmla="*/ 3411 w 3465"/>
              <a:gd name="T49" fmla="*/ 729 h 3203"/>
              <a:gd name="T50" fmla="*/ 3465 w 3465"/>
              <a:gd name="T51" fmla="*/ 915 h 3203"/>
              <a:gd name="T52" fmla="*/ 2842 w 3465"/>
              <a:gd name="T53" fmla="*/ 2973 h 3203"/>
              <a:gd name="T54" fmla="*/ 2677 w 3465"/>
              <a:gd name="T55" fmla="*/ 3140 h 3203"/>
              <a:gd name="T56" fmla="*/ 2462 w 3465"/>
              <a:gd name="T57" fmla="*/ 3203 h 3203"/>
              <a:gd name="T58" fmla="*/ 333 w 3465"/>
              <a:gd name="T59" fmla="*/ 3154 h 3203"/>
              <a:gd name="T60" fmla="*/ 107 w 3465"/>
              <a:gd name="T61" fmla="*/ 2968 h 3203"/>
              <a:gd name="T62" fmla="*/ 3 w 3465"/>
              <a:gd name="T63" fmla="*/ 2726 h 3203"/>
              <a:gd name="T64" fmla="*/ 22 w 3465"/>
              <a:gd name="T65" fmla="*/ 2546 h 3203"/>
              <a:gd name="T66" fmla="*/ 35 w 3465"/>
              <a:gd name="T67" fmla="*/ 2440 h 3203"/>
              <a:gd name="T68" fmla="*/ 26 w 3465"/>
              <a:gd name="T69" fmla="*/ 2357 h 3203"/>
              <a:gd name="T70" fmla="*/ 50 w 3465"/>
              <a:gd name="T71" fmla="*/ 2275 h 3203"/>
              <a:gd name="T72" fmla="*/ 141 w 3465"/>
              <a:gd name="T73" fmla="*/ 2135 h 3203"/>
              <a:gd name="T74" fmla="*/ 255 w 3465"/>
              <a:gd name="T75" fmla="*/ 1851 h 3203"/>
              <a:gd name="T76" fmla="*/ 264 w 3465"/>
              <a:gd name="T77" fmla="*/ 1722 h 3203"/>
              <a:gd name="T78" fmla="*/ 301 w 3465"/>
              <a:gd name="T79" fmla="*/ 1630 h 3203"/>
              <a:gd name="T80" fmla="*/ 357 w 3465"/>
              <a:gd name="T81" fmla="*/ 1543 h 3203"/>
              <a:gd name="T82" fmla="*/ 452 w 3465"/>
              <a:gd name="T83" fmla="*/ 1305 h 3203"/>
              <a:gd name="T84" fmla="*/ 476 w 3465"/>
              <a:gd name="T85" fmla="*/ 1177 h 3203"/>
              <a:gd name="T86" fmla="*/ 468 w 3465"/>
              <a:gd name="T87" fmla="*/ 1085 h 3203"/>
              <a:gd name="T88" fmla="*/ 517 w 3465"/>
              <a:gd name="T89" fmla="*/ 1014 h 3203"/>
              <a:gd name="T90" fmla="*/ 579 w 3465"/>
              <a:gd name="T91" fmla="*/ 942 h 3203"/>
              <a:gd name="T92" fmla="*/ 670 w 3465"/>
              <a:gd name="T93" fmla="*/ 744 h 3203"/>
              <a:gd name="T94" fmla="*/ 709 w 3465"/>
              <a:gd name="T95" fmla="*/ 577 h 3203"/>
              <a:gd name="T96" fmla="*/ 698 w 3465"/>
              <a:gd name="T97" fmla="*/ 482 h 3203"/>
              <a:gd name="T98" fmla="*/ 769 w 3465"/>
              <a:gd name="T99" fmla="*/ 379 h 3203"/>
              <a:gd name="T100" fmla="*/ 840 w 3465"/>
              <a:gd name="T101" fmla="*/ 251 h 3203"/>
              <a:gd name="T102" fmla="*/ 929 w 3465"/>
              <a:gd name="T103" fmla="*/ 74 h 3203"/>
              <a:gd name="T104" fmla="*/ 1059 w 3465"/>
              <a:gd name="T105" fmla="*/ 1 h 3203"/>
              <a:gd name="T106" fmla="*/ 1185 w 3465"/>
              <a:gd name="T107" fmla="*/ 11 h 3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65" h="3203">
                <a:moveTo>
                  <a:pt x="1156" y="1067"/>
                </a:moveTo>
                <a:lnTo>
                  <a:pt x="1138" y="1069"/>
                </a:lnTo>
                <a:lnTo>
                  <a:pt x="1120" y="1076"/>
                </a:lnTo>
                <a:lnTo>
                  <a:pt x="1103" y="1087"/>
                </a:lnTo>
                <a:lnTo>
                  <a:pt x="1087" y="1101"/>
                </a:lnTo>
                <a:lnTo>
                  <a:pt x="1076" y="1117"/>
                </a:lnTo>
                <a:lnTo>
                  <a:pt x="1068" y="1134"/>
                </a:lnTo>
                <a:lnTo>
                  <a:pt x="1025" y="1268"/>
                </a:lnTo>
                <a:lnTo>
                  <a:pt x="1022" y="1285"/>
                </a:lnTo>
                <a:lnTo>
                  <a:pt x="1023" y="1301"/>
                </a:lnTo>
                <a:lnTo>
                  <a:pt x="1029" y="1314"/>
                </a:lnTo>
                <a:lnTo>
                  <a:pt x="1039" y="1325"/>
                </a:lnTo>
                <a:lnTo>
                  <a:pt x="1053" y="1332"/>
                </a:lnTo>
                <a:lnTo>
                  <a:pt x="1070" y="1335"/>
                </a:lnTo>
                <a:lnTo>
                  <a:pt x="2336" y="1335"/>
                </a:lnTo>
                <a:lnTo>
                  <a:pt x="2354" y="1332"/>
                </a:lnTo>
                <a:lnTo>
                  <a:pt x="2372" y="1325"/>
                </a:lnTo>
                <a:lnTo>
                  <a:pt x="2389" y="1314"/>
                </a:lnTo>
                <a:lnTo>
                  <a:pt x="2404" y="1301"/>
                </a:lnTo>
                <a:lnTo>
                  <a:pt x="2416" y="1285"/>
                </a:lnTo>
                <a:lnTo>
                  <a:pt x="2423" y="1268"/>
                </a:lnTo>
                <a:lnTo>
                  <a:pt x="2467" y="1134"/>
                </a:lnTo>
                <a:lnTo>
                  <a:pt x="2470" y="1117"/>
                </a:lnTo>
                <a:lnTo>
                  <a:pt x="2469" y="1101"/>
                </a:lnTo>
                <a:lnTo>
                  <a:pt x="2462" y="1087"/>
                </a:lnTo>
                <a:lnTo>
                  <a:pt x="2453" y="1076"/>
                </a:lnTo>
                <a:lnTo>
                  <a:pt x="2439" y="1069"/>
                </a:lnTo>
                <a:lnTo>
                  <a:pt x="2421" y="1067"/>
                </a:lnTo>
                <a:lnTo>
                  <a:pt x="1156" y="1067"/>
                </a:lnTo>
                <a:close/>
                <a:moveTo>
                  <a:pt x="1329" y="533"/>
                </a:moveTo>
                <a:lnTo>
                  <a:pt x="1311" y="535"/>
                </a:lnTo>
                <a:lnTo>
                  <a:pt x="1293" y="542"/>
                </a:lnTo>
                <a:lnTo>
                  <a:pt x="1276" y="553"/>
                </a:lnTo>
                <a:lnTo>
                  <a:pt x="1260" y="567"/>
                </a:lnTo>
                <a:lnTo>
                  <a:pt x="1249" y="583"/>
                </a:lnTo>
                <a:lnTo>
                  <a:pt x="1241" y="600"/>
                </a:lnTo>
                <a:lnTo>
                  <a:pt x="1198" y="733"/>
                </a:lnTo>
                <a:lnTo>
                  <a:pt x="1195" y="751"/>
                </a:lnTo>
                <a:lnTo>
                  <a:pt x="1196" y="767"/>
                </a:lnTo>
                <a:lnTo>
                  <a:pt x="1202" y="781"/>
                </a:lnTo>
                <a:lnTo>
                  <a:pt x="1212" y="791"/>
                </a:lnTo>
                <a:lnTo>
                  <a:pt x="1225" y="798"/>
                </a:lnTo>
                <a:lnTo>
                  <a:pt x="1243" y="801"/>
                </a:lnTo>
                <a:lnTo>
                  <a:pt x="2509" y="801"/>
                </a:lnTo>
                <a:lnTo>
                  <a:pt x="2527" y="798"/>
                </a:lnTo>
                <a:lnTo>
                  <a:pt x="2545" y="791"/>
                </a:lnTo>
                <a:lnTo>
                  <a:pt x="2561" y="781"/>
                </a:lnTo>
                <a:lnTo>
                  <a:pt x="2577" y="767"/>
                </a:lnTo>
                <a:lnTo>
                  <a:pt x="2589" y="751"/>
                </a:lnTo>
                <a:lnTo>
                  <a:pt x="2596" y="733"/>
                </a:lnTo>
                <a:lnTo>
                  <a:pt x="2640" y="600"/>
                </a:lnTo>
                <a:lnTo>
                  <a:pt x="2643" y="583"/>
                </a:lnTo>
                <a:lnTo>
                  <a:pt x="2642" y="567"/>
                </a:lnTo>
                <a:lnTo>
                  <a:pt x="2635" y="553"/>
                </a:lnTo>
                <a:lnTo>
                  <a:pt x="2626" y="542"/>
                </a:lnTo>
                <a:lnTo>
                  <a:pt x="2611" y="535"/>
                </a:lnTo>
                <a:lnTo>
                  <a:pt x="2594" y="533"/>
                </a:lnTo>
                <a:lnTo>
                  <a:pt x="1329" y="533"/>
                </a:lnTo>
                <a:close/>
                <a:moveTo>
                  <a:pt x="1262" y="0"/>
                </a:moveTo>
                <a:lnTo>
                  <a:pt x="2846" y="0"/>
                </a:lnTo>
                <a:lnTo>
                  <a:pt x="2888" y="2"/>
                </a:lnTo>
                <a:lnTo>
                  <a:pt x="2927" y="9"/>
                </a:lnTo>
                <a:lnTo>
                  <a:pt x="2964" y="21"/>
                </a:lnTo>
                <a:lnTo>
                  <a:pt x="2998" y="38"/>
                </a:lnTo>
                <a:lnTo>
                  <a:pt x="3030" y="59"/>
                </a:lnTo>
                <a:lnTo>
                  <a:pt x="3058" y="85"/>
                </a:lnTo>
                <a:lnTo>
                  <a:pt x="3082" y="116"/>
                </a:lnTo>
                <a:lnTo>
                  <a:pt x="3105" y="151"/>
                </a:lnTo>
                <a:lnTo>
                  <a:pt x="3120" y="186"/>
                </a:lnTo>
                <a:lnTo>
                  <a:pt x="3131" y="224"/>
                </a:lnTo>
                <a:lnTo>
                  <a:pt x="3136" y="262"/>
                </a:lnTo>
                <a:lnTo>
                  <a:pt x="3136" y="302"/>
                </a:lnTo>
                <a:lnTo>
                  <a:pt x="3131" y="344"/>
                </a:lnTo>
                <a:lnTo>
                  <a:pt x="3120" y="387"/>
                </a:lnTo>
                <a:lnTo>
                  <a:pt x="2550" y="2277"/>
                </a:lnTo>
                <a:lnTo>
                  <a:pt x="2529" y="2344"/>
                </a:lnTo>
                <a:lnTo>
                  <a:pt x="2508" y="2404"/>
                </a:lnTo>
                <a:lnTo>
                  <a:pt x="2487" y="2457"/>
                </a:lnTo>
                <a:lnTo>
                  <a:pt x="2464" y="2504"/>
                </a:lnTo>
                <a:lnTo>
                  <a:pt x="2443" y="2542"/>
                </a:lnTo>
                <a:lnTo>
                  <a:pt x="2422" y="2573"/>
                </a:lnTo>
                <a:lnTo>
                  <a:pt x="2401" y="2598"/>
                </a:lnTo>
                <a:lnTo>
                  <a:pt x="2378" y="2617"/>
                </a:lnTo>
                <a:lnTo>
                  <a:pt x="2350" y="2633"/>
                </a:lnTo>
                <a:lnTo>
                  <a:pt x="2316" y="2645"/>
                </a:lnTo>
                <a:lnTo>
                  <a:pt x="2278" y="2656"/>
                </a:lnTo>
                <a:lnTo>
                  <a:pt x="2235" y="2663"/>
                </a:lnTo>
                <a:lnTo>
                  <a:pt x="2187" y="2667"/>
                </a:lnTo>
                <a:lnTo>
                  <a:pt x="2134" y="2670"/>
                </a:lnTo>
                <a:lnTo>
                  <a:pt x="326" y="2670"/>
                </a:lnTo>
                <a:lnTo>
                  <a:pt x="299" y="2672"/>
                </a:lnTo>
                <a:lnTo>
                  <a:pt x="277" y="2677"/>
                </a:lnTo>
                <a:lnTo>
                  <a:pt x="260" y="2686"/>
                </a:lnTo>
                <a:lnTo>
                  <a:pt x="247" y="2700"/>
                </a:lnTo>
                <a:lnTo>
                  <a:pt x="238" y="2718"/>
                </a:lnTo>
                <a:lnTo>
                  <a:pt x="234" y="2739"/>
                </a:lnTo>
                <a:lnTo>
                  <a:pt x="237" y="2764"/>
                </a:lnTo>
                <a:lnTo>
                  <a:pt x="245" y="2790"/>
                </a:lnTo>
                <a:lnTo>
                  <a:pt x="256" y="2817"/>
                </a:lnTo>
                <a:lnTo>
                  <a:pt x="272" y="2843"/>
                </a:lnTo>
                <a:lnTo>
                  <a:pt x="292" y="2865"/>
                </a:lnTo>
                <a:lnTo>
                  <a:pt x="316" y="2884"/>
                </a:lnTo>
                <a:lnTo>
                  <a:pt x="345" y="2900"/>
                </a:lnTo>
                <a:lnTo>
                  <a:pt x="376" y="2913"/>
                </a:lnTo>
                <a:lnTo>
                  <a:pt x="412" y="2923"/>
                </a:lnTo>
                <a:lnTo>
                  <a:pt x="452" y="2931"/>
                </a:lnTo>
                <a:lnTo>
                  <a:pt x="497" y="2935"/>
                </a:lnTo>
                <a:lnTo>
                  <a:pt x="544" y="2936"/>
                </a:lnTo>
                <a:lnTo>
                  <a:pt x="2464" y="2936"/>
                </a:lnTo>
                <a:lnTo>
                  <a:pt x="2505" y="2933"/>
                </a:lnTo>
                <a:lnTo>
                  <a:pt x="2544" y="2922"/>
                </a:lnTo>
                <a:lnTo>
                  <a:pt x="2582" y="2904"/>
                </a:lnTo>
                <a:lnTo>
                  <a:pt x="2607" y="2886"/>
                </a:lnTo>
                <a:lnTo>
                  <a:pt x="2628" y="2866"/>
                </a:lnTo>
                <a:lnTo>
                  <a:pt x="2644" y="2843"/>
                </a:lnTo>
                <a:lnTo>
                  <a:pt x="2654" y="2817"/>
                </a:lnTo>
                <a:lnTo>
                  <a:pt x="3279" y="758"/>
                </a:lnTo>
                <a:lnTo>
                  <a:pt x="3285" y="734"/>
                </a:lnTo>
                <a:lnTo>
                  <a:pt x="3288" y="706"/>
                </a:lnTo>
                <a:lnTo>
                  <a:pt x="3290" y="675"/>
                </a:lnTo>
                <a:lnTo>
                  <a:pt x="3289" y="640"/>
                </a:lnTo>
                <a:lnTo>
                  <a:pt x="3326" y="657"/>
                </a:lnTo>
                <a:lnTo>
                  <a:pt x="3359" y="678"/>
                </a:lnTo>
                <a:lnTo>
                  <a:pt x="3387" y="701"/>
                </a:lnTo>
                <a:lnTo>
                  <a:pt x="3411" y="729"/>
                </a:lnTo>
                <a:lnTo>
                  <a:pt x="3433" y="764"/>
                </a:lnTo>
                <a:lnTo>
                  <a:pt x="3448" y="800"/>
                </a:lnTo>
                <a:lnTo>
                  <a:pt x="3459" y="837"/>
                </a:lnTo>
                <a:lnTo>
                  <a:pt x="3464" y="876"/>
                </a:lnTo>
                <a:lnTo>
                  <a:pt x="3465" y="915"/>
                </a:lnTo>
                <a:lnTo>
                  <a:pt x="3460" y="956"/>
                </a:lnTo>
                <a:lnTo>
                  <a:pt x="3449" y="998"/>
                </a:lnTo>
                <a:lnTo>
                  <a:pt x="2877" y="2888"/>
                </a:lnTo>
                <a:lnTo>
                  <a:pt x="2861" y="2932"/>
                </a:lnTo>
                <a:lnTo>
                  <a:pt x="2842" y="2973"/>
                </a:lnTo>
                <a:lnTo>
                  <a:pt x="2818" y="3011"/>
                </a:lnTo>
                <a:lnTo>
                  <a:pt x="2788" y="3047"/>
                </a:lnTo>
                <a:lnTo>
                  <a:pt x="2756" y="3081"/>
                </a:lnTo>
                <a:lnTo>
                  <a:pt x="2718" y="3112"/>
                </a:lnTo>
                <a:lnTo>
                  <a:pt x="2677" y="3140"/>
                </a:lnTo>
                <a:lnTo>
                  <a:pt x="2636" y="3163"/>
                </a:lnTo>
                <a:lnTo>
                  <a:pt x="2594" y="3180"/>
                </a:lnTo>
                <a:lnTo>
                  <a:pt x="2551" y="3193"/>
                </a:lnTo>
                <a:lnTo>
                  <a:pt x="2508" y="3200"/>
                </a:lnTo>
                <a:lnTo>
                  <a:pt x="2462" y="3203"/>
                </a:lnTo>
                <a:lnTo>
                  <a:pt x="542" y="3203"/>
                </a:lnTo>
                <a:lnTo>
                  <a:pt x="489" y="3200"/>
                </a:lnTo>
                <a:lnTo>
                  <a:pt x="437" y="3191"/>
                </a:lnTo>
                <a:lnTo>
                  <a:pt x="385" y="3175"/>
                </a:lnTo>
                <a:lnTo>
                  <a:pt x="333" y="3154"/>
                </a:lnTo>
                <a:lnTo>
                  <a:pt x="283" y="3126"/>
                </a:lnTo>
                <a:lnTo>
                  <a:pt x="233" y="3091"/>
                </a:lnTo>
                <a:lnTo>
                  <a:pt x="186" y="3053"/>
                </a:lnTo>
                <a:lnTo>
                  <a:pt x="144" y="3011"/>
                </a:lnTo>
                <a:lnTo>
                  <a:pt x="107" y="2968"/>
                </a:lnTo>
                <a:lnTo>
                  <a:pt x="75" y="2920"/>
                </a:lnTo>
                <a:lnTo>
                  <a:pt x="47" y="2870"/>
                </a:lnTo>
                <a:lnTo>
                  <a:pt x="26" y="2817"/>
                </a:lnTo>
                <a:lnTo>
                  <a:pt x="12" y="2771"/>
                </a:lnTo>
                <a:lnTo>
                  <a:pt x="3" y="2726"/>
                </a:lnTo>
                <a:lnTo>
                  <a:pt x="0" y="2681"/>
                </a:lnTo>
                <a:lnTo>
                  <a:pt x="2" y="2638"/>
                </a:lnTo>
                <a:lnTo>
                  <a:pt x="9" y="2594"/>
                </a:lnTo>
                <a:lnTo>
                  <a:pt x="22" y="2552"/>
                </a:lnTo>
                <a:lnTo>
                  <a:pt x="22" y="2546"/>
                </a:lnTo>
                <a:lnTo>
                  <a:pt x="23" y="2534"/>
                </a:lnTo>
                <a:lnTo>
                  <a:pt x="25" y="2517"/>
                </a:lnTo>
                <a:lnTo>
                  <a:pt x="28" y="2496"/>
                </a:lnTo>
                <a:lnTo>
                  <a:pt x="32" y="2467"/>
                </a:lnTo>
                <a:lnTo>
                  <a:pt x="35" y="2440"/>
                </a:lnTo>
                <a:lnTo>
                  <a:pt x="37" y="2419"/>
                </a:lnTo>
                <a:lnTo>
                  <a:pt x="37" y="2406"/>
                </a:lnTo>
                <a:lnTo>
                  <a:pt x="35" y="2392"/>
                </a:lnTo>
                <a:lnTo>
                  <a:pt x="31" y="2374"/>
                </a:lnTo>
                <a:lnTo>
                  <a:pt x="26" y="2357"/>
                </a:lnTo>
                <a:lnTo>
                  <a:pt x="24" y="2343"/>
                </a:lnTo>
                <a:lnTo>
                  <a:pt x="24" y="2333"/>
                </a:lnTo>
                <a:lnTo>
                  <a:pt x="31" y="2311"/>
                </a:lnTo>
                <a:lnTo>
                  <a:pt x="41" y="2289"/>
                </a:lnTo>
                <a:lnTo>
                  <a:pt x="50" y="2275"/>
                </a:lnTo>
                <a:lnTo>
                  <a:pt x="61" y="2258"/>
                </a:lnTo>
                <a:lnTo>
                  <a:pt x="75" y="2240"/>
                </a:lnTo>
                <a:lnTo>
                  <a:pt x="95" y="2214"/>
                </a:lnTo>
                <a:lnTo>
                  <a:pt x="110" y="2192"/>
                </a:lnTo>
                <a:lnTo>
                  <a:pt x="141" y="2135"/>
                </a:lnTo>
                <a:lnTo>
                  <a:pt x="172" y="2071"/>
                </a:lnTo>
                <a:lnTo>
                  <a:pt x="202" y="2000"/>
                </a:lnTo>
                <a:lnTo>
                  <a:pt x="224" y="1947"/>
                </a:lnTo>
                <a:lnTo>
                  <a:pt x="241" y="1897"/>
                </a:lnTo>
                <a:lnTo>
                  <a:pt x="255" y="1851"/>
                </a:lnTo>
                <a:lnTo>
                  <a:pt x="266" y="1810"/>
                </a:lnTo>
                <a:lnTo>
                  <a:pt x="268" y="1793"/>
                </a:lnTo>
                <a:lnTo>
                  <a:pt x="269" y="1773"/>
                </a:lnTo>
                <a:lnTo>
                  <a:pt x="267" y="1747"/>
                </a:lnTo>
                <a:lnTo>
                  <a:pt x="264" y="1722"/>
                </a:lnTo>
                <a:lnTo>
                  <a:pt x="264" y="1702"/>
                </a:lnTo>
                <a:lnTo>
                  <a:pt x="266" y="1689"/>
                </a:lnTo>
                <a:lnTo>
                  <a:pt x="272" y="1672"/>
                </a:lnTo>
                <a:lnTo>
                  <a:pt x="284" y="1653"/>
                </a:lnTo>
                <a:lnTo>
                  <a:pt x="301" y="1630"/>
                </a:lnTo>
                <a:lnTo>
                  <a:pt x="314" y="1615"/>
                </a:lnTo>
                <a:lnTo>
                  <a:pt x="324" y="1601"/>
                </a:lnTo>
                <a:lnTo>
                  <a:pt x="331" y="1590"/>
                </a:lnTo>
                <a:lnTo>
                  <a:pt x="336" y="1583"/>
                </a:lnTo>
                <a:lnTo>
                  <a:pt x="357" y="1543"/>
                </a:lnTo>
                <a:lnTo>
                  <a:pt x="380" y="1497"/>
                </a:lnTo>
                <a:lnTo>
                  <a:pt x="402" y="1447"/>
                </a:lnTo>
                <a:lnTo>
                  <a:pt x="424" y="1391"/>
                </a:lnTo>
                <a:lnTo>
                  <a:pt x="440" y="1346"/>
                </a:lnTo>
                <a:lnTo>
                  <a:pt x="452" y="1305"/>
                </a:lnTo>
                <a:lnTo>
                  <a:pt x="463" y="1267"/>
                </a:lnTo>
                <a:lnTo>
                  <a:pt x="470" y="1233"/>
                </a:lnTo>
                <a:lnTo>
                  <a:pt x="476" y="1202"/>
                </a:lnTo>
                <a:lnTo>
                  <a:pt x="476" y="1192"/>
                </a:lnTo>
                <a:lnTo>
                  <a:pt x="476" y="1177"/>
                </a:lnTo>
                <a:lnTo>
                  <a:pt x="473" y="1158"/>
                </a:lnTo>
                <a:lnTo>
                  <a:pt x="470" y="1136"/>
                </a:lnTo>
                <a:lnTo>
                  <a:pt x="467" y="1115"/>
                </a:lnTo>
                <a:lnTo>
                  <a:pt x="467" y="1098"/>
                </a:lnTo>
                <a:lnTo>
                  <a:pt x="468" y="1085"/>
                </a:lnTo>
                <a:lnTo>
                  <a:pt x="471" y="1078"/>
                </a:lnTo>
                <a:lnTo>
                  <a:pt x="478" y="1064"/>
                </a:lnTo>
                <a:lnTo>
                  <a:pt x="487" y="1048"/>
                </a:lnTo>
                <a:lnTo>
                  <a:pt x="500" y="1032"/>
                </a:lnTo>
                <a:lnTo>
                  <a:pt x="517" y="1014"/>
                </a:lnTo>
                <a:lnTo>
                  <a:pt x="534" y="997"/>
                </a:lnTo>
                <a:lnTo>
                  <a:pt x="547" y="984"/>
                </a:lnTo>
                <a:lnTo>
                  <a:pt x="557" y="974"/>
                </a:lnTo>
                <a:lnTo>
                  <a:pt x="563" y="967"/>
                </a:lnTo>
                <a:lnTo>
                  <a:pt x="579" y="942"/>
                </a:lnTo>
                <a:lnTo>
                  <a:pt x="596" y="913"/>
                </a:lnTo>
                <a:lnTo>
                  <a:pt x="614" y="878"/>
                </a:lnTo>
                <a:lnTo>
                  <a:pt x="633" y="837"/>
                </a:lnTo>
                <a:lnTo>
                  <a:pt x="652" y="791"/>
                </a:lnTo>
                <a:lnTo>
                  <a:pt x="670" y="744"/>
                </a:lnTo>
                <a:lnTo>
                  <a:pt x="684" y="700"/>
                </a:lnTo>
                <a:lnTo>
                  <a:pt x="695" y="660"/>
                </a:lnTo>
                <a:lnTo>
                  <a:pt x="703" y="623"/>
                </a:lnTo>
                <a:lnTo>
                  <a:pt x="709" y="589"/>
                </a:lnTo>
                <a:lnTo>
                  <a:pt x="709" y="577"/>
                </a:lnTo>
                <a:lnTo>
                  <a:pt x="707" y="559"/>
                </a:lnTo>
                <a:lnTo>
                  <a:pt x="702" y="536"/>
                </a:lnTo>
                <a:lnTo>
                  <a:pt x="698" y="514"/>
                </a:lnTo>
                <a:lnTo>
                  <a:pt x="697" y="495"/>
                </a:lnTo>
                <a:lnTo>
                  <a:pt x="698" y="482"/>
                </a:lnTo>
                <a:lnTo>
                  <a:pt x="705" y="464"/>
                </a:lnTo>
                <a:lnTo>
                  <a:pt x="717" y="443"/>
                </a:lnTo>
                <a:lnTo>
                  <a:pt x="734" y="421"/>
                </a:lnTo>
                <a:lnTo>
                  <a:pt x="754" y="396"/>
                </a:lnTo>
                <a:lnTo>
                  <a:pt x="769" y="379"/>
                </a:lnTo>
                <a:lnTo>
                  <a:pt x="780" y="364"/>
                </a:lnTo>
                <a:lnTo>
                  <a:pt x="790" y="352"/>
                </a:lnTo>
                <a:lnTo>
                  <a:pt x="807" y="323"/>
                </a:lnTo>
                <a:lnTo>
                  <a:pt x="824" y="288"/>
                </a:lnTo>
                <a:lnTo>
                  <a:pt x="840" y="251"/>
                </a:lnTo>
                <a:lnTo>
                  <a:pt x="855" y="215"/>
                </a:lnTo>
                <a:lnTo>
                  <a:pt x="870" y="179"/>
                </a:lnTo>
                <a:lnTo>
                  <a:pt x="889" y="140"/>
                </a:lnTo>
                <a:lnTo>
                  <a:pt x="909" y="103"/>
                </a:lnTo>
                <a:lnTo>
                  <a:pt x="929" y="74"/>
                </a:lnTo>
                <a:lnTo>
                  <a:pt x="953" y="48"/>
                </a:lnTo>
                <a:lnTo>
                  <a:pt x="984" y="24"/>
                </a:lnTo>
                <a:lnTo>
                  <a:pt x="1008" y="11"/>
                </a:lnTo>
                <a:lnTo>
                  <a:pt x="1032" y="4"/>
                </a:lnTo>
                <a:lnTo>
                  <a:pt x="1059" y="1"/>
                </a:lnTo>
                <a:lnTo>
                  <a:pt x="1088" y="2"/>
                </a:lnTo>
                <a:lnTo>
                  <a:pt x="1121" y="5"/>
                </a:lnTo>
                <a:lnTo>
                  <a:pt x="1158" y="12"/>
                </a:lnTo>
                <a:lnTo>
                  <a:pt x="1156" y="19"/>
                </a:lnTo>
                <a:lnTo>
                  <a:pt x="1185" y="11"/>
                </a:lnTo>
                <a:lnTo>
                  <a:pt x="1211" y="6"/>
                </a:lnTo>
                <a:lnTo>
                  <a:pt x="1232" y="3"/>
                </a:lnTo>
                <a:lnTo>
                  <a:pt x="1250" y="1"/>
                </a:lnTo>
                <a:lnTo>
                  <a:pt x="1262" y="0"/>
                </a:lnTo>
                <a:close/>
              </a:path>
            </a:pathLst>
          </a:custGeom>
          <a:solidFill>
            <a:srgbClr val="8FCAE7"/>
          </a:solid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nvGrpSpPr>
          <p:cNvPr id="234" name="Group 79"/>
          <p:cNvGrpSpPr>
            <a:grpSpLocks noChangeAspect="1"/>
          </p:cNvGrpSpPr>
          <p:nvPr/>
        </p:nvGrpSpPr>
        <p:grpSpPr bwMode="auto">
          <a:xfrm>
            <a:off x="13245720" y="8005353"/>
            <a:ext cx="771595" cy="554040"/>
            <a:chOff x="1695" y="-1441"/>
            <a:chExt cx="798" cy="573"/>
          </a:xfrm>
          <a:solidFill>
            <a:srgbClr val="75D2B5"/>
          </a:solidFill>
        </p:grpSpPr>
        <p:sp>
          <p:nvSpPr>
            <p:cNvPr id="237" name="Freeform 81"/>
            <p:cNvSpPr>
              <a:spLocks/>
            </p:cNvSpPr>
            <p:nvPr/>
          </p:nvSpPr>
          <p:spPr bwMode="auto">
            <a:xfrm>
              <a:off x="1695" y="-1362"/>
              <a:ext cx="381" cy="494"/>
            </a:xfrm>
            <a:custGeom>
              <a:avLst/>
              <a:gdLst>
                <a:gd name="T0" fmla="*/ 160 w 1906"/>
                <a:gd name="T1" fmla="*/ 30 h 2470"/>
                <a:gd name="T2" fmla="*/ 209 w 1906"/>
                <a:gd name="T3" fmla="*/ 132 h 2470"/>
                <a:gd name="T4" fmla="*/ 232 w 1906"/>
                <a:gd name="T5" fmla="*/ 286 h 2470"/>
                <a:gd name="T6" fmla="*/ 242 w 1906"/>
                <a:gd name="T7" fmla="*/ 369 h 2470"/>
                <a:gd name="T8" fmla="*/ 255 w 1906"/>
                <a:gd name="T9" fmla="*/ 499 h 2470"/>
                <a:gd name="T10" fmla="*/ 268 w 1906"/>
                <a:gd name="T11" fmla="*/ 612 h 2470"/>
                <a:gd name="T12" fmla="*/ 254 w 1906"/>
                <a:gd name="T13" fmla="*/ 653 h 2470"/>
                <a:gd name="T14" fmla="*/ 190 w 1906"/>
                <a:gd name="T15" fmla="*/ 691 h 2470"/>
                <a:gd name="T16" fmla="*/ 173 w 1906"/>
                <a:gd name="T17" fmla="*/ 766 h 2470"/>
                <a:gd name="T18" fmla="*/ 241 w 1906"/>
                <a:gd name="T19" fmla="*/ 874 h 2470"/>
                <a:gd name="T20" fmla="*/ 411 w 1906"/>
                <a:gd name="T21" fmla="*/ 1106 h 2470"/>
                <a:gd name="T22" fmla="*/ 453 w 1906"/>
                <a:gd name="T23" fmla="*/ 1172 h 2470"/>
                <a:gd name="T24" fmla="*/ 520 w 1906"/>
                <a:gd name="T25" fmla="*/ 1220 h 2470"/>
                <a:gd name="T26" fmla="*/ 588 w 1906"/>
                <a:gd name="T27" fmla="*/ 1263 h 2470"/>
                <a:gd name="T28" fmla="*/ 573 w 1906"/>
                <a:gd name="T29" fmla="*/ 1237 h 2470"/>
                <a:gd name="T30" fmla="*/ 490 w 1906"/>
                <a:gd name="T31" fmla="*/ 1151 h 2470"/>
                <a:gd name="T32" fmla="*/ 449 w 1906"/>
                <a:gd name="T33" fmla="*/ 1094 h 2470"/>
                <a:gd name="T34" fmla="*/ 397 w 1906"/>
                <a:gd name="T35" fmla="*/ 1018 h 2470"/>
                <a:gd name="T36" fmla="*/ 325 w 1906"/>
                <a:gd name="T37" fmla="*/ 919 h 2470"/>
                <a:gd name="T38" fmla="*/ 262 w 1906"/>
                <a:gd name="T39" fmla="*/ 831 h 2470"/>
                <a:gd name="T40" fmla="*/ 233 w 1906"/>
                <a:gd name="T41" fmla="*/ 793 h 2470"/>
                <a:gd name="T42" fmla="*/ 219 w 1906"/>
                <a:gd name="T43" fmla="*/ 731 h 2470"/>
                <a:gd name="T44" fmla="*/ 262 w 1906"/>
                <a:gd name="T45" fmla="*/ 698 h 2470"/>
                <a:gd name="T46" fmla="*/ 320 w 1906"/>
                <a:gd name="T47" fmla="*/ 692 h 2470"/>
                <a:gd name="T48" fmla="*/ 368 w 1906"/>
                <a:gd name="T49" fmla="*/ 707 h 2470"/>
                <a:gd name="T50" fmla="*/ 480 w 1906"/>
                <a:gd name="T51" fmla="*/ 764 h 2470"/>
                <a:gd name="T52" fmla="*/ 647 w 1906"/>
                <a:gd name="T53" fmla="*/ 906 h 2470"/>
                <a:gd name="T54" fmla="*/ 798 w 1906"/>
                <a:gd name="T55" fmla="*/ 1088 h 2470"/>
                <a:gd name="T56" fmla="*/ 896 w 1906"/>
                <a:gd name="T57" fmla="*/ 1176 h 2470"/>
                <a:gd name="T58" fmla="*/ 1030 w 1906"/>
                <a:gd name="T59" fmla="*/ 1211 h 2470"/>
                <a:gd name="T60" fmla="*/ 1264 w 1906"/>
                <a:gd name="T61" fmla="*/ 1251 h 2470"/>
                <a:gd name="T62" fmla="*/ 1409 w 1906"/>
                <a:gd name="T63" fmla="*/ 1300 h 2470"/>
                <a:gd name="T64" fmla="*/ 1482 w 1906"/>
                <a:gd name="T65" fmla="*/ 1339 h 2470"/>
                <a:gd name="T66" fmla="*/ 1517 w 1906"/>
                <a:gd name="T67" fmla="*/ 1365 h 2470"/>
                <a:gd name="T68" fmla="*/ 1604 w 1906"/>
                <a:gd name="T69" fmla="*/ 1441 h 2470"/>
                <a:gd name="T70" fmla="*/ 1723 w 1906"/>
                <a:gd name="T71" fmla="*/ 1574 h 2470"/>
                <a:gd name="T72" fmla="*/ 1837 w 1906"/>
                <a:gd name="T73" fmla="*/ 1759 h 2470"/>
                <a:gd name="T74" fmla="*/ 1898 w 1906"/>
                <a:gd name="T75" fmla="*/ 1948 h 2470"/>
                <a:gd name="T76" fmla="*/ 1906 w 1906"/>
                <a:gd name="T77" fmla="*/ 2057 h 2470"/>
                <a:gd name="T78" fmla="*/ 1885 w 1906"/>
                <a:gd name="T79" fmla="*/ 2237 h 2470"/>
                <a:gd name="T80" fmla="*/ 1205 w 1906"/>
                <a:gd name="T81" fmla="*/ 2184 h 2470"/>
                <a:gd name="T82" fmla="*/ 1157 w 1906"/>
                <a:gd name="T83" fmla="*/ 2076 h 2470"/>
                <a:gd name="T84" fmla="*/ 1092 w 1906"/>
                <a:gd name="T85" fmla="*/ 2007 h 2470"/>
                <a:gd name="T86" fmla="*/ 1060 w 1906"/>
                <a:gd name="T87" fmla="*/ 1985 h 2470"/>
                <a:gd name="T88" fmla="*/ 979 w 1906"/>
                <a:gd name="T89" fmla="*/ 1937 h 2470"/>
                <a:gd name="T90" fmla="*/ 846 w 1906"/>
                <a:gd name="T91" fmla="*/ 1858 h 2470"/>
                <a:gd name="T92" fmla="*/ 688 w 1906"/>
                <a:gd name="T93" fmla="*/ 1761 h 2470"/>
                <a:gd name="T94" fmla="*/ 534 w 1906"/>
                <a:gd name="T95" fmla="*/ 1663 h 2470"/>
                <a:gd name="T96" fmla="*/ 416 w 1906"/>
                <a:gd name="T97" fmla="*/ 1580 h 2470"/>
                <a:gd name="T98" fmla="*/ 353 w 1906"/>
                <a:gd name="T99" fmla="*/ 1519 h 2470"/>
                <a:gd name="T100" fmla="*/ 289 w 1906"/>
                <a:gd name="T101" fmla="*/ 1410 h 2470"/>
                <a:gd name="T102" fmla="*/ 208 w 1906"/>
                <a:gd name="T103" fmla="*/ 1246 h 2470"/>
                <a:gd name="T104" fmla="*/ 125 w 1906"/>
                <a:gd name="T105" fmla="*/ 1063 h 2470"/>
                <a:gd name="T106" fmla="*/ 53 w 1906"/>
                <a:gd name="T107" fmla="*/ 893 h 2470"/>
                <a:gd name="T108" fmla="*/ 8 w 1906"/>
                <a:gd name="T109" fmla="*/ 768 h 2470"/>
                <a:gd name="T110" fmla="*/ 0 w 1906"/>
                <a:gd name="T111" fmla="*/ 662 h 2470"/>
                <a:gd name="T112" fmla="*/ 6 w 1906"/>
                <a:gd name="T113" fmla="*/ 493 h 2470"/>
                <a:gd name="T114" fmla="*/ 18 w 1906"/>
                <a:gd name="T115" fmla="*/ 330 h 2470"/>
                <a:gd name="T116" fmla="*/ 28 w 1906"/>
                <a:gd name="T117" fmla="*/ 223 h 2470"/>
                <a:gd name="T118" fmla="*/ 34 w 1906"/>
                <a:gd name="T119" fmla="*/ 152 h 2470"/>
                <a:gd name="T120" fmla="*/ 52 w 1906"/>
                <a:gd name="T121" fmla="*/ 45 h 2470"/>
                <a:gd name="T122" fmla="*/ 89 w 1906"/>
                <a:gd name="T123" fmla="*/ 0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6" h="2470">
                  <a:moveTo>
                    <a:pt x="103" y="0"/>
                  </a:moveTo>
                  <a:lnTo>
                    <a:pt x="117" y="3"/>
                  </a:lnTo>
                  <a:lnTo>
                    <a:pt x="140" y="14"/>
                  </a:lnTo>
                  <a:lnTo>
                    <a:pt x="160" y="30"/>
                  </a:lnTo>
                  <a:lnTo>
                    <a:pt x="177" y="49"/>
                  </a:lnTo>
                  <a:lnTo>
                    <a:pt x="190" y="74"/>
                  </a:lnTo>
                  <a:lnTo>
                    <a:pt x="201" y="101"/>
                  </a:lnTo>
                  <a:lnTo>
                    <a:pt x="209" y="132"/>
                  </a:lnTo>
                  <a:lnTo>
                    <a:pt x="216" y="167"/>
                  </a:lnTo>
                  <a:lnTo>
                    <a:pt x="222" y="203"/>
                  </a:lnTo>
                  <a:lnTo>
                    <a:pt x="227" y="243"/>
                  </a:lnTo>
                  <a:lnTo>
                    <a:pt x="232" y="286"/>
                  </a:lnTo>
                  <a:lnTo>
                    <a:pt x="233" y="299"/>
                  </a:lnTo>
                  <a:lnTo>
                    <a:pt x="236" y="318"/>
                  </a:lnTo>
                  <a:lnTo>
                    <a:pt x="238" y="342"/>
                  </a:lnTo>
                  <a:lnTo>
                    <a:pt x="242" y="369"/>
                  </a:lnTo>
                  <a:lnTo>
                    <a:pt x="244" y="400"/>
                  </a:lnTo>
                  <a:lnTo>
                    <a:pt x="248" y="432"/>
                  </a:lnTo>
                  <a:lnTo>
                    <a:pt x="251" y="466"/>
                  </a:lnTo>
                  <a:lnTo>
                    <a:pt x="255" y="499"/>
                  </a:lnTo>
                  <a:lnTo>
                    <a:pt x="259" y="531"/>
                  </a:lnTo>
                  <a:lnTo>
                    <a:pt x="262" y="562"/>
                  </a:lnTo>
                  <a:lnTo>
                    <a:pt x="265" y="588"/>
                  </a:lnTo>
                  <a:lnTo>
                    <a:pt x="268" y="612"/>
                  </a:lnTo>
                  <a:lnTo>
                    <a:pt x="270" y="630"/>
                  </a:lnTo>
                  <a:lnTo>
                    <a:pt x="272" y="644"/>
                  </a:lnTo>
                  <a:lnTo>
                    <a:pt x="273" y="650"/>
                  </a:lnTo>
                  <a:lnTo>
                    <a:pt x="254" y="653"/>
                  </a:lnTo>
                  <a:lnTo>
                    <a:pt x="236" y="658"/>
                  </a:lnTo>
                  <a:lnTo>
                    <a:pt x="219" y="667"/>
                  </a:lnTo>
                  <a:lnTo>
                    <a:pt x="203" y="678"/>
                  </a:lnTo>
                  <a:lnTo>
                    <a:pt x="190" y="691"/>
                  </a:lnTo>
                  <a:lnTo>
                    <a:pt x="180" y="707"/>
                  </a:lnTo>
                  <a:lnTo>
                    <a:pt x="173" y="725"/>
                  </a:lnTo>
                  <a:lnTo>
                    <a:pt x="170" y="744"/>
                  </a:lnTo>
                  <a:lnTo>
                    <a:pt x="173" y="766"/>
                  </a:lnTo>
                  <a:lnTo>
                    <a:pt x="181" y="790"/>
                  </a:lnTo>
                  <a:lnTo>
                    <a:pt x="195" y="816"/>
                  </a:lnTo>
                  <a:lnTo>
                    <a:pt x="216" y="845"/>
                  </a:lnTo>
                  <a:lnTo>
                    <a:pt x="241" y="874"/>
                  </a:lnTo>
                  <a:lnTo>
                    <a:pt x="316" y="967"/>
                  </a:lnTo>
                  <a:lnTo>
                    <a:pt x="343" y="1005"/>
                  </a:lnTo>
                  <a:lnTo>
                    <a:pt x="370" y="1044"/>
                  </a:lnTo>
                  <a:lnTo>
                    <a:pt x="411" y="1106"/>
                  </a:lnTo>
                  <a:lnTo>
                    <a:pt x="422" y="1126"/>
                  </a:lnTo>
                  <a:lnTo>
                    <a:pt x="432" y="1145"/>
                  </a:lnTo>
                  <a:lnTo>
                    <a:pt x="444" y="1162"/>
                  </a:lnTo>
                  <a:lnTo>
                    <a:pt x="453" y="1172"/>
                  </a:lnTo>
                  <a:lnTo>
                    <a:pt x="467" y="1182"/>
                  </a:lnTo>
                  <a:lnTo>
                    <a:pt x="484" y="1195"/>
                  </a:lnTo>
                  <a:lnTo>
                    <a:pt x="501" y="1207"/>
                  </a:lnTo>
                  <a:lnTo>
                    <a:pt x="520" y="1220"/>
                  </a:lnTo>
                  <a:lnTo>
                    <a:pt x="539" y="1232"/>
                  </a:lnTo>
                  <a:lnTo>
                    <a:pt x="557" y="1243"/>
                  </a:lnTo>
                  <a:lnTo>
                    <a:pt x="573" y="1254"/>
                  </a:lnTo>
                  <a:lnTo>
                    <a:pt x="588" y="1263"/>
                  </a:lnTo>
                  <a:lnTo>
                    <a:pt x="600" y="1269"/>
                  </a:lnTo>
                  <a:lnTo>
                    <a:pt x="607" y="1274"/>
                  </a:lnTo>
                  <a:lnTo>
                    <a:pt x="609" y="1275"/>
                  </a:lnTo>
                  <a:lnTo>
                    <a:pt x="573" y="1237"/>
                  </a:lnTo>
                  <a:lnTo>
                    <a:pt x="537" y="1198"/>
                  </a:lnTo>
                  <a:lnTo>
                    <a:pt x="521" y="1182"/>
                  </a:lnTo>
                  <a:lnTo>
                    <a:pt x="505" y="1167"/>
                  </a:lnTo>
                  <a:lnTo>
                    <a:pt x="490" y="1151"/>
                  </a:lnTo>
                  <a:lnTo>
                    <a:pt x="475" y="1133"/>
                  </a:lnTo>
                  <a:lnTo>
                    <a:pt x="459" y="1111"/>
                  </a:lnTo>
                  <a:lnTo>
                    <a:pt x="456" y="1105"/>
                  </a:lnTo>
                  <a:lnTo>
                    <a:pt x="449" y="1094"/>
                  </a:lnTo>
                  <a:lnTo>
                    <a:pt x="439" y="1080"/>
                  </a:lnTo>
                  <a:lnTo>
                    <a:pt x="427" y="1062"/>
                  </a:lnTo>
                  <a:lnTo>
                    <a:pt x="412" y="1041"/>
                  </a:lnTo>
                  <a:lnTo>
                    <a:pt x="397" y="1018"/>
                  </a:lnTo>
                  <a:lnTo>
                    <a:pt x="378" y="994"/>
                  </a:lnTo>
                  <a:lnTo>
                    <a:pt x="362" y="970"/>
                  </a:lnTo>
                  <a:lnTo>
                    <a:pt x="343" y="944"/>
                  </a:lnTo>
                  <a:lnTo>
                    <a:pt x="325" y="919"/>
                  </a:lnTo>
                  <a:lnTo>
                    <a:pt x="307" y="894"/>
                  </a:lnTo>
                  <a:lnTo>
                    <a:pt x="291" y="871"/>
                  </a:lnTo>
                  <a:lnTo>
                    <a:pt x="276" y="850"/>
                  </a:lnTo>
                  <a:lnTo>
                    <a:pt x="262" y="831"/>
                  </a:lnTo>
                  <a:lnTo>
                    <a:pt x="250" y="816"/>
                  </a:lnTo>
                  <a:lnTo>
                    <a:pt x="242" y="804"/>
                  </a:lnTo>
                  <a:lnTo>
                    <a:pt x="236" y="796"/>
                  </a:lnTo>
                  <a:lnTo>
                    <a:pt x="233" y="793"/>
                  </a:lnTo>
                  <a:lnTo>
                    <a:pt x="221" y="775"/>
                  </a:lnTo>
                  <a:lnTo>
                    <a:pt x="216" y="758"/>
                  </a:lnTo>
                  <a:lnTo>
                    <a:pt x="215" y="744"/>
                  </a:lnTo>
                  <a:lnTo>
                    <a:pt x="219" y="731"/>
                  </a:lnTo>
                  <a:lnTo>
                    <a:pt x="226" y="720"/>
                  </a:lnTo>
                  <a:lnTo>
                    <a:pt x="237" y="711"/>
                  </a:lnTo>
                  <a:lnTo>
                    <a:pt x="249" y="704"/>
                  </a:lnTo>
                  <a:lnTo>
                    <a:pt x="262" y="698"/>
                  </a:lnTo>
                  <a:lnTo>
                    <a:pt x="278" y="694"/>
                  </a:lnTo>
                  <a:lnTo>
                    <a:pt x="293" y="692"/>
                  </a:lnTo>
                  <a:lnTo>
                    <a:pt x="307" y="691"/>
                  </a:lnTo>
                  <a:lnTo>
                    <a:pt x="320" y="692"/>
                  </a:lnTo>
                  <a:lnTo>
                    <a:pt x="333" y="693"/>
                  </a:lnTo>
                  <a:lnTo>
                    <a:pt x="342" y="697"/>
                  </a:lnTo>
                  <a:lnTo>
                    <a:pt x="352" y="700"/>
                  </a:lnTo>
                  <a:lnTo>
                    <a:pt x="368" y="707"/>
                  </a:lnTo>
                  <a:lnTo>
                    <a:pt x="389" y="715"/>
                  </a:lnTo>
                  <a:lnTo>
                    <a:pt x="416" y="727"/>
                  </a:lnTo>
                  <a:lnTo>
                    <a:pt x="446" y="744"/>
                  </a:lnTo>
                  <a:lnTo>
                    <a:pt x="480" y="764"/>
                  </a:lnTo>
                  <a:lnTo>
                    <a:pt x="519" y="791"/>
                  </a:lnTo>
                  <a:lnTo>
                    <a:pt x="559" y="822"/>
                  </a:lnTo>
                  <a:lnTo>
                    <a:pt x="602" y="861"/>
                  </a:lnTo>
                  <a:lnTo>
                    <a:pt x="647" y="906"/>
                  </a:lnTo>
                  <a:lnTo>
                    <a:pt x="692" y="959"/>
                  </a:lnTo>
                  <a:lnTo>
                    <a:pt x="739" y="1019"/>
                  </a:lnTo>
                  <a:lnTo>
                    <a:pt x="768" y="1056"/>
                  </a:lnTo>
                  <a:lnTo>
                    <a:pt x="798" y="1088"/>
                  </a:lnTo>
                  <a:lnTo>
                    <a:pt x="829" y="1122"/>
                  </a:lnTo>
                  <a:lnTo>
                    <a:pt x="849" y="1143"/>
                  </a:lnTo>
                  <a:lnTo>
                    <a:pt x="872" y="1159"/>
                  </a:lnTo>
                  <a:lnTo>
                    <a:pt x="896" y="1176"/>
                  </a:lnTo>
                  <a:lnTo>
                    <a:pt x="915" y="1190"/>
                  </a:lnTo>
                  <a:lnTo>
                    <a:pt x="936" y="1201"/>
                  </a:lnTo>
                  <a:lnTo>
                    <a:pt x="956" y="1205"/>
                  </a:lnTo>
                  <a:lnTo>
                    <a:pt x="1030" y="1211"/>
                  </a:lnTo>
                  <a:lnTo>
                    <a:pt x="1098" y="1220"/>
                  </a:lnTo>
                  <a:lnTo>
                    <a:pt x="1158" y="1230"/>
                  </a:lnTo>
                  <a:lnTo>
                    <a:pt x="1214" y="1239"/>
                  </a:lnTo>
                  <a:lnTo>
                    <a:pt x="1264" y="1251"/>
                  </a:lnTo>
                  <a:lnTo>
                    <a:pt x="1307" y="1263"/>
                  </a:lnTo>
                  <a:lnTo>
                    <a:pt x="1346" y="1275"/>
                  </a:lnTo>
                  <a:lnTo>
                    <a:pt x="1380" y="1288"/>
                  </a:lnTo>
                  <a:lnTo>
                    <a:pt x="1409" y="1300"/>
                  </a:lnTo>
                  <a:lnTo>
                    <a:pt x="1434" y="1312"/>
                  </a:lnTo>
                  <a:lnTo>
                    <a:pt x="1453" y="1323"/>
                  </a:lnTo>
                  <a:lnTo>
                    <a:pt x="1470" y="1331"/>
                  </a:lnTo>
                  <a:lnTo>
                    <a:pt x="1482" y="1339"/>
                  </a:lnTo>
                  <a:lnTo>
                    <a:pt x="1491" y="1346"/>
                  </a:lnTo>
                  <a:lnTo>
                    <a:pt x="1496" y="1349"/>
                  </a:lnTo>
                  <a:lnTo>
                    <a:pt x="1504" y="1355"/>
                  </a:lnTo>
                  <a:lnTo>
                    <a:pt x="1517" y="1365"/>
                  </a:lnTo>
                  <a:lnTo>
                    <a:pt x="1534" y="1379"/>
                  </a:lnTo>
                  <a:lnTo>
                    <a:pt x="1555" y="1396"/>
                  </a:lnTo>
                  <a:lnTo>
                    <a:pt x="1579" y="1417"/>
                  </a:lnTo>
                  <a:lnTo>
                    <a:pt x="1604" y="1441"/>
                  </a:lnTo>
                  <a:lnTo>
                    <a:pt x="1633" y="1469"/>
                  </a:lnTo>
                  <a:lnTo>
                    <a:pt x="1663" y="1500"/>
                  </a:lnTo>
                  <a:lnTo>
                    <a:pt x="1693" y="1535"/>
                  </a:lnTo>
                  <a:lnTo>
                    <a:pt x="1723" y="1574"/>
                  </a:lnTo>
                  <a:lnTo>
                    <a:pt x="1753" y="1615"/>
                  </a:lnTo>
                  <a:lnTo>
                    <a:pt x="1783" y="1660"/>
                  </a:lnTo>
                  <a:lnTo>
                    <a:pt x="1811" y="1707"/>
                  </a:lnTo>
                  <a:lnTo>
                    <a:pt x="1837" y="1759"/>
                  </a:lnTo>
                  <a:lnTo>
                    <a:pt x="1860" y="1813"/>
                  </a:lnTo>
                  <a:lnTo>
                    <a:pt x="1879" y="1870"/>
                  </a:lnTo>
                  <a:lnTo>
                    <a:pt x="1895" y="1930"/>
                  </a:lnTo>
                  <a:lnTo>
                    <a:pt x="1898" y="1948"/>
                  </a:lnTo>
                  <a:lnTo>
                    <a:pt x="1901" y="1972"/>
                  </a:lnTo>
                  <a:lnTo>
                    <a:pt x="1904" y="1999"/>
                  </a:lnTo>
                  <a:lnTo>
                    <a:pt x="1906" y="2028"/>
                  </a:lnTo>
                  <a:lnTo>
                    <a:pt x="1906" y="2057"/>
                  </a:lnTo>
                  <a:lnTo>
                    <a:pt x="1903" y="2084"/>
                  </a:lnTo>
                  <a:lnTo>
                    <a:pt x="1898" y="2108"/>
                  </a:lnTo>
                  <a:lnTo>
                    <a:pt x="1891" y="2172"/>
                  </a:lnTo>
                  <a:lnTo>
                    <a:pt x="1885" y="2237"/>
                  </a:lnTo>
                  <a:lnTo>
                    <a:pt x="1884" y="2470"/>
                  </a:lnTo>
                  <a:lnTo>
                    <a:pt x="1209" y="2469"/>
                  </a:lnTo>
                  <a:lnTo>
                    <a:pt x="1209" y="2214"/>
                  </a:lnTo>
                  <a:lnTo>
                    <a:pt x="1205" y="2184"/>
                  </a:lnTo>
                  <a:lnTo>
                    <a:pt x="1198" y="2154"/>
                  </a:lnTo>
                  <a:lnTo>
                    <a:pt x="1187" y="2126"/>
                  </a:lnTo>
                  <a:lnTo>
                    <a:pt x="1173" y="2100"/>
                  </a:lnTo>
                  <a:lnTo>
                    <a:pt x="1157" y="2076"/>
                  </a:lnTo>
                  <a:lnTo>
                    <a:pt x="1139" y="2055"/>
                  </a:lnTo>
                  <a:lnTo>
                    <a:pt x="1122" y="2036"/>
                  </a:lnTo>
                  <a:lnTo>
                    <a:pt x="1106" y="2021"/>
                  </a:lnTo>
                  <a:lnTo>
                    <a:pt x="1092" y="2007"/>
                  </a:lnTo>
                  <a:lnTo>
                    <a:pt x="1080" y="1998"/>
                  </a:lnTo>
                  <a:lnTo>
                    <a:pt x="1071" y="1991"/>
                  </a:lnTo>
                  <a:lnTo>
                    <a:pt x="1069" y="1989"/>
                  </a:lnTo>
                  <a:lnTo>
                    <a:pt x="1060" y="1985"/>
                  </a:lnTo>
                  <a:lnTo>
                    <a:pt x="1047" y="1976"/>
                  </a:lnTo>
                  <a:lnTo>
                    <a:pt x="1029" y="1965"/>
                  </a:lnTo>
                  <a:lnTo>
                    <a:pt x="1006" y="1953"/>
                  </a:lnTo>
                  <a:lnTo>
                    <a:pt x="979" y="1937"/>
                  </a:lnTo>
                  <a:lnTo>
                    <a:pt x="950" y="1919"/>
                  </a:lnTo>
                  <a:lnTo>
                    <a:pt x="918" y="1900"/>
                  </a:lnTo>
                  <a:lnTo>
                    <a:pt x="883" y="1879"/>
                  </a:lnTo>
                  <a:lnTo>
                    <a:pt x="846" y="1858"/>
                  </a:lnTo>
                  <a:lnTo>
                    <a:pt x="808" y="1835"/>
                  </a:lnTo>
                  <a:lnTo>
                    <a:pt x="768" y="1811"/>
                  </a:lnTo>
                  <a:lnTo>
                    <a:pt x="728" y="1786"/>
                  </a:lnTo>
                  <a:lnTo>
                    <a:pt x="688" y="1761"/>
                  </a:lnTo>
                  <a:lnTo>
                    <a:pt x="648" y="1737"/>
                  </a:lnTo>
                  <a:lnTo>
                    <a:pt x="609" y="1712"/>
                  </a:lnTo>
                  <a:lnTo>
                    <a:pt x="571" y="1687"/>
                  </a:lnTo>
                  <a:lnTo>
                    <a:pt x="534" y="1663"/>
                  </a:lnTo>
                  <a:lnTo>
                    <a:pt x="501" y="1640"/>
                  </a:lnTo>
                  <a:lnTo>
                    <a:pt x="469" y="1619"/>
                  </a:lnTo>
                  <a:lnTo>
                    <a:pt x="440" y="1598"/>
                  </a:lnTo>
                  <a:lnTo>
                    <a:pt x="416" y="1580"/>
                  </a:lnTo>
                  <a:lnTo>
                    <a:pt x="394" y="1563"/>
                  </a:lnTo>
                  <a:lnTo>
                    <a:pt x="377" y="1547"/>
                  </a:lnTo>
                  <a:lnTo>
                    <a:pt x="365" y="1535"/>
                  </a:lnTo>
                  <a:lnTo>
                    <a:pt x="353" y="1519"/>
                  </a:lnTo>
                  <a:lnTo>
                    <a:pt x="340" y="1499"/>
                  </a:lnTo>
                  <a:lnTo>
                    <a:pt x="324" y="1474"/>
                  </a:lnTo>
                  <a:lnTo>
                    <a:pt x="307" y="1443"/>
                  </a:lnTo>
                  <a:lnTo>
                    <a:pt x="289" y="1410"/>
                  </a:lnTo>
                  <a:lnTo>
                    <a:pt x="270" y="1372"/>
                  </a:lnTo>
                  <a:lnTo>
                    <a:pt x="250" y="1332"/>
                  </a:lnTo>
                  <a:lnTo>
                    <a:pt x="230" y="1290"/>
                  </a:lnTo>
                  <a:lnTo>
                    <a:pt x="208" y="1246"/>
                  </a:lnTo>
                  <a:lnTo>
                    <a:pt x="186" y="1201"/>
                  </a:lnTo>
                  <a:lnTo>
                    <a:pt x="166" y="1155"/>
                  </a:lnTo>
                  <a:lnTo>
                    <a:pt x="145" y="1109"/>
                  </a:lnTo>
                  <a:lnTo>
                    <a:pt x="125" y="1063"/>
                  </a:lnTo>
                  <a:lnTo>
                    <a:pt x="104" y="1017"/>
                  </a:lnTo>
                  <a:lnTo>
                    <a:pt x="86" y="973"/>
                  </a:lnTo>
                  <a:lnTo>
                    <a:pt x="69" y="931"/>
                  </a:lnTo>
                  <a:lnTo>
                    <a:pt x="53" y="893"/>
                  </a:lnTo>
                  <a:lnTo>
                    <a:pt x="39" y="855"/>
                  </a:lnTo>
                  <a:lnTo>
                    <a:pt x="27" y="822"/>
                  </a:lnTo>
                  <a:lnTo>
                    <a:pt x="16" y="792"/>
                  </a:lnTo>
                  <a:lnTo>
                    <a:pt x="8" y="768"/>
                  </a:lnTo>
                  <a:lnTo>
                    <a:pt x="4" y="748"/>
                  </a:lnTo>
                  <a:lnTo>
                    <a:pt x="1" y="733"/>
                  </a:lnTo>
                  <a:lnTo>
                    <a:pt x="0" y="699"/>
                  </a:lnTo>
                  <a:lnTo>
                    <a:pt x="0" y="662"/>
                  </a:lnTo>
                  <a:lnTo>
                    <a:pt x="1" y="622"/>
                  </a:lnTo>
                  <a:lnTo>
                    <a:pt x="2" y="580"/>
                  </a:lnTo>
                  <a:lnTo>
                    <a:pt x="4" y="537"/>
                  </a:lnTo>
                  <a:lnTo>
                    <a:pt x="6" y="493"/>
                  </a:lnTo>
                  <a:lnTo>
                    <a:pt x="8" y="449"/>
                  </a:lnTo>
                  <a:lnTo>
                    <a:pt x="12" y="407"/>
                  </a:lnTo>
                  <a:lnTo>
                    <a:pt x="15" y="367"/>
                  </a:lnTo>
                  <a:lnTo>
                    <a:pt x="18" y="330"/>
                  </a:lnTo>
                  <a:lnTo>
                    <a:pt x="21" y="296"/>
                  </a:lnTo>
                  <a:lnTo>
                    <a:pt x="23" y="266"/>
                  </a:lnTo>
                  <a:lnTo>
                    <a:pt x="25" y="241"/>
                  </a:lnTo>
                  <a:lnTo>
                    <a:pt x="28" y="223"/>
                  </a:lnTo>
                  <a:lnTo>
                    <a:pt x="29" y="211"/>
                  </a:lnTo>
                  <a:lnTo>
                    <a:pt x="29" y="208"/>
                  </a:lnTo>
                  <a:lnTo>
                    <a:pt x="31" y="181"/>
                  </a:lnTo>
                  <a:lnTo>
                    <a:pt x="34" y="152"/>
                  </a:lnTo>
                  <a:lnTo>
                    <a:pt x="37" y="122"/>
                  </a:lnTo>
                  <a:lnTo>
                    <a:pt x="42" y="94"/>
                  </a:lnTo>
                  <a:lnTo>
                    <a:pt x="47" y="67"/>
                  </a:lnTo>
                  <a:lnTo>
                    <a:pt x="52" y="45"/>
                  </a:lnTo>
                  <a:lnTo>
                    <a:pt x="58" y="26"/>
                  </a:lnTo>
                  <a:lnTo>
                    <a:pt x="65" y="16"/>
                  </a:lnTo>
                  <a:lnTo>
                    <a:pt x="76" y="5"/>
                  </a:lnTo>
                  <a:lnTo>
                    <a:pt x="89" y="0"/>
                  </a:lnTo>
                  <a:lnTo>
                    <a:pt x="103"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238" name="Freeform 82"/>
            <p:cNvSpPr>
              <a:spLocks/>
            </p:cNvSpPr>
            <p:nvPr/>
          </p:nvSpPr>
          <p:spPr bwMode="auto">
            <a:xfrm>
              <a:off x="2112" y="-1362"/>
              <a:ext cx="381" cy="494"/>
            </a:xfrm>
            <a:custGeom>
              <a:avLst/>
              <a:gdLst>
                <a:gd name="T0" fmla="*/ 1841 w 1904"/>
                <a:gd name="T1" fmla="*/ 16 h 2470"/>
                <a:gd name="T2" fmla="*/ 1864 w 1904"/>
                <a:gd name="T3" fmla="*/ 94 h 2470"/>
                <a:gd name="T4" fmla="*/ 1876 w 1904"/>
                <a:gd name="T5" fmla="*/ 208 h 2470"/>
                <a:gd name="T6" fmla="*/ 1882 w 1904"/>
                <a:gd name="T7" fmla="*/ 266 h 2470"/>
                <a:gd name="T8" fmla="*/ 1893 w 1904"/>
                <a:gd name="T9" fmla="*/ 407 h 2470"/>
                <a:gd name="T10" fmla="*/ 1903 w 1904"/>
                <a:gd name="T11" fmla="*/ 580 h 2470"/>
                <a:gd name="T12" fmla="*/ 1897 w 1904"/>
                <a:gd name="T13" fmla="*/ 768 h 2470"/>
                <a:gd name="T14" fmla="*/ 1853 w 1904"/>
                <a:gd name="T15" fmla="*/ 893 h 2470"/>
                <a:gd name="T16" fmla="*/ 1781 w 1904"/>
                <a:gd name="T17" fmla="*/ 1063 h 2470"/>
                <a:gd name="T18" fmla="*/ 1697 w 1904"/>
                <a:gd name="T19" fmla="*/ 1246 h 2470"/>
                <a:gd name="T20" fmla="*/ 1616 w 1904"/>
                <a:gd name="T21" fmla="*/ 1410 h 2470"/>
                <a:gd name="T22" fmla="*/ 1552 w 1904"/>
                <a:gd name="T23" fmla="*/ 1519 h 2470"/>
                <a:gd name="T24" fmla="*/ 1490 w 1904"/>
                <a:gd name="T25" fmla="*/ 1580 h 2470"/>
                <a:gd name="T26" fmla="*/ 1371 w 1904"/>
                <a:gd name="T27" fmla="*/ 1663 h 2470"/>
                <a:gd name="T28" fmla="*/ 1217 w 1904"/>
                <a:gd name="T29" fmla="*/ 1761 h 2470"/>
                <a:gd name="T30" fmla="*/ 1059 w 1904"/>
                <a:gd name="T31" fmla="*/ 1858 h 2470"/>
                <a:gd name="T32" fmla="*/ 926 w 1904"/>
                <a:gd name="T33" fmla="*/ 1937 h 2470"/>
                <a:gd name="T34" fmla="*/ 845 w 1904"/>
                <a:gd name="T35" fmla="*/ 1985 h 2470"/>
                <a:gd name="T36" fmla="*/ 815 w 1904"/>
                <a:gd name="T37" fmla="*/ 2007 h 2470"/>
                <a:gd name="T38" fmla="*/ 749 w 1904"/>
                <a:gd name="T39" fmla="*/ 2076 h 2470"/>
                <a:gd name="T40" fmla="*/ 700 w 1904"/>
                <a:gd name="T41" fmla="*/ 2184 h 2470"/>
                <a:gd name="T42" fmla="*/ 20 w 1904"/>
                <a:gd name="T43" fmla="*/ 2236 h 2470"/>
                <a:gd name="T44" fmla="*/ 0 w 1904"/>
                <a:gd name="T45" fmla="*/ 2057 h 2470"/>
                <a:gd name="T46" fmla="*/ 7 w 1904"/>
                <a:gd name="T47" fmla="*/ 1948 h 2470"/>
                <a:gd name="T48" fmla="*/ 69 w 1904"/>
                <a:gd name="T49" fmla="*/ 1759 h 2470"/>
                <a:gd name="T50" fmla="*/ 182 w 1904"/>
                <a:gd name="T51" fmla="*/ 1574 h 2470"/>
                <a:gd name="T52" fmla="*/ 301 w 1904"/>
                <a:gd name="T53" fmla="*/ 1441 h 2470"/>
                <a:gd name="T54" fmla="*/ 388 w 1904"/>
                <a:gd name="T55" fmla="*/ 1365 h 2470"/>
                <a:gd name="T56" fmla="*/ 423 w 1904"/>
                <a:gd name="T57" fmla="*/ 1339 h 2470"/>
                <a:gd name="T58" fmla="*/ 497 w 1904"/>
                <a:gd name="T59" fmla="*/ 1300 h 2470"/>
                <a:gd name="T60" fmla="*/ 642 w 1904"/>
                <a:gd name="T61" fmla="*/ 1251 h 2470"/>
                <a:gd name="T62" fmla="*/ 875 w 1904"/>
                <a:gd name="T63" fmla="*/ 1211 h 2470"/>
                <a:gd name="T64" fmla="*/ 1009 w 1904"/>
                <a:gd name="T65" fmla="*/ 1176 h 2470"/>
                <a:gd name="T66" fmla="*/ 1107 w 1904"/>
                <a:gd name="T67" fmla="*/ 1088 h 2470"/>
                <a:gd name="T68" fmla="*/ 1260 w 1904"/>
                <a:gd name="T69" fmla="*/ 906 h 2470"/>
                <a:gd name="T70" fmla="*/ 1425 w 1904"/>
                <a:gd name="T71" fmla="*/ 764 h 2470"/>
                <a:gd name="T72" fmla="*/ 1538 w 1904"/>
                <a:gd name="T73" fmla="*/ 707 h 2470"/>
                <a:gd name="T74" fmla="*/ 1585 w 1904"/>
                <a:gd name="T75" fmla="*/ 692 h 2470"/>
                <a:gd name="T76" fmla="*/ 1643 w 1904"/>
                <a:gd name="T77" fmla="*/ 698 h 2470"/>
                <a:gd name="T78" fmla="*/ 1686 w 1904"/>
                <a:gd name="T79" fmla="*/ 731 h 2470"/>
                <a:gd name="T80" fmla="*/ 1672 w 1904"/>
                <a:gd name="T81" fmla="*/ 793 h 2470"/>
                <a:gd name="T82" fmla="*/ 1644 w 1904"/>
                <a:gd name="T83" fmla="*/ 831 h 2470"/>
                <a:gd name="T84" fmla="*/ 1580 w 1904"/>
                <a:gd name="T85" fmla="*/ 919 h 2470"/>
                <a:gd name="T86" fmla="*/ 1510 w 1904"/>
                <a:gd name="T87" fmla="*/ 1018 h 2470"/>
                <a:gd name="T88" fmla="*/ 1457 w 1904"/>
                <a:gd name="T89" fmla="*/ 1094 h 2470"/>
                <a:gd name="T90" fmla="*/ 1416 w 1904"/>
                <a:gd name="T91" fmla="*/ 1151 h 2470"/>
                <a:gd name="T92" fmla="*/ 1332 w 1904"/>
                <a:gd name="T93" fmla="*/ 1237 h 2470"/>
                <a:gd name="T94" fmla="*/ 1318 w 1904"/>
                <a:gd name="T95" fmla="*/ 1263 h 2470"/>
                <a:gd name="T96" fmla="*/ 1385 w 1904"/>
                <a:gd name="T97" fmla="*/ 1220 h 2470"/>
                <a:gd name="T98" fmla="*/ 1452 w 1904"/>
                <a:gd name="T99" fmla="*/ 1172 h 2470"/>
                <a:gd name="T100" fmla="*/ 1494 w 1904"/>
                <a:gd name="T101" fmla="*/ 1106 h 2470"/>
                <a:gd name="T102" fmla="*/ 1689 w 1904"/>
                <a:gd name="T103" fmla="*/ 845 h 2470"/>
                <a:gd name="T104" fmla="*/ 1735 w 1904"/>
                <a:gd name="T105" fmla="*/ 744 h 2470"/>
                <a:gd name="T106" fmla="*/ 1702 w 1904"/>
                <a:gd name="T107" fmla="*/ 678 h 2470"/>
                <a:gd name="T108" fmla="*/ 1633 w 1904"/>
                <a:gd name="T109" fmla="*/ 650 h 2470"/>
                <a:gd name="T110" fmla="*/ 1640 w 1904"/>
                <a:gd name="T111" fmla="*/ 588 h 2470"/>
                <a:gd name="T112" fmla="*/ 1654 w 1904"/>
                <a:gd name="T113" fmla="*/ 466 h 2470"/>
                <a:gd name="T114" fmla="*/ 1667 w 1904"/>
                <a:gd name="T115" fmla="*/ 342 h 2470"/>
                <a:gd name="T116" fmla="*/ 1678 w 1904"/>
                <a:gd name="T117" fmla="*/ 243 h 2470"/>
                <a:gd name="T118" fmla="*/ 1705 w 1904"/>
                <a:gd name="T119" fmla="*/ 101 h 2470"/>
                <a:gd name="T120" fmla="*/ 1765 w 1904"/>
                <a:gd name="T121" fmla="*/ 14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4" h="2470">
                  <a:moveTo>
                    <a:pt x="1802" y="0"/>
                  </a:moveTo>
                  <a:lnTo>
                    <a:pt x="1816" y="0"/>
                  </a:lnTo>
                  <a:lnTo>
                    <a:pt x="1829" y="5"/>
                  </a:lnTo>
                  <a:lnTo>
                    <a:pt x="1841" y="16"/>
                  </a:lnTo>
                  <a:lnTo>
                    <a:pt x="1847" y="26"/>
                  </a:lnTo>
                  <a:lnTo>
                    <a:pt x="1853" y="45"/>
                  </a:lnTo>
                  <a:lnTo>
                    <a:pt x="1859" y="67"/>
                  </a:lnTo>
                  <a:lnTo>
                    <a:pt x="1864" y="94"/>
                  </a:lnTo>
                  <a:lnTo>
                    <a:pt x="1868" y="122"/>
                  </a:lnTo>
                  <a:lnTo>
                    <a:pt x="1871" y="152"/>
                  </a:lnTo>
                  <a:lnTo>
                    <a:pt x="1874" y="181"/>
                  </a:lnTo>
                  <a:lnTo>
                    <a:pt x="1876" y="208"/>
                  </a:lnTo>
                  <a:lnTo>
                    <a:pt x="1876" y="211"/>
                  </a:lnTo>
                  <a:lnTo>
                    <a:pt x="1877" y="223"/>
                  </a:lnTo>
                  <a:lnTo>
                    <a:pt x="1880" y="241"/>
                  </a:lnTo>
                  <a:lnTo>
                    <a:pt x="1882" y="266"/>
                  </a:lnTo>
                  <a:lnTo>
                    <a:pt x="1885" y="296"/>
                  </a:lnTo>
                  <a:lnTo>
                    <a:pt x="1887" y="330"/>
                  </a:lnTo>
                  <a:lnTo>
                    <a:pt x="1891" y="367"/>
                  </a:lnTo>
                  <a:lnTo>
                    <a:pt x="1893" y="407"/>
                  </a:lnTo>
                  <a:lnTo>
                    <a:pt x="1897" y="449"/>
                  </a:lnTo>
                  <a:lnTo>
                    <a:pt x="1899" y="493"/>
                  </a:lnTo>
                  <a:lnTo>
                    <a:pt x="1902" y="537"/>
                  </a:lnTo>
                  <a:lnTo>
                    <a:pt x="1903" y="580"/>
                  </a:lnTo>
                  <a:lnTo>
                    <a:pt x="1904" y="600"/>
                  </a:lnTo>
                  <a:lnTo>
                    <a:pt x="1904" y="733"/>
                  </a:lnTo>
                  <a:lnTo>
                    <a:pt x="1902" y="748"/>
                  </a:lnTo>
                  <a:lnTo>
                    <a:pt x="1897" y="768"/>
                  </a:lnTo>
                  <a:lnTo>
                    <a:pt x="1889" y="792"/>
                  </a:lnTo>
                  <a:lnTo>
                    <a:pt x="1879" y="822"/>
                  </a:lnTo>
                  <a:lnTo>
                    <a:pt x="1867" y="855"/>
                  </a:lnTo>
                  <a:lnTo>
                    <a:pt x="1853" y="893"/>
                  </a:lnTo>
                  <a:lnTo>
                    <a:pt x="1836" y="931"/>
                  </a:lnTo>
                  <a:lnTo>
                    <a:pt x="1819" y="973"/>
                  </a:lnTo>
                  <a:lnTo>
                    <a:pt x="1801" y="1017"/>
                  </a:lnTo>
                  <a:lnTo>
                    <a:pt x="1781" y="1063"/>
                  </a:lnTo>
                  <a:lnTo>
                    <a:pt x="1761" y="1109"/>
                  </a:lnTo>
                  <a:lnTo>
                    <a:pt x="1740" y="1155"/>
                  </a:lnTo>
                  <a:lnTo>
                    <a:pt x="1719" y="1201"/>
                  </a:lnTo>
                  <a:lnTo>
                    <a:pt x="1697" y="1246"/>
                  </a:lnTo>
                  <a:lnTo>
                    <a:pt x="1677" y="1290"/>
                  </a:lnTo>
                  <a:lnTo>
                    <a:pt x="1655" y="1332"/>
                  </a:lnTo>
                  <a:lnTo>
                    <a:pt x="1636" y="1372"/>
                  </a:lnTo>
                  <a:lnTo>
                    <a:pt x="1616" y="1410"/>
                  </a:lnTo>
                  <a:lnTo>
                    <a:pt x="1598" y="1443"/>
                  </a:lnTo>
                  <a:lnTo>
                    <a:pt x="1581" y="1474"/>
                  </a:lnTo>
                  <a:lnTo>
                    <a:pt x="1565" y="1499"/>
                  </a:lnTo>
                  <a:lnTo>
                    <a:pt x="1552" y="1519"/>
                  </a:lnTo>
                  <a:lnTo>
                    <a:pt x="1540" y="1535"/>
                  </a:lnTo>
                  <a:lnTo>
                    <a:pt x="1528" y="1547"/>
                  </a:lnTo>
                  <a:lnTo>
                    <a:pt x="1511" y="1563"/>
                  </a:lnTo>
                  <a:lnTo>
                    <a:pt x="1490" y="1580"/>
                  </a:lnTo>
                  <a:lnTo>
                    <a:pt x="1465" y="1598"/>
                  </a:lnTo>
                  <a:lnTo>
                    <a:pt x="1436" y="1619"/>
                  </a:lnTo>
                  <a:lnTo>
                    <a:pt x="1405" y="1640"/>
                  </a:lnTo>
                  <a:lnTo>
                    <a:pt x="1371" y="1663"/>
                  </a:lnTo>
                  <a:lnTo>
                    <a:pt x="1335" y="1687"/>
                  </a:lnTo>
                  <a:lnTo>
                    <a:pt x="1296" y="1712"/>
                  </a:lnTo>
                  <a:lnTo>
                    <a:pt x="1257" y="1737"/>
                  </a:lnTo>
                  <a:lnTo>
                    <a:pt x="1217" y="1761"/>
                  </a:lnTo>
                  <a:lnTo>
                    <a:pt x="1177" y="1786"/>
                  </a:lnTo>
                  <a:lnTo>
                    <a:pt x="1137" y="1811"/>
                  </a:lnTo>
                  <a:lnTo>
                    <a:pt x="1098" y="1835"/>
                  </a:lnTo>
                  <a:lnTo>
                    <a:pt x="1059" y="1858"/>
                  </a:lnTo>
                  <a:lnTo>
                    <a:pt x="1023" y="1879"/>
                  </a:lnTo>
                  <a:lnTo>
                    <a:pt x="988" y="1900"/>
                  </a:lnTo>
                  <a:lnTo>
                    <a:pt x="955" y="1919"/>
                  </a:lnTo>
                  <a:lnTo>
                    <a:pt x="926" y="1937"/>
                  </a:lnTo>
                  <a:lnTo>
                    <a:pt x="899" y="1953"/>
                  </a:lnTo>
                  <a:lnTo>
                    <a:pt x="877" y="1965"/>
                  </a:lnTo>
                  <a:lnTo>
                    <a:pt x="859" y="1976"/>
                  </a:lnTo>
                  <a:lnTo>
                    <a:pt x="845" y="1985"/>
                  </a:lnTo>
                  <a:lnTo>
                    <a:pt x="836" y="1989"/>
                  </a:lnTo>
                  <a:lnTo>
                    <a:pt x="834" y="1991"/>
                  </a:lnTo>
                  <a:lnTo>
                    <a:pt x="825" y="1998"/>
                  </a:lnTo>
                  <a:lnTo>
                    <a:pt x="815" y="2007"/>
                  </a:lnTo>
                  <a:lnTo>
                    <a:pt x="800" y="2021"/>
                  </a:lnTo>
                  <a:lnTo>
                    <a:pt x="783" y="2036"/>
                  </a:lnTo>
                  <a:lnTo>
                    <a:pt x="766" y="2055"/>
                  </a:lnTo>
                  <a:lnTo>
                    <a:pt x="749" y="2076"/>
                  </a:lnTo>
                  <a:lnTo>
                    <a:pt x="732" y="2100"/>
                  </a:lnTo>
                  <a:lnTo>
                    <a:pt x="718" y="2126"/>
                  </a:lnTo>
                  <a:lnTo>
                    <a:pt x="707" y="2154"/>
                  </a:lnTo>
                  <a:lnTo>
                    <a:pt x="700" y="2184"/>
                  </a:lnTo>
                  <a:lnTo>
                    <a:pt x="696" y="2214"/>
                  </a:lnTo>
                  <a:lnTo>
                    <a:pt x="696" y="2469"/>
                  </a:lnTo>
                  <a:lnTo>
                    <a:pt x="21" y="2470"/>
                  </a:lnTo>
                  <a:lnTo>
                    <a:pt x="20" y="2236"/>
                  </a:lnTo>
                  <a:lnTo>
                    <a:pt x="15" y="2172"/>
                  </a:lnTo>
                  <a:lnTo>
                    <a:pt x="7" y="2108"/>
                  </a:lnTo>
                  <a:lnTo>
                    <a:pt x="2" y="2084"/>
                  </a:lnTo>
                  <a:lnTo>
                    <a:pt x="0" y="2057"/>
                  </a:lnTo>
                  <a:lnTo>
                    <a:pt x="0" y="2028"/>
                  </a:lnTo>
                  <a:lnTo>
                    <a:pt x="1" y="1999"/>
                  </a:lnTo>
                  <a:lnTo>
                    <a:pt x="5" y="1972"/>
                  </a:lnTo>
                  <a:lnTo>
                    <a:pt x="7" y="1948"/>
                  </a:lnTo>
                  <a:lnTo>
                    <a:pt x="11" y="1930"/>
                  </a:lnTo>
                  <a:lnTo>
                    <a:pt x="26" y="1870"/>
                  </a:lnTo>
                  <a:lnTo>
                    <a:pt x="46" y="1813"/>
                  </a:lnTo>
                  <a:lnTo>
                    <a:pt x="69" y="1759"/>
                  </a:lnTo>
                  <a:lnTo>
                    <a:pt x="95" y="1707"/>
                  </a:lnTo>
                  <a:lnTo>
                    <a:pt x="122" y="1660"/>
                  </a:lnTo>
                  <a:lnTo>
                    <a:pt x="152" y="1615"/>
                  </a:lnTo>
                  <a:lnTo>
                    <a:pt x="182" y="1574"/>
                  </a:lnTo>
                  <a:lnTo>
                    <a:pt x="212" y="1535"/>
                  </a:lnTo>
                  <a:lnTo>
                    <a:pt x="243" y="1500"/>
                  </a:lnTo>
                  <a:lnTo>
                    <a:pt x="272" y="1469"/>
                  </a:lnTo>
                  <a:lnTo>
                    <a:pt x="301" y="1441"/>
                  </a:lnTo>
                  <a:lnTo>
                    <a:pt x="326" y="1417"/>
                  </a:lnTo>
                  <a:lnTo>
                    <a:pt x="350" y="1396"/>
                  </a:lnTo>
                  <a:lnTo>
                    <a:pt x="371" y="1379"/>
                  </a:lnTo>
                  <a:lnTo>
                    <a:pt x="388" y="1365"/>
                  </a:lnTo>
                  <a:lnTo>
                    <a:pt x="401" y="1355"/>
                  </a:lnTo>
                  <a:lnTo>
                    <a:pt x="410" y="1349"/>
                  </a:lnTo>
                  <a:lnTo>
                    <a:pt x="414" y="1346"/>
                  </a:lnTo>
                  <a:lnTo>
                    <a:pt x="423" y="1339"/>
                  </a:lnTo>
                  <a:lnTo>
                    <a:pt x="435" y="1331"/>
                  </a:lnTo>
                  <a:lnTo>
                    <a:pt x="452" y="1323"/>
                  </a:lnTo>
                  <a:lnTo>
                    <a:pt x="471" y="1312"/>
                  </a:lnTo>
                  <a:lnTo>
                    <a:pt x="497" y="1300"/>
                  </a:lnTo>
                  <a:lnTo>
                    <a:pt x="526" y="1288"/>
                  </a:lnTo>
                  <a:lnTo>
                    <a:pt x="559" y="1275"/>
                  </a:lnTo>
                  <a:lnTo>
                    <a:pt x="598" y="1263"/>
                  </a:lnTo>
                  <a:lnTo>
                    <a:pt x="642" y="1251"/>
                  </a:lnTo>
                  <a:lnTo>
                    <a:pt x="691" y="1239"/>
                  </a:lnTo>
                  <a:lnTo>
                    <a:pt x="747" y="1230"/>
                  </a:lnTo>
                  <a:lnTo>
                    <a:pt x="807" y="1220"/>
                  </a:lnTo>
                  <a:lnTo>
                    <a:pt x="875" y="1211"/>
                  </a:lnTo>
                  <a:lnTo>
                    <a:pt x="949" y="1205"/>
                  </a:lnTo>
                  <a:lnTo>
                    <a:pt x="969" y="1201"/>
                  </a:lnTo>
                  <a:lnTo>
                    <a:pt x="990" y="1190"/>
                  </a:lnTo>
                  <a:lnTo>
                    <a:pt x="1009" y="1176"/>
                  </a:lnTo>
                  <a:lnTo>
                    <a:pt x="1033" y="1159"/>
                  </a:lnTo>
                  <a:lnTo>
                    <a:pt x="1056" y="1143"/>
                  </a:lnTo>
                  <a:lnTo>
                    <a:pt x="1077" y="1122"/>
                  </a:lnTo>
                  <a:lnTo>
                    <a:pt x="1107" y="1088"/>
                  </a:lnTo>
                  <a:lnTo>
                    <a:pt x="1137" y="1056"/>
                  </a:lnTo>
                  <a:lnTo>
                    <a:pt x="1166" y="1019"/>
                  </a:lnTo>
                  <a:lnTo>
                    <a:pt x="1214" y="959"/>
                  </a:lnTo>
                  <a:lnTo>
                    <a:pt x="1260" y="906"/>
                  </a:lnTo>
                  <a:lnTo>
                    <a:pt x="1303" y="861"/>
                  </a:lnTo>
                  <a:lnTo>
                    <a:pt x="1347" y="822"/>
                  </a:lnTo>
                  <a:lnTo>
                    <a:pt x="1387" y="791"/>
                  </a:lnTo>
                  <a:lnTo>
                    <a:pt x="1425" y="764"/>
                  </a:lnTo>
                  <a:lnTo>
                    <a:pt x="1459" y="744"/>
                  </a:lnTo>
                  <a:lnTo>
                    <a:pt x="1489" y="727"/>
                  </a:lnTo>
                  <a:lnTo>
                    <a:pt x="1516" y="715"/>
                  </a:lnTo>
                  <a:lnTo>
                    <a:pt x="1538" y="707"/>
                  </a:lnTo>
                  <a:lnTo>
                    <a:pt x="1553" y="700"/>
                  </a:lnTo>
                  <a:lnTo>
                    <a:pt x="1563" y="697"/>
                  </a:lnTo>
                  <a:lnTo>
                    <a:pt x="1573" y="693"/>
                  </a:lnTo>
                  <a:lnTo>
                    <a:pt x="1585" y="692"/>
                  </a:lnTo>
                  <a:lnTo>
                    <a:pt x="1598" y="691"/>
                  </a:lnTo>
                  <a:lnTo>
                    <a:pt x="1613" y="692"/>
                  </a:lnTo>
                  <a:lnTo>
                    <a:pt x="1627" y="694"/>
                  </a:lnTo>
                  <a:lnTo>
                    <a:pt x="1643" y="698"/>
                  </a:lnTo>
                  <a:lnTo>
                    <a:pt x="1656" y="704"/>
                  </a:lnTo>
                  <a:lnTo>
                    <a:pt x="1669" y="711"/>
                  </a:lnTo>
                  <a:lnTo>
                    <a:pt x="1679" y="720"/>
                  </a:lnTo>
                  <a:lnTo>
                    <a:pt x="1686" y="731"/>
                  </a:lnTo>
                  <a:lnTo>
                    <a:pt x="1690" y="744"/>
                  </a:lnTo>
                  <a:lnTo>
                    <a:pt x="1689" y="758"/>
                  </a:lnTo>
                  <a:lnTo>
                    <a:pt x="1684" y="775"/>
                  </a:lnTo>
                  <a:lnTo>
                    <a:pt x="1672" y="793"/>
                  </a:lnTo>
                  <a:lnTo>
                    <a:pt x="1669" y="796"/>
                  </a:lnTo>
                  <a:lnTo>
                    <a:pt x="1663" y="804"/>
                  </a:lnTo>
                  <a:lnTo>
                    <a:pt x="1655" y="816"/>
                  </a:lnTo>
                  <a:lnTo>
                    <a:pt x="1644" y="831"/>
                  </a:lnTo>
                  <a:lnTo>
                    <a:pt x="1630" y="850"/>
                  </a:lnTo>
                  <a:lnTo>
                    <a:pt x="1615" y="871"/>
                  </a:lnTo>
                  <a:lnTo>
                    <a:pt x="1598" y="894"/>
                  </a:lnTo>
                  <a:lnTo>
                    <a:pt x="1580" y="919"/>
                  </a:lnTo>
                  <a:lnTo>
                    <a:pt x="1562" y="944"/>
                  </a:lnTo>
                  <a:lnTo>
                    <a:pt x="1544" y="970"/>
                  </a:lnTo>
                  <a:lnTo>
                    <a:pt x="1527" y="994"/>
                  </a:lnTo>
                  <a:lnTo>
                    <a:pt x="1510" y="1018"/>
                  </a:lnTo>
                  <a:lnTo>
                    <a:pt x="1493" y="1041"/>
                  </a:lnTo>
                  <a:lnTo>
                    <a:pt x="1478" y="1062"/>
                  </a:lnTo>
                  <a:lnTo>
                    <a:pt x="1466" y="1080"/>
                  </a:lnTo>
                  <a:lnTo>
                    <a:pt x="1457" y="1094"/>
                  </a:lnTo>
                  <a:lnTo>
                    <a:pt x="1449" y="1105"/>
                  </a:lnTo>
                  <a:lnTo>
                    <a:pt x="1446" y="1111"/>
                  </a:lnTo>
                  <a:lnTo>
                    <a:pt x="1430" y="1133"/>
                  </a:lnTo>
                  <a:lnTo>
                    <a:pt x="1416" y="1151"/>
                  </a:lnTo>
                  <a:lnTo>
                    <a:pt x="1400" y="1167"/>
                  </a:lnTo>
                  <a:lnTo>
                    <a:pt x="1384" y="1182"/>
                  </a:lnTo>
                  <a:lnTo>
                    <a:pt x="1368" y="1198"/>
                  </a:lnTo>
                  <a:lnTo>
                    <a:pt x="1332" y="1237"/>
                  </a:lnTo>
                  <a:lnTo>
                    <a:pt x="1296" y="1275"/>
                  </a:lnTo>
                  <a:lnTo>
                    <a:pt x="1298" y="1274"/>
                  </a:lnTo>
                  <a:lnTo>
                    <a:pt x="1306" y="1269"/>
                  </a:lnTo>
                  <a:lnTo>
                    <a:pt x="1318" y="1263"/>
                  </a:lnTo>
                  <a:lnTo>
                    <a:pt x="1332" y="1254"/>
                  </a:lnTo>
                  <a:lnTo>
                    <a:pt x="1348" y="1243"/>
                  </a:lnTo>
                  <a:lnTo>
                    <a:pt x="1367" y="1232"/>
                  </a:lnTo>
                  <a:lnTo>
                    <a:pt x="1385" y="1220"/>
                  </a:lnTo>
                  <a:lnTo>
                    <a:pt x="1405" y="1207"/>
                  </a:lnTo>
                  <a:lnTo>
                    <a:pt x="1422" y="1195"/>
                  </a:lnTo>
                  <a:lnTo>
                    <a:pt x="1439" y="1182"/>
                  </a:lnTo>
                  <a:lnTo>
                    <a:pt x="1452" y="1172"/>
                  </a:lnTo>
                  <a:lnTo>
                    <a:pt x="1461" y="1162"/>
                  </a:lnTo>
                  <a:lnTo>
                    <a:pt x="1474" y="1145"/>
                  </a:lnTo>
                  <a:lnTo>
                    <a:pt x="1483" y="1126"/>
                  </a:lnTo>
                  <a:lnTo>
                    <a:pt x="1494" y="1106"/>
                  </a:lnTo>
                  <a:lnTo>
                    <a:pt x="1535" y="1044"/>
                  </a:lnTo>
                  <a:lnTo>
                    <a:pt x="1590" y="967"/>
                  </a:lnTo>
                  <a:lnTo>
                    <a:pt x="1665" y="874"/>
                  </a:lnTo>
                  <a:lnTo>
                    <a:pt x="1689" y="845"/>
                  </a:lnTo>
                  <a:lnTo>
                    <a:pt x="1711" y="816"/>
                  </a:lnTo>
                  <a:lnTo>
                    <a:pt x="1724" y="790"/>
                  </a:lnTo>
                  <a:lnTo>
                    <a:pt x="1732" y="766"/>
                  </a:lnTo>
                  <a:lnTo>
                    <a:pt x="1735" y="744"/>
                  </a:lnTo>
                  <a:lnTo>
                    <a:pt x="1732" y="725"/>
                  </a:lnTo>
                  <a:lnTo>
                    <a:pt x="1725" y="707"/>
                  </a:lnTo>
                  <a:lnTo>
                    <a:pt x="1715" y="691"/>
                  </a:lnTo>
                  <a:lnTo>
                    <a:pt x="1702" y="678"/>
                  </a:lnTo>
                  <a:lnTo>
                    <a:pt x="1686" y="667"/>
                  </a:lnTo>
                  <a:lnTo>
                    <a:pt x="1669" y="658"/>
                  </a:lnTo>
                  <a:lnTo>
                    <a:pt x="1651" y="653"/>
                  </a:lnTo>
                  <a:lnTo>
                    <a:pt x="1633" y="650"/>
                  </a:lnTo>
                  <a:lnTo>
                    <a:pt x="1633" y="644"/>
                  </a:lnTo>
                  <a:lnTo>
                    <a:pt x="1636" y="630"/>
                  </a:lnTo>
                  <a:lnTo>
                    <a:pt x="1638" y="612"/>
                  </a:lnTo>
                  <a:lnTo>
                    <a:pt x="1640" y="588"/>
                  </a:lnTo>
                  <a:lnTo>
                    <a:pt x="1643" y="562"/>
                  </a:lnTo>
                  <a:lnTo>
                    <a:pt x="1646" y="531"/>
                  </a:lnTo>
                  <a:lnTo>
                    <a:pt x="1650" y="499"/>
                  </a:lnTo>
                  <a:lnTo>
                    <a:pt x="1654" y="466"/>
                  </a:lnTo>
                  <a:lnTo>
                    <a:pt x="1657" y="432"/>
                  </a:lnTo>
                  <a:lnTo>
                    <a:pt x="1661" y="400"/>
                  </a:lnTo>
                  <a:lnTo>
                    <a:pt x="1665" y="369"/>
                  </a:lnTo>
                  <a:lnTo>
                    <a:pt x="1667" y="342"/>
                  </a:lnTo>
                  <a:lnTo>
                    <a:pt x="1669" y="318"/>
                  </a:lnTo>
                  <a:lnTo>
                    <a:pt x="1672" y="299"/>
                  </a:lnTo>
                  <a:lnTo>
                    <a:pt x="1673" y="286"/>
                  </a:lnTo>
                  <a:lnTo>
                    <a:pt x="1678" y="243"/>
                  </a:lnTo>
                  <a:lnTo>
                    <a:pt x="1683" y="203"/>
                  </a:lnTo>
                  <a:lnTo>
                    <a:pt x="1689" y="167"/>
                  </a:lnTo>
                  <a:lnTo>
                    <a:pt x="1696" y="132"/>
                  </a:lnTo>
                  <a:lnTo>
                    <a:pt x="1705" y="101"/>
                  </a:lnTo>
                  <a:lnTo>
                    <a:pt x="1715" y="74"/>
                  </a:lnTo>
                  <a:lnTo>
                    <a:pt x="1729" y="49"/>
                  </a:lnTo>
                  <a:lnTo>
                    <a:pt x="1746" y="30"/>
                  </a:lnTo>
                  <a:lnTo>
                    <a:pt x="1765" y="14"/>
                  </a:lnTo>
                  <a:lnTo>
                    <a:pt x="1788" y="3"/>
                  </a:lnTo>
                  <a:lnTo>
                    <a:pt x="1802"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239" name="Freeform 83"/>
            <p:cNvSpPr>
              <a:spLocks/>
            </p:cNvSpPr>
            <p:nvPr/>
          </p:nvSpPr>
          <p:spPr bwMode="auto">
            <a:xfrm>
              <a:off x="1961" y="-1441"/>
              <a:ext cx="121" cy="121"/>
            </a:xfrm>
            <a:custGeom>
              <a:avLst/>
              <a:gdLst>
                <a:gd name="T0" fmla="*/ 300 w 601"/>
                <a:gd name="T1" fmla="*/ 0 h 602"/>
                <a:gd name="T2" fmla="*/ 345 w 601"/>
                <a:gd name="T3" fmla="*/ 4 h 602"/>
                <a:gd name="T4" fmla="*/ 387 w 601"/>
                <a:gd name="T5" fmla="*/ 14 h 602"/>
                <a:gd name="T6" fmla="*/ 427 w 601"/>
                <a:gd name="T7" fmla="*/ 29 h 602"/>
                <a:gd name="T8" fmla="*/ 465 w 601"/>
                <a:gd name="T9" fmla="*/ 49 h 602"/>
                <a:gd name="T10" fmla="*/ 497 w 601"/>
                <a:gd name="T11" fmla="*/ 74 h 602"/>
                <a:gd name="T12" fmla="*/ 528 w 601"/>
                <a:gd name="T13" fmla="*/ 104 h 602"/>
                <a:gd name="T14" fmla="*/ 553 w 601"/>
                <a:gd name="T15" fmla="*/ 138 h 602"/>
                <a:gd name="T16" fmla="*/ 574 w 601"/>
                <a:gd name="T17" fmla="*/ 174 h 602"/>
                <a:gd name="T18" fmla="*/ 588 w 601"/>
                <a:gd name="T19" fmla="*/ 214 h 602"/>
                <a:gd name="T20" fmla="*/ 598 w 601"/>
                <a:gd name="T21" fmla="*/ 256 h 602"/>
                <a:gd name="T22" fmla="*/ 601 w 601"/>
                <a:gd name="T23" fmla="*/ 301 h 602"/>
                <a:gd name="T24" fmla="*/ 598 w 601"/>
                <a:gd name="T25" fmla="*/ 346 h 602"/>
                <a:gd name="T26" fmla="*/ 588 w 601"/>
                <a:gd name="T27" fmla="*/ 388 h 602"/>
                <a:gd name="T28" fmla="*/ 574 w 601"/>
                <a:gd name="T29" fmla="*/ 428 h 602"/>
                <a:gd name="T30" fmla="*/ 553 w 601"/>
                <a:gd name="T31" fmla="*/ 464 h 602"/>
                <a:gd name="T32" fmla="*/ 528 w 601"/>
                <a:gd name="T33" fmla="*/ 498 h 602"/>
                <a:gd name="T34" fmla="*/ 497 w 601"/>
                <a:gd name="T35" fmla="*/ 528 h 602"/>
                <a:gd name="T36" fmla="*/ 465 w 601"/>
                <a:gd name="T37" fmla="*/ 552 h 602"/>
                <a:gd name="T38" fmla="*/ 427 w 601"/>
                <a:gd name="T39" fmla="*/ 573 h 602"/>
                <a:gd name="T40" fmla="*/ 387 w 601"/>
                <a:gd name="T41" fmla="*/ 589 h 602"/>
                <a:gd name="T42" fmla="*/ 345 w 601"/>
                <a:gd name="T43" fmla="*/ 598 h 602"/>
                <a:gd name="T44" fmla="*/ 300 w 601"/>
                <a:gd name="T45" fmla="*/ 602 h 602"/>
                <a:gd name="T46" fmla="*/ 257 w 601"/>
                <a:gd name="T47" fmla="*/ 598 h 602"/>
                <a:gd name="T48" fmla="*/ 214 w 601"/>
                <a:gd name="T49" fmla="*/ 589 h 602"/>
                <a:gd name="T50" fmla="*/ 175 w 601"/>
                <a:gd name="T51" fmla="*/ 573 h 602"/>
                <a:gd name="T52" fmla="*/ 137 w 601"/>
                <a:gd name="T53" fmla="*/ 552 h 602"/>
                <a:gd name="T54" fmla="*/ 103 w 601"/>
                <a:gd name="T55" fmla="*/ 528 h 602"/>
                <a:gd name="T56" fmla="*/ 74 w 601"/>
                <a:gd name="T57" fmla="*/ 498 h 602"/>
                <a:gd name="T58" fmla="*/ 49 w 601"/>
                <a:gd name="T59" fmla="*/ 464 h 602"/>
                <a:gd name="T60" fmla="*/ 28 w 601"/>
                <a:gd name="T61" fmla="*/ 428 h 602"/>
                <a:gd name="T62" fmla="*/ 14 w 601"/>
                <a:gd name="T63" fmla="*/ 388 h 602"/>
                <a:gd name="T64" fmla="*/ 4 w 601"/>
                <a:gd name="T65" fmla="*/ 346 h 602"/>
                <a:gd name="T66" fmla="*/ 0 w 601"/>
                <a:gd name="T67" fmla="*/ 301 h 602"/>
                <a:gd name="T68" fmla="*/ 4 w 601"/>
                <a:gd name="T69" fmla="*/ 256 h 602"/>
                <a:gd name="T70" fmla="*/ 14 w 601"/>
                <a:gd name="T71" fmla="*/ 214 h 602"/>
                <a:gd name="T72" fmla="*/ 28 w 601"/>
                <a:gd name="T73" fmla="*/ 174 h 602"/>
                <a:gd name="T74" fmla="*/ 49 w 601"/>
                <a:gd name="T75" fmla="*/ 138 h 602"/>
                <a:gd name="T76" fmla="*/ 74 w 601"/>
                <a:gd name="T77" fmla="*/ 104 h 602"/>
                <a:gd name="T78" fmla="*/ 103 w 601"/>
                <a:gd name="T79" fmla="*/ 74 h 602"/>
                <a:gd name="T80" fmla="*/ 137 w 601"/>
                <a:gd name="T81" fmla="*/ 49 h 602"/>
                <a:gd name="T82" fmla="*/ 175 w 601"/>
                <a:gd name="T83" fmla="*/ 29 h 602"/>
                <a:gd name="T84" fmla="*/ 214 w 601"/>
                <a:gd name="T85" fmla="*/ 14 h 602"/>
                <a:gd name="T86" fmla="*/ 257 w 601"/>
                <a:gd name="T87" fmla="*/ 4 h 602"/>
                <a:gd name="T88" fmla="*/ 300 w 601"/>
                <a:gd name="T8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1" h="602">
                  <a:moveTo>
                    <a:pt x="300" y="0"/>
                  </a:moveTo>
                  <a:lnTo>
                    <a:pt x="345" y="4"/>
                  </a:lnTo>
                  <a:lnTo>
                    <a:pt x="387" y="14"/>
                  </a:lnTo>
                  <a:lnTo>
                    <a:pt x="427" y="29"/>
                  </a:lnTo>
                  <a:lnTo>
                    <a:pt x="465" y="49"/>
                  </a:lnTo>
                  <a:lnTo>
                    <a:pt x="497" y="74"/>
                  </a:lnTo>
                  <a:lnTo>
                    <a:pt x="528" y="104"/>
                  </a:lnTo>
                  <a:lnTo>
                    <a:pt x="553" y="138"/>
                  </a:lnTo>
                  <a:lnTo>
                    <a:pt x="574" y="174"/>
                  </a:lnTo>
                  <a:lnTo>
                    <a:pt x="588" y="214"/>
                  </a:lnTo>
                  <a:lnTo>
                    <a:pt x="598" y="256"/>
                  </a:lnTo>
                  <a:lnTo>
                    <a:pt x="601" y="301"/>
                  </a:lnTo>
                  <a:lnTo>
                    <a:pt x="598" y="346"/>
                  </a:lnTo>
                  <a:lnTo>
                    <a:pt x="588" y="388"/>
                  </a:lnTo>
                  <a:lnTo>
                    <a:pt x="574" y="428"/>
                  </a:lnTo>
                  <a:lnTo>
                    <a:pt x="553" y="464"/>
                  </a:lnTo>
                  <a:lnTo>
                    <a:pt x="528" y="498"/>
                  </a:lnTo>
                  <a:lnTo>
                    <a:pt x="497" y="528"/>
                  </a:lnTo>
                  <a:lnTo>
                    <a:pt x="465" y="552"/>
                  </a:lnTo>
                  <a:lnTo>
                    <a:pt x="427" y="573"/>
                  </a:lnTo>
                  <a:lnTo>
                    <a:pt x="387" y="589"/>
                  </a:lnTo>
                  <a:lnTo>
                    <a:pt x="345" y="598"/>
                  </a:lnTo>
                  <a:lnTo>
                    <a:pt x="300" y="602"/>
                  </a:lnTo>
                  <a:lnTo>
                    <a:pt x="257" y="598"/>
                  </a:lnTo>
                  <a:lnTo>
                    <a:pt x="214" y="589"/>
                  </a:lnTo>
                  <a:lnTo>
                    <a:pt x="175" y="573"/>
                  </a:lnTo>
                  <a:lnTo>
                    <a:pt x="137" y="552"/>
                  </a:lnTo>
                  <a:lnTo>
                    <a:pt x="103" y="528"/>
                  </a:lnTo>
                  <a:lnTo>
                    <a:pt x="74" y="498"/>
                  </a:lnTo>
                  <a:lnTo>
                    <a:pt x="49" y="464"/>
                  </a:lnTo>
                  <a:lnTo>
                    <a:pt x="28" y="428"/>
                  </a:lnTo>
                  <a:lnTo>
                    <a:pt x="14" y="388"/>
                  </a:lnTo>
                  <a:lnTo>
                    <a:pt x="4" y="346"/>
                  </a:lnTo>
                  <a:lnTo>
                    <a:pt x="0" y="301"/>
                  </a:lnTo>
                  <a:lnTo>
                    <a:pt x="4" y="256"/>
                  </a:lnTo>
                  <a:lnTo>
                    <a:pt x="14" y="214"/>
                  </a:lnTo>
                  <a:lnTo>
                    <a:pt x="28" y="174"/>
                  </a:lnTo>
                  <a:lnTo>
                    <a:pt x="49" y="138"/>
                  </a:lnTo>
                  <a:lnTo>
                    <a:pt x="74" y="104"/>
                  </a:lnTo>
                  <a:lnTo>
                    <a:pt x="103" y="74"/>
                  </a:lnTo>
                  <a:lnTo>
                    <a:pt x="137" y="49"/>
                  </a:lnTo>
                  <a:lnTo>
                    <a:pt x="175" y="29"/>
                  </a:lnTo>
                  <a:lnTo>
                    <a:pt x="214" y="14"/>
                  </a:lnTo>
                  <a:lnTo>
                    <a:pt x="257" y="4"/>
                  </a:lnTo>
                  <a:lnTo>
                    <a:pt x="30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240" name="Freeform 84"/>
            <p:cNvSpPr>
              <a:spLocks/>
            </p:cNvSpPr>
            <p:nvPr/>
          </p:nvSpPr>
          <p:spPr bwMode="auto">
            <a:xfrm>
              <a:off x="2108" y="-1424"/>
              <a:ext cx="117" cy="116"/>
            </a:xfrm>
            <a:custGeom>
              <a:avLst/>
              <a:gdLst>
                <a:gd name="T0" fmla="*/ 293 w 584"/>
                <a:gd name="T1" fmla="*/ 0 h 584"/>
                <a:gd name="T2" fmla="*/ 335 w 584"/>
                <a:gd name="T3" fmla="*/ 3 h 584"/>
                <a:gd name="T4" fmla="*/ 376 w 584"/>
                <a:gd name="T5" fmla="*/ 12 h 584"/>
                <a:gd name="T6" fmla="*/ 415 w 584"/>
                <a:gd name="T7" fmla="*/ 27 h 584"/>
                <a:gd name="T8" fmla="*/ 451 w 584"/>
                <a:gd name="T9" fmla="*/ 47 h 584"/>
                <a:gd name="T10" fmla="*/ 484 w 584"/>
                <a:gd name="T11" fmla="*/ 71 h 584"/>
                <a:gd name="T12" fmla="*/ 513 w 584"/>
                <a:gd name="T13" fmla="*/ 100 h 584"/>
                <a:gd name="T14" fmla="*/ 537 w 584"/>
                <a:gd name="T15" fmla="*/ 133 h 584"/>
                <a:gd name="T16" fmla="*/ 558 w 584"/>
                <a:gd name="T17" fmla="*/ 169 h 584"/>
                <a:gd name="T18" fmla="*/ 572 w 584"/>
                <a:gd name="T19" fmla="*/ 208 h 584"/>
                <a:gd name="T20" fmla="*/ 582 w 584"/>
                <a:gd name="T21" fmla="*/ 249 h 584"/>
                <a:gd name="T22" fmla="*/ 584 w 584"/>
                <a:gd name="T23" fmla="*/ 293 h 584"/>
                <a:gd name="T24" fmla="*/ 582 w 584"/>
                <a:gd name="T25" fmla="*/ 335 h 584"/>
                <a:gd name="T26" fmla="*/ 572 w 584"/>
                <a:gd name="T27" fmla="*/ 376 h 584"/>
                <a:gd name="T28" fmla="*/ 558 w 584"/>
                <a:gd name="T29" fmla="*/ 415 h 584"/>
                <a:gd name="T30" fmla="*/ 537 w 584"/>
                <a:gd name="T31" fmla="*/ 451 h 584"/>
                <a:gd name="T32" fmla="*/ 513 w 584"/>
                <a:gd name="T33" fmla="*/ 483 h 584"/>
                <a:gd name="T34" fmla="*/ 484 w 584"/>
                <a:gd name="T35" fmla="*/ 512 h 584"/>
                <a:gd name="T36" fmla="*/ 451 w 584"/>
                <a:gd name="T37" fmla="*/ 537 h 584"/>
                <a:gd name="T38" fmla="*/ 415 w 584"/>
                <a:gd name="T39" fmla="*/ 557 h 584"/>
                <a:gd name="T40" fmla="*/ 376 w 584"/>
                <a:gd name="T41" fmla="*/ 572 h 584"/>
                <a:gd name="T42" fmla="*/ 335 w 584"/>
                <a:gd name="T43" fmla="*/ 580 h 584"/>
                <a:gd name="T44" fmla="*/ 293 w 584"/>
                <a:gd name="T45" fmla="*/ 584 h 584"/>
                <a:gd name="T46" fmla="*/ 249 w 584"/>
                <a:gd name="T47" fmla="*/ 580 h 584"/>
                <a:gd name="T48" fmla="*/ 208 w 584"/>
                <a:gd name="T49" fmla="*/ 572 h 584"/>
                <a:gd name="T50" fmla="*/ 170 w 584"/>
                <a:gd name="T51" fmla="*/ 557 h 584"/>
                <a:gd name="T52" fmla="*/ 133 w 584"/>
                <a:gd name="T53" fmla="*/ 537 h 584"/>
                <a:gd name="T54" fmla="*/ 101 w 584"/>
                <a:gd name="T55" fmla="*/ 512 h 584"/>
                <a:gd name="T56" fmla="*/ 72 w 584"/>
                <a:gd name="T57" fmla="*/ 483 h 584"/>
                <a:gd name="T58" fmla="*/ 47 w 584"/>
                <a:gd name="T59" fmla="*/ 451 h 584"/>
                <a:gd name="T60" fmla="*/ 27 w 584"/>
                <a:gd name="T61" fmla="*/ 415 h 584"/>
                <a:gd name="T62" fmla="*/ 12 w 584"/>
                <a:gd name="T63" fmla="*/ 376 h 584"/>
                <a:gd name="T64" fmla="*/ 4 w 584"/>
                <a:gd name="T65" fmla="*/ 335 h 584"/>
                <a:gd name="T66" fmla="*/ 0 w 584"/>
                <a:gd name="T67" fmla="*/ 293 h 584"/>
                <a:gd name="T68" fmla="*/ 4 w 584"/>
                <a:gd name="T69" fmla="*/ 249 h 584"/>
                <a:gd name="T70" fmla="*/ 12 w 584"/>
                <a:gd name="T71" fmla="*/ 208 h 584"/>
                <a:gd name="T72" fmla="*/ 27 w 584"/>
                <a:gd name="T73" fmla="*/ 169 h 584"/>
                <a:gd name="T74" fmla="*/ 47 w 584"/>
                <a:gd name="T75" fmla="*/ 133 h 584"/>
                <a:gd name="T76" fmla="*/ 72 w 584"/>
                <a:gd name="T77" fmla="*/ 100 h 584"/>
                <a:gd name="T78" fmla="*/ 101 w 584"/>
                <a:gd name="T79" fmla="*/ 71 h 584"/>
                <a:gd name="T80" fmla="*/ 133 w 584"/>
                <a:gd name="T81" fmla="*/ 47 h 584"/>
                <a:gd name="T82" fmla="*/ 170 w 584"/>
                <a:gd name="T83" fmla="*/ 27 h 584"/>
                <a:gd name="T84" fmla="*/ 208 w 584"/>
                <a:gd name="T85" fmla="*/ 12 h 584"/>
                <a:gd name="T86" fmla="*/ 249 w 584"/>
                <a:gd name="T87" fmla="*/ 3 h 584"/>
                <a:gd name="T88" fmla="*/ 293 w 584"/>
                <a:gd name="T89"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84">
                  <a:moveTo>
                    <a:pt x="293" y="0"/>
                  </a:moveTo>
                  <a:lnTo>
                    <a:pt x="335" y="3"/>
                  </a:lnTo>
                  <a:lnTo>
                    <a:pt x="376" y="12"/>
                  </a:lnTo>
                  <a:lnTo>
                    <a:pt x="415" y="27"/>
                  </a:lnTo>
                  <a:lnTo>
                    <a:pt x="451" y="47"/>
                  </a:lnTo>
                  <a:lnTo>
                    <a:pt x="484" y="71"/>
                  </a:lnTo>
                  <a:lnTo>
                    <a:pt x="513" y="100"/>
                  </a:lnTo>
                  <a:lnTo>
                    <a:pt x="537" y="133"/>
                  </a:lnTo>
                  <a:lnTo>
                    <a:pt x="558" y="169"/>
                  </a:lnTo>
                  <a:lnTo>
                    <a:pt x="572" y="208"/>
                  </a:lnTo>
                  <a:lnTo>
                    <a:pt x="582" y="249"/>
                  </a:lnTo>
                  <a:lnTo>
                    <a:pt x="584" y="293"/>
                  </a:lnTo>
                  <a:lnTo>
                    <a:pt x="582" y="335"/>
                  </a:lnTo>
                  <a:lnTo>
                    <a:pt x="572" y="376"/>
                  </a:lnTo>
                  <a:lnTo>
                    <a:pt x="558" y="415"/>
                  </a:lnTo>
                  <a:lnTo>
                    <a:pt x="537" y="451"/>
                  </a:lnTo>
                  <a:lnTo>
                    <a:pt x="513" y="483"/>
                  </a:lnTo>
                  <a:lnTo>
                    <a:pt x="484" y="512"/>
                  </a:lnTo>
                  <a:lnTo>
                    <a:pt x="451" y="537"/>
                  </a:lnTo>
                  <a:lnTo>
                    <a:pt x="415" y="557"/>
                  </a:lnTo>
                  <a:lnTo>
                    <a:pt x="376" y="572"/>
                  </a:lnTo>
                  <a:lnTo>
                    <a:pt x="335" y="580"/>
                  </a:lnTo>
                  <a:lnTo>
                    <a:pt x="293" y="584"/>
                  </a:lnTo>
                  <a:lnTo>
                    <a:pt x="249" y="580"/>
                  </a:lnTo>
                  <a:lnTo>
                    <a:pt x="208" y="572"/>
                  </a:lnTo>
                  <a:lnTo>
                    <a:pt x="170" y="557"/>
                  </a:lnTo>
                  <a:lnTo>
                    <a:pt x="133" y="537"/>
                  </a:lnTo>
                  <a:lnTo>
                    <a:pt x="101" y="512"/>
                  </a:lnTo>
                  <a:lnTo>
                    <a:pt x="72" y="483"/>
                  </a:lnTo>
                  <a:lnTo>
                    <a:pt x="47" y="451"/>
                  </a:lnTo>
                  <a:lnTo>
                    <a:pt x="27" y="415"/>
                  </a:lnTo>
                  <a:lnTo>
                    <a:pt x="12" y="376"/>
                  </a:lnTo>
                  <a:lnTo>
                    <a:pt x="4" y="335"/>
                  </a:lnTo>
                  <a:lnTo>
                    <a:pt x="0" y="293"/>
                  </a:lnTo>
                  <a:lnTo>
                    <a:pt x="4" y="249"/>
                  </a:lnTo>
                  <a:lnTo>
                    <a:pt x="12" y="208"/>
                  </a:lnTo>
                  <a:lnTo>
                    <a:pt x="27" y="169"/>
                  </a:lnTo>
                  <a:lnTo>
                    <a:pt x="47" y="133"/>
                  </a:lnTo>
                  <a:lnTo>
                    <a:pt x="72" y="100"/>
                  </a:lnTo>
                  <a:lnTo>
                    <a:pt x="101" y="71"/>
                  </a:lnTo>
                  <a:lnTo>
                    <a:pt x="133" y="47"/>
                  </a:lnTo>
                  <a:lnTo>
                    <a:pt x="170" y="27"/>
                  </a:lnTo>
                  <a:lnTo>
                    <a:pt x="208" y="12"/>
                  </a:lnTo>
                  <a:lnTo>
                    <a:pt x="249" y="3"/>
                  </a:lnTo>
                  <a:lnTo>
                    <a:pt x="293"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241" name="Freeform 85"/>
            <p:cNvSpPr>
              <a:spLocks noEditPoints="1"/>
            </p:cNvSpPr>
            <p:nvPr/>
          </p:nvSpPr>
          <p:spPr bwMode="auto">
            <a:xfrm>
              <a:off x="1899" y="-1317"/>
              <a:ext cx="390" cy="222"/>
            </a:xfrm>
            <a:custGeom>
              <a:avLst/>
              <a:gdLst>
                <a:gd name="T0" fmla="*/ 907 w 1950"/>
                <a:gd name="T1" fmla="*/ 455 h 1112"/>
                <a:gd name="T2" fmla="*/ 823 w 1950"/>
                <a:gd name="T3" fmla="*/ 514 h 1112"/>
                <a:gd name="T4" fmla="*/ 780 w 1950"/>
                <a:gd name="T5" fmla="*/ 608 h 1112"/>
                <a:gd name="T6" fmla="*/ 788 w 1950"/>
                <a:gd name="T7" fmla="*/ 716 h 1112"/>
                <a:gd name="T8" fmla="*/ 848 w 1950"/>
                <a:gd name="T9" fmla="*/ 799 h 1112"/>
                <a:gd name="T10" fmla="*/ 942 w 1950"/>
                <a:gd name="T11" fmla="*/ 844 h 1112"/>
                <a:gd name="T12" fmla="*/ 1048 w 1950"/>
                <a:gd name="T13" fmla="*/ 834 h 1112"/>
                <a:gd name="T14" fmla="*/ 1132 w 1950"/>
                <a:gd name="T15" fmla="*/ 775 h 1112"/>
                <a:gd name="T16" fmla="*/ 1175 w 1950"/>
                <a:gd name="T17" fmla="*/ 681 h 1112"/>
                <a:gd name="T18" fmla="*/ 1167 w 1950"/>
                <a:gd name="T19" fmla="*/ 575 h 1112"/>
                <a:gd name="T20" fmla="*/ 1108 w 1950"/>
                <a:gd name="T21" fmla="*/ 490 h 1112"/>
                <a:gd name="T22" fmla="*/ 1014 w 1950"/>
                <a:gd name="T23" fmla="*/ 445 h 1112"/>
                <a:gd name="T24" fmla="*/ 617 w 1950"/>
                <a:gd name="T25" fmla="*/ 76 h 1112"/>
                <a:gd name="T26" fmla="*/ 723 w 1950"/>
                <a:gd name="T27" fmla="*/ 12 h 1112"/>
                <a:gd name="T28" fmla="*/ 775 w 1950"/>
                <a:gd name="T29" fmla="*/ 35 h 1112"/>
                <a:gd name="T30" fmla="*/ 813 w 1950"/>
                <a:gd name="T31" fmla="*/ 54 h 1112"/>
                <a:gd name="T32" fmla="*/ 927 w 1950"/>
                <a:gd name="T33" fmla="*/ 135 h 1112"/>
                <a:gd name="T34" fmla="*/ 1041 w 1950"/>
                <a:gd name="T35" fmla="*/ 205 h 1112"/>
                <a:gd name="T36" fmla="*/ 1122 w 1950"/>
                <a:gd name="T37" fmla="*/ 143 h 1112"/>
                <a:gd name="T38" fmla="*/ 1206 w 1950"/>
                <a:gd name="T39" fmla="*/ 91 h 1112"/>
                <a:gd name="T40" fmla="*/ 1272 w 1950"/>
                <a:gd name="T41" fmla="*/ 64 h 1112"/>
                <a:gd name="T42" fmla="*/ 1416 w 1950"/>
                <a:gd name="T43" fmla="*/ 64 h 1112"/>
                <a:gd name="T44" fmla="*/ 1463 w 1950"/>
                <a:gd name="T45" fmla="*/ 82 h 1112"/>
                <a:gd name="T46" fmla="*/ 1511 w 1950"/>
                <a:gd name="T47" fmla="*/ 105 h 1112"/>
                <a:gd name="T48" fmla="*/ 1537 w 1950"/>
                <a:gd name="T49" fmla="*/ 118 h 1112"/>
                <a:gd name="T50" fmla="*/ 1683 w 1950"/>
                <a:gd name="T51" fmla="*/ 229 h 1112"/>
                <a:gd name="T52" fmla="*/ 1793 w 1950"/>
                <a:gd name="T53" fmla="*/ 367 h 1112"/>
                <a:gd name="T54" fmla="*/ 1874 w 1950"/>
                <a:gd name="T55" fmla="*/ 544 h 1112"/>
                <a:gd name="T56" fmla="*/ 1933 w 1950"/>
                <a:gd name="T57" fmla="*/ 779 h 1112"/>
                <a:gd name="T58" fmla="*/ 1829 w 1950"/>
                <a:gd name="T59" fmla="*/ 886 h 1112"/>
                <a:gd name="T60" fmla="*/ 1713 w 1950"/>
                <a:gd name="T61" fmla="*/ 834 h 1112"/>
                <a:gd name="T62" fmla="*/ 1672 w 1950"/>
                <a:gd name="T63" fmla="*/ 660 h 1112"/>
                <a:gd name="T64" fmla="*/ 1642 w 1950"/>
                <a:gd name="T65" fmla="*/ 742 h 1112"/>
                <a:gd name="T66" fmla="*/ 1562 w 1950"/>
                <a:gd name="T67" fmla="*/ 953 h 1112"/>
                <a:gd name="T68" fmla="*/ 1458 w 1950"/>
                <a:gd name="T69" fmla="*/ 1003 h 1112"/>
                <a:gd name="T70" fmla="*/ 1415 w 1950"/>
                <a:gd name="T71" fmla="*/ 1032 h 1112"/>
                <a:gd name="T72" fmla="*/ 1319 w 1950"/>
                <a:gd name="T73" fmla="*/ 1112 h 1112"/>
                <a:gd name="T74" fmla="*/ 1245 w 1950"/>
                <a:gd name="T75" fmla="*/ 994 h 1112"/>
                <a:gd name="T76" fmla="*/ 1161 w 1950"/>
                <a:gd name="T77" fmla="*/ 920 h 1112"/>
                <a:gd name="T78" fmla="*/ 1085 w 1950"/>
                <a:gd name="T79" fmla="*/ 879 h 1112"/>
                <a:gd name="T80" fmla="*/ 1034 w 1950"/>
                <a:gd name="T81" fmla="*/ 861 h 1112"/>
                <a:gd name="T82" fmla="*/ 978 w 1950"/>
                <a:gd name="T83" fmla="*/ 909 h 1112"/>
                <a:gd name="T84" fmla="*/ 921 w 1950"/>
                <a:gd name="T85" fmla="*/ 862 h 1112"/>
                <a:gd name="T86" fmla="*/ 871 w 1950"/>
                <a:gd name="T87" fmla="*/ 879 h 1112"/>
                <a:gd name="T88" fmla="*/ 794 w 1950"/>
                <a:gd name="T89" fmla="*/ 920 h 1112"/>
                <a:gd name="T90" fmla="*/ 711 w 1950"/>
                <a:gd name="T91" fmla="*/ 995 h 1112"/>
                <a:gd name="T92" fmla="*/ 636 w 1950"/>
                <a:gd name="T93" fmla="*/ 1112 h 1112"/>
                <a:gd name="T94" fmla="*/ 541 w 1950"/>
                <a:gd name="T95" fmla="*/ 1032 h 1112"/>
                <a:gd name="T96" fmla="*/ 501 w 1950"/>
                <a:gd name="T97" fmla="*/ 1005 h 1112"/>
                <a:gd name="T98" fmla="*/ 405 w 1950"/>
                <a:gd name="T99" fmla="*/ 957 h 1112"/>
                <a:gd name="T100" fmla="*/ 310 w 1950"/>
                <a:gd name="T101" fmla="*/ 558 h 1112"/>
                <a:gd name="T102" fmla="*/ 267 w 1950"/>
                <a:gd name="T103" fmla="*/ 706 h 1112"/>
                <a:gd name="T104" fmla="*/ 230 w 1950"/>
                <a:gd name="T105" fmla="*/ 904 h 1112"/>
                <a:gd name="T106" fmla="*/ 64 w 1950"/>
                <a:gd name="T107" fmla="*/ 877 h 1112"/>
                <a:gd name="T108" fmla="*/ 33 w 1950"/>
                <a:gd name="T109" fmla="*/ 686 h 1112"/>
                <a:gd name="T110" fmla="*/ 96 w 1950"/>
                <a:gd name="T111" fmla="*/ 462 h 1112"/>
                <a:gd name="T112" fmla="*/ 181 w 1950"/>
                <a:gd name="T113" fmla="*/ 289 h 1112"/>
                <a:gd name="T114" fmla="*/ 296 w 1950"/>
                <a:gd name="T115" fmla="*/ 155 h 1112"/>
                <a:gd name="T116" fmla="*/ 432 w 1950"/>
                <a:gd name="T117" fmla="*/ 55 h 1112"/>
                <a:gd name="T118" fmla="*/ 544 w 1950"/>
                <a:gd name="T119"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0" h="1112">
                  <a:moveTo>
                    <a:pt x="978" y="442"/>
                  </a:moveTo>
                  <a:lnTo>
                    <a:pt x="942" y="445"/>
                  </a:lnTo>
                  <a:lnTo>
                    <a:pt x="907" y="455"/>
                  </a:lnTo>
                  <a:lnTo>
                    <a:pt x="875" y="471"/>
                  </a:lnTo>
                  <a:lnTo>
                    <a:pt x="848" y="490"/>
                  </a:lnTo>
                  <a:lnTo>
                    <a:pt x="823" y="514"/>
                  </a:lnTo>
                  <a:lnTo>
                    <a:pt x="804" y="543"/>
                  </a:lnTo>
                  <a:lnTo>
                    <a:pt x="788" y="575"/>
                  </a:lnTo>
                  <a:lnTo>
                    <a:pt x="780" y="608"/>
                  </a:lnTo>
                  <a:lnTo>
                    <a:pt x="776" y="645"/>
                  </a:lnTo>
                  <a:lnTo>
                    <a:pt x="780" y="681"/>
                  </a:lnTo>
                  <a:lnTo>
                    <a:pt x="788" y="716"/>
                  </a:lnTo>
                  <a:lnTo>
                    <a:pt x="804" y="747"/>
                  </a:lnTo>
                  <a:lnTo>
                    <a:pt x="823" y="775"/>
                  </a:lnTo>
                  <a:lnTo>
                    <a:pt x="848" y="799"/>
                  </a:lnTo>
                  <a:lnTo>
                    <a:pt x="875" y="820"/>
                  </a:lnTo>
                  <a:lnTo>
                    <a:pt x="907" y="834"/>
                  </a:lnTo>
                  <a:lnTo>
                    <a:pt x="942" y="844"/>
                  </a:lnTo>
                  <a:lnTo>
                    <a:pt x="978" y="848"/>
                  </a:lnTo>
                  <a:lnTo>
                    <a:pt x="1014" y="844"/>
                  </a:lnTo>
                  <a:lnTo>
                    <a:pt x="1048" y="834"/>
                  </a:lnTo>
                  <a:lnTo>
                    <a:pt x="1080" y="820"/>
                  </a:lnTo>
                  <a:lnTo>
                    <a:pt x="1108" y="799"/>
                  </a:lnTo>
                  <a:lnTo>
                    <a:pt x="1132" y="775"/>
                  </a:lnTo>
                  <a:lnTo>
                    <a:pt x="1151" y="747"/>
                  </a:lnTo>
                  <a:lnTo>
                    <a:pt x="1167" y="716"/>
                  </a:lnTo>
                  <a:lnTo>
                    <a:pt x="1175" y="681"/>
                  </a:lnTo>
                  <a:lnTo>
                    <a:pt x="1179" y="645"/>
                  </a:lnTo>
                  <a:lnTo>
                    <a:pt x="1175" y="608"/>
                  </a:lnTo>
                  <a:lnTo>
                    <a:pt x="1167" y="575"/>
                  </a:lnTo>
                  <a:lnTo>
                    <a:pt x="1151" y="543"/>
                  </a:lnTo>
                  <a:lnTo>
                    <a:pt x="1132" y="514"/>
                  </a:lnTo>
                  <a:lnTo>
                    <a:pt x="1108" y="490"/>
                  </a:lnTo>
                  <a:lnTo>
                    <a:pt x="1080" y="471"/>
                  </a:lnTo>
                  <a:lnTo>
                    <a:pt x="1048" y="455"/>
                  </a:lnTo>
                  <a:lnTo>
                    <a:pt x="1014" y="445"/>
                  </a:lnTo>
                  <a:lnTo>
                    <a:pt x="978" y="442"/>
                  </a:lnTo>
                  <a:close/>
                  <a:moveTo>
                    <a:pt x="544" y="0"/>
                  </a:moveTo>
                  <a:lnTo>
                    <a:pt x="617" y="76"/>
                  </a:lnTo>
                  <a:lnTo>
                    <a:pt x="692" y="1"/>
                  </a:lnTo>
                  <a:lnTo>
                    <a:pt x="706" y="4"/>
                  </a:lnTo>
                  <a:lnTo>
                    <a:pt x="723" y="12"/>
                  </a:lnTo>
                  <a:lnTo>
                    <a:pt x="740" y="19"/>
                  </a:lnTo>
                  <a:lnTo>
                    <a:pt x="758" y="26"/>
                  </a:lnTo>
                  <a:lnTo>
                    <a:pt x="775" y="35"/>
                  </a:lnTo>
                  <a:lnTo>
                    <a:pt x="791" y="43"/>
                  </a:lnTo>
                  <a:lnTo>
                    <a:pt x="804" y="49"/>
                  </a:lnTo>
                  <a:lnTo>
                    <a:pt x="813" y="54"/>
                  </a:lnTo>
                  <a:lnTo>
                    <a:pt x="817" y="56"/>
                  </a:lnTo>
                  <a:lnTo>
                    <a:pt x="875" y="95"/>
                  </a:lnTo>
                  <a:lnTo>
                    <a:pt x="927" y="135"/>
                  </a:lnTo>
                  <a:lnTo>
                    <a:pt x="976" y="178"/>
                  </a:lnTo>
                  <a:lnTo>
                    <a:pt x="1019" y="225"/>
                  </a:lnTo>
                  <a:lnTo>
                    <a:pt x="1041" y="205"/>
                  </a:lnTo>
                  <a:lnTo>
                    <a:pt x="1066" y="184"/>
                  </a:lnTo>
                  <a:lnTo>
                    <a:pt x="1093" y="164"/>
                  </a:lnTo>
                  <a:lnTo>
                    <a:pt x="1122" y="143"/>
                  </a:lnTo>
                  <a:lnTo>
                    <a:pt x="1151" y="125"/>
                  </a:lnTo>
                  <a:lnTo>
                    <a:pt x="1179" y="107"/>
                  </a:lnTo>
                  <a:lnTo>
                    <a:pt x="1206" y="91"/>
                  </a:lnTo>
                  <a:lnTo>
                    <a:pt x="1231" y="79"/>
                  </a:lnTo>
                  <a:lnTo>
                    <a:pt x="1253" y="70"/>
                  </a:lnTo>
                  <a:lnTo>
                    <a:pt x="1272" y="64"/>
                  </a:lnTo>
                  <a:lnTo>
                    <a:pt x="1272" y="64"/>
                  </a:lnTo>
                  <a:lnTo>
                    <a:pt x="1343" y="137"/>
                  </a:lnTo>
                  <a:lnTo>
                    <a:pt x="1416" y="64"/>
                  </a:lnTo>
                  <a:lnTo>
                    <a:pt x="1429" y="68"/>
                  </a:lnTo>
                  <a:lnTo>
                    <a:pt x="1445" y="74"/>
                  </a:lnTo>
                  <a:lnTo>
                    <a:pt x="1463" y="82"/>
                  </a:lnTo>
                  <a:lnTo>
                    <a:pt x="1480" y="89"/>
                  </a:lnTo>
                  <a:lnTo>
                    <a:pt x="1497" y="97"/>
                  </a:lnTo>
                  <a:lnTo>
                    <a:pt x="1511" y="105"/>
                  </a:lnTo>
                  <a:lnTo>
                    <a:pt x="1524" y="111"/>
                  </a:lnTo>
                  <a:lnTo>
                    <a:pt x="1533" y="115"/>
                  </a:lnTo>
                  <a:lnTo>
                    <a:pt x="1537" y="118"/>
                  </a:lnTo>
                  <a:lnTo>
                    <a:pt x="1590" y="153"/>
                  </a:lnTo>
                  <a:lnTo>
                    <a:pt x="1638" y="189"/>
                  </a:lnTo>
                  <a:lnTo>
                    <a:pt x="1683" y="229"/>
                  </a:lnTo>
                  <a:lnTo>
                    <a:pt x="1723" y="271"/>
                  </a:lnTo>
                  <a:lnTo>
                    <a:pt x="1760" y="316"/>
                  </a:lnTo>
                  <a:lnTo>
                    <a:pt x="1793" y="367"/>
                  </a:lnTo>
                  <a:lnTo>
                    <a:pt x="1823" y="421"/>
                  </a:lnTo>
                  <a:lnTo>
                    <a:pt x="1850" y="480"/>
                  </a:lnTo>
                  <a:lnTo>
                    <a:pt x="1874" y="544"/>
                  </a:lnTo>
                  <a:lnTo>
                    <a:pt x="1896" y="616"/>
                  </a:lnTo>
                  <a:lnTo>
                    <a:pt x="1915" y="693"/>
                  </a:lnTo>
                  <a:lnTo>
                    <a:pt x="1933" y="779"/>
                  </a:lnTo>
                  <a:lnTo>
                    <a:pt x="1950" y="870"/>
                  </a:lnTo>
                  <a:lnTo>
                    <a:pt x="1887" y="878"/>
                  </a:lnTo>
                  <a:lnTo>
                    <a:pt x="1829" y="886"/>
                  </a:lnTo>
                  <a:lnTo>
                    <a:pt x="1775" y="895"/>
                  </a:lnTo>
                  <a:lnTo>
                    <a:pt x="1725" y="904"/>
                  </a:lnTo>
                  <a:lnTo>
                    <a:pt x="1713" y="834"/>
                  </a:lnTo>
                  <a:lnTo>
                    <a:pt x="1700" y="770"/>
                  </a:lnTo>
                  <a:lnTo>
                    <a:pt x="1687" y="713"/>
                  </a:lnTo>
                  <a:lnTo>
                    <a:pt x="1672" y="660"/>
                  </a:lnTo>
                  <a:lnTo>
                    <a:pt x="1658" y="613"/>
                  </a:lnTo>
                  <a:lnTo>
                    <a:pt x="1642" y="572"/>
                  </a:lnTo>
                  <a:lnTo>
                    <a:pt x="1642" y="742"/>
                  </a:lnTo>
                  <a:lnTo>
                    <a:pt x="1667" y="919"/>
                  </a:lnTo>
                  <a:lnTo>
                    <a:pt x="1611" y="936"/>
                  </a:lnTo>
                  <a:lnTo>
                    <a:pt x="1562" y="953"/>
                  </a:lnTo>
                  <a:lnTo>
                    <a:pt x="1521" y="971"/>
                  </a:lnTo>
                  <a:lnTo>
                    <a:pt x="1486" y="988"/>
                  </a:lnTo>
                  <a:lnTo>
                    <a:pt x="1458" y="1003"/>
                  </a:lnTo>
                  <a:lnTo>
                    <a:pt x="1435" y="1017"/>
                  </a:lnTo>
                  <a:lnTo>
                    <a:pt x="1418" y="1029"/>
                  </a:lnTo>
                  <a:lnTo>
                    <a:pt x="1415" y="1032"/>
                  </a:lnTo>
                  <a:lnTo>
                    <a:pt x="1386" y="1055"/>
                  </a:lnTo>
                  <a:lnTo>
                    <a:pt x="1353" y="1082"/>
                  </a:lnTo>
                  <a:lnTo>
                    <a:pt x="1319" y="1112"/>
                  </a:lnTo>
                  <a:lnTo>
                    <a:pt x="1296" y="1067"/>
                  </a:lnTo>
                  <a:lnTo>
                    <a:pt x="1272" y="1029"/>
                  </a:lnTo>
                  <a:lnTo>
                    <a:pt x="1245" y="994"/>
                  </a:lnTo>
                  <a:lnTo>
                    <a:pt x="1218" y="965"/>
                  </a:lnTo>
                  <a:lnTo>
                    <a:pt x="1189" y="941"/>
                  </a:lnTo>
                  <a:lnTo>
                    <a:pt x="1161" y="920"/>
                  </a:lnTo>
                  <a:lnTo>
                    <a:pt x="1134" y="903"/>
                  </a:lnTo>
                  <a:lnTo>
                    <a:pt x="1109" y="889"/>
                  </a:lnTo>
                  <a:lnTo>
                    <a:pt x="1085" y="879"/>
                  </a:lnTo>
                  <a:lnTo>
                    <a:pt x="1064" y="870"/>
                  </a:lnTo>
                  <a:lnTo>
                    <a:pt x="1047" y="866"/>
                  </a:lnTo>
                  <a:lnTo>
                    <a:pt x="1034" y="861"/>
                  </a:lnTo>
                  <a:lnTo>
                    <a:pt x="1025" y="860"/>
                  </a:lnTo>
                  <a:lnTo>
                    <a:pt x="1025" y="860"/>
                  </a:lnTo>
                  <a:lnTo>
                    <a:pt x="978" y="909"/>
                  </a:lnTo>
                  <a:lnTo>
                    <a:pt x="931" y="860"/>
                  </a:lnTo>
                  <a:lnTo>
                    <a:pt x="930" y="860"/>
                  </a:lnTo>
                  <a:lnTo>
                    <a:pt x="921" y="862"/>
                  </a:lnTo>
                  <a:lnTo>
                    <a:pt x="908" y="866"/>
                  </a:lnTo>
                  <a:lnTo>
                    <a:pt x="891" y="870"/>
                  </a:lnTo>
                  <a:lnTo>
                    <a:pt x="871" y="879"/>
                  </a:lnTo>
                  <a:lnTo>
                    <a:pt x="848" y="890"/>
                  </a:lnTo>
                  <a:lnTo>
                    <a:pt x="821" y="903"/>
                  </a:lnTo>
                  <a:lnTo>
                    <a:pt x="794" y="920"/>
                  </a:lnTo>
                  <a:lnTo>
                    <a:pt x="767" y="941"/>
                  </a:lnTo>
                  <a:lnTo>
                    <a:pt x="739" y="965"/>
                  </a:lnTo>
                  <a:lnTo>
                    <a:pt x="711" y="995"/>
                  </a:lnTo>
                  <a:lnTo>
                    <a:pt x="684" y="1029"/>
                  </a:lnTo>
                  <a:lnTo>
                    <a:pt x="659" y="1067"/>
                  </a:lnTo>
                  <a:lnTo>
                    <a:pt x="636" y="1112"/>
                  </a:lnTo>
                  <a:lnTo>
                    <a:pt x="602" y="1082"/>
                  </a:lnTo>
                  <a:lnTo>
                    <a:pt x="571" y="1055"/>
                  </a:lnTo>
                  <a:lnTo>
                    <a:pt x="541" y="1032"/>
                  </a:lnTo>
                  <a:lnTo>
                    <a:pt x="537" y="1029"/>
                  </a:lnTo>
                  <a:lnTo>
                    <a:pt x="521" y="1018"/>
                  </a:lnTo>
                  <a:lnTo>
                    <a:pt x="501" y="1005"/>
                  </a:lnTo>
                  <a:lnTo>
                    <a:pt x="474" y="990"/>
                  </a:lnTo>
                  <a:lnTo>
                    <a:pt x="443" y="974"/>
                  </a:lnTo>
                  <a:lnTo>
                    <a:pt x="405" y="957"/>
                  </a:lnTo>
                  <a:lnTo>
                    <a:pt x="360" y="942"/>
                  </a:lnTo>
                  <a:lnTo>
                    <a:pt x="310" y="925"/>
                  </a:lnTo>
                  <a:lnTo>
                    <a:pt x="310" y="558"/>
                  </a:lnTo>
                  <a:lnTo>
                    <a:pt x="295" y="602"/>
                  </a:lnTo>
                  <a:lnTo>
                    <a:pt x="281" y="652"/>
                  </a:lnTo>
                  <a:lnTo>
                    <a:pt x="267" y="706"/>
                  </a:lnTo>
                  <a:lnTo>
                    <a:pt x="254" y="767"/>
                  </a:lnTo>
                  <a:lnTo>
                    <a:pt x="242" y="833"/>
                  </a:lnTo>
                  <a:lnTo>
                    <a:pt x="230" y="904"/>
                  </a:lnTo>
                  <a:lnTo>
                    <a:pt x="179" y="895"/>
                  </a:lnTo>
                  <a:lnTo>
                    <a:pt x="125" y="885"/>
                  </a:lnTo>
                  <a:lnTo>
                    <a:pt x="64" y="877"/>
                  </a:lnTo>
                  <a:lnTo>
                    <a:pt x="0" y="870"/>
                  </a:lnTo>
                  <a:lnTo>
                    <a:pt x="16" y="774"/>
                  </a:lnTo>
                  <a:lnTo>
                    <a:pt x="33" y="686"/>
                  </a:lnTo>
                  <a:lnTo>
                    <a:pt x="52" y="605"/>
                  </a:lnTo>
                  <a:lnTo>
                    <a:pt x="73" y="530"/>
                  </a:lnTo>
                  <a:lnTo>
                    <a:pt x="96" y="462"/>
                  </a:lnTo>
                  <a:lnTo>
                    <a:pt x="121" y="399"/>
                  </a:lnTo>
                  <a:lnTo>
                    <a:pt x="150" y="341"/>
                  </a:lnTo>
                  <a:lnTo>
                    <a:pt x="181" y="289"/>
                  </a:lnTo>
                  <a:lnTo>
                    <a:pt x="216" y="241"/>
                  </a:lnTo>
                  <a:lnTo>
                    <a:pt x="254" y="196"/>
                  </a:lnTo>
                  <a:lnTo>
                    <a:pt x="296" y="155"/>
                  </a:lnTo>
                  <a:lnTo>
                    <a:pt x="342" y="117"/>
                  </a:lnTo>
                  <a:lnTo>
                    <a:pt x="392" y="80"/>
                  </a:lnTo>
                  <a:lnTo>
                    <a:pt x="432" y="55"/>
                  </a:lnTo>
                  <a:lnTo>
                    <a:pt x="469" y="33"/>
                  </a:lnTo>
                  <a:lnTo>
                    <a:pt x="507" y="15"/>
                  </a:lnTo>
                  <a:lnTo>
                    <a:pt x="544" y="0"/>
                  </a:lnTo>
                  <a:lnTo>
                    <a:pt x="544"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grpSp>
        <p:nvGrpSpPr>
          <p:cNvPr id="118" name="Group 20"/>
          <p:cNvGrpSpPr>
            <a:grpSpLocks noChangeAspect="1"/>
          </p:cNvGrpSpPr>
          <p:nvPr/>
        </p:nvGrpSpPr>
        <p:grpSpPr bwMode="auto">
          <a:xfrm>
            <a:off x="10060604" y="7920220"/>
            <a:ext cx="579279" cy="639173"/>
            <a:chOff x="11520" y="1491"/>
            <a:chExt cx="648" cy="715"/>
          </a:xfrm>
          <a:solidFill>
            <a:srgbClr val="787C01"/>
          </a:solidFill>
        </p:grpSpPr>
        <p:sp>
          <p:nvSpPr>
            <p:cNvPr id="123" name="Freeform 21"/>
            <p:cNvSpPr>
              <a:spLocks/>
            </p:cNvSpPr>
            <p:nvPr/>
          </p:nvSpPr>
          <p:spPr bwMode="auto">
            <a:xfrm>
              <a:off x="11520" y="1955"/>
              <a:ext cx="116" cy="197"/>
            </a:xfrm>
            <a:custGeom>
              <a:avLst/>
              <a:gdLst>
                <a:gd name="T0" fmla="*/ 18 w 43"/>
                <a:gd name="T1" fmla="*/ 13 h 73"/>
                <a:gd name="T2" fmla="*/ 0 w 43"/>
                <a:gd name="T3" fmla="*/ 73 h 73"/>
                <a:gd name="T4" fmla="*/ 36 w 43"/>
                <a:gd name="T5" fmla="*/ 73 h 73"/>
                <a:gd name="T6" fmla="*/ 39 w 43"/>
                <a:gd name="T7" fmla="*/ 0 h 73"/>
                <a:gd name="T8" fmla="*/ 18 w 43"/>
                <a:gd name="T9" fmla="*/ 13 h 73"/>
              </a:gdLst>
              <a:ahLst/>
              <a:cxnLst>
                <a:cxn ang="0">
                  <a:pos x="T0" y="T1"/>
                </a:cxn>
                <a:cxn ang="0">
                  <a:pos x="T2" y="T3"/>
                </a:cxn>
                <a:cxn ang="0">
                  <a:pos x="T4" y="T5"/>
                </a:cxn>
                <a:cxn ang="0">
                  <a:pos x="T6" y="T7"/>
                </a:cxn>
                <a:cxn ang="0">
                  <a:pos x="T8" y="T9"/>
                </a:cxn>
              </a:cxnLst>
              <a:rect l="0" t="0" r="r" b="b"/>
              <a:pathLst>
                <a:path w="43" h="73">
                  <a:moveTo>
                    <a:pt x="18" y="13"/>
                  </a:moveTo>
                  <a:cubicBezTo>
                    <a:pt x="6" y="26"/>
                    <a:pt x="0" y="73"/>
                    <a:pt x="0" y="73"/>
                  </a:cubicBezTo>
                  <a:cubicBezTo>
                    <a:pt x="36" y="73"/>
                    <a:pt x="36" y="73"/>
                    <a:pt x="36" y="73"/>
                  </a:cubicBezTo>
                  <a:cubicBezTo>
                    <a:pt x="38" y="61"/>
                    <a:pt x="43" y="29"/>
                    <a:pt x="39" y="0"/>
                  </a:cubicBezTo>
                  <a:cubicBezTo>
                    <a:pt x="30" y="4"/>
                    <a:pt x="22" y="8"/>
                    <a:pt x="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sp>
          <p:nvSpPr>
            <p:cNvPr id="124" name="Freeform 22"/>
            <p:cNvSpPr>
              <a:spLocks/>
            </p:cNvSpPr>
            <p:nvPr/>
          </p:nvSpPr>
          <p:spPr bwMode="auto">
            <a:xfrm>
              <a:off x="11617" y="1491"/>
              <a:ext cx="346" cy="661"/>
            </a:xfrm>
            <a:custGeom>
              <a:avLst/>
              <a:gdLst>
                <a:gd name="T0" fmla="*/ 112 w 128"/>
                <a:gd name="T1" fmla="*/ 123 h 245"/>
                <a:gd name="T2" fmla="*/ 120 w 128"/>
                <a:gd name="T3" fmla="*/ 101 h 245"/>
                <a:gd name="T4" fmla="*/ 117 w 128"/>
                <a:gd name="T5" fmla="*/ 88 h 245"/>
                <a:gd name="T6" fmla="*/ 125 w 128"/>
                <a:gd name="T7" fmla="*/ 86 h 245"/>
                <a:gd name="T8" fmla="*/ 128 w 128"/>
                <a:gd name="T9" fmla="*/ 82 h 245"/>
                <a:gd name="T10" fmla="*/ 128 w 128"/>
                <a:gd name="T11" fmla="*/ 74 h 245"/>
                <a:gd name="T12" fmla="*/ 125 w 128"/>
                <a:gd name="T13" fmla="*/ 71 h 245"/>
                <a:gd name="T14" fmla="*/ 117 w 128"/>
                <a:gd name="T15" fmla="*/ 61 h 245"/>
                <a:gd name="T16" fmla="*/ 83 w 128"/>
                <a:gd name="T17" fmla="*/ 15 h 245"/>
                <a:gd name="T18" fmla="*/ 77 w 128"/>
                <a:gd name="T19" fmla="*/ 46 h 245"/>
                <a:gd name="T20" fmla="*/ 76 w 128"/>
                <a:gd name="T21" fmla="*/ 47 h 245"/>
                <a:gd name="T22" fmla="*/ 76 w 128"/>
                <a:gd name="T23" fmla="*/ 14 h 245"/>
                <a:gd name="T24" fmla="*/ 76 w 128"/>
                <a:gd name="T25" fmla="*/ 14 h 245"/>
                <a:gd name="T26" fmla="*/ 72 w 128"/>
                <a:gd name="T27" fmla="*/ 10 h 245"/>
                <a:gd name="T28" fmla="*/ 56 w 128"/>
                <a:gd name="T29" fmla="*/ 10 h 245"/>
                <a:gd name="T30" fmla="*/ 52 w 128"/>
                <a:gd name="T31" fmla="*/ 14 h 245"/>
                <a:gd name="T32" fmla="*/ 52 w 128"/>
                <a:gd name="T33" fmla="*/ 14 h 245"/>
                <a:gd name="T34" fmla="*/ 52 w 128"/>
                <a:gd name="T35" fmla="*/ 47 h 245"/>
                <a:gd name="T36" fmla="*/ 51 w 128"/>
                <a:gd name="T37" fmla="*/ 46 h 245"/>
                <a:gd name="T38" fmla="*/ 45 w 128"/>
                <a:gd name="T39" fmla="*/ 15 h 245"/>
                <a:gd name="T40" fmla="*/ 11 w 128"/>
                <a:gd name="T41" fmla="*/ 61 h 245"/>
                <a:gd name="T42" fmla="*/ 3 w 128"/>
                <a:gd name="T43" fmla="*/ 71 h 245"/>
                <a:gd name="T44" fmla="*/ 0 w 128"/>
                <a:gd name="T45" fmla="*/ 74 h 245"/>
                <a:gd name="T46" fmla="*/ 0 w 128"/>
                <a:gd name="T47" fmla="*/ 82 h 245"/>
                <a:gd name="T48" fmla="*/ 3 w 128"/>
                <a:gd name="T49" fmla="*/ 86 h 245"/>
                <a:gd name="T50" fmla="*/ 11 w 128"/>
                <a:gd name="T51" fmla="*/ 88 h 245"/>
                <a:gd name="T52" fmla="*/ 8 w 128"/>
                <a:gd name="T53" fmla="*/ 101 h 245"/>
                <a:gd name="T54" fmla="*/ 16 w 128"/>
                <a:gd name="T55" fmla="*/ 123 h 245"/>
                <a:gd name="T56" fmla="*/ 31 w 128"/>
                <a:gd name="T57" fmla="*/ 152 h 245"/>
                <a:gd name="T58" fmla="*/ 30 w 128"/>
                <a:gd name="T59" fmla="*/ 163 h 245"/>
                <a:gd name="T60" fmla="*/ 21 w 128"/>
                <a:gd name="T61" fmla="*/ 166 h 245"/>
                <a:gd name="T62" fmla="*/ 52 w 128"/>
                <a:gd name="T63" fmla="*/ 245 h 245"/>
                <a:gd name="T64" fmla="*/ 80 w 128"/>
                <a:gd name="T65" fmla="*/ 245 h 245"/>
                <a:gd name="T66" fmla="*/ 80 w 128"/>
                <a:gd name="T67" fmla="*/ 191 h 245"/>
                <a:gd name="T68" fmla="*/ 64 w 128"/>
                <a:gd name="T69" fmla="*/ 206 h 245"/>
                <a:gd name="T70" fmla="*/ 41 w 128"/>
                <a:gd name="T71" fmla="*/ 170 h 245"/>
                <a:gd name="T72" fmla="*/ 44 w 128"/>
                <a:gd name="T73" fmla="*/ 148 h 245"/>
                <a:gd name="T74" fmla="*/ 28 w 128"/>
                <a:gd name="T75" fmla="*/ 116 h 245"/>
                <a:gd name="T76" fmla="*/ 20 w 128"/>
                <a:gd name="T77" fmla="*/ 101 h 245"/>
                <a:gd name="T78" fmla="*/ 23 w 128"/>
                <a:gd name="T79" fmla="*/ 92 h 245"/>
                <a:gd name="T80" fmla="*/ 27 w 128"/>
                <a:gd name="T81" fmla="*/ 92 h 245"/>
                <a:gd name="T82" fmla="*/ 28 w 128"/>
                <a:gd name="T83" fmla="*/ 98 h 245"/>
                <a:gd name="T84" fmla="*/ 32 w 128"/>
                <a:gd name="T85" fmla="*/ 101 h 245"/>
                <a:gd name="T86" fmla="*/ 32 w 128"/>
                <a:gd name="T87" fmla="*/ 93 h 245"/>
                <a:gd name="T88" fmla="*/ 64 w 128"/>
                <a:gd name="T89" fmla="*/ 97 h 245"/>
                <a:gd name="T90" fmla="*/ 96 w 128"/>
                <a:gd name="T91" fmla="*/ 93 h 245"/>
                <a:gd name="T92" fmla="*/ 96 w 128"/>
                <a:gd name="T93" fmla="*/ 101 h 245"/>
                <a:gd name="T94" fmla="*/ 100 w 128"/>
                <a:gd name="T95" fmla="*/ 98 h 245"/>
                <a:gd name="T96" fmla="*/ 101 w 128"/>
                <a:gd name="T97" fmla="*/ 92 h 245"/>
                <a:gd name="T98" fmla="*/ 105 w 128"/>
                <a:gd name="T99" fmla="*/ 92 h 245"/>
                <a:gd name="T100" fmla="*/ 108 w 128"/>
                <a:gd name="T101" fmla="*/ 101 h 245"/>
                <a:gd name="T102" fmla="*/ 100 w 128"/>
                <a:gd name="T103" fmla="*/ 116 h 245"/>
                <a:gd name="T104" fmla="*/ 79 w 128"/>
                <a:gd name="T105" fmla="*/ 151 h 245"/>
                <a:gd name="T106" fmla="*/ 52 w 128"/>
                <a:gd name="T107" fmla="*/ 153 h 245"/>
                <a:gd name="T108" fmla="*/ 67 w 128"/>
                <a:gd name="T109" fmla="*/ 164 h 245"/>
                <a:gd name="T110" fmla="*/ 88 w 128"/>
                <a:gd name="T111" fmla="*/ 160 h 245"/>
                <a:gd name="T112" fmla="*/ 88 w 128"/>
                <a:gd name="T113" fmla="*/ 160 h 245"/>
                <a:gd name="T114" fmla="*/ 112 w 128"/>
                <a:gd name="T115"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 h="245">
                  <a:moveTo>
                    <a:pt x="112" y="123"/>
                  </a:moveTo>
                  <a:cubicBezTo>
                    <a:pt x="117" y="118"/>
                    <a:pt x="120" y="110"/>
                    <a:pt x="120" y="101"/>
                  </a:cubicBezTo>
                  <a:cubicBezTo>
                    <a:pt x="120" y="98"/>
                    <a:pt x="120" y="92"/>
                    <a:pt x="117" y="88"/>
                  </a:cubicBezTo>
                  <a:cubicBezTo>
                    <a:pt x="120" y="87"/>
                    <a:pt x="122" y="86"/>
                    <a:pt x="125" y="86"/>
                  </a:cubicBezTo>
                  <a:cubicBezTo>
                    <a:pt x="127" y="85"/>
                    <a:pt x="128" y="84"/>
                    <a:pt x="128" y="82"/>
                  </a:cubicBezTo>
                  <a:cubicBezTo>
                    <a:pt x="128" y="74"/>
                    <a:pt x="128" y="74"/>
                    <a:pt x="128" y="74"/>
                  </a:cubicBezTo>
                  <a:cubicBezTo>
                    <a:pt x="128" y="73"/>
                    <a:pt x="127" y="71"/>
                    <a:pt x="125" y="71"/>
                  </a:cubicBezTo>
                  <a:cubicBezTo>
                    <a:pt x="122" y="70"/>
                    <a:pt x="118" y="67"/>
                    <a:pt x="117" y="61"/>
                  </a:cubicBezTo>
                  <a:cubicBezTo>
                    <a:pt x="116" y="52"/>
                    <a:pt x="114" y="24"/>
                    <a:pt x="83" y="15"/>
                  </a:cubicBezTo>
                  <a:cubicBezTo>
                    <a:pt x="80" y="32"/>
                    <a:pt x="81" y="28"/>
                    <a:pt x="77" y="46"/>
                  </a:cubicBezTo>
                  <a:cubicBezTo>
                    <a:pt x="77" y="47"/>
                    <a:pt x="76" y="47"/>
                    <a:pt x="76" y="47"/>
                  </a:cubicBezTo>
                  <a:cubicBezTo>
                    <a:pt x="76" y="7"/>
                    <a:pt x="76" y="50"/>
                    <a:pt x="76" y="14"/>
                  </a:cubicBezTo>
                  <a:cubicBezTo>
                    <a:pt x="76" y="14"/>
                    <a:pt x="76" y="14"/>
                    <a:pt x="76" y="14"/>
                  </a:cubicBezTo>
                  <a:cubicBezTo>
                    <a:pt x="76" y="12"/>
                    <a:pt x="74" y="10"/>
                    <a:pt x="72" y="10"/>
                  </a:cubicBezTo>
                  <a:cubicBezTo>
                    <a:pt x="67" y="9"/>
                    <a:pt x="61" y="9"/>
                    <a:pt x="56" y="10"/>
                  </a:cubicBezTo>
                  <a:cubicBezTo>
                    <a:pt x="54" y="10"/>
                    <a:pt x="52" y="12"/>
                    <a:pt x="52" y="14"/>
                  </a:cubicBezTo>
                  <a:cubicBezTo>
                    <a:pt x="52" y="14"/>
                    <a:pt x="52" y="14"/>
                    <a:pt x="52" y="14"/>
                  </a:cubicBezTo>
                  <a:cubicBezTo>
                    <a:pt x="52" y="50"/>
                    <a:pt x="52" y="0"/>
                    <a:pt x="52" y="47"/>
                  </a:cubicBezTo>
                  <a:cubicBezTo>
                    <a:pt x="52" y="47"/>
                    <a:pt x="51" y="47"/>
                    <a:pt x="51" y="46"/>
                  </a:cubicBezTo>
                  <a:cubicBezTo>
                    <a:pt x="46" y="20"/>
                    <a:pt x="48" y="32"/>
                    <a:pt x="45" y="15"/>
                  </a:cubicBezTo>
                  <a:cubicBezTo>
                    <a:pt x="14" y="24"/>
                    <a:pt x="12" y="52"/>
                    <a:pt x="11" y="61"/>
                  </a:cubicBezTo>
                  <a:cubicBezTo>
                    <a:pt x="10" y="67"/>
                    <a:pt x="6" y="70"/>
                    <a:pt x="3" y="71"/>
                  </a:cubicBezTo>
                  <a:cubicBezTo>
                    <a:pt x="1" y="71"/>
                    <a:pt x="0" y="73"/>
                    <a:pt x="0" y="74"/>
                  </a:cubicBezTo>
                  <a:cubicBezTo>
                    <a:pt x="0" y="82"/>
                    <a:pt x="0" y="82"/>
                    <a:pt x="0" y="82"/>
                  </a:cubicBezTo>
                  <a:cubicBezTo>
                    <a:pt x="0" y="84"/>
                    <a:pt x="1" y="85"/>
                    <a:pt x="3" y="86"/>
                  </a:cubicBezTo>
                  <a:cubicBezTo>
                    <a:pt x="6" y="86"/>
                    <a:pt x="8" y="87"/>
                    <a:pt x="11" y="88"/>
                  </a:cubicBezTo>
                  <a:cubicBezTo>
                    <a:pt x="8" y="92"/>
                    <a:pt x="8" y="98"/>
                    <a:pt x="8" y="101"/>
                  </a:cubicBezTo>
                  <a:cubicBezTo>
                    <a:pt x="8" y="110"/>
                    <a:pt x="11" y="118"/>
                    <a:pt x="16" y="123"/>
                  </a:cubicBezTo>
                  <a:cubicBezTo>
                    <a:pt x="18" y="133"/>
                    <a:pt x="23" y="142"/>
                    <a:pt x="31" y="152"/>
                  </a:cubicBezTo>
                  <a:cubicBezTo>
                    <a:pt x="31" y="155"/>
                    <a:pt x="30" y="159"/>
                    <a:pt x="30" y="163"/>
                  </a:cubicBezTo>
                  <a:cubicBezTo>
                    <a:pt x="28" y="163"/>
                    <a:pt x="24" y="164"/>
                    <a:pt x="21" y="166"/>
                  </a:cubicBezTo>
                  <a:cubicBezTo>
                    <a:pt x="22" y="177"/>
                    <a:pt x="28" y="209"/>
                    <a:pt x="52" y="245"/>
                  </a:cubicBezTo>
                  <a:cubicBezTo>
                    <a:pt x="76" y="245"/>
                    <a:pt x="56" y="245"/>
                    <a:pt x="80" y="245"/>
                  </a:cubicBezTo>
                  <a:cubicBezTo>
                    <a:pt x="80" y="191"/>
                    <a:pt x="80" y="191"/>
                    <a:pt x="80" y="191"/>
                  </a:cubicBezTo>
                  <a:cubicBezTo>
                    <a:pt x="75" y="197"/>
                    <a:pt x="69" y="203"/>
                    <a:pt x="64" y="206"/>
                  </a:cubicBezTo>
                  <a:cubicBezTo>
                    <a:pt x="55" y="199"/>
                    <a:pt x="39" y="184"/>
                    <a:pt x="41" y="170"/>
                  </a:cubicBezTo>
                  <a:cubicBezTo>
                    <a:pt x="42" y="162"/>
                    <a:pt x="41" y="168"/>
                    <a:pt x="44" y="148"/>
                  </a:cubicBezTo>
                  <a:cubicBezTo>
                    <a:pt x="35" y="139"/>
                    <a:pt x="28" y="129"/>
                    <a:pt x="28" y="116"/>
                  </a:cubicBezTo>
                  <a:cubicBezTo>
                    <a:pt x="21" y="114"/>
                    <a:pt x="20" y="106"/>
                    <a:pt x="20" y="101"/>
                  </a:cubicBezTo>
                  <a:cubicBezTo>
                    <a:pt x="20" y="96"/>
                    <a:pt x="21" y="93"/>
                    <a:pt x="23" y="92"/>
                  </a:cubicBezTo>
                  <a:cubicBezTo>
                    <a:pt x="24" y="91"/>
                    <a:pt x="26" y="92"/>
                    <a:pt x="27" y="92"/>
                  </a:cubicBezTo>
                  <a:cubicBezTo>
                    <a:pt x="27" y="95"/>
                    <a:pt x="28" y="97"/>
                    <a:pt x="28" y="98"/>
                  </a:cubicBezTo>
                  <a:cubicBezTo>
                    <a:pt x="29" y="101"/>
                    <a:pt x="32" y="101"/>
                    <a:pt x="32" y="101"/>
                  </a:cubicBezTo>
                  <a:cubicBezTo>
                    <a:pt x="32" y="93"/>
                    <a:pt x="32" y="93"/>
                    <a:pt x="32" y="93"/>
                  </a:cubicBezTo>
                  <a:cubicBezTo>
                    <a:pt x="44" y="96"/>
                    <a:pt x="54" y="97"/>
                    <a:pt x="64" y="97"/>
                  </a:cubicBezTo>
                  <a:cubicBezTo>
                    <a:pt x="74" y="97"/>
                    <a:pt x="84" y="96"/>
                    <a:pt x="96" y="93"/>
                  </a:cubicBezTo>
                  <a:cubicBezTo>
                    <a:pt x="96" y="101"/>
                    <a:pt x="96" y="101"/>
                    <a:pt x="96" y="101"/>
                  </a:cubicBezTo>
                  <a:cubicBezTo>
                    <a:pt x="96" y="101"/>
                    <a:pt x="99" y="101"/>
                    <a:pt x="100" y="98"/>
                  </a:cubicBezTo>
                  <a:cubicBezTo>
                    <a:pt x="100" y="97"/>
                    <a:pt x="101" y="95"/>
                    <a:pt x="101" y="92"/>
                  </a:cubicBezTo>
                  <a:cubicBezTo>
                    <a:pt x="102" y="92"/>
                    <a:pt x="104" y="91"/>
                    <a:pt x="105" y="92"/>
                  </a:cubicBezTo>
                  <a:cubicBezTo>
                    <a:pt x="107" y="93"/>
                    <a:pt x="108" y="96"/>
                    <a:pt x="108" y="101"/>
                  </a:cubicBezTo>
                  <a:cubicBezTo>
                    <a:pt x="108" y="106"/>
                    <a:pt x="107" y="114"/>
                    <a:pt x="100" y="116"/>
                  </a:cubicBezTo>
                  <a:cubicBezTo>
                    <a:pt x="100" y="131"/>
                    <a:pt x="90" y="142"/>
                    <a:pt x="79" y="151"/>
                  </a:cubicBezTo>
                  <a:cubicBezTo>
                    <a:pt x="75" y="155"/>
                    <a:pt x="64" y="158"/>
                    <a:pt x="52" y="153"/>
                  </a:cubicBezTo>
                  <a:cubicBezTo>
                    <a:pt x="55" y="157"/>
                    <a:pt x="59" y="162"/>
                    <a:pt x="67" y="164"/>
                  </a:cubicBezTo>
                  <a:cubicBezTo>
                    <a:pt x="79" y="167"/>
                    <a:pt x="88" y="160"/>
                    <a:pt x="88" y="160"/>
                  </a:cubicBezTo>
                  <a:cubicBezTo>
                    <a:pt x="88" y="160"/>
                    <a:pt x="88" y="160"/>
                    <a:pt x="88" y="160"/>
                  </a:cubicBezTo>
                  <a:cubicBezTo>
                    <a:pt x="94" y="156"/>
                    <a:pt x="109" y="141"/>
                    <a:pt x="11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sp>
          <p:nvSpPr>
            <p:cNvPr id="128" name="Freeform 23"/>
            <p:cNvSpPr>
              <a:spLocks noEditPoints="1"/>
            </p:cNvSpPr>
            <p:nvPr/>
          </p:nvSpPr>
          <p:spPr bwMode="auto">
            <a:xfrm>
              <a:off x="11866" y="1904"/>
              <a:ext cx="302" cy="302"/>
            </a:xfrm>
            <a:custGeom>
              <a:avLst/>
              <a:gdLst>
                <a:gd name="T0" fmla="*/ 56 w 112"/>
                <a:gd name="T1" fmla="*/ 76 h 112"/>
                <a:gd name="T2" fmla="*/ 112 w 112"/>
                <a:gd name="T3" fmla="*/ 45 h 112"/>
                <a:gd name="T4" fmla="*/ 112 w 112"/>
                <a:gd name="T5" fmla="*/ 31 h 112"/>
                <a:gd name="T6" fmla="*/ 56 w 112"/>
                <a:gd name="T7" fmla="*/ 0 h 112"/>
                <a:gd name="T8" fmla="*/ 0 w 112"/>
                <a:gd name="T9" fmla="*/ 31 h 112"/>
                <a:gd name="T10" fmla="*/ 0 w 112"/>
                <a:gd name="T11" fmla="*/ 45 h 112"/>
                <a:gd name="T12" fmla="*/ 3 w 112"/>
                <a:gd name="T13" fmla="*/ 56 h 112"/>
                <a:gd name="T14" fmla="*/ 0 w 112"/>
                <a:gd name="T15" fmla="*/ 67 h 112"/>
                <a:gd name="T16" fmla="*/ 0 w 112"/>
                <a:gd name="T17" fmla="*/ 81 h 112"/>
                <a:gd name="T18" fmla="*/ 56 w 112"/>
                <a:gd name="T19" fmla="*/ 112 h 112"/>
                <a:gd name="T20" fmla="*/ 112 w 112"/>
                <a:gd name="T21" fmla="*/ 81 h 112"/>
                <a:gd name="T22" fmla="*/ 112 w 112"/>
                <a:gd name="T23" fmla="*/ 67 h 112"/>
                <a:gd name="T24" fmla="*/ 112 w 112"/>
                <a:gd name="T25" fmla="*/ 64 h 112"/>
                <a:gd name="T26" fmla="*/ 57 w 112"/>
                <a:gd name="T27" fmla="*/ 85 h 112"/>
                <a:gd name="T28" fmla="*/ 13 w 112"/>
                <a:gd name="T29" fmla="*/ 67 h 112"/>
                <a:gd name="T30" fmla="*/ 13 w 112"/>
                <a:gd name="T31" fmla="*/ 65 h 112"/>
                <a:gd name="T32" fmla="*/ 56 w 112"/>
                <a:gd name="T33" fmla="*/ 76 h 112"/>
                <a:gd name="T34" fmla="*/ 11 w 112"/>
                <a:gd name="T35" fmla="*/ 32 h 112"/>
                <a:gd name="T36" fmla="*/ 56 w 112"/>
                <a:gd name="T37" fmla="*/ 11 h 112"/>
                <a:gd name="T38" fmla="*/ 101 w 112"/>
                <a:gd name="T39" fmla="*/ 32 h 112"/>
                <a:gd name="T40" fmla="*/ 56 w 112"/>
                <a:gd name="T41" fmla="*/ 53 h 112"/>
                <a:gd name="T42" fmla="*/ 11 w 112"/>
                <a:gd name="T43"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12">
                  <a:moveTo>
                    <a:pt x="56" y="76"/>
                  </a:moveTo>
                  <a:cubicBezTo>
                    <a:pt x="87" y="76"/>
                    <a:pt x="112" y="63"/>
                    <a:pt x="112" y="45"/>
                  </a:cubicBezTo>
                  <a:cubicBezTo>
                    <a:pt x="112" y="43"/>
                    <a:pt x="112" y="33"/>
                    <a:pt x="112" y="31"/>
                  </a:cubicBezTo>
                  <a:cubicBezTo>
                    <a:pt x="112" y="13"/>
                    <a:pt x="87" y="0"/>
                    <a:pt x="56" y="0"/>
                  </a:cubicBezTo>
                  <a:cubicBezTo>
                    <a:pt x="25" y="0"/>
                    <a:pt x="0" y="13"/>
                    <a:pt x="0" y="31"/>
                  </a:cubicBezTo>
                  <a:cubicBezTo>
                    <a:pt x="0" y="33"/>
                    <a:pt x="0" y="43"/>
                    <a:pt x="0" y="45"/>
                  </a:cubicBezTo>
                  <a:cubicBezTo>
                    <a:pt x="0" y="49"/>
                    <a:pt x="1" y="53"/>
                    <a:pt x="3" y="56"/>
                  </a:cubicBezTo>
                  <a:cubicBezTo>
                    <a:pt x="1" y="59"/>
                    <a:pt x="0" y="63"/>
                    <a:pt x="0" y="67"/>
                  </a:cubicBezTo>
                  <a:cubicBezTo>
                    <a:pt x="0" y="81"/>
                    <a:pt x="0" y="81"/>
                    <a:pt x="0" y="81"/>
                  </a:cubicBezTo>
                  <a:cubicBezTo>
                    <a:pt x="0" y="99"/>
                    <a:pt x="25" y="112"/>
                    <a:pt x="56" y="112"/>
                  </a:cubicBezTo>
                  <a:cubicBezTo>
                    <a:pt x="87" y="112"/>
                    <a:pt x="112" y="99"/>
                    <a:pt x="112" y="81"/>
                  </a:cubicBezTo>
                  <a:cubicBezTo>
                    <a:pt x="112" y="67"/>
                    <a:pt x="112" y="67"/>
                    <a:pt x="112" y="67"/>
                  </a:cubicBezTo>
                  <a:cubicBezTo>
                    <a:pt x="112" y="66"/>
                    <a:pt x="112" y="65"/>
                    <a:pt x="112" y="64"/>
                  </a:cubicBezTo>
                  <a:cubicBezTo>
                    <a:pt x="109" y="68"/>
                    <a:pt x="93" y="85"/>
                    <a:pt x="57" y="85"/>
                  </a:cubicBezTo>
                  <a:cubicBezTo>
                    <a:pt x="25" y="85"/>
                    <a:pt x="14" y="69"/>
                    <a:pt x="13" y="67"/>
                  </a:cubicBezTo>
                  <a:cubicBezTo>
                    <a:pt x="13" y="66"/>
                    <a:pt x="12" y="66"/>
                    <a:pt x="13" y="65"/>
                  </a:cubicBezTo>
                  <a:cubicBezTo>
                    <a:pt x="23" y="72"/>
                    <a:pt x="38" y="76"/>
                    <a:pt x="56" y="76"/>
                  </a:cubicBezTo>
                  <a:close/>
                  <a:moveTo>
                    <a:pt x="11" y="32"/>
                  </a:moveTo>
                  <a:cubicBezTo>
                    <a:pt x="11" y="21"/>
                    <a:pt x="31" y="11"/>
                    <a:pt x="56" y="11"/>
                  </a:cubicBezTo>
                  <a:cubicBezTo>
                    <a:pt x="81" y="11"/>
                    <a:pt x="101" y="21"/>
                    <a:pt x="101" y="32"/>
                  </a:cubicBezTo>
                  <a:cubicBezTo>
                    <a:pt x="101" y="43"/>
                    <a:pt x="81" y="53"/>
                    <a:pt x="56" y="53"/>
                  </a:cubicBezTo>
                  <a:cubicBezTo>
                    <a:pt x="31" y="53"/>
                    <a:pt x="11" y="43"/>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sp>
          <p:nvSpPr>
            <p:cNvPr id="131" name="Freeform 24"/>
            <p:cNvSpPr>
              <a:spLocks/>
            </p:cNvSpPr>
            <p:nvPr/>
          </p:nvSpPr>
          <p:spPr bwMode="auto">
            <a:xfrm>
              <a:off x="11947" y="1966"/>
              <a:ext cx="140" cy="51"/>
            </a:xfrm>
            <a:custGeom>
              <a:avLst/>
              <a:gdLst>
                <a:gd name="T0" fmla="*/ 17 w 52"/>
                <a:gd name="T1" fmla="*/ 16 h 19"/>
                <a:gd name="T2" fmla="*/ 17 w 52"/>
                <a:gd name="T3" fmla="*/ 19 h 19"/>
                <a:gd name="T4" fmla="*/ 24 w 52"/>
                <a:gd name="T5" fmla="*/ 19 h 19"/>
                <a:gd name="T6" fmla="*/ 24 w 52"/>
                <a:gd name="T7" fmla="*/ 16 h 19"/>
                <a:gd name="T8" fmla="*/ 28 w 52"/>
                <a:gd name="T9" fmla="*/ 16 h 19"/>
                <a:gd name="T10" fmla="*/ 29 w 52"/>
                <a:gd name="T11" fmla="*/ 16 h 19"/>
                <a:gd name="T12" fmla="*/ 29 w 52"/>
                <a:gd name="T13" fmla="*/ 19 h 19"/>
                <a:gd name="T14" fmla="*/ 35 w 52"/>
                <a:gd name="T15" fmla="*/ 19 h 19"/>
                <a:gd name="T16" fmla="*/ 35 w 52"/>
                <a:gd name="T17" fmla="*/ 16 h 19"/>
                <a:gd name="T18" fmla="*/ 52 w 52"/>
                <a:gd name="T19" fmla="*/ 5 h 19"/>
                <a:gd name="T20" fmla="*/ 51 w 52"/>
                <a:gd name="T21" fmla="*/ 0 h 19"/>
                <a:gd name="T22" fmla="*/ 42 w 52"/>
                <a:gd name="T23" fmla="*/ 0 h 19"/>
                <a:gd name="T24" fmla="*/ 43 w 52"/>
                <a:gd name="T25" fmla="*/ 5 h 19"/>
                <a:gd name="T26" fmla="*/ 35 w 52"/>
                <a:gd name="T27" fmla="*/ 10 h 19"/>
                <a:gd name="T28" fmla="*/ 35 w 52"/>
                <a:gd name="T29" fmla="*/ 3 h 19"/>
                <a:gd name="T30" fmla="*/ 29 w 52"/>
                <a:gd name="T31" fmla="*/ 3 h 19"/>
                <a:gd name="T32" fmla="*/ 29 w 52"/>
                <a:gd name="T33" fmla="*/ 11 h 19"/>
                <a:gd name="T34" fmla="*/ 27 w 52"/>
                <a:gd name="T35" fmla="*/ 11 h 19"/>
                <a:gd name="T36" fmla="*/ 24 w 52"/>
                <a:gd name="T37" fmla="*/ 11 h 19"/>
                <a:gd name="T38" fmla="*/ 24 w 52"/>
                <a:gd name="T39" fmla="*/ 3 h 19"/>
                <a:gd name="T40" fmla="*/ 17 w 52"/>
                <a:gd name="T41" fmla="*/ 3 h 19"/>
                <a:gd name="T42" fmla="*/ 17 w 52"/>
                <a:gd name="T43" fmla="*/ 10 h 19"/>
                <a:gd name="T44" fmla="*/ 9 w 52"/>
                <a:gd name="T45" fmla="*/ 5 h 19"/>
                <a:gd name="T46" fmla="*/ 10 w 52"/>
                <a:gd name="T47" fmla="*/ 0 h 19"/>
                <a:gd name="T48" fmla="*/ 1 w 52"/>
                <a:gd name="T49" fmla="*/ 0 h 19"/>
                <a:gd name="T50" fmla="*/ 0 w 52"/>
                <a:gd name="T51" fmla="*/ 5 h 19"/>
                <a:gd name="T52" fmla="*/ 17 w 52"/>
                <a:gd name="T5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19">
                  <a:moveTo>
                    <a:pt x="17" y="16"/>
                  </a:moveTo>
                  <a:cubicBezTo>
                    <a:pt x="17" y="19"/>
                    <a:pt x="17" y="19"/>
                    <a:pt x="17" y="19"/>
                  </a:cubicBezTo>
                  <a:cubicBezTo>
                    <a:pt x="24" y="19"/>
                    <a:pt x="24" y="19"/>
                    <a:pt x="24" y="19"/>
                  </a:cubicBezTo>
                  <a:cubicBezTo>
                    <a:pt x="24" y="16"/>
                    <a:pt x="24" y="16"/>
                    <a:pt x="24" y="16"/>
                  </a:cubicBezTo>
                  <a:cubicBezTo>
                    <a:pt x="25" y="16"/>
                    <a:pt x="26" y="16"/>
                    <a:pt x="28" y="16"/>
                  </a:cubicBezTo>
                  <a:cubicBezTo>
                    <a:pt x="29" y="16"/>
                    <a:pt x="29" y="16"/>
                    <a:pt x="29" y="16"/>
                  </a:cubicBezTo>
                  <a:cubicBezTo>
                    <a:pt x="29" y="19"/>
                    <a:pt x="29" y="19"/>
                    <a:pt x="29" y="19"/>
                  </a:cubicBezTo>
                  <a:cubicBezTo>
                    <a:pt x="35" y="19"/>
                    <a:pt x="35" y="19"/>
                    <a:pt x="35" y="19"/>
                  </a:cubicBezTo>
                  <a:cubicBezTo>
                    <a:pt x="35" y="16"/>
                    <a:pt x="35" y="16"/>
                    <a:pt x="35" y="16"/>
                  </a:cubicBezTo>
                  <a:cubicBezTo>
                    <a:pt x="46" y="15"/>
                    <a:pt x="52" y="11"/>
                    <a:pt x="52" y="5"/>
                  </a:cubicBezTo>
                  <a:cubicBezTo>
                    <a:pt x="52" y="3"/>
                    <a:pt x="52" y="2"/>
                    <a:pt x="51" y="0"/>
                  </a:cubicBezTo>
                  <a:cubicBezTo>
                    <a:pt x="42" y="0"/>
                    <a:pt x="42" y="0"/>
                    <a:pt x="42" y="0"/>
                  </a:cubicBezTo>
                  <a:cubicBezTo>
                    <a:pt x="43" y="2"/>
                    <a:pt x="43" y="3"/>
                    <a:pt x="43" y="5"/>
                  </a:cubicBezTo>
                  <a:cubicBezTo>
                    <a:pt x="43" y="8"/>
                    <a:pt x="41" y="10"/>
                    <a:pt x="35" y="10"/>
                  </a:cubicBezTo>
                  <a:cubicBezTo>
                    <a:pt x="35" y="3"/>
                    <a:pt x="35" y="3"/>
                    <a:pt x="35" y="3"/>
                  </a:cubicBezTo>
                  <a:cubicBezTo>
                    <a:pt x="29" y="3"/>
                    <a:pt x="29" y="3"/>
                    <a:pt x="29" y="3"/>
                  </a:cubicBezTo>
                  <a:cubicBezTo>
                    <a:pt x="29" y="11"/>
                    <a:pt x="29" y="11"/>
                    <a:pt x="29" y="11"/>
                  </a:cubicBezTo>
                  <a:cubicBezTo>
                    <a:pt x="28" y="11"/>
                    <a:pt x="28" y="11"/>
                    <a:pt x="27" y="11"/>
                  </a:cubicBezTo>
                  <a:cubicBezTo>
                    <a:pt x="26" y="11"/>
                    <a:pt x="25" y="11"/>
                    <a:pt x="24" y="11"/>
                  </a:cubicBezTo>
                  <a:cubicBezTo>
                    <a:pt x="24" y="3"/>
                    <a:pt x="24" y="3"/>
                    <a:pt x="24" y="3"/>
                  </a:cubicBezTo>
                  <a:cubicBezTo>
                    <a:pt x="17" y="3"/>
                    <a:pt x="17" y="3"/>
                    <a:pt x="17" y="3"/>
                  </a:cubicBezTo>
                  <a:cubicBezTo>
                    <a:pt x="17" y="10"/>
                    <a:pt x="17" y="10"/>
                    <a:pt x="17" y="10"/>
                  </a:cubicBezTo>
                  <a:cubicBezTo>
                    <a:pt x="12" y="10"/>
                    <a:pt x="9" y="8"/>
                    <a:pt x="9" y="5"/>
                  </a:cubicBezTo>
                  <a:cubicBezTo>
                    <a:pt x="9" y="3"/>
                    <a:pt x="9" y="2"/>
                    <a:pt x="10" y="0"/>
                  </a:cubicBezTo>
                  <a:cubicBezTo>
                    <a:pt x="1" y="0"/>
                    <a:pt x="1" y="0"/>
                    <a:pt x="1" y="0"/>
                  </a:cubicBezTo>
                  <a:cubicBezTo>
                    <a:pt x="1" y="2"/>
                    <a:pt x="0" y="3"/>
                    <a:pt x="0" y="5"/>
                  </a:cubicBezTo>
                  <a:cubicBezTo>
                    <a:pt x="0" y="10"/>
                    <a:pt x="6" y="14"/>
                    <a:pt x="1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grpSp>
      <p:sp>
        <p:nvSpPr>
          <p:cNvPr id="205" name="Tijdelijke aanduiding voor tekst 2"/>
          <p:cNvSpPr>
            <a:spLocks noGrp="1"/>
          </p:cNvSpPr>
          <p:nvPr>
            <p:ph type="body" sz="quarter" idx="12"/>
          </p:nvPr>
        </p:nvSpPr>
        <p:spPr>
          <a:xfrm>
            <a:off x="664951" y="1898698"/>
            <a:ext cx="3690209" cy="731187"/>
          </a:xfrm>
        </p:spPr>
        <p:txBody>
          <a:bodyPr/>
          <a:lstStyle/>
          <a:p>
            <a:pPr lvl="3"/>
            <a:r>
              <a:rPr lang="nl-NL" smtClean="0"/>
              <a:t>Verblijfsredenen</a:t>
            </a:r>
            <a:endParaRPr lang="nl-NL" dirty="0"/>
          </a:p>
        </p:txBody>
      </p:sp>
      <p:sp>
        <p:nvSpPr>
          <p:cNvPr id="158" name="Rechthoek 157"/>
          <p:cNvSpPr/>
          <p:nvPr/>
        </p:nvSpPr>
        <p:spPr>
          <a:xfrm>
            <a:off x="14546237" y="8717186"/>
            <a:ext cx="1451833" cy="269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ts val="601"/>
              </a:spcBef>
              <a:spcAft>
                <a:spcPts val="601"/>
              </a:spcAft>
            </a:pPr>
            <a:r>
              <a:rPr lang="nl-NL" sz="1800" b="1" dirty="0">
                <a:solidFill>
                  <a:schemeClr val="tx1"/>
                </a:solidFill>
              </a:rPr>
              <a:t>Overig</a:t>
            </a:r>
          </a:p>
        </p:txBody>
      </p:sp>
      <p:grpSp>
        <p:nvGrpSpPr>
          <p:cNvPr id="159" name="Group 119"/>
          <p:cNvGrpSpPr>
            <a:grpSpLocks noChangeAspect="1"/>
          </p:cNvGrpSpPr>
          <p:nvPr/>
        </p:nvGrpSpPr>
        <p:grpSpPr bwMode="auto">
          <a:xfrm>
            <a:off x="14973644" y="7958470"/>
            <a:ext cx="597018" cy="600923"/>
            <a:chOff x="8437" y="362"/>
            <a:chExt cx="2905" cy="2924"/>
          </a:xfrm>
          <a:solidFill>
            <a:srgbClr val="2D014A"/>
          </a:solidFill>
        </p:grpSpPr>
        <p:sp>
          <p:nvSpPr>
            <p:cNvPr id="160" name="Freeform 121"/>
            <p:cNvSpPr>
              <a:spLocks/>
            </p:cNvSpPr>
            <p:nvPr/>
          </p:nvSpPr>
          <p:spPr bwMode="auto">
            <a:xfrm>
              <a:off x="9430" y="460"/>
              <a:ext cx="466" cy="465"/>
            </a:xfrm>
            <a:custGeom>
              <a:avLst/>
              <a:gdLst>
                <a:gd name="T0" fmla="*/ 466 w 932"/>
                <a:gd name="T1" fmla="*/ 0 h 930"/>
                <a:gd name="T2" fmla="*/ 535 w 932"/>
                <a:gd name="T3" fmla="*/ 5 h 930"/>
                <a:gd name="T4" fmla="*/ 601 w 932"/>
                <a:gd name="T5" fmla="*/ 19 h 930"/>
                <a:gd name="T6" fmla="*/ 662 w 932"/>
                <a:gd name="T7" fmla="*/ 44 h 930"/>
                <a:gd name="T8" fmla="*/ 719 w 932"/>
                <a:gd name="T9" fmla="*/ 75 h 930"/>
                <a:gd name="T10" fmla="*/ 772 w 932"/>
                <a:gd name="T11" fmla="*/ 114 h 930"/>
                <a:gd name="T12" fmla="*/ 816 w 932"/>
                <a:gd name="T13" fmla="*/ 160 h 930"/>
                <a:gd name="T14" fmla="*/ 856 w 932"/>
                <a:gd name="T15" fmla="*/ 212 h 930"/>
                <a:gd name="T16" fmla="*/ 888 w 932"/>
                <a:gd name="T17" fmla="*/ 270 h 930"/>
                <a:gd name="T18" fmla="*/ 911 w 932"/>
                <a:gd name="T19" fmla="*/ 331 h 930"/>
                <a:gd name="T20" fmla="*/ 927 w 932"/>
                <a:gd name="T21" fmla="*/ 396 h 930"/>
                <a:gd name="T22" fmla="*/ 932 w 932"/>
                <a:gd name="T23" fmla="*/ 466 h 930"/>
                <a:gd name="T24" fmla="*/ 927 w 932"/>
                <a:gd name="T25" fmla="*/ 533 h 930"/>
                <a:gd name="T26" fmla="*/ 911 w 932"/>
                <a:gd name="T27" fmla="*/ 599 h 930"/>
                <a:gd name="T28" fmla="*/ 888 w 932"/>
                <a:gd name="T29" fmla="*/ 661 h 930"/>
                <a:gd name="T30" fmla="*/ 856 w 932"/>
                <a:gd name="T31" fmla="*/ 718 h 930"/>
                <a:gd name="T32" fmla="*/ 816 w 932"/>
                <a:gd name="T33" fmla="*/ 770 h 930"/>
                <a:gd name="T34" fmla="*/ 772 w 932"/>
                <a:gd name="T35" fmla="*/ 816 h 930"/>
                <a:gd name="T36" fmla="*/ 719 w 932"/>
                <a:gd name="T37" fmla="*/ 855 h 930"/>
                <a:gd name="T38" fmla="*/ 662 w 932"/>
                <a:gd name="T39" fmla="*/ 887 h 930"/>
                <a:gd name="T40" fmla="*/ 601 w 932"/>
                <a:gd name="T41" fmla="*/ 910 h 930"/>
                <a:gd name="T42" fmla="*/ 535 w 932"/>
                <a:gd name="T43" fmla="*/ 926 h 930"/>
                <a:gd name="T44" fmla="*/ 466 w 932"/>
                <a:gd name="T45" fmla="*/ 930 h 930"/>
                <a:gd name="T46" fmla="*/ 397 w 932"/>
                <a:gd name="T47" fmla="*/ 926 h 930"/>
                <a:gd name="T48" fmla="*/ 331 w 932"/>
                <a:gd name="T49" fmla="*/ 910 h 930"/>
                <a:gd name="T50" fmla="*/ 271 w 932"/>
                <a:gd name="T51" fmla="*/ 887 h 930"/>
                <a:gd name="T52" fmla="*/ 214 w 932"/>
                <a:gd name="T53" fmla="*/ 855 h 930"/>
                <a:gd name="T54" fmla="*/ 160 w 932"/>
                <a:gd name="T55" fmla="*/ 816 h 930"/>
                <a:gd name="T56" fmla="*/ 116 w 932"/>
                <a:gd name="T57" fmla="*/ 770 h 930"/>
                <a:gd name="T58" fmla="*/ 77 w 932"/>
                <a:gd name="T59" fmla="*/ 718 h 930"/>
                <a:gd name="T60" fmla="*/ 45 w 932"/>
                <a:gd name="T61" fmla="*/ 661 h 930"/>
                <a:gd name="T62" fmla="*/ 22 w 932"/>
                <a:gd name="T63" fmla="*/ 599 h 930"/>
                <a:gd name="T64" fmla="*/ 6 w 932"/>
                <a:gd name="T65" fmla="*/ 533 h 930"/>
                <a:gd name="T66" fmla="*/ 0 w 932"/>
                <a:gd name="T67" fmla="*/ 466 h 930"/>
                <a:gd name="T68" fmla="*/ 6 w 932"/>
                <a:gd name="T69" fmla="*/ 396 h 930"/>
                <a:gd name="T70" fmla="*/ 22 w 932"/>
                <a:gd name="T71" fmla="*/ 331 h 930"/>
                <a:gd name="T72" fmla="*/ 45 w 932"/>
                <a:gd name="T73" fmla="*/ 270 h 930"/>
                <a:gd name="T74" fmla="*/ 77 w 932"/>
                <a:gd name="T75" fmla="*/ 212 h 930"/>
                <a:gd name="T76" fmla="*/ 116 w 932"/>
                <a:gd name="T77" fmla="*/ 160 h 930"/>
                <a:gd name="T78" fmla="*/ 160 w 932"/>
                <a:gd name="T79" fmla="*/ 114 h 930"/>
                <a:gd name="T80" fmla="*/ 214 w 932"/>
                <a:gd name="T81" fmla="*/ 75 h 930"/>
                <a:gd name="T82" fmla="*/ 271 w 932"/>
                <a:gd name="T83" fmla="*/ 44 h 930"/>
                <a:gd name="T84" fmla="*/ 331 w 932"/>
                <a:gd name="T85" fmla="*/ 19 h 930"/>
                <a:gd name="T86" fmla="*/ 397 w 932"/>
                <a:gd name="T87" fmla="*/ 5 h 930"/>
                <a:gd name="T88" fmla="*/ 466 w 932"/>
                <a:gd name="T8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2" h="930">
                  <a:moveTo>
                    <a:pt x="466" y="0"/>
                  </a:moveTo>
                  <a:lnTo>
                    <a:pt x="535" y="5"/>
                  </a:lnTo>
                  <a:lnTo>
                    <a:pt x="601" y="19"/>
                  </a:lnTo>
                  <a:lnTo>
                    <a:pt x="662" y="44"/>
                  </a:lnTo>
                  <a:lnTo>
                    <a:pt x="719" y="75"/>
                  </a:lnTo>
                  <a:lnTo>
                    <a:pt x="772" y="114"/>
                  </a:lnTo>
                  <a:lnTo>
                    <a:pt x="816" y="160"/>
                  </a:lnTo>
                  <a:lnTo>
                    <a:pt x="856" y="212"/>
                  </a:lnTo>
                  <a:lnTo>
                    <a:pt x="888" y="270"/>
                  </a:lnTo>
                  <a:lnTo>
                    <a:pt x="911" y="331"/>
                  </a:lnTo>
                  <a:lnTo>
                    <a:pt x="927" y="396"/>
                  </a:lnTo>
                  <a:lnTo>
                    <a:pt x="932" y="466"/>
                  </a:lnTo>
                  <a:lnTo>
                    <a:pt x="927" y="533"/>
                  </a:lnTo>
                  <a:lnTo>
                    <a:pt x="911" y="599"/>
                  </a:lnTo>
                  <a:lnTo>
                    <a:pt x="888" y="661"/>
                  </a:lnTo>
                  <a:lnTo>
                    <a:pt x="856" y="718"/>
                  </a:lnTo>
                  <a:lnTo>
                    <a:pt x="816" y="770"/>
                  </a:lnTo>
                  <a:lnTo>
                    <a:pt x="772" y="816"/>
                  </a:lnTo>
                  <a:lnTo>
                    <a:pt x="719" y="855"/>
                  </a:lnTo>
                  <a:lnTo>
                    <a:pt x="662" y="887"/>
                  </a:lnTo>
                  <a:lnTo>
                    <a:pt x="601" y="910"/>
                  </a:lnTo>
                  <a:lnTo>
                    <a:pt x="535" y="926"/>
                  </a:lnTo>
                  <a:lnTo>
                    <a:pt x="466" y="930"/>
                  </a:lnTo>
                  <a:lnTo>
                    <a:pt x="397" y="926"/>
                  </a:lnTo>
                  <a:lnTo>
                    <a:pt x="331" y="910"/>
                  </a:lnTo>
                  <a:lnTo>
                    <a:pt x="271" y="887"/>
                  </a:lnTo>
                  <a:lnTo>
                    <a:pt x="214" y="855"/>
                  </a:lnTo>
                  <a:lnTo>
                    <a:pt x="160" y="816"/>
                  </a:lnTo>
                  <a:lnTo>
                    <a:pt x="116" y="770"/>
                  </a:lnTo>
                  <a:lnTo>
                    <a:pt x="77" y="718"/>
                  </a:lnTo>
                  <a:lnTo>
                    <a:pt x="45" y="661"/>
                  </a:lnTo>
                  <a:lnTo>
                    <a:pt x="22" y="599"/>
                  </a:lnTo>
                  <a:lnTo>
                    <a:pt x="6" y="533"/>
                  </a:lnTo>
                  <a:lnTo>
                    <a:pt x="0" y="466"/>
                  </a:lnTo>
                  <a:lnTo>
                    <a:pt x="6" y="396"/>
                  </a:lnTo>
                  <a:lnTo>
                    <a:pt x="22" y="331"/>
                  </a:lnTo>
                  <a:lnTo>
                    <a:pt x="45" y="270"/>
                  </a:lnTo>
                  <a:lnTo>
                    <a:pt x="77" y="212"/>
                  </a:lnTo>
                  <a:lnTo>
                    <a:pt x="116" y="160"/>
                  </a:lnTo>
                  <a:lnTo>
                    <a:pt x="160" y="114"/>
                  </a:lnTo>
                  <a:lnTo>
                    <a:pt x="214" y="75"/>
                  </a:lnTo>
                  <a:lnTo>
                    <a:pt x="271" y="44"/>
                  </a:lnTo>
                  <a:lnTo>
                    <a:pt x="331" y="19"/>
                  </a:lnTo>
                  <a:lnTo>
                    <a:pt x="397" y="5"/>
                  </a:lnTo>
                  <a:lnTo>
                    <a:pt x="466"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1" name="Freeform 122"/>
            <p:cNvSpPr>
              <a:spLocks/>
            </p:cNvSpPr>
            <p:nvPr/>
          </p:nvSpPr>
          <p:spPr bwMode="auto">
            <a:xfrm>
              <a:off x="9363" y="2746"/>
              <a:ext cx="270" cy="540"/>
            </a:xfrm>
            <a:custGeom>
              <a:avLst/>
              <a:gdLst>
                <a:gd name="T0" fmla="*/ 220 w 539"/>
                <a:gd name="T1" fmla="*/ 0 h 1079"/>
                <a:gd name="T2" fmla="*/ 236 w 539"/>
                <a:gd name="T3" fmla="*/ 57 h 1079"/>
                <a:gd name="T4" fmla="*/ 259 w 539"/>
                <a:gd name="T5" fmla="*/ 110 h 1079"/>
                <a:gd name="T6" fmla="*/ 291 w 539"/>
                <a:gd name="T7" fmla="*/ 158 h 1079"/>
                <a:gd name="T8" fmla="*/ 331 w 539"/>
                <a:gd name="T9" fmla="*/ 201 h 1079"/>
                <a:gd name="T10" fmla="*/ 375 w 539"/>
                <a:gd name="T11" fmla="*/ 236 h 1079"/>
                <a:gd name="T12" fmla="*/ 425 w 539"/>
                <a:gd name="T13" fmla="*/ 266 h 1079"/>
                <a:gd name="T14" fmla="*/ 480 w 539"/>
                <a:gd name="T15" fmla="*/ 288 h 1079"/>
                <a:gd name="T16" fmla="*/ 539 w 539"/>
                <a:gd name="T17" fmla="*/ 300 h 1079"/>
                <a:gd name="T18" fmla="*/ 539 w 539"/>
                <a:gd name="T19" fmla="*/ 810 h 1079"/>
                <a:gd name="T20" fmla="*/ 533 w 539"/>
                <a:gd name="T21" fmla="*/ 864 h 1079"/>
                <a:gd name="T22" fmla="*/ 517 w 539"/>
                <a:gd name="T23" fmla="*/ 915 h 1079"/>
                <a:gd name="T24" fmla="*/ 492 w 539"/>
                <a:gd name="T25" fmla="*/ 960 h 1079"/>
                <a:gd name="T26" fmla="*/ 459 w 539"/>
                <a:gd name="T27" fmla="*/ 1001 h 1079"/>
                <a:gd name="T28" fmla="*/ 420 w 539"/>
                <a:gd name="T29" fmla="*/ 1033 h 1079"/>
                <a:gd name="T30" fmla="*/ 373 w 539"/>
                <a:gd name="T31" fmla="*/ 1058 h 1079"/>
                <a:gd name="T32" fmla="*/ 323 w 539"/>
                <a:gd name="T33" fmla="*/ 1074 h 1079"/>
                <a:gd name="T34" fmla="*/ 268 w 539"/>
                <a:gd name="T35" fmla="*/ 1079 h 1079"/>
                <a:gd name="T36" fmla="*/ 215 w 539"/>
                <a:gd name="T37" fmla="*/ 1074 h 1079"/>
                <a:gd name="T38" fmla="*/ 163 w 539"/>
                <a:gd name="T39" fmla="*/ 1058 h 1079"/>
                <a:gd name="T40" fmla="*/ 119 w 539"/>
                <a:gd name="T41" fmla="*/ 1033 h 1079"/>
                <a:gd name="T42" fmla="*/ 78 w 539"/>
                <a:gd name="T43" fmla="*/ 1001 h 1079"/>
                <a:gd name="T44" fmla="*/ 46 w 539"/>
                <a:gd name="T45" fmla="*/ 960 h 1079"/>
                <a:gd name="T46" fmla="*/ 21 w 539"/>
                <a:gd name="T47" fmla="*/ 915 h 1079"/>
                <a:gd name="T48" fmla="*/ 5 w 539"/>
                <a:gd name="T49" fmla="*/ 864 h 1079"/>
                <a:gd name="T50" fmla="*/ 0 w 539"/>
                <a:gd name="T51" fmla="*/ 810 h 1079"/>
                <a:gd name="T52" fmla="*/ 0 w 539"/>
                <a:gd name="T53" fmla="*/ 73 h 1079"/>
                <a:gd name="T54" fmla="*/ 59 w 539"/>
                <a:gd name="T55" fmla="*/ 65 h 1079"/>
                <a:gd name="T56" fmla="*/ 115 w 539"/>
                <a:gd name="T57" fmla="*/ 51 h 1079"/>
                <a:gd name="T58" fmla="*/ 169 w 539"/>
                <a:gd name="T59" fmla="*/ 28 h 1079"/>
                <a:gd name="T60" fmla="*/ 220 w 539"/>
                <a:gd name="T61"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9" h="1079">
                  <a:moveTo>
                    <a:pt x="220" y="0"/>
                  </a:moveTo>
                  <a:lnTo>
                    <a:pt x="236" y="57"/>
                  </a:lnTo>
                  <a:lnTo>
                    <a:pt x="259" y="110"/>
                  </a:lnTo>
                  <a:lnTo>
                    <a:pt x="291" y="158"/>
                  </a:lnTo>
                  <a:lnTo>
                    <a:pt x="331" y="201"/>
                  </a:lnTo>
                  <a:lnTo>
                    <a:pt x="375" y="236"/>
                  </a:lnTo>
                  <a:lnTo>
                    <a:pt x="425" y="266"/>
                  </a:lnTo>
                  <a:lnTo>
                    <a:pt x="480" y="288"/>
                  </a:lnTo>
                  <a:lnTo>
                    <a:pt x="539" y="300"/>
                  </a:lnTo>
                  <a:lnTo>
                    <a:pt x="539" y="810"/>
                  </a:lnTo>
                  <a:lnTo>
                    <a:pt x="533" y="864"/>
                  </a:lnTo>
                  <a:lnTo>
                    <a:pt x="517" y="915"/>
                  </a:lnTo>
                  <a:lnTo>
                    <a:pt x="492" y="960"/>
                  </a:lnTo>
                  <a:lnTo>
                    <a:pt x="459" y="1001"/>
                  </a:lnTo>
                  <a:lnTo>
                    <a:pt x="420" y="1033"/>
                  </a:lnTo>
                  <a:lnTo>
                    <a:pt x="373" y="1058"/>
                  </a:lnTo>
                  <a:lnTo>
                    <a:pt x="323" y="1074"/>
                  </a:lnTo>
                  <a:lnTo>
                    <a:pt x="268" y="1079"/>
                  </a:lnTo>
                  <a:lnTo>
                    <a:pt x="215" y="1074"/>
                  </a:lnTo>
                  <a:lnTo>
                    <a:pt x="163" y="1058"/>
                  </a:lnTo>
                  <a:lnTo>
                    <a:pt x="119" y="1033"/>
                  </a:lnTo>
                  <a:lnTo>
                    <a:pt x="78" y="1001"/>
                  </a:lnTo>
                  <a:lnTo>
                    <a:pt x="46" y="960"/>
                  </a:lnTo>
                  <a:lnTo>
                    <a:pt x="21" y="915"/>
                  </a:lnTo>
                  <a:lnTo>
                    <a:pt x="5" y="864"/>
                  </a:lnTo>
                  <a:lnTo>
                    <a:pt x="0" y="810"/>
                  </a:lnTo>
                  <a:lnTo>
                    <a:pt x="0" y="73"/>
                  </a:lnTo>
                  <a:lnTo>
                    <a:pt x="59" y="65"/>
                  </a:lnTo>
                  <a:lnTo>
                    <a:pt x="115" y="51"/>
                  </a:lnTo>
                  <a:lnTo>
                    <a:pt x="169" y="28"/>
                  </a:lnTo>
                  <a:lnTo>
                    <a:pt x="22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2" name="Freeform 123"/>
            <p:cNvSpPr>
              <a:spLocks/>
            </p:cNvSpPr>
            <p:nvPr/>
          </p:nvSpPr>
          <p:spPr bwMode="auto">
            <a:xfrm>
              <a:off x="9691" y="2898"/>
              <a:ext cx="269" cy="388"/>
            </a:xfrm>
            <a:custGeom>
              <a:avLst/>
              <a:gdLst>
                <a:gd name="T0" fmla="*/ 0 w 539"/>
                <a:gd name="T1" fmla="*/ 0 h 775"/>
                <a:gd name="T2" fmla="*/ 539 w 539"/>
                <a:gd name="T3" fmla="*/ 0 h 775"/>
                <a:gd name="T4" fmla="*/ 539 w 539"/>
                <a:gd name="T5" fmla="*/ 506 h 775"/>
                <a:gd name="T6" fmla="*/ 534 w 539"/>
                <a:gd name="T7" fmla="*/ 560 h 775"/>
                <a:gd name="T8" fmla="*/ 518 w 539"/>
                <a:gd name="T9" fmla="*/ 611 h 775"/>
                <a:gd name="T10" fmla="*/ 493 w 539"/>
                <a:gd name="T11" fmla="*/ 656 h 775"/>
                <a:gd name="T12" fmla="*/ 461 w 539"/>
                <a:gd name="T13" fmla="*/ 697 h 775"/>
                <a:gd name="T14" fmla="*/ 420 w 539"/>
                <a:gd name="T15" fmla="*/ 729 h 775"/>
                <a:gd name="T16" fmla="*/ 374 w 539"/>
                <a:gd name="T17" fmla="*/ 754 h 775"/>
                <a:gd name="T18" fmla="*/ 324 w 539"/>
                <a:gd name="T19" fmla="*/ 770 h 775"/>
                <a:gd name="T20" fmla="*/ 269 w 539"/>
                <a:gd name="T21" fmla="*/ 775 h 775"/>
                <a:gd name="T22" fmla="*/ 215 w 539"/>
                <a:gd name="T23" fmla="*/ 770 h 775"/>
                <a:gd name="T24" fmla="*/ 164 w 539"/>
                <a:gd name="T25" fmla="*/ 754 h 775"/>
                <a:gd name="T26" fmla="*/ 119 w 539"/>
                <a:gd name="T27" fmla="*/ 729 h 775"/>
                <a:gd name="T28" fmla="*/ 78 w 539"/>
                <a:gd name="T29" fmla="*/ 697 h 775"/>
                <a:gd name="T30" fmla="*/ 46 w 539"/>
                <a:gd name="T31" fmla="*/ 656 h 775"/>
                <a:gd name="T32" fmla="*/ 22 w 539"/>
                <a:gd name="T33" fmla="*/ 611 h 775"/>
                <a:gd name="T34" fmla="*/ 6 w 539"/>
                <a:gd name="T35" fmla="*/ 560 h 775"/>
                <a:gd name="T36" fmla="*/ 0 w 539"/>
                <a:gd name="T37" fmla="*/ 506 h 775"/>
                <a:gd name="T38" fmla="*/ 0 w 539"/>
                <a:gd name="T39" fmla="*/ 0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9" h="775">
                  <a:moveTo>
                    <a:pt x="0" y="0"/>
                  </a:moveTo>
                  <a:lnTo>
                    <a:pt x="539" y="0"/>
                  </a:lnTo>
                  <a:lnTo>
                    <a:pt x="539" y="506"/>
                  </a:lnTo>
                  <a:lnTo>
                    <a:pt x="534" y="560"/>
                  </a:lnTo>
                  <a:lnTo>
                    <a:pt x="518" y="611"/>
                  </a:lnTo>
                  <a:lnTo>
                    <a:pt x="493" y="656"/>
                  </a:lnTo>
                  <a:lnTo>
                    <a:pt x="461" y="697"/>
                  </a:lnTo>
                  <a:lnTo>
                    <a:pt x="420" y="729"/>
                  </a:lnTo>
                  <a:lnTo>
                    <a:pt x="374" y="754"/>
                  </a:lnTo>
                  <a:lnTo>
                    <a:pt x="324" y="770"/>
                  </a:lnTo>
                  <a:lnTo>
                    <a:pt x="269" y="775"/>
                  </a:lnTo>
                  <a:lnTo>
                    <a:pt x="215" y="770"/>
                  </a:lnTo>
                  <a:lnTo>
                    <a:pt x="164" y="754"/>
                  </a:lnTo>
                  <a:lnTo>
                    <a:pt x="119" y="729"/>
                  </a:lnTo>
                  <a:lnTo>
                    <a:pt x="78" y="697"/>
                  </a:lnTo>
                  <a:lnTo>
                    <a:pt x="46" y="656"/>
                  </a:lnTo>
                  <a:lnTo>
                    <a:pt x="22" y="611"/>
                  </a:lnTo>
                  <a:lnTo>
                    <a:pt x="6" y="560"/>
                  </a:lnTo>
                  <a:lnTo>
                    <a:pt x="0" y="506"/>
                  </a:lnTo>
                  <a:lnTo>
                    <a:pt x="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3" name="Freeform 124"/>
            <p:cNvSpPr>
              <a:spLocks/>
            </p:cNvSpPr>
            <p:nvPr/>
          </p:nvSpPr>
          <p:spPr bwMode="auto">
            <a:xfrm>
              <a:off x="8673" y="362"/>
              <a:ext cx="1484" cy="1721"/>
            </a:xfrm>
            <a:custGeom>
              <a:avLst/>
              <a:gdLst>
                <a:gd name="T0" fmla="*/ 253 w 2970"/>
                <a:gd name="T1" fmla="*/ 1 h 3442"/>
                <a:gd name="T2" fmla="*/ 333 w 2970"/>
                <a:gd name="T3" fmla="*/ 28 h 3442"/>
                <a:gd name="T4" fmla="*/ 400 w 2970"/>
                <a:gd name="T5" fmla="*/ 83 h 3442"/>
                <a:gd name="T6" fmla="*/ 786 w 2970"/>
                <a:gd name="T7" fmla="*/ 841 h 3442"/>
                <a:gd name="T8" fmla="*/ 1978 w 2970"/>
                <a:gd name="T9" fmla="*/ 1301 h 3442"/>
                <a:gd name="T10" fmla="*/ 2970 w 2970"/>
                <a:gd name="T11" fmla="*/ 1301 h 3442"/>
                <a:gd name="T12" fmla="*/ 2881 w 2970"/>
                <a:gd name="T13" fmla="*/ 1424 h 3442"/>
                <a:gd name="T14" fmla="*/ 2801 w 2970"/>
                <a:gd name="T15" fmla="*/ 1579 h 3442"/>
                <a:gd name="T16" fmla="*/ 2753 w 2970"/>
                <a:gd name="T17" fmla="*/ 1708 h 3442"/>
                <a:gd name="T18" fmla="*/ 2570 w 2970"/>
                <a:gd name="T19" fmla="*/ 1751 h 3442"/>
                <a:gd name="T20" fmla="*/ 2344 w 2970"/>
                <a:gd name="T21" fmla="*/ 2971 h 3442"/>
                <a:gd name="T22" fmla="*/ 2219 w 2970"/>
                <a:gd name="T23" fmla="*/ 2990 h 3442"/>
                <a:gd name="T24" fmla="*/ 2113 w 2970"/>
                <a:gd name="T25" fmla="*/ 3047 h 3442"/>
                <a:gd name="T26" fmla="*/ 2027 w 2970"/>
                <a:gd name="T27" fmla="*/ 3131 h 3442"/>
                <a:gd name="T28" fmla="*/ 1972 w 2970"/>
                <a:gd name="T29" fmla="*/ 3239 h 3442"/>
                <a:gd name="T30" fmla="*/ 1951 w 2970"/>
                <a:gd name="T31" fmla="*/ 3364 h 3442"/>
                <a:gd name="T32" fmla="*/ 1890 w 2970"/>
                <a:gd name="T33" fmla="*/ 3398 h 3442"/>
                <a:gd name="T34" fmla="*/ 1780 w 2970"/>
                <a:gd name="T35" fmla="*/ 3442 h 3442"/>
                <a:gd name="T36" fmla="*/ 1780 w 2970"/>
                <a:gd name="T37" fmla="*/ 3405 h 3442"/>
                <a:gd name="T38" fmla="*/ 1778 w 2970"/>
                <a:gd name="T39" fmla="*/ 3343 h 3442"/>
                <a:gd name="T40" fmla="*/ 1778 w 2970"/>
                <a:gd name="T41" fmla="*/ 3277 h 3442"/>
                <a:gd name="T42" fmla="*/ 1778 w 2970"/>
                <a:gd name="T43" fmla="*/ 3225 h 3442"/>
                <a:gd name="T44" fmla="*/ 1773 w 2970"/>
                <a:gd name="T45" fmla="*/ 3133 h 3442"/>
                <a:gd name="T46" fmla="*/ 1736 w 2970"/>
                <a:gd name="T47" fmla="*/ 2983 h 3442"/>
                <a:gd name="T48" fmla="*/ 1666 w 2970"/>
                <a:gd name="T49" fmla="*/ 2852 h 3442"/>
                <a:gd name="T50" fmla="*/ 1569 w 2970"/>
                <a:gd name="T51" fmla="*/ 2740 h 3442"/>
                <a:gd name="T52" fmla="*/ 1449 w 2970"/>
                <a:gd name="T53" fmla="*/ 2651 h 3442"/>
                <a:gd name="T54" fmla="*/ 1382 w 2970"/>
                <a:gd name="T55" fmla="*/ 1698 h 3442"/>
                <a:gd name="T56" fmla="*/ 468 w 2970"/>
                <a:gd name="T57" fmla="*/ 1171 h 3442"/>
                <a:gd name="T58" fmla="*/ 415 w 2970"/>
                <a:gd name="T59" fmla="*/ 1104 h 3442"/>
                <a:gd name="T60" fmla="*/ 7 w 2970"/>
                <a:gd name="T61" fmla="*/ 282 h 3442"/>
                <a:gd name="T62" fmla="*/ 0 w 2970"/>
                <a:gd name="T63" fmla="*/ 195 h 3442"/>
                <a:gd name="T64" fmla="*/ 27 w 2970"/>
                <a:gd name="T65" fmla="*/ 113 h 3442"/>
                <a:gd name="T66" fmla="*/ 84 w 2970"/>
                <a:gd name="T67" fmla="*/ 48 h 3442"/>
                <a:gd name="T68" fmla="*/ 166 w 2970"/>
                <a:gd name="T69" fmla="*/ 7 h 3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0" h="3442">
                  <a:moveTo>
                    <a:pt x="208" y="0"/>
                  </a:moveTo>
                  <a:lnTo>
                    <a:pt x="253" y="1"/>
                  </a:lnTo>
                  <a:lnTo>
                    <a:pt x="294" y="10"/>
                  </a:lnTo>
                  <a:lnTo>
                    <a:pt x="333" y="28"/>
                  </a:lnTo>
                  <a:lnTo>
                    <a:pt x="368" y="53"/>
                  </a:lnTo>
                  <a:lnTo>
                    <a:pt x="400" y="83"/>
                  </a:lnTo>
                  <a:lnTo>
                    <a:pt x="423" y="122"/>
                  </a:lnTo>
                  <a:lnTo>
                    <a:pt x="786" y="841"/>
                  </a:lnTo>
                  <a:lnTo>
                    <a:pt x="1592" y="1301"/>
                  </a:lnTo>
                  <a:lnTo>
                    <a:pt x="1978" y="1301"/>
                  </a:lnTo>
                  <a:lnTo>
                    <a:pt x="1978" y="1301"/>
                  </a:lnTo>
                  <a:lnTo>
                    <a:pt x="2970" y="1301"/>
                  </a:lnTo>
                  <a:lnTo>
                    <a:pt x="2924" y="1358"/>
                  </a:lnTo>
                  <a:lnTo>
                    <a:pt x="2881" y="1424"/>
                  </a:lnTo>
                  <a:lnTo>
                    <a:pt x="2840" y="1497"/>
                  </a:lnTo>
                  <a:lnTo>
                    <a:pt x="2801" y="1579"/>
                  </a:lnTo>
                  <a:lnTo>
                    <a:pt x="2767" y="1669"/>
                  </a:lnTo>
                  <a:lnTo>
                    <a:pt x="2753" y="1708"/>
                  </a:lnTo>
                  <a:lnTo>
                    <a:pt x="2739" y="1751"/>
                  </a:lnTo>
                  <a:lnTo>
                    <a:pt x="2570" y="1751"/>
                  </a:lnTo>
                  <a:lnTo>
                    <a:pt x="2570" y="2971"/>
                  </a:lnTo>
                  <a:lnTo>
                    <a:pt x="2344" y="2971"/>
                  </a:lnTo>
                  <a:lnTo>
                    <a:pt x="2280" y="2976"/>
                  </a:lnTo>
                  <a:lnTo>
                    <a:pt x="2219" y="2990"/>
                  </a:lnTo>
                  <a:lnTo>
                    <a:pt x="2164" y="3015"/>
                  </a:lnTo>
                  <a:lnTo>
                    <a:pt x="2113" y="3047"/>
                  </a:lnTo>
                  <a:lnTo>
                    <a:pt x="2066" y="3086"/>
                  </a:lnTo>
                  <a:lnTo>
                    <a:pt x="2027" y="3131"/>
                  </a:lnTo>
                  <a:lnTo>
                    <a:pt x="1995" y="3183"/>
                  </a:lnTo>
                  <a:lnTo>
                    <a:pt x="1972" y="3239"/>
                  </a:lnTo>
                  <a:lnTo>
                    <a:pt x="1956" y="3300"/>
                  </a:lnTo>
                  <a:lnTo>
                    <a:pt x="1951" y="3364"/>
                  </a:lnTo>
                  <a:lnTo>
                    <a:pt x="1951" y="3389"/>
                  </a:lnTo>
                  <a:lnTo>
                    <a:pt x="1890" y="3398"/>
                  </a:lnTo>
                  <a:lnTo>
                    <a:pt x="1834" y="3415"/>
                  </a:lnTo>
                  <a:lnTo>
                    <a:pt x="1780" y="3442"/>
                  </a:lnTo>
                  <a:lnTo>
                    <a:pt x="1780" y="3428"/>
                  </a:lnTo>
                  <a:lnTo>
                    <a:pt x="1780" y="3405"/>
                  </a:lnTo>
                  <a:lnTo>
                    <a:pt x="1780" y="3376"/>
                  </a:lnTo>
                  <a:lnTo>
                    <a:pt x="1778" y="3343"/>
                  </a:lnTo>
                  <a:lnTo>
                    <a:pt x="1778" y="3309"/>
                  </a:lnTo>
                  <a:lnTo>
                    <a:pt x="1778" y="3277"/>
                  </a:lnTo>
                  <a:lnTo>
                    <a:pt x="1778" y="3247"/>
                  </a:lnTo>
                  <a:lnTo>
                    <a:pt x="1778" y="3225"/>
                  </a:lnTo>
                  <a:lnTo>
                    <a:pt x="1778" y="3211"/>
                  </a:lnTo>
                  <a:lnTo>
                    <a:pt x="1773" y="3133"/>
                  </a:lnTo>
                  <a:lnTo>
                    <a:pt x="1759" y="3056"/>
                  </a:lnTo>
                  <a:lnTo>
                    <a:pt x="1736" y="2983"/>
                  </a:lnTo>
                  <a:lnTo>
                    <a:pt x="1705" y="2916"/>
                  </a:lnTo>
                  <a:lnTo>
                    <a:pt x="1666" y="2852"/>
                  </a:lnTo>
                  <a:lnTo>
                    <a:pt x="1620" y="2793"/>
                  </a:lnTo>
                  <a:lnTo>
                    <a:pt x="1569" y="2740"/>
                  </a:lnTo>
                  <a:lnTo>
                    <a:pt x="1512" y="2692"/>
                  </a:lnTo>
                  <a:lnTo>
                    <a:pt x="1449" y="2651"/>
                  </a:lnTo>
                  <a:lnTo>
                    <a:pt x="1382" y="2619"/>
                  </a:lnTo>
                  <a:lnTo>
                    <a:pt x="1382" y="1698"/>
                  </a:lnTo>
                  <a:lnTo>
                    <a:pt x="503" y="1198"/>
                  </a:lnTo>
                  <a:lnTo>
                    <a:pt x="468" y="1171"/>
                  </a:lnTo>
                  <a:lnTo>
                    <a:pt x="439" y="1139"/>
                  </a:lnTo>
                  <a:lnTo>
                    <a:pt x="415" y="1104"/>
                  </a:lnTo>
                  <a:lnTo>
                    <a:pt x="23" y="323"/>
                  </a:lnTo>
                  <a:lnTo>
                    <a:pt x="7" y="282"/>
                  </a:lnTo>
                  <a:lnTo>
                    <a:pt x="0" y="238"/>
                  </a:lnTo>
                  <a:lnTo>
                    <a:pt x="0" y="195"/>
                  </a:lnTo>
                  <a:lnTo>
                    <a:pt x="11" y="152"/>
                  </a:lnTo>
                  <a:lnTo>
                    <a:pt x="27" y="113"/>
                  </a:lnTo>
                  <a:lnTo>
                    <a:pt x="52" y="78"/>
                  </a:lnTo>
                  <a:lnTo>
                    <a:pt x="84" y="48"/>
                  </a:lnTo>
                  <a:lnTo>
                    <a:pt x="123" y="23"/>
                  </a:lnTo>
                  <a:lnTo>
                    <a:pt x="166" y="7"/>
                  </a:lnTo>
                  <a:lnTo>
                    <a:pt x="208"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6" name="Freeform 125"/>
            <p:cNvSpPr>
              <a:spLocks noEditPoints="1"/>
            </p:cNvSpPr>
            <p:nvPr/>
          </p:nvSpPr>
          <p:spPr bwMode="auto">
            <a:xfrm>
              <a:off x="9601" y="1013"/>
              <a:ext cx="1741" cy="2273"/>
            </a:xfrm>
            <a:custGeom>
              <a:avLst/>
              <a:gdLst>
                <a:gd name="T0" fmla="*/ 926 w 3481"/>
                <a:gd name="T1" fmla="*/ 2191 h 4545"/>
                <a:gd name="T2" fmla="*/ 745 w 3481"/>
                <a:gd name="T3" fmla="*/ 2191 h 4545"/>
                <a:gd name="T4" fmla="*/ 2566 w 3481"/>
                <a:gd name="T5" fmla="*/ 18 h 4545"/>
                <a:gd name="T6" fmla="*/ 2832 w 3481"/>
                <a:gd name="T7" fmla="*/ 220 h 4545"/>
                <a:gd name="T8" fmla="*/ 2987 w 3481"/>
                <a:gd name="T9" fmla="*/ 576 h 4545"/>
                <a:gd name="T10" fmla="*/ 3120 w 3481"/>
                <a:gd name="T11" fmla="*/ 953 h 4545"/>
                <a:gd name="T12" fmla="*/ 3264 w 3481"/>
                <a:gd name="T13" fmla="*/ 1351 h 4545"/>
                <a:gd name="T14" fmla="*/ 3387 w 3481"/>
                <a:gd name="T15" fmla="*/ 1691 h 4545"/>
                <a:gd name="T16" fmla="*/ 3460 w 3481"/>
                <a:gd name="T17" fmla="*/ 1890 h 4545"/>
                <a:gd name="T18" fmla="*/ 3474 w 3481"/>
                <a:gd name="T19" fmla="*/ 2041 h 4545"/>
                <a:gd name="T20" fmla="*/ 3336 w 3481"/>
                <a:gd name="T21" fmla="*/ 2198 h 4545"/>
                <a:gd name="T22" fmla="*/ 3129 w 3481"/>
                <a:gd name="T23" fmla="*/ 2168 h 4545"/>
                <a:gd name="T24" fmla="*/ 3044 w 3481"/>
                <a:gd name="T25" fmla="*/ 2045 h 4545"/>
                <a:gd name="T26" fmla="*/ 2976 w 3481"/>
                <a:gd name="T27" fmla="*/ 1856 h 4545"/>
                <a:gd name="T28" fmla="*/ 2859 w 3481"/>
                <a:gd name="T29" fmla="*/ 1533 h 4545"/>
                <a:gd name="T30" fmla="*/ 2718 w 3481"/>
                <a:gd name="T31" fmla="*/ 1147 h 4545"/>
                <a:gd name="T32" fmla="*/ 2612 w 3481"/>
                <a:gd name="T33" fmla="*/ 852 h 4545"/>
                <a:gd name="T34" fmla="*/ 2615 w 3481"/>
                <a:gd name="T35" fmla="*/ 882 h 4545"/>
                <a:gd name="T36" fmla="*/ 2624 w 3481"/>
                <a:gd name="T37" fmla="*/ 928 h 4545"/>
                <a:gd name="T38" fmla="*/ 2646 w 3481"/>
                <a:gd name="T39" fmla="*/ 1046 h 4545"/>
                <a:gd name="T40" fmla="*/ 2692 w 3481"/>
                <a:gd name="T41" fmla="*/ 1286 h 4545"/>
                <a:gd name="T42" fmla="*/ 2772 w 3481"/>
                <a:gd name="T43" fmla="*/ 1696 h 4545"/>
                <a:gd name="T44" fmla="*/ 2895 w 3481"/>
                <a:gd name="T45" fmla="*/ 2335 h 4545"/>
                <a:gd name="T46" fmla="*/ 2900 w 3481"/>
                <a:gd name="T47" fmla="*/ 2594 h 4545"/>
                <a:gd name="T48" fmla="*/ 2637 w 3481"/>
                <a:gd name="T49" fmla="*/ 2641 h 4545"/>
                <a:gd name="T50" fmla="*/ 2558 w 3481"/>
                <a:gd name="T51" fmla="*/ 4467 h 4545"/>
                <a:gd name="T52" fmla="*/ 2317 w 3481"/>
                <a:gd name="T53" fmla="*/ 4540 h 4545"/>
                <a:gd name="T54" fmla="*/ 2126 w 3481"/>
                <a:gd name="T55" fmla="*/ 4383 h 4545"/>
                <a:gd name="T56" fmla="*/ 1989 w 3481"/>
                <a:gd name="T57" fmla="*/ 4280 h 4545"/>
                <a:gd name="T58" fmla="*/ 1872 w 3481"/>
                <a:gd name="T59" fmla="*/ 4499 h 4545"/>
                <a:gd name="T60" fmla="*/ 1621 w 3481"/>
                <a:gd name="T61" fmla="*/ 4524 h 4545"/>
                <a:gd name="T62" fmla="*/ 1463 w 3481"/>
                <a:gd name="T63" fmla="*/ 4333 h 4545"/>
                <a:gd name="T64" fmla="*/ 1648 w 3481"/>
                <a:gd name="T65" fmla="*/ 3750 h 4545"/>
                <a:gd name="T66" fmla="*/ 1865 w 3481"/>
                <a:gd name="T67" fmla="*/ 3565 h 4545"/>
                <a:gd name="T68" fmla="*/ 1902 w 3481"/>
                <a:gd name="T69" fmla="*/ 2404 h 4545"/>
                <a:gd name="T70" fmla="*/ 1762 w 3481"/>
                <a:gd name="T71" fmla="*/ 2166 h 4545"/>
                <a:gd name="T72" fmla="*/ 1550 w 3481"/>
                <a:gd name="T73" fmla="*/ 2061 h 4545"/>
                <a:gd name="T74" fmla="*/ 1426 w 3481"/>
                <a:gd name="T75" fmla="*/ 1775 h 4545"/>
                <a:gd name="T76" fmla="*/ 1380 w 3481"/>
                <a:gd name="T77" fmla="*/ 1403 h 4545"/>
                <a:gd name="T78" fmla="*/ 1440 w 3481"/>
                <a:gd name="T79" fmla="*/ 1088 h 4545"/>
                <a:gd name="T80" fmla="*/ 1468 w 3481"/>
                <a:gd name="T81" fmla="*/ 941 h 4545"/>
                <a:gd name="T82" fmla="*/ 1479 w 3481"/>
                <a:gd name="T83" fmla="*/ 885 h 4545"/>
                <a:gd name="T84" fmla="*/ 1483 w 3481"/>
                <a:gd name="T85" fmla="*/ 845 h 4545"/>
                <a:gd name="T86" fmla="*/ 1266 w 3481"/>
                <a:gd name="T87" fmla="*/ 1451 h 4545"/>
                <a:gd name="T88" fmla="*/ 1157 w 3481"/>
                <a:gd name="T89" fmla="*/ 1929 h 4545"/>
                <a:gd name="T90" fmla="*/ 1283 w 3481"/>
                <a:gd name="T91" fmla="*/ 2025 h 4545"/>
                <a:gd name="T92" fmla="*/ 1588 w 3481"/>
                <a:gd name="T93" fmla="*/ 2363 h 4545"/>
                <a:gd name="T94" fmla="*/ 1644 w 3481"/>
                <a:gd name="T95" fmla="*/ 3393 h 4545"/>
                <a:gd name="T96" fmla="*/ 1561 w 3481"/>
                <a:gd name="T97" fmla="*/ 3505 h 4545"/>
                <a:gd name="T98" fmla="*/ 33 w 3481"/>
                <a:gd name="T99" fmla="*/ 3475 h 4545"/>
                <a:gd name="T100" fmla="*/ 3 w 3481"/>
                <a:gd name="T101" fmla="*/ 2433 h 4545"/>
                <a:gd name="T102" fmla="*/ 115 w 3481"/>
                <a:gd name="T103" fmla="*/ 2347 h 4545"/>
                <a:gd name="T104" fmla="*/ 398 w 3481"/>
                <a:gd name="T105" fmla="*/ 1965 h 4545"/>
                <a:gd name="T106" fmla="*/ 490 w 3481"/>
                <a:gd name="T107" fmla="*/ 1929 h 4545"/>
                <a:gd name="T108" fmla="*/ 624 w 3481"/>
                <a:gd name="T109" fmla="*/ 1924 h 4545"/>
                <a:gd name="T110" fmla="*/ 677 w 3481"/>
                <a:gd name="T111" fmla="*/ 1775 h 4545"/>
                <a:gd name="T112" fmla="*/ 787 w 3481"/>
                <a:gd name="T113" fmla="*/ 1472 h 4545"/>
                <a:gd name="T114" fmla="*/ 923 w 3481"/>
                <a:gd name="T115" fmla="*/ 1095 h 4545"/>
                <a:gd name="T116" fmla="*/ 1058 w 3481"/>
                <a:gd name="T117" fmla="*/ 720 h 4545"/>
                <a:gd name="T118" fmla="*/ 1166 w 3481"/>
                <a:gd name="T119" fmla="*/ 413 h 4545"/>
                <a:gd name="T120" fmla="*/ 1312 w 3481"/>
                <a:gd name="T121" fmla="*/ 156 h 4545"/>
                <a:gd name="T122" fmla="*/ 1543 w 3481"/>
                <a:gd name="T123" fmla="*/ 1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81" h="4545">
                  <a:moveTo>
                    <a:pt x="617" y="2191"/>
                  </a:moveTo>
                  <a:lnTo>
                    <a:pt x="617" y="2347"/>
                  </a:lnTo>
                  <a:lnTo>
                    <a:pt x="1027" y="2347"/>
                  </a:lnTo>
                  <a:lnTo>
                    <a:pt x="1027" y="2191"/>
                  </a:lnTo>
                  <a:lnTo>
                    <a:pt x="926" y="2191"/>
                  </a:lnTo>
                  <a:lnTo>
                    <a:pt x="882" y="2205"/>
                  </a:lnTo>
                  <a:lnTo>
                    <a:pt x="835" y="2210"/>
                  </a:lnTo>
                  <a:lnTo>
                    <a:pt x="803" y="2208"/>
                  </a:lnTo>
                  <a:lnTo>
                    <a:pt x="773" y="2201"/>
                  </a:lnTo>
                  <a:lnTo>
                    <a:pt x="745" y="2191"/>
                  </a:lnTo>
                  <a:lnTo>
                    <a:pt x="617" y="2191"/>
                  </a:lnTo>
                  <a:close/>
                  <a:moveTo>
                    <a:pt x="1664" y="0"/>
                  </a:moveTo>
                  <a:lnTo>
                    <a:pt x="2430" y="0"/>
                  </a:lnTo>
                  <a:lnTo>
                    <a:pt x="2500" y="4"/>
                  </a:lnTo>
                  <a:lnTo>
                    <a:pt x="2566" y="18"/>
                  </a:lnTo>
                  <a:lnTo>
                    <a:pt x="2626" y="41"/>
                  </a:lnTo>
                  <a:lnTo>
                    <a:pt x="2685" y="71"/>
                  </a:lnTo>
                  <a:lnTo>
                    <a:pt x="2738" y="112"/>
                  </a:lnTo>
                  <a:lnTo>
                    <a:pt x="2786" y="162"/>
                  </a:lnTo>
                  <a:lnTo>
                    <a:pt x="2832" y="220"/>
                  </a:lnTo>
                  <a:lnTo>
                    <a:pt x="2873" y="288"/>
                  </a:lnTo>
                  <a:lnTo>
                    <a:pt x="2911" y="364"/>
                  </a:lnTo>
                  <a:lnTo>
                    <a:pt x="2943" y="450"/>
                  </a:lnTo>
                  <a:lnTo>
                    <a:pt x="2964" y="510"/>
                  </a:lnTo>
                  <a:lnTo>
                    <a:pt x="2987" y="576"/>
                  </a:lnTo>
                  <a:lnTo>
                    <a:pt x="3012" y="645"/>
                  </a:lnTo>
                  <a:lnTo>
                    <a:pt x="3037" y="718"/>
                  </a:lnTo>
                  <a:lnTo>
                    <a:pt x="3063" y="795"/>
                  </a:lnTo>
                  <a:lnTo>
                    <a:pt x="3092" y="873"/>
                  </a:lnTo>
                  <a:lnTo>
                    <a:pt x="3120" y="953"/>
                  </a:lnTo>
                  <a:lnTo>
                    <a:pt x="3149" y="1033"/>
                  </a:lnTo>
                  <a:lnTo>
                    <a:pt x="3177" y="1113"/>
                  </a:lnTo>
                  <a:lnTo>
                    <a:pt x="3207" y="1195"/>
                  </a:lnTo>
                  <a:lnTo>
                    <a:pt x="3236" y="1273"/>
                  </a:lnTo>
                  <a:lnTo>
                    <a:pt x="3264" y="1351"/>
                  </a:lnTo>
                  <a:lnTo>
                    <a:pt x="3291" y="1426"/>
                  </a:lnTo>
                  <a:lnTo>
                    <a:pt x="3318" y="1499"/>
                  </a:lnTo>
                  <a:lnTo>
                    <a:pt x="3343" y="1568"/>
                  </a:lnTo>
                  <a:lnTo>
                    <a:pt x="3366" y="1632"/>
                  </a:lnTo>
                  <a:lnTo>
                    <a:pt x="3387" y="1691"/>
                  </a:lnTo>
                  <a:lnTo>
                    <a:pt x="3407" y="1744"/>
                  </a:lnTo>
                  <a:lnTo>
                    <a:pt x="3424" y="1792"/>
                  </a:lnTo>
                  <a:lnTo>
                    <a:pt x="3439" y="1833"/>
                  </a:lnTo>
                  <a:lnTo>
                    <a:pt x="3451" y="1865"/>
                  </a:lnTo>
                  <a:lnTo>
                    <a:pt x="3460" y="1890"/>
                  </a:lnTo>
                  <a:lnTo>
                    <a:pt x="3465" y="1906"/>
                  </a:lnTo>
                  <a:lnTo>
                    <a:pt x="3467" y="1913"/>
                  </a:lnTo>
                  <a:lnTo>
                    <a:pt x="3480" y="1956"/>
                  </a:lnTo>
                  <a:lnTo>
                    <a:pt x="3481" y="2000"/>
                  </a:lnTo>
                  <a:lnTo>
                    <a:pt x="3474" y="2041"/>
                  </a:lnTo>
                  <a:lnTo>
                    <a:pt x="3460" y="2082"/>
                  </a:lnTo>
                  <a:lnTo>
                    <a:pt x="3439" y="2120"/>
                  </a:lnTo>
                  <a:lnTo>
                    <a:pt x="3410" y="2152"/>
                  </a:lnTo>
                  <a:lnTo>
                    <a:pt x="3376" y="2178"/>
                  </a:lnTo>
                  <a:lnTo>
                    <a:pt x="3336" y="2198"/>
                  </a:lnTo>
                  <a:lnTo>
                    <a:pt x="3293" y="2208"/>
                  </a:lnTo>
                  <a:lnTo>
                    <a:pt x="3248" y="2210"/>
                  </a:lnTo>
                  <a:lnTo>
                    <a:pt x="3206" y="2203"/>
                  </a:lnTo>
                  <a:lnTo>
                    <a:pt x="3167" y="2191"/>
                  </a:lnTo>
                  <a:lnTo>
                    <a:pt x="3129" y="2168"/>
                  </a:lnTo>
                  <a:lnTo>
                    <a:pt x="3097" y="2141"/>
                  </a:lnTo>
                  <a:lnTo>
                    <a:pt x="3071" y="2105"/>
                  </a:lnTo>
                  <a:lnTo>
                    <a:pt x="3051" y="2064"/>
                  </a:lnTo>
                  <a:lnTo>
                    <a:pt x="3049" y="2059"/>
                  </a:lnTo>
                  <a:lnTo>
                    <a:pt x="3044" y="2045"/>
                  </a:lnTo>
                  <a:lnTo>
                    <a:pt x="3035" y="2022"/>
                  </a:lnTo>
                  <a:lnTo>
                    <a:pt x="3024" y="1990"/>
                  </a:lnTo>
                  <a:lnTo>
                    <a:pt x="3010" y="1952"/>
                  </a:lnTo>
                  <a:lnTo>
                    <a:pt x="2994" y="1906"/>
                  </a:lnTo>
                  <a:lnTo>
                    <a:pt x="2976" y="1856"/>
                  </a:lnTo>
                  <a:lnTo>
                    <a:pt x="2955" y="1799"/>
                  </a:lnTo>
                  <a:lnTo>
                    <a:pt x="2934" y="1739"/>
                  </a:lnTo>
                  <a:lnTo>
                    <a:pt x="2909" y="1673"/>
                  </a:lnTo>
                  <a:lnTo>
                    <a:pt x="2884" y="1604"/>
                  </a:lnTo>
                  <a:lnTo>
                    <a:pt x="2859" y="1533"/>
                  </a:lnTo>
                  <a:lnTo>
                    <a:pt x="2831" y="1458"/>
                  </a:lnTo>
                  <a:lnTo>
                    <a:pt x="2804" y="1382"/>
                  </a:lnTo>
                  <a:lnTo>
                    <a:pt x="2775" y="1303"/>
                  </a:lnTo>
                  <a:lnTo>
                    <a:pt x="2747" y="1225"/>
                  </a:lnTo>
                  <a:lnTo>
                    <a:pt x="2718" y="1147"/>
                  </a:lnTo>
                  <a:lnTo>
                    <a:pt x="2692" y="1069"/>
                  </a:lnTo>
                  <a:lnTo>
                    <a:pt x="2663" y="992"/>
                  </a:lnTo>
                  <a:lnTo>
                    <a:pt x="2637" y="918"/>
                  </a:lnTo>
                  <a:lnTo>
                    <a:pt x="2612" y="845"/>
                  </a:lnTo>
                  <a:lnTo>
                    <a:pt x="2612" y="852"/>
                  </a:lnTo>
                  <a:lnTo>
                    <a:pt x="2614" y="859"/>
                  </a:lnTo>
                  <a:lnTo>
                    <a:pt x="2614" y="866"/>
                  </a:lnTo>
                  <a:lnTo>
                    <a:pt x="2614" y="871"/>
                  </a:lnTo>
                  <a:lnTo>
                    <a:pt x="2615" y="877"/>
                  </a:lnTo>
                  <a:lnTo>
                    <a:pt x="2615" y="882"/>
                  </a:lnTo>
                  <a:lnTo>
                    <a:pt x="2617" y="887"/>
                  </a:lnTo>
                  <a:lnTo>
                    <a:pt x="2617" y="896"/>
                  </a:lnTo>
                  <a:lnTo>
                    <a:pt x="2619" y="905"/>
                  </a:lnTo>
                  <a:lnTo>
                    <a:pt x="2621" y="916"/>
                  </a:lnTo>
                  <a:lnTo>
                    <a:pt x="2624" y="928"/>
                  </a:lnTo>
                  <a:lnTo>
                    <a:pt x="2626" y="946"/>
                  </a:lnTo>
                  <a:lnTo>
                    <a:pt x="2630" y="964"/>
                  </a:lnTo>
                  <a:lnTo>
                    <a:pt x="2635" y="987"/>
                  </a:lnTo>
                  <a:lnTo>
                    <a:pt x="2640" y="1015"/>
                  </a:lnTo>
                  <a:lnTo>
                    <a:pt x="2646" y="1046"/>
                  </a:lnTo>
                  <a:lnTo>
                    <a:pt x="2653" y="1083"/>
                  </a:lnTo>
                  <a:lnTo>
                    <a:pt x="2660" y="1124"/>
                  </a:lnTo>
                  <a:lnTo>
                    <a:pt x="2670" y="1172"/>
                  </a:lnTo>
                  <a:lnTo>
                    <a:pt x="2679" y="1225"/>
                  </a:lnTo>
                  <a:lnTo>
                    <a:pt x="2692" y="1286"/>
                  </a:lnTo>
                  <a:lnTo>
                    <a:pt x="2704" y="1351"/>
                  </a:lnTo>
                  <a:lnTo>
                    <a:pt x="2718" y="1426"/>
                  </a:lnTo>
                  <a:lnTo>
                    <a:pt x="2734" y="1508"/>
                  </a:lnTo>
                  <a:lnTo>
                    <a:pt x="2752" y="1599"/>
                  </a:lnTo>
                  <a:lnTo>
                    <a:pt x="2772" y="1696"/>
                  </a:lnTo>
                  <a:lnTo>
                    <a:pt x="2793" y="1805"/>
                  </a:lnTo>
                  <a:lnTo>
                    <a:pt x="2815" y="1922"/>
                  </a:lnTo>
                  <a:lnTo>
                    <a:pt x="2839" y="2048"/>
                  </a:lnTo>
                  <a:lnTo>
                    <a:pt x="2866" y="2185"/>
                  </a:lnTo>
                  <a:lnTo>
                    <a:pt x="2895" y="2335"/>
                  </a:lnTo>
                  <a:lnTo>
                    <a:pt x="2927" y="2493"/>
                  </a:lnTo>
                  <a:lnTo>
                    <a:pt x="2928" y="2520"/>
                  </a:lnTo>
                  <a:lnTo>
                    <a:pt x="2925" y="2546"/>
                  </a:lnTo>
                  <a:lnTo>
                    <a:pt x="2916" y="2573"/>
                  </a:lnTo>
                  <a:lnTo>
                    <a:pt x="2900" y="2594"/>
                  </a:lnTo>
                  <a:lnTo>
                    <a:pt x="2880" y="2614"/>
                  </a:lnTo>
                  <a:lnTo>
                    <a:pt x="2857" y="2628"/>
                  </a:lnTo>
                  <a:lnTo>
                    <a:pt x="2832" y="2637"/>
                  </a:lnTo>
                  <a:lnTo>
                    <a:pt x="2806" y="2641"/>
                  </a:lnTo>
                  <a:lnTo>
                    <a:pt x="2637" y="2641"/>
                  </a:lnTo>
                  <a:lnTo>
                    <a:pt x="2637" y="4280"/>
                  </a:lnTo>
                  <a:lnTo>
                    <a:pt x="2631" y="4333"/>
                  </a:lnTo>
                  <a:lnTo>
                    <a:pt x="2615" y="4383"/>
                  </a:lnTo>
                  <a:lnTo>
                    <a:pt x="2590" y="4428"/>
                  </a:lnTo>
                  <a:lnTo>
                    <a:pt x="2558" y="4467"/>
                  </a:lnTo>
                  <a:lnTo>
                    <a:pt x="2519" y="4499"/>
                  </a:lnTo>
                  <a:lnTo>
                    <a:pt x="2473" y="4524"/>
                  </a:lnTo>
                  <a:lnTo>
                    <a:pt x="2423" y="4540"/>
                  </a:lnTo>
                  <a:lnTo>
                    <a:pt x="2370" y="4545"/>
                  </a:lnTo>
                  <a:lnTo>
                    <a:pt x="2317" y="4540"/>
                  </a:lnTo>
                  <a:lnTo>
                    <a:pt x="2267" y="4524"/>
                  </a:lnTo>
                  <a:lnTo>
                    <a:pt x="2222" y="4499"/>
                  </a:lnTo>
                  <a:lnTo>
                    <a:pt x="2183" y="4467"/>
                  </a:lnTo>
                  <a:lnTo>
                    <a:pt x="2149" y="4428"/>
                  </a:lnTo>
                  <a:lnTo>
                    <a:pt x="2126" y="4383"/>
                  </a:lnTo>
                  <a:lnTo>
                    <a:pt x="2110" y="4333"/>
                  </a:lnTo>
                  <a:lnTo>
                    <a:pt x="2105" y="4280"/>
                  </a:lnTo>
                  <a:lnTo>
                    <a:pt x="2105" y="2641"/>
                  </a:lnTo>
                  <a:lnTo>
                    <a:pt x="1989" y="2641"/>
                  </a:lnTo>
                  <a:lnTo>
                    <a:pt x="1989" y="4280"/>
                  </a:lnTo>
                  <a:lnTo>
                    <a:pt x="1984" y="4333"/>
                  </a:lnTo>
                  <a:lnTo>
                    <a:pt x="1968" y="4383"/>
                  </a:lnTo>
                  <a:lnTo>
                    <a:pt x="1945" y="4428"/>
                  </a:lnTo>
                  <a:lnTo>
                    <a:pt x="1911" y="4467"/>
                  </a:lnTo>
                  <a:lnTo>
                    <a:pt x="1872" y="4499"/>
                  </a:lnTo>
                  <a:lnTo>
                    <a:pt x="1828" y="4524"/>
                  </a:lnTo>
                  <a:lnTo>
                    <a:pt x="1778" y="4540"/>
                  </a:lnTo>
                  <a:lnTo>
                    <a:pt x="1724" y="4545"/>
                  </a:lnTo>
                  <a:lnTo>
                    <a:pt x="1671" y="4540"/>
                  </a:lnTo>
                  <a:lnTo>
                    <a:pt x="1621" y="4524"/>
                  </a:lnTo>
                  <a:lnTo>
                    <a:pt x="1575" y="4499"/>
                  </a:lnTo>
                  <a:lnTo>
                    <a:pt x="1536" y="4467"/>
                  </a:lnTo>
                  <a:lnTo>
                    <a:pt x="1504" y="4428"/>
                  </a:lnTo>
                  <a:lnTo>
                    <a:pt x="1479" y="4383"/>
                  </a:lnTo>
                  <a:lnTo>
                    <a:pt x="1463" y="4333"/>
                  </a:lnTo>
                  <a:lnTo>
                    <a:pt x="1458" y="4280"/>
                  </a:lnTo>
                  <a:lnTo>
                    <a:pt x="1458" y="3770"/>
                  </a:lnTo>
                  <a:lnTo>
                    <a:pt x="1529" y="3770"/>
                  </a:lnTo>
                  <a:lnTo>
                    <a:pt x="1591" y="3764"/>
                  </a:lnTo>
                  <a:lnTo>
                    <a:pt x="1648" y="3750"/>
                  </a:lnTo>
                  <a:lnTo>
                    <a:pt x="1703" y="3727"/>
                  </a:lnTo>
                  <a:lnTo>
                    <a:pt x="1751" y="3697"/>
                  </a:lnTo>
                  <a:lnTo>
                    <a:pt x="1796" y="3659"/>
                  </a:lnTo>
                  <a:lnTo>
                    <a:pt x="1833" y="3615"/>
                  </a:lnTo>
                  <a:lnTo>
                    <a:pt x="1865" y="3565"/>
                  </a:lnTo>
                  <a:lnTo>
                    <a:pt x="1888" y="3512"/>
                  </a:lnTo>
                  <a:lnTo>
                    <a:pt x="1902" y="3453"/>
                  </a:lnTo>
                  <a:lnTo>
                    <a:pt x="1906" y="3393"/>
                  </a:lnTo>
                  <a:lnTo>
                    <a:pt x="1906" y="2463"/>
                  </a:lnTo>
                  <a:lnTo>
                    <a:pt x="1902" y="2404"/>
                  </a:lnTo>
                  <a:lnTo>
                    <a:pt x="1888" y="2347"/>
                  </a:lnTo>
                  <a:lnTo>
                    <a:pt x="1867" y="2296"/>
                  </a:lnTo>
                  <a:lnTo>
                    <a:pt x="1838" y="2246"/>
                  </a:lnTo>
                  <a:lnTo>
                    <a:pt x="1803" y="2203"/>
                  </a:lnTo>
                  <a:lnTo>
                    <a:pt x="1762" y="2166"/>
                  </a:lnTo>
                  <a:lnTo>
                    <a:pt x="1714" y="2134"/>
                  </a:lnTo>
                  <a:lnTo>
                    <a:pt x="1662" y="2111"/>
                  </a:lnTo>
                  <a:lnTo>
                    <a:pt x="1607" y="2095"/>
                  </a:lnTo>
                  <a:lnTo>
                    <a:pt x="1550" y="2086"/>
                  </a:lnTo>
                  <a:lnTo>
                    <a:pt x="1550" y="2061"/>
                  </a:lnTo>
                  <a:lnTo>
                    <a:pt x="1545" y="1993"/>
                  </a:lnTo>
                  <a:lnTo>
                    <a:pt x="1527" y="1931"/>
                  </a:lnTo>
                  <a:lnTo>
                    <a:pt x="1502" y="1874"/>
                  </a:lnTo>
                  <a:lnTo>
                    <a:pt x="1468" y="1821"/>
                  </a:lnTo>
                  <a:lnTo>
                    <a:pt x="1426" y="1775"/>
                  </a:lnTo>
                  <a:lnTo>
                    <a:pt x="1376" y="1735"/>
                  </a:lnTo>
                  <a:lnTo>
                    <a:pt x="1321" y="1703"/>
                  </a:lnTo>
                  <a:lnTo>
                    <a:pt x="1342" y="1593"/>
                  </a:lnTo>
                  <a:lnTo>
                    <a:pt x="1362" y="1494"/>
                  </a:lnTo>
                  <a:lnTo>
                    <a:pt x="1380" y="1403"/>
                  </a:lnTo>
                  <a:lnTo>
                    <a:pt x="1396" y="1323"/>
                  </a:lnTo>
                  <a:lnTo>
                    <a:pt x="1410" y="1252"/>
                  </a:lnTo>
                  <a:lnTo>
                    <a:pt x="1420" y="1190"/>
                  </a:lnTo>
                  <a:lnTo>
                    <a:pt x="1431" y="1136"/>
                  </a:lnTo>
                  <a:lnTo>
                    <a:pt x="1440" y="1088"/>
                  </a:lnTo>
                  <a:lnTo>
                    <a:pt x="1449" y="1047"/>
                  </a:lnTo>
                  <a:lnTo>
                    <a:pt x="1456" y="1014"/>
                  </a:lnTo>
                  <a:lnTo>
                    <a:pt x="1461" y="985"/>
                  </a:lnTo>
                  <a:lnTo>
                    <a:pt x="1465" y="960"/>
                  </a:lnTo>
                  <a:lnTo>
                    <a:pt x="1468" y="941"/>
                  </a:lnTo>
                  <a:lnTo>
                    <a:pt x="1472" y="925"/>
                  </a:lnTo>
                  <a:lnTo>
                    <a:pt x="1474" y="912"/>
                  </a:lnTo>
                  <a:lnTo>
                    <a:pt x="1476" y="902"/>
                  </a:lnTo>
                  <a:lnTo>
                    <a:pt x="1477" y="893"/>
                  </a:lnTo>
                  <a:lnTo>
                    <a:pt x="1479" y="885"/>
                  </a:lnTo>
                  <a:lnTo>
                    <a:pt x="1479" y="878"/>
                  </a:lnTo>
                  <a:lnTo>
                    <a:pt x="1479" y="871"/>
                  </a:lnTo>
                  <a:lnTo>
                    <a:pt x="1481" y="864"/>
                  </a:lnTo>
                  <a:lnTo>
                    <a:pt x="1481" y="855"/>
                  </a:lnTo>
                  <a:lnTo>
                    <a:pt x="1483" y="845"/>
                  </a:lnTo>
                  <a:lnTo>
                    <a:pt x="1444" y="955"/>
                  </a:lnTo>
                  <a:lnTo>
                    <a:pt x="1401" y="1074"/>
                  </a:lnTo>
                  <a:lnTo>
                    <a:pt x="1356" y="1198"/>
                  </a:lnTo>
                  <a:lnTo>
                    <a:pt x="1312" y="1325"/>
                  </a:lnTo>
                  <a:lnTo>
                    <a:pt x="1266" y="1451"/>
                  </a:lnTo>
                  <a:lnTo>
                    <a:pt x="1219" y="1577"/>
                  </a:lnTo>
                  <a:lnTo>
                    <a:pt x="1175" y="1700"/>
                  </a:lnTo>
                  <a:lnTo>
                    <a:pt x="1132" y="1819"/>
                  </a:lnTo>
                  <a:lnTo>
                    <a:pt x="1091" y="1929"/>
                  </a:lnTo>
                  <a:lnTo>
                    <a:pt x="1157" y="1929"/>
                  </a:lnTo>
                  <a:lnTo>
                    <a:pt x="1193" y="1935"/>
                  </a:lnTo>
                  <a:lnTo>
                    <a:pt x="1223" y="1947"/>
                  </a:lnTo>
                  <a:lnTo>
                    <a:pt x="1250" y="1968"/>
                  </a:lnTo>
                  <a:lnTo>
                    <a:pt x="1271" y="1995"/>
                  </a:lnTo>
                  <a:lnTo>
                    <a:pt x="1283" y="2025"/>
                  </a:lnTo>
                  <a:lnTo>
                    <a:pt x="1289" y="2061"/>
                  </a:lnTo>
                  <a:lnTo>
                    <a:pt x="1289" y="2347"/>
                  </a:lnTo>
                  <a:lnTo>
                    <a:pt x="1529" y="2347"/>
                  </a:lnTo>
                  <a:lnTo>
                    <a:pt x="1561" y="2351"/>
                  </a:lnTo>
                  <a:lnTo>
                    <a:pt x="1588" y="2363"/>
                  </a:lnTo>
                  <a:lnTo>
                    <a:pt x="1611" y="2381"/>
                  </a:lnTo>
                  <a:lnTo>
                    <a:pt x="1630" y="2404"/>
                  </a:lnTo>
                  <a:lnTo>
                    <a:pt x="1641" y="2433"/>
                  </a:lnTo>
                  <a:lnTo>
                    <a:pt x="1644" y="2463"/>
                  </a:lnTo>
                  <a:lnTo>
                    <a:pt x="1644" y="3393"/>
                  </a:lnTo>
                  <a:lnTo>
                    <a:pt x="1641" y="3423"/>
                  </a:lnTo>
                  <a:lnTo>
                    <a:pt x="1630" y="3451"/>
                  </a:lnTo>
                  <a:lnTo>
                    <a:pt x="1611" y="3475"/>
                  </a:lnTo>
                  <a:lnTo>
                    <a:pt x="1588" y="3492"/>
                  </a:lnTo>
                  <a:lnTo>
                    <a:pt x="1561" y="3505"/>
                  </a:lnTo>
                  <a:lnTo>
                    <a:pt x="1529" y="3508"/>
                  </a:lnTo>
                  <a:lnTo>
                    <a:pt x="115" y="3508"/>
                  </a:lnTo>
                  <a:lnTo>
                    <a:pt x="83" y="3505"/>
                  </a:lnTo>
                  <a:lnTo>
                    <a:pt x="57" y="3492"/>
                  </a:lnTo>
                  <a:lnTo>
                    <a:pt x="33" y="3475"/>
                  </a:lnTo>
                  <a:lnTo>
                    <a:pt x="14" y="3451"/>
                  </a:lnTo>
                  <a:lnTo>
                    <a:pt x="3" y="3423"/>
                  </a:lnTo>
                  <a:lnTo>
                    <a:pt x="0" y="3393"/>
                  </a:lnTo>
                  <a:lnTo>
                    <a:pt x="0" y="2463"/>
                  </a:lnTo>
                  <a:lnTo>
                    <a:pt x="3" y="2433"/>
                  </a:lnTo>
                  <a:lnTo>
                    <a:pt x="14" y="2404"/>
                  </a:lnTo>
                  <a:lnTo>
                    <a:pt x="33" y="2381"/>
                  </a:lnTo>
                  <a:lnTo>
                    <a:pt x="57" y="2363"/>
                  </a:lnTo>
                  <a:lnTo>
                    <a:pt x="83" y="2351"/>
                  </a:lnTo>
                  <a:lnTo>
                    <a:pt x="115" y="2347"/>
                  </a:lnTo>
                  <a:lnTo>
                    <a:pt x="355" y="2347"/>
                  </a:lnTo>
                  <a:lnTo>
                    <a:pt x="355" y="2061"/>
                  </a:lnTo>
                  <a:lnTo>
                    <a:pt x="361" y="2024"/>
                  </a:lnTo>
                  <a:lnTo>
                    <a:pt x="375" y="1992"/>
                  </a:lnTo>
                  <a:lnTo>
                    <a:pt x="398" y="1965"/>
                  </a:lnTo>
                  <a:lnTo>
                    <a:pt x="426" y="1944"/>
                  </a:lnTo>
                  <a:lnTo>
                    <a:pt x="460" y="1933"/>
                  </a:lnTo>
                  <a:lnTo>
                    <a:pt x="464" y="1931"/>
                  </a:lnTo>
                  <a:lnTo>
                    <a:pt x="474" y="1929"/>
                  </a:lnTo>
                  <a:lnTo>
                    <a:pt x="490" y="1929"/>
                  </a:lnTo>
                  <a:lnTo>
                    <a:pt x="510" y="1929"/>
                  </a:lnTo>
                  <a:lnTo>
                    <a:pt x="537" y="1929"/>
                  </a:lnTo>
                  <a:lnTo>
                    <a:pt x="574" y="1929"/>
                  </a:lnTo>
                  <a:lnTo>
                    <a:pt x="622" y="1929"/>
                  </a:lnTo>
                  <a:lnTo>
                    <a:pt x="624" y="1924"/>
                  </a:lnTo>
                  <a:lnTo>
                    <a:pt x="629" y="1912"/>
                  </a:lnTo>
                  <a:lnTo>
                    <a:pt x="636" y="1888"/>
                  </a:lnTo>
                  <a:lnTo>
                    <a:pt x="647" y="1858"/>
                  </a:lnTo>
                  <a:lnTo>
                    <a:pt x="661" y="1819"/>
                  </a:lnTo>
                  <a:lnTo>
                    <a:pt x="677" y="1775"/>
                  </a:lnTo>
                  <a:lnTo>
                    <a:pt x="697" y="1725"/>
                  </a:lnTo>
                  <a:lnTo>
                    <a:pt x="716" y="1668"/>
                  </a:lnTo>
                  <a:lnTo>
                    <a:pt x="739" y="1607"/>
                  </a:lnTo>
                  <a:lnTo>
                    <a:pt x="762" y="1542"/>
                  </a:lnTo>
                  <a:lnTo>
                    <a:pt x="787" y="1472"/>
                  </a:lnTo>
                  <a:lnTo>
                    <a:pt x="812" y="1401"/>
                  </a:lnTo>
                  <a:lnTo>
                    <a:pt x="841" y="1326"/>
                  </a:lnTo>
                  <a:lnTo>
                    <a:pt x="867" y="1250"/>
                  </a:lnTo>
                  <a:lnTo>
                    <a:pt x="896" y="1174"/>
                  </a:lnTo>
                  <a:lnTo>
                    <a:pt x="923" y="1095"/>
                  </a:lnTo>
                  <a:lnTo>
                    <a:pt x="951" y="1017"/>
                  </a:lnTo>
                  <a:lnTo>
                    <a:pt x="978" y="941"/>
                  </a:lnTo>
                  <a:lnTo>
                    <a:pt x="1006" y="864"/>
                  </a:lnTo>
                  <a:lnTo>
                    <a:pt x="1031" y="791"/>
                  </a:lnTo>
                  <a:lnTo>
                    <a:pt x="1058" y="720"/>
                  </a:lnTo>
                  <a:lnTo>
                    <a:pt x="1081" y="653"/>
                  </a:lnTo>
                  <a:lnTo>
                    <a:pt x="1104" y="587"/>
                  </a:lnTo>
                  <a:lnTo>
                    <a:pt x="1125" y="528"/>
                  </a:lnTo>
                  <a:lnTo>
                    <a:pt x="1143" y="473"/>
                  </a:lnTo>
                  <a:lnTo>
                    <a:pt x="1166" y="413"/>
                  </a:lnTo>
                  <a:lnTo>
                    <a:pt x="1189" y="356"/>
                  </a:lnTo>
                  <a:lnTo>
                    <a:pt x="1216" y="300"/>
                  </a:lnTo>
                  <a:lnTo>
                    <a:pt x="1246" y="249"/>
                  </a:lnTo>
                  <a:lnTo>
                    <a:pt x="1278" y="201"/>
                  </a:lnTo>
                  <a:lnTo>
                    <a:pt x="1312" y="156"/>
                  </a:lnTo>
                  <a:lnTo>
                    <a:pt x="1351" y="117"/>
                  </a:lnTo>
                  <a:lnTo>
                    <a:pt x="1394" y="84"/>
                  </a:lnTo>
                  <a:lnTo>
                    <a:pt x="1438" y="53"/>
                  </a:lnTo>
                  <a:lnTo>
                    <a:pt x="1488" y="30"/>
                  </a:lnTo>
                  <a:lnTo>
                    <a:pt x="1543" y="14"/>
                  </a:lnTo>
                  <a:lnTo>
                    <a:pt x="1600" y="4"/>
                  </a:lnTo>
                  <a:lnTo>
                    <a:pt x="1664"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7" name="Freeform 126"/>
            <p:cNvSpPr>
              <a:spLocks/>
            </p:cNvSpPr>
            <p:nvPr/>
          </p:nvSpPr>
          <p:spPr bwMode="auto">
            <a:xfrm>
              <a:off x="8437" y="1341"/>
              <a:ext cx="1000" cy="1945"/>
            </a:xfrm>
            <a:custGeom>
              <a:avLst/>
              <a:gdLst>
                <a:gd name="T0" fmla="*/ 242 w 2000"/>
                <a:gd name="T1" fmla="*/ 20 h 3891"/>
                <a:gd name="T2" fmla="*/ 315 w 2000"/>
                <a:gd name="T3" fmla="*/ 100 h 3891"/>
                <a:gd name="T4" fmla="*/ 864 w 2000"/>
                <a:gd name="T5" fmla="*/ 868 h 3891"/>
                <a:gd name="T6" fmla="*/ 1727 w 2000"/>
                <a:gd name="T7" fmla="*/ 888 h 3891"/>
                <a:gd name="T8" fmla="*/ 1880 w 2000"/>
                <a:gd name="T9" fmla="*/ 982 h 3891"/>
                <a:gd name="T10" fmla="*/ 1974 w 2000"/>
                <a:gd name="T11" fmla="*/ 1133 h 3891"/>
                <a:gd name="T12" fmla="*/ 2000 w 2000"/>
                <a:gd name="T13" fmla="*/ 2463 h 3891"/>
                <a:gd name="T14" fmla="*/ 1965 w 2000"/>
                <a:gd name="T15" fmla="*/ 2566 h 3891"/>
                <a:gd name="T16" fmla="*/ 1874 w 2000"/>
                <a:gd name="T17" fmla="*/ 2623 h 3891"/>
                <a:gd name="T18" fmla="*/ 1798 w 2000"/>
                <a:gd name="T19" fmla="*/ 2625 h 3891"/>
                <a:gd name="T20" fmla="*/ 1707 w 2000"/>
                <a:gd name="T21" fmla="*/ 2568 h 3891"/>
                <a:gd name="T22" fmla="*/ 1671 w 2000"/>
                <a:gd name="T23" fmla="*/ 2465 h 3891"/>
                <a:gd name="T24" fmla="*/ 1648 w 2000"/>
                <a:gd name="T25" fmla="*/ 1227 h 3891"/>
                <a:gd name="T26" fmla="*/ 1600 w 2000"/>
                <a:gd name="T27" fmla="*/ 1240 h 3891"/>
                <a:gd name="T28" fmla="*/ 1600 w 2000"/>
                <a:gd name="T29" fmla="*/ 3694 h 3891"/>
                <a:gd name="T30" fmla="*/ 1556 w 2000"/>
                <a:gd name="T31" fmla="*/ 3816 h 3891"/>
                <a:gd name="T32" fmla="*/ 1447 w 2000"/>
                <a:gd name="T33" fmla="*/ 3886 h 3891"/>
                <a:gd name="T34" fmla="*/ 1316 w 2000"/>
                <a:gd name="T35" fmla="*/ 3871 h 3891"/>
                <a:gd name="T36" fmla="*/ 1225 w 2000"/>
                <a:gd name="T37" fmla="*/ 3781 h 3891"/>
                <a:gd name="T38" fmla="*/ 1206 w 2000"/>
                <a:gd name="T39" fmla="*/ 3542 h 3891"/>
                <a:gd name="T40" fmla="*/ 1206 w 2000"/>
                <a:gd name="T41" fmla="*/ 3162 h 3891"/>
                <a:gd name="T42" fmla="*/ 1206 w 2000"/>
                <a:gd name="T43" fmla="*/ 2883 h 3891"/>
                <a:gd name="T44" fmla="*/ 1206 w 2000"/>
                <a:gd name="T45" fmla="*/ 2687 h 3891"/>
                <a:gd name="T46" fmla="*/ 1206 w 2000"/>
                <a:gd name="T47" fmla="*/ 2561 h 3891"/>
                <a:gd name="T48" fmla="*/ 1206 w 2000"/>
                <a:gd name="T49" fmla="*/ 2490 h 3891"/>
                <a:gd name="T50" fmla="*/ 1206 w 2000"/>
                <a:gd name="T51" fmla="*/ 2456 h 3891"/>
                <a:gd name="T52" fmla="*/ 1206 w 2000"/>
                <a:gd name="T53" fmla="*/ 2445 h 3891"/>
                <a:gd name="T54" fmla="*/ 1206 w 2000"/>
                <a:gd name="T55" fmla="*/ 2445 h 3891"/>
                <a:gd name="T56" fmla="*/ 1118 w 2000"/>
                <a:gd name="T57" fmla="*/ 2445 h 3891"/>
                <a:gd name="T58" fmla="*/ 1120 w 2000"/>
                <a:gd name="T59" fmla="*/ 2445 h 3891"/>
                <a:gd name="T60" fmla="*/ 1120 w 2000"/>
                <a:gd name="T61" fmla="*/ 2454 h 3891"/>
                <a:gd name="T62" fmla="*/ 1120 w 2000"/>
                <a:gd name="T63" fmla="*/ 2486 h 3891"/>
                <a:gd name="T64" fmla="*/ 1120 w 2000"/>
                <a:gd name="T65" fmla="*/ 2557 h 3891"/>
                <a:gd name="T66" fmla="*/ 1120 w 2000"/>
                <a:gd name="T67" fmla="*/ 2684 h 3891"/>
                <a:gd name="T68" fmla="*/ 1120 w 2000"/>
                <a:gd name="T69" fmla="*/ 2879 h 3891"/>
                <a:gd name="T70" fmla="*/ 1120 w 2000"/>
                <a:gd name="T71" fmla="*/ 3160 h 3891"/>
                <a:gd name="T72" fmla="*/ 1120 w 2000"/>
                <a:gd name="T73" fmla="*/ 3541 h 3891"/>
                <a:gd name="T74" fmla="*/ 1099 w 2000"/>
                <a:gd name="T75" fmla="*/ 3781 h 3891"/>
                <a:gd name="T76" fmla="*/ 1008 w 2000"/>
                <a:gd name="T77" fmla="*/ 3871 h 3891"/>
                <a:gd name="T78" fmla="*/ 877 w 2000"/>
                <a:gd name="T79" fmla="*/ 3886 h 3891"/>
                <a:gd name="T80" fmla="*/ 768 w 2000"/>
                <a:gd name="T81" fmla="*/ 3816 h 3891"/>
                <a:gd name="T82" fmla="*/ 725 w 2000"/>
                <a:gd name="T83" fmla="*/ 3694 h 3891"/>
                <a:gd name="T84" fmla="*/ 190 w 2000"/>
                <a:gd name="T85" fmla="*/ 959 h 3891"/>
                <a:gd name="T86" fmla="*/ 128 w 2000"/>
                <a:gd name="T87" fmla="*/ 882 h 3891"/>
                <a:gd name="T88" fmla="*/ 0 w 2000"/>
                <a:gd name="T89" fmla="*/ 155 h 3891"/>
                <a:gd name="T90" fmla="*/ 39 w 2000"/>
                <a:gd name="T91" fmla="*/ 55 h 3891"/>
                <a:gd name="T92" fmla="*/ 135 w 2000"/>
                <a:gd name="T93" fmla="*/ 2 h 3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0" h="3891">
                  <a:moveTo>
                    <a:pt x="172" y="0"/>
                  </a:moveTo>
                  <a:lnTo>
                    <a:pt x="208" y="6"/>
                  </a:lnTo>
                  <a:lnTo>
                    <a:pt x="242" y="20"/>
                  </a:lnTo>
                  <a:lnTo>
                    <a:pt x="272" y="41"/>
                  </a:lnTo>
                  <a:lnTo>
                    <a:pt x="297" y="68"/>
                  </a:lnTo>
                  <a:lnTo>
                    <a:pt x="315" y="100"/>
                  </a:lnTo>
                  <a:lnTo>
                    <a:pt x="325" y="135"/>
                  </a:lnTo>
                  <a:lnTo>
                    <a:pt x="425" y="699"/>
                  </a:lnTo>
                  <a:lnTo>
                    <a:pt x="864" y="868"/>
                  </a:lnTo>
                  <a:lnTo>
                    <a:pt x="1604" y="868"/>
                  </a:lnTo>
                  <a:lnTo>
                    <a:pt x="1668" y="873"/>
                  </a:lnTo>
                  <a:lnTo>
                    <a:pt x="1727" y="888"/>
                  </a:lnTo>
                  <a:lnTo>
                    <a:pt x="1782" y="911"/>
                  </a:lnTo>
                  <a:lnTo>
                    <a:pt x="1833" y="943"/>
                  </a:lnTo>
                  <a:lnTo>
                    <a:pt x="1880" y="982"/>
                  </a:lnTo>
                  <a:lnTo>
                    <a:pt x="1917" y="1026"/>
                  </a:lnTo>
                  <a:lnTo>
                    <a:pt x="1949" y="1078"/>
                  </a:lnTo>
                  <a:lnTo>
                    <a:pt x="1974" y="1133"/>
                  </a:lnTo>
                  <a:lnTo>
                    <a:pt x="1988" y="1192"/>
                  </a:lnTo>
                  <a:lnTo>
                    <a:pt x="1993" y="1256"/>
                  </a:lnTo>
                  <a:lnTo>
                    <a:pt x="2000" y="2463"/>
                  </a:lnTo>
                  <a:lnTo>
                    <a:pt x="1995" y="2500"/>
                  </a:lnTo>
                  <a:lnTo>
                    <a:pt x="1983" y="2536"/>
                  </a:lnTo>
                  <a:lnTo>
                    <a:pt x="1965" y="2566"/>
                  </a:lnTo>
                  <a:lnTo>
                    <a:pt x="1938" y="2591"/>
                  </a:lnTo>
                  <a:lnTo>
                    <a:pt x="1908" y="2611"/>
                  </a:lnTo>
                  <a:lnTo>
                    <a:pt x="1874" y="2623"/>
                  </a:lnTo>
                  <a:lnTo>
                    <a:pt x="1837" y="2628"/>
                  </a:lnTo>
                  <a:lnTo>
                    <a:pt x="1835" y="2628"/>
                  </a:lnTo>
                  <a:lnTo>
                    <a:pt x="1798" y="2625"/>
                  </a:lnTo>
                  <a:lnTo>
                    <a:pt x="1764" y="2612"/>
                  </a:lnTo>
                  <a:lnTo>
                    <a:pt x="1732" y="2593"/>
                  </a:lnTo>
                  <a:lnTo>
                    <a:pt x="1707" y="2568"/>
                  </a:lnTo>
                  <a:lnTo>
                    <a:pt x="1687" y="2538"/>
                  </a:lnTo>
                  <a:lnTo>
                    <a:pt x="1675" y="2502"/>
                  </a:lnTo>
                  <a:lnTo>
                    <a:pt x="1671" y="2465"/>
                  </a:lnTo>
                  <a:lnTo>
                    <a:pt x="1664" y="1256"/>
                  </a:lnTo>
                  <a:lnTo>
                    <a:pt x="1661" y="1240"/>
                  </a:lnTo>
                  <a:lnTo>
                    <a:pt x="1648" y="1227"/>
                  </a:lnTo>
                  <a:lnTo>
                    <a:pt x="1631" y="1222"/>
                  </a:lnTo>
                  <a:lnTo>
                    <a:pt x="1613" y="1227"/>
                  </a:lnTo>
                  <a:lnTo>
                    <a:pt x="1600" y="1240"/>
                  </a:lnTo>
                  <a:lnTo>
                    <a:pt x="1597" y="1258"/>
                  </a:lnTo>
                  <a:lnTo>
                    <a:pt x="1600" y="2812"/>
                  </a:lnTo>
                  <a:lnTo>
                    <a:pt x="1600" y="3694"/>
                  </a:lnTo>
                  <a:lnTo>
                    <a:pt x="1595" y="3738"/>
                  </a:lnTo>
                  <a:lnTo>
                    <a:pt x="1579" y="3781"/>
                  </a:lnTo>
                  <a:lnTo>
                    <a:pt x="1556" y="3816"/>
                  </a:lnTo>
                  <a:lnTo>
                    <a:pt x="1526" y="3848"/>
                  </a:lnTo>
                  <a:lnTo>
                    <a:pt x="1488" y="3871"/>
                  </a:lnTo>
                  <a:lnTo>
                    <a:pt x="1447" y="3886"/>
                  </a:lnTo>
                  <a:lnTo>
                    <a:pt x="1403" y="3891"/>
                  </a:lnTo>
                  <a:lnTo>
                    <a:pt x="1357" y="3886"/>
                  </a:lnTo>
                  <a:lnTo>
                    <a:pt x="1316" y="3871"/>
                  </a:lnTo>
                  <a:lnTo>
                    <a:pt x="1279" y="3848"/>
                  </a:lnTo>
                  <a:lnTo>
                    <a:pt x="1248" y="3816"/>
                  </a:lnTo>
                  <a:lnTo>
                    <a:pt x="1225" y="3781"/>
                  </a:lnTo>
                  <a:lnTo>
                    <a:pt x="1209" y="3738"/>
                  </a:lnTo>
                  <a:lnTo>
                    <a:pt x="1206" y="3694"/>
                  </a:lnTo>
                  <a:lnTo>
                    <a:pt x="1206" y="3542"/>
                  </a:lnTo>
                  <a:lnTo>
                    <a:pt x="1206" y="3404"/>
                  </a:lnTo>
                  <a:lnTo>
                    <a:pt x="1206" y="3278"/>
                  </a:lnTo>
                  <a:lnTo>
                    <a:pt x="1206" y="3162"/>
                  </a:lnTo>
                  <a:lnTo>
                    <a:pt x="1206" y="3059"/>
                  </a:lnTo>
                  <a:lnTo>
                    <a:pt x="1206" y="2966"/>
                  </a:lnTo>
                  <a:lnTo>
                    <a:pt x="1206" y="2883"/>
                  </a:lnTo>
                  <a:lnTo>
                    <a:pt x="1206" y="2808"/>
                  </a:lnTo>
                  <a:lnTo>
                    <a:pt x="1206" y="2744"/>
                  </a:lnTo>
                  <a:lnTo>
                    <a:pt x="1206" y="2687"/>
                  </a:lnTo>
                  <a:lnTo>
                    <a:pt x="1206" y="2637"/>
                  </a:lnTo>
                  <a:lnTo>
                    <a:pt x="1206" y="2596"/>
                  </a:lnTo>
                  <a:lnTo>
                    <a:pt x="1206" y="2561"/>
                  </a:lnTo>
                  <a:lnTo>
                    <a:pt x="1206" y="2532"/>
                  </a:lnTo>
                  <a:lnTo>
                    <a:pt x="1206" y="2508"/>
                  </a:lnTo>
                  <a:lnTo>
                    <a:pt x="1206" y="2490"/>
                  </a:lnTo>
                  <a:lnTo>
                    <a:pt x="1206" y="2474"/>
                  </a:lnTo>
                  <a:lnTo>
                    <a:pt x="1206" y="2463"/>
                  </a:lnTo>
                  <a:lnTo>
                    <a:pt x="1206" y="2456"/>
                  </a:lnTo>
                  <a:lnTo>
                    <a:pt x="1206" y="2451"/>
                  </a:lnTo>
                  <a:lnTo>
                    <a:pt x="1206" y="2447"/>
                  </a:lnTo>
                  <a:lnTo>
                    <a:pt x="1206" y="2445"/>
                  </a:lnTo>
                  <a:lnTo>
                    <a:pt x="1206" y="2445"/>
                  </a:lnTo>
                  <a:lnTo>
                    <a:pt x="1206" y="2445"/>
                  </a:lnTo>
                  <a:lnTo>
                    <a:pt x="1206" y="2445"/>
                  </a:lnTo>
                  <a:lnTo>
                    <a:pt x="1206" y="2444"/>
                  </a:lnTo>
                  <a:lnTo>
                    <a:pt x="1118" y="2444"/>
                  </a:lnTo>
                  <a:lnTo>
                    <a:pt x="1118" y="2445"/>
                  </a:lnTo>
                  <a:lnTo>
                    <a:pt x="1120" y="2445"/>
                  </a:lnTo>
                  <a:lnTo>
                    <a:pt x="1120" y="2445"/>
                  </a:lnTo>
                  <a:lnTo>
                    <a:pt x="1120" y="2445"/>
                  </a:lnTo>
                  <a:lnTo>
                    <a:pt x="1120" y="2447"/>
                  </a:lnTo>
                  <a:lnTo>
                    <a:pt x="1120" y="2451"/>
                  </a:lnTo>
                  <a:lnTo>
                    <a:pt x="1120" y="2454"/>
                  </a:lnTo>
                  <a:lnTo>
                    <a:pt x="1120" y="2461"/>
                  </a:lnTo>
                  <a:lnTo>
                    <a:pt x="1120" y="2472"/>
                  </a:lnTo>
                  <a:lnTo>
                    <a:pt x="1120" y="2486"/>
                  </a:lnTo>
                  <a:lnTo>
                    <a:pt x="1120" y="2506"/>
                  </a:lnTo>
                  <a:lnTo>
                    <a:pt x="1120" y="2529"/>
                  </a:lnTo>
                  <a:lnTo>
                    <a:pt x="1120" y="2557"/>
                  </a:lnTo>
                  <a:lnTo>
                    <a:pt x="1120" y="2593"/>
                  </a:lnTo>
                  <a:lnTo>
                    <a:pt x="1120" y="2634"/>
                  </a:lnTo>
                  <a:lnTo>
                    <a:pt x="1120" y="2684"/>
                  </a:lnTo>
                  <a:lnTo>
                    <a:pt x="1120" y="2741"/>
                  </a:lnTo>
                  <a:lnTo>
                    <a:pt x="1120" y="2805"/>
                  </a:lnTo>
                  <a:lnTo>
                    <a:pt x="1120" y="2879"/>
                  </a:lnTo>
                  <a:lnTo>
                    <a:pt x="1120" y="2963"/>
                  </a:lnTo>
                  <a:lnTo>
                    <a:pt x="1120" y="3055"/>
                  </a:lnTo>
                  <a:lnTo>
                    <a:pt x="1120" y="3160"/>
                  </a:lnTo>
                  <a:lnTo>
                    <a:pt x="1120" y="3276"/>
                  </a:lnTo>
                  <a:lnTo>
                    <a:pt x="1120" y="3402"/>
                  </a:lnTo>
                  <a:lnTo>
                    <a:pt x="1120" y="3541"/>
                  </a:lnTo>
                  <a:lnTo>
                    <a:pt x="1120" y="3694"/>
                  </a:lnTo>
                  <a:lnTo>
                    <a:pt x="1115" y="3738"/>
                  </a:lnTo>
                  <a:lnTo>
                    <a:pt x="1099" y="3781"/>
                  </a:lnTo>
                  <a:lnTo>
                    <a:pt x="1076" y="3816"/>
                  </a:lnTo>
                  <a:lnTo>
                    <a:pt x="1046" y="3848"/>
                  </a:lnTo>
                  <a:lnTo>
                    <a:pt x="1008" y="3871"/>
                  </a:lnTo>
                  <a:lnTo>
                    <a:pt x="967" y="3886"/>
                  </a:lnTo>
                  <a:lnTo>
                    <a:pt x="923" y="3891"/>
                  </a:lnTo>
                  <a:lnTo>
                    <a:pt x="877" y="3886"/>
                  </a:lnTo>
                  <a:lnTo>
                    <a:pt x="836" y="3871"/>
                  </a:lnTo>
                  <a:lnTo>
                    <a:pt x="798" y="3848"/>
                  </a:lnTo>
                  <a:lnTo>
                    <a:pt x="768" y="3816"/>
                  </a:lnTo>
                  <a:lnTo>
                    <a:pt x="745" y="3781"/>
                  </a:lnTo>
                  <a:lnTo>
                    <a:pt x="731" y="3738"/>
                  </a:lnTo>
                  <a:lnTo>
                    <a:pt x="725" y="3694"/>
                  </a:lnTo>
                  <a:lnTo>
                    <a:pt x="725" y="1167"/>
                  </a:lnTo>
                  <a:lnTo>
                    <a:pt x="220" y="975"/>
                  </a:lnTo>
                  <a:lnTo>
                    <a:pt x="190" y="959"/>
                  </a:lnTo>
                  <a:lnTo>
                    <a:pt x="164" y="937"/>
                  </a:lnTo>
                  <a:lnTo>
                    <a:pt x="142" y="913"/>
                  </a:lnTo>
                  <a:lnTo>
                    <a:pt x="128" y="882"/>
                  </a:lnTo>
                  <a:lnTo>
                    <a:pt x="117" y="849"/>
                  </a:lnTo>
                  <a:lnTo>
                    <a:pt x="2" y="192"/>
                  </a:lnTo>
                  <a:lnTo>
                    <a:pt x="0" y="155"/>
                  </a:lnTo>
                  <a:lnTo>
                    <a:pt x="5" y="119"/>
                  </a:lnTo>
                  <a:lnTo>
                    <a:pt x="20" y="86"/>
                  </a:lnTo>
                  <a:lnTo>
                    <a:pt x="39" y="55"/>
                  </a:lnTo>
                  <a:lnTo>
                    <a:pt x="66" y="31"/>
                  </a:lnTo>
                  <a:lnTo>
                    <a:pt x="98" y="13"/>
                  </a:lnTo>
                  <a:lnTo>
                    <a:pt x="135" y="2"/>
                  </a:lnTo>
                  <a:lnTo>
                    <a:pt x="172"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8" name="Freeform 127"/>
            <p:cNvSpPr>
              <a:spLocks/>
            </p:cNvSpPr>
            <p:nvPr/>
          </p:nvSpPr>
          <p:spPr bwMode="auto">
            <a:xfrm>
              <a:off x="8807" y="1286"/>
              <a:ext cx="425" cy="425"/>
            </a:xfrm>
            <a:custGeom>
              <a:avLst/>
              <a:gdLst>
                <a:gd name="T0" fmla="*/ 425 w 850"/>
                <a:gd name="T1" fmla="*/ 0 h 852"/>
                <a:gd name="T2" fmla="*/ 494 w 850"/>
                <a:gd name="T3" fmla="*/ 5 h 852"/>
                <a:gd name="T4" fmla="*/ 558 w 850"/>
                <a:gd name="T5" fmla="*/ 21 h 852"/>
                <a:gd name="T6" fmla="*/ 620 w 850"/>
                <a:gd name="T7" fmla="*/ 48 h 852"/>
                <a:gd name="T8" fmla="*/ 675 w 850"/>
                <a:gd name="T9" fmla="*/ 82 h 852"/>
                <a:gd name="T10" fmla="*/ 725 w 850"/>
                <a:gd name="T11" fmla="*/ 125 h 852"/>
                <a:gd name="T12" fmla="*/ 768 w 850"/>
                <a:gd name="T13" fmla="*/ 174 h 852"/>
                <a:gd name="T14" fmla="*/ 802 w 850"/>
                <a:gd name="T15" fmla="*/ 231 h 852"/>
                <a:gd name="T16" fmla="*/ 828 w 850"/>
                <a:gd name="T17" fmla="*/ 292 h 852"/>
                <a:gd name="T18" fmla="*/ 844 w 850"/>
                <a:gd name="T19" fmla="*/ 358 h 852"/>
                <a:gd name="T20" fmla="*/ 850 w 850"/>
                <a:gd name="T21" fmla="*/ 425 h 852"/>
                <a:gd name="T22" fmla="*/ 844 w 850"/>
                <a:gd name="T23" fmla="*/ 494 h 852"/>
                <a:gd name="T24" fmla="*/ 828 w 850"/>
                <a:gd name="T25" fmla="*/ 558 h 852"/>
                <a:gd name="T26" fmla="*/ 803 w 850"/>
                <a:gd name="T27" fmla="*/ 617 h 852"/>
                <a:gd name="T28" fmla="*/ 771 w 850"/>
                <a:gd name="T29" fmla="*/ 672 h 852"/>
                <a:gd name="T30" fmla="*/ 731 w 850"/>
                <a:gd name="T31" fmla="*/ 722 h 852"/>
                <a:gd name="T32" fmla="*/ 690 w 850"/>
                <a:gd name="T33" fmla="*/ 759 h 852"/>
                <a:gd name="T34" fmla="*/ 643 w 850"/>
                <a:gd name="T35" fmla="*/ 791 h 852"/>
                <a:gd name="T36" fmla="*/ 594 w 850"/>
                <a:gd name="T37" fmla="*/ 816 h 852"/>
                <a:gd name="T38" fmla="*/ 540 w 850"/>
                <a:gd name="T39" fmla="*/ 836 h 852"/>
                <a:gd name="T40" fmla="*/ 483 w 850"/>
                <a:gd name="T41" fmla="*/ 848 h 852"/>
                <a:gd name="T42" fmla="*/ 425 w 850"/>
                <a:gd name="T43" fmla="*/ 852 h 852"/>
                <a:gd name="T44" fmla="*/ 359 w 850"/>
                <a:gd name="T45" fmla="*/ 847 h 852"/>
                <a:gd name="T46" fmla="*/ 295 w 850"/>
                <a:gd name="T47" fmla="*/ 832 h 852"/>
                <a:gd name="T48" fmla="*/ 236 w 850"/>
                <a:gd name="T49" fmla="*/ 807 h 852"/>
                <a:gd name="T50" fmla="*/ 183 w 850"/>
                <a:gd name="T51" fmla="*/ 775 h 852"/>
                <a:gd name="T52" fmla="*/ 135 w 850"/>
                <a:gd name="T53" fmla="*/ 736 h 852"/>
                <a:gd name="T54" fmla="*/ 92 w 850"/>
                <a:gd name="T55" fmla="*/ 692 h 852"/>
                <a:gd name="T56" fmla="*/ 60 w 850"/>
                <a:gd name="T57" fmla="*/ 646 h 852"/>
                <a:gd name="T58" fmla="*/ 34 w 850"/>
                <a:gd name="T59" fmla="*/ 596 h 852"/>
                <a:gd name="T60" fmla="*/ 16 w 850"/>
                <a:gd name="T61" fmla="*/ 542 h 852"/>
                <a:gd name="T62" fmla="*/ 3 w 850"/>
                <a:gd name="T63" fmla="*/ 486 h 852"/>
                <a:gd name="T64" fmla="*/ 0 w 850"/>
                <a:gd name="T65" fmla="*/ 425 h 852"/>
                <a:gd name="T66" fmla="*/ 5 w 850"/>
                <a:gd name="T67" fmla="*/ 358 h 852"/>
                <a:gd name="T68" fmla="*/ 21 w 850"/>
                <a:gd name="T69" fmla="*/ 292 h 852"/>
                <a:gd name="T70" fmla="*/ 46 w 850"/>
                <a:gd name="T71" fmla="*/ 231 h 852"/>
                <a:gd name="T72" fmla="*/ 82 w 850"/>
                <a:gd name="T73" fmla="*/ 174 h 852"/>
                <a:gd name="T74" fmla="*/ 124 w 850"/>
                <a:gd name="T75" fmla="*/ 125 h 852"/>
                <a:gd name="T76" fmla="*/ 174 w 850"/>
                <a:gd name="T77" fmla="*/ 82 h 852"/>
                <a:gd name="T78" fmla="*/ 229 w 850"/>
                <a:gd name="T79" fmla="*/ 48 h 852"/>
                <a:gd name="T80" fmla="*/ 290 w 850"/>
                <a:gd name="T81" fmla="*/ 21 h 852"/>
                <a:gd name="T82" fmla="*/ 355 w 850"/>
                <a:gd name="T83" fmla="*/ 5 h 852"/>
                <a:gd name="T84" fmla="*/ 425 w 850"/>
                <a:gd name="T85"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852">
                  <a:moveTo>
                    <a:pt x="425" y="0"/>
                  </a:moveTo>
                  <a:lnTo>
                    <a:pt x="494" y="5"/>
                  </a:lnTo>
                  <a:lnTo>
                    <a:pt x="558" y="21"/>
                  </a:lnTo>
                  <a:lnTo>
                    <a:pt x="620" y="48"/>
                  </a:lnTo>
                  <a:lnTo>
                    <a:pt x="675" y="82"/>
                  </a:lnTo>
                  <a:lnTo>
                    <a:pt x="725" y="125"/>
                  </a:lnTo>
                  <a:lnTo>
                    <a:pt x="768" y="174"/>
                  </a:lnTo>
                  <a:lnTo>
                    <a:pt x="802" y="231"/>
                  </a:lnTo>
                  <a:lnTo>
                    <a:pt x="828" y="292"/>
                  </a:lnTo>
                  <a:lnTo>
                    <a:pt x="844" y="358"/>
                  </a:lnTo>
                  <a:lnTo>
                    <a:pt x="850" y="425"/>
                  </a:lnTo>
                  <a:lnTo>
                    <a:pt x="844" y="494"/>
                  </a:lnTo>
                  <a:lnTo>
                    <a:pt x="828" y="558"/>
                  </a:lnTo>
                  <a:lnTo>
                    <a:pt x="803" y="617"/>
                  </a:lnTo>
                  <a:lnTo>
                    <a:pt x="771" y="672"/>
                  </a:lnTo>
                  <a:lnTo>
                    <a:pt x="731" y="722"/>
                  </a:lnTo>
                  <a:lnTo>
                    <a:pt x="690" y="759"/>
                  </a:lnTo>
                  <a:lnTo>
                    <a:pt x="643" y="791"/>
                  </a:lnTo>
                  <a:lnTo>
                    <a:pt x="594" y="816"/>
                  </a:lnTo>
                  <a:lnTo>
                    <a:pt x="540" y="836"/>
                  </a:lnTo>
                  <a:lnTo>
                    <a:pt x="483" y="848"/>
                  </a:lnTo>
                  <a:lnTo>
                    <a:pt x="425" y="852"/>
                  </a:lnTo>
                  <a:lnTo>
                    <a:pt x="359" y="847"/>
                  </a:lnTo>
                  <a:lnTo>
                    <a:pt x="295" y="832"/>
                  </a:lnTo>
                  <a:lnTo>
                    <a:pt x="236" y="807"/>
                  </a:lnTo>
                  <a:lnTo>
                    <a:pt x="183" y="775"/>
                  </a:lnTo>
                  <a:lnTo>
                    <a:pt x="135" y="736"/>
                  </a:lnTo>
                  <a:lnTo>
                    <a:pt x="92" y="692"/>
                  </a:lnTo>
                  <a:lnTo>
                    <a:pt x="60" y="646"/>
                  </a:lnTo>
                  <a:lnTo>
                    <a:pt x="34" y="596"/>
                  </a:lnTo>
                  <a:lnTo>
                    <a:pt x="16" y="542"/>
                  </a:lnTo>
                  <a:lnTo>
                    <a:pt x="3" y="486"/>
                  </a:lnTo>
                  <a:lnTo>
                    <a:pt x="0" y="425"/>
                  </a:lnTo>
                  <a:lnTo>
                    <a:pt x="5" y="358"/>
                  </a:lnTo>
                  <a:lnTo>
                    <a:pt x="21" y="292"/>
                  </a:lnTo>
                  <a:lnTo>
                    <a:pt x="46" y="231"/>
                  </a:lnTo>
                  <a:lnTo>
                    <a:pt x="82" y="174"/>
                  </a:lnTo>
                  <a:lnTo>
                    <a:pt x="124" y="125"/>
                  </a:lnTo>
                  <a:lnTo>
                    <a:pt x="174" y="82"/>
                  </a:lnTo>
                  <a:lnTo>
                    <a:pt x="229" y="48"/>
                  </a:lnTo>
                  <a:lnTo>
                    <a:pt x="290" y="21"/>
                  </a:lnTo>
                  <a:lnTo>
                    <a:pt x="355" y="5"/>
                  </a:lnTo>
                  <a:lnTo>
                    <a:pt x="425"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sp>
          <p:nvSpPr>
            <p:cNvPr id="169" name="Freeform 128"/>
            <p:cNvSpPr>
              <a:spLocks/>
            </p:cNvSpPr>
            <p:nvPr/>
          </p:nvSpPr>
          <p:spPr bwMode="auto">
            <a:xfrm>
              <a:off x="10395" y="481"/>
              <a:ext cx="459" cy="459"/>
            </a:xfrm>
            <a:custGeom>
              <a:avLst/>
              <a:gdLst>
                <a:gd name="T0" fmla="*/ 460 w 919"/>
                <a:gd name="T1" fmla="*/ 0 h 917"/>
                <a:gd name="T2" fmla="*/ 528 w 919"/>
                <a:gd name="T3" fmla="*/ 5 h 917"/>
                <a:gd name="T4" fmla="*/ 592 w 919"/>
                <a:gd name="T5" fmla="*/ 19 h 917"/>
                <a:gd name="T6" fmla="*/ 652 w 919"/>
                <a:gd name="T7" fmla="*/ 43 h 917"/>
                <a:gd name="T8" fmla="*/ 709 w 919"/>
                <a:gd name="T9" fmla="*/ 75 h 917"/>
                <a:gd name="T10" fmla="*/ 761 w 919"/>
                <a:gd name="T11" fmla="*/ 112 h 917"/>
                <a:gd name="T12" fmla="*/ 805 w 919"/>
                <a:gd name="T13" fmla="*/ 158 h 917"/>
                <a:gd name="T14" fmla="*/ 844 w 919"/>
                <a:gd name="T15" fmla="*/ 210 h 917"/>
                <a:gd name="T16" fmla="*/ 876 w 919"/>
                <a:gd name="T17" fmla="*/ 265 h 917"/>
                <a:gd name="T18" fmla="*/ 899 w 919"/>
                <a:gd name="T19" fmla="*/ 327 h 917"/>
                <a:gd name="T20" fmla="*/ 914 w 919"/>
                <a:gd name="T21" fmla="*/ 391 h 917"/>
                <a:gd name="T22" fmla="*/ 919 w 919"/>
                <a:gd name="T23" fmla="*/ 459 h 917"/>
                <a:gd name="T24" fmla="*/ 914 w 919"/>
                <a:gd name="T25" fmla="*/ 526 h 917"/>
                <a:gd name="T26" fmla="*/ 899 w 919"/>
                <a:gd name="T27" fmla="*/ 592 h 917"/>
                <a:gd name="T28" fmla="*/ 876 w 919"/>
                <a:gd name="T29" fmla="*/ 652 h 917"/>
                <a:gd name="T30" fmla="*/ 844 w 919"/>
                <a:gd name="T31" fmla="*/ 709 h 917"/>
                <a:gd name="T32" fmla="*/ 805 w 919"/>
                <a:gd name="T33" fmla="*/ 761 h 917"/>
                <a:gd name="T34" fmla="*/ 761 w 919"/>
                <a:gd name="T35" fmla="*/ 805 h 917"/>
                <a:gd name="T36" fmla="*/ 709 w 919"/>
                <a:gd name="T37" fmla="*/ 844 h 917"/>
                <a:gd name="T38" fmla="*/ 652 w 919"/>
                <a:gd name="T39" fmla="*/ 875 h 917"/>
                <a:gd name="T40" fmla="*/ 592 w 919"/>
                <a:gd name="T41" fmla="*/ 898 h 917"/>
                <a:gd name="T42" fmla="*/ 526 w 919"/>
                <a:gd name="T43" fmla="*/ 914 h 917"/>
                <a:gd name="T44" fmla="*/ 460 w 919"/>
                <a:gd name="T45" fmla="*/ 917 h 917"/>
                <a:gd name="T46" fmla="*/ 391 w 919"/>
                <a:gd name="T47" fmla="*/ 914 h 917"/>
                <a:gd name="T48" fmla="*/ 327 w 919"/>
                <a:gd name="T49" fmla="*/ 898 h 917"/>
                <a:gd name="T50" fmla="*/ 266 w 919"/>
                <a:gd name="T51" fmla="*/ 875 h 917"/>
                <a:gd name="T52" fmla="*/ 209 w 919"/>
                <a:gd name="T53" fmla="*/ 844 h 917"/>
                <a:gd name="T54" fmla="*/ 158 w 919"/>
                <a:gd name="T55" fmla="*/ 805 h 917"/>
                <a:gd name="T56" fmla="*/ 113 w 919"/>
                <a:gd name="T57" fmla="*/ 761 h 917"/>
                <a:gd name="T58" fmla="*/ 74 w 919"/>
                <a:gd name="T59" fmla="*/ 709 h 917"/>
                <a:gd name="T60" fmla="*/ 42 w 919"/>
                <a:gd name="T61" fmla="*/ 652 h 917"/>
                <a:gd name="T62" fmla="*/ 19 w 919"/>
                <a:gd name="T63" fmla="*/ 592 h 917"/>
                <a:gd name="T64" fmla="*/ 5 w 919"/>
                <a:gd name="T65" fmla="*/ 526 h 917"/>
                <a:gd name="T66" fmla="*/ 0 w 919"/>
                <a:gd name="T67" fmla="*/ 459 h 917"/>
                <a:gd name="T68" fmla="*/ 5 w 919"/>
                <a:gd name="T69" fmla="*/ 391 h 917"/>
                <a:gd name="T70" fmla="*/ 19 w 919"/>
                <a:gd name="T71" fmla="*/ 327 h 917"/>
                <a:gd name="T72" fmla="*/ 42 w 919"/>
                <a:gd name="T73" fmla="*/ 265 h 917"/>
                <a:gd name="T74" fmla="*/ 74 w 919"/>
                <a:gd name="T75" fmla="*/ 210 h 917"/>
                <a:gd name="T76" fmla="*/ 113 w 919"/>
                <a:gd name="T77" fmla="*/ 158 h 917"/>
                <a:gd name="T78" fmla="*/ 158 w 919"/>
                <a:gd name="T79" fmla="*/ 112 h 917"/>
                <a:gd name="T80" fmla="*/ 209 w 919"/>
                <a:gd name="T81" fmla="*/ 75 h 917"/>
                <a:gd name="T82" fmla="*/ 266 w 919"/>
                <a:gd name="T83" fmla="*/ 43 h 917"/>
                <a:gd name="T84" fmla="*/ 327 w 919"/>
                <a:gd name="T85" fmla="*/ 19 h 917"/>
                <a:gd name="T86" fmla="*/ 391 w 919"/>
                <a:gd name="T87" fmla="*/ 5 h 917"/>
                <a:gd name="T88" fmla="*/ 460 w 919"/>
                <a:gd name="T89" fmla="*/ 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9" h="917">
                  <a:moveTo>
                    <a:pt x="460" y="0"/>
                  </a:moveTo>
                  <a:lnTo>
                    <a:pt x="528" y="5"/>
                  </a:lnTo>
                  <a:lnTo>
                    <a:pt x="592" y="19"/>
                  </a:lnTo>
                  <a:lnTo>
                    <a:pt x="652" y="43"/>
                  </a:lnTo>
                  <a:lnTo>
                    <a:pt x="709" y="75"/>
                  </a:lnTo>
                  <a:lnTo>
                    <a:pt x="761" y="112"/>
                  </a:lnTo>
                  <a:lnTo>
                    <a:pt x="805" y="158"/>
                  </a:lnTo>
                  <a:lnTo>
                    <a:pt x="844" y="210"/>
                  </a:lnTo>
                  <a:lnTo>
                    <a:pt x="876" y="265"/>
                  </a:lnTo>
                  <a:lnTo>
                    <a:pt x="899" y="327"/>
                  </a:lnTo>
                  <a:lnTo>
                    <a:pt x="914" y="391"/>
                  </a:lnTo>
                  <a:lnTo>
                    <a:pt x="919" y="459"/>
                  </a:lnTo>
                  <a:lnTo>
                    <a:pt x="914" y="526"/>
                  </a:lnTo>
                  <a:lnTo>
                    <a:pt x="899" y="592"/>
                  </a:lnTo>
                  <a:lnTo>
                    <a:pt x="876" y="652"/>
                  </a:lnTo>
                  <a:lnTo>
                    <a:pt x="844" y="709"/>
                  </a:lnTo>
                  <a:lnTo>
                    <a:pt x="805" y="761"/>
                  </a:lnTo>
                  <a:lnTo>
                    <a:pt x="761" y="805"/>
                  </a:lnTo>
                  <a:lnTo>
                    <a:pt x="709" y="844"/>
                  </a:lnTo>
                  <a:lnTo>
                    <a:pt x="652" y="875"/>
                  </a:lnTo>
                  <a:lnTo>
                    <a:pt x="592" y="898"/>
                  </a:lnTo>
                  <a:lnTo>
                    <a:pt x="526" y="914"/>
                  </a:lnTo>
                  <a:lnTo>
                    <a:pt x="460" y="917"/>
                  </a:lnTo>
                  <a:lnTo>
                    <a:pt x="391" y="914"/>
                  </a:lnTo>
                  <a:lnTo>
                    <a:pt x="327" y="898"/>
                  </a:lnTo>
                  <a:lnTo>
                    <a:pt x="266" y="875"/>
                  </a:lnTo>
                  <a:lnTo>
                    <a:pt x="209" y="844"/>
                  </a:lnTo>
                  <a:lnTo>
                    <a:pt x="158" y="805"/>
                  </a:lnTo>
                  <a:lnTo>
                    <a:pt x="113" y="761"/>
                  </a:lnTo>
                  <a:lnTo>
                    <a:pt x="74" y="709"/>
                  </a:lnTo>
                  <a:lnTo>
                    <a:pt x="42" y="652"/>
                  </a:lnTo>
                  <a:lnTo>
                    <a:pt x="19" y="592"/>
                  </a:lnTo>
                  <a:lnTo>
                    <a:pt x="5" y="526"/>
                  </a:lnTo>
                  <a:lnTo>
                    <a:pt x="0" y="459"/>
                  </a:lnTo>
                  <a:lnTo>
                    <a:pt x="5" y="391"/>
                  </a:lnTo>
                  <a:lnTo>
                    <a:pt x="19" y="327"/>
                  </a:lnTo>
                  <a:lnTo>
                    <a:pt x="42" y="265"/>
                  </a:lnTo>
                  <a:lnTo>
                    <a:pt x="74" y="210"/>
                  </a:lnTo>
                  <a:lnTo>
                    <a:pt x="113" y="158"/>
                  </a:lnTo>
                  <a:lnTo>
                    <a:pt x="158" y="112"/>
                  </a:lnTo>
                  <a:lnTo>
                    <a:pt x="209" y="75"/>
                  </a:lnTo>
                  <a:lnTo>
                    <a:pt x="266" y="43"/>
                  </a:lnTo>
                  <a:lnTo>
                    <a:pt x="327" y="19"/>
                  </a:lnTo>
                  <a:lnTo>
                    <a:pt x="391" y="5"/>
                  </a:lnTo>
                  <a:lnTo>
                    <a:pt x="460" y="0"/>
                  </a:lnTo>
                  <a:close/>
                </a:path>
              </a:pathLst>
            </a:custGeom>
            <a:grpFill/>
            <a:ln w="0">
              <a:noFill/>
              <a:prstDash val="solid"/>
              <a:round/>
              <a:headEnd/>
              <a:tailEnd/>
            </a:ln>
          </p:spPr>
          <p:txBody>
            <a:bodyPr vert="horz" wrap="square" lIns="91441" tIns="45720" rIns="91441" bIns="45720" numCol="1" anchor="t" anchorCtr="0" compatLnSpc="1">
              <a:prstTxWarp prst="textNoShape">
                <a:avLst/>
              </a:prstTxWarp>
            </a:bodyPr>
            <a:lstStyle/>
            <a:p>
              <a:endParaRPr lang="en-GB" sz="1800"/>
            </a:p>
          </p:txBody>
        </p:sp>
      </p:grpSp>
      <p:grpSp>
        <p:nvGrpSpPr>
          <p:cNvPr id="175" name="Group 14"/>
          <p:cNvGrpSpPr>
            <a:grpSpLocks noChangeAspect="1"/>
          </p:cNvGrpSpPr>
          <p:nvPr/>
        </p:nvGrpSpPr>
        <p:grpSpPr bwMode="auto">
          <a:xfrm>
            <a:off x="7588799" y="8023400"/>
            <a:ext cx="502754" cy="535993"/>
            <a:chOff x="6569" y="4112"/>
            <a:chExt cx="605" cy="645"/>
          </a:xfrm>
          <a:solidFill>
            <a:srgbClr val="AA0061"/>
          </a:solidFill>
        </p:grpSpPr>
        <p:sp>
          <p:nvSpPr>
            <p:cNvPr id="178" name="Freeform 15"/>
            <p:cNvSpPr>
              <a:spLocks/>
            </p:cNvSpPr>
            <p:nvPr/>
          </p:nvSpPr>
          <p:spPr bwMode="auto">
            <a:xfrm>
              <a:off x="6893" y="4236"/>
              <a:ext cx="281" cy="521"/>
            </a:xfrm>
            <a:custGeom>
              <a:avLst/>
              <a:gdLst>
                <a:gd name="T0" fmla="*/ 83 w 104"/>
                <a:gd name="T1" fmla="*/ 24 h 193"/>
                <a:gd name="T2" fmla="*/ 75 w 104"/>
                <a:gd name="T3" fmla="*/ 63 h 193"/>
                <a:gd name="T4" fmla="*/ 80 w 104"/>
                <a:gd name="T5" fmla="*/ 66 h 193"/>
                <a:gd name="T6" fmla="*/ 83 w 104"/>
                <a:gd name="T7" fmla="*/ 97 h 193"/>
                <a:gd name="T8" fmla="*/ 47 w 104"/>
                <a:gd name="T9" fmla="*/ 139 h 193"/>
                <a:gd name="T10" fmla="*/ 46 w 104"/>
                <a:gd name="T11" fmla="*/ 139 h 193"/>
                <a:gd name="T12" fmla="*/ 46 w 104"/>
                <a:gd name="T13" fmla="*/ 139 h 193"/>
                <a:gd name="T14" fmla="*/ 76 w 104"/>
                <a:gd name="T15" fmla="*/ 94 h 193"/>
                <a:gd name="T16" fmla="*/ 74 w 104"/>
                <a:gd name="T17" fmla="*/ 72 h 193"/>
                <a:gd name="T18" fmla="*/ 60 w 104"/>
                <a:gd name="T19" fmla="*/ 77 h 193"/>
                <a:gd name="T20" fmla="*/ 18 w 104"/>
                <a:gd name="T21" fmla="*/ 130 h 193"/>
                <a:gd name="T22" fmla="*/ 0 w 104"/>
                <a:gd name="T23" fmla="*/ 175 h 193"/>
                <a:gd name="T24" fmla="*/ 1 w 104"/>
                <a:gd name="T25" fmla="*/ 193 h 193"/>
                <a:gd name="T26" fmla="*/ 55 w 104"/>
                <a:gd name="T27" fmla="*/ 193 h 193"/>
                <a:gd name="T28" fmla="*/ 60 w 104"/>
                <a:gd name="T29" fmla="*/ 167 h 193"/>
                <a:gd name="T30" fmla="*/ 64 w 104"/>
                <a:gd name="T31" fmla="*/ 157 h 193"/>
                <a:gd name="T32" fmla="*/ 94 w 104"/>
                <a:gd name="T33" fmla="*/ 127 h 193"/>
                <a:gd name="T34" fmla="*/ 104 w 104"/>
                <a:gd name="T35" fmla="*/ 102 h 193"/>
                <a:gd name="T36" fmla="*/ 104 w 104"/>
                <a:gd name="T37" fmla="*/ 6 h 193"/>
                <a:gd name="T38" fmla="*/ 83 w 104"/>
                <a:gd name="T39" fmla="*/ 2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93">
                  <a:moveTo>
                    <a:pt x="83" y="24"/>
                  </a:moveTo>
                  <a:cubicBezTo>
                    <a:pt x="80" y="35"/>
                    <a:pt x="77" y="51"/>
                    <a:pt x="75" y="63"/>
                  </a:cubicBezTo>
                  <a:cubicBezTo>
                    <a:pt x="77" y="64"/>
                    <a:pt x="79" y="65"/>
                    <a:pt x="80" y="66"/>
                  </a:cubicBezTo>
                  <a:cubicBezTo>
                    <a:pt x="89" y="73"/>
                    <a:pt x="90" y="85"/>
                    <a:pt x="83" y="97"/>
                  </a:cubicBezTo>
                  <a:cubicBezTo>
                    <a:pt x="68" y="124"/>
                    <a:pt x="51" y="136"/>
                    <a:pt x="47" y="139"/>
                  </a:cubicBezTo>
                  <a:cubicBezTo>
                    <a:pt x="46" y="140"/>
                    <a:pt x="46" y="139"/>
                    <a:pt x="46" y="139"/>
                  </a:cubicBezTo>
                  <a:cubicBezTo>
                    <a:pt x="46" y="139"/>
                    <a:pt x="46" y="139"/>
                    <a:pt x="46" y="139"/>
                  </a:cubicBezTo>
                  <a:cubicBezTo>
                    <a:pt x="61" y="122"/>
                    <a:pt x="69" y="110"/>
                    <a:pt x="76" y="94"/>
                  </a:cubicBezTo>
                  <a:cubicBezTo>
                    <a:pt x="81" y="82"/>
                    <a:pt x="78" y="74"/>
                    <a:pt x="74" y="72"/>
                  </a:cubicBezTo>
                  <a:cubicBezTo>
                    <a:pt x="69" y="69"/>
                    <a:pt x="65" y="71"/>
                    <a:pt x="60" y="77"/>
                  </a:cubicBezTo>
                  <a:cubicBezTo>
                    <a:pt x="45" y="100"/>
                    <a:pt x="33" y="112"/>
                    <a:pt x="18" y="130"/>
                  </a:cubicBezTo>
                  <a:cubicBezTo>
                    <a:pt x="7" y="143"/>
                    <a:pt x="0" y="159"/>
                    <a:pt x="0" y="175"/>
                  </a:cubicBezTo>
                  <a:cubicBezTo>
                    <a:pt x="0" y="185"/>
                    <a:pt x="1" y="190"/>
                    <a:pt x="1" y="193"/>
                  </a:cubicBezTo>
                  <a:cubicBezTo>
                    <a:pt x="55" y="193"/>
                    <a:pt x="55" y="193"/>
                    <a:pt x="55" y="193"/>
                  </a:cubicBezTo>
                  <a:cubicBezTo>
                    <a:pt x="60" y="167"/>
                    <a:pt x="60" y="167"/>
                    <a:pt x="60" y="167"/>
                  </a:cubicBezTo>
                  <a:cubicBezTo>
                    <a:pt x="60" y="163"/>
                    <a:pt x="62" y="160"/>
                    <a:pt x="64" y="157"/>
                  </a:cubicBezTo>
                  <a:cubicBezTo>
                    <a:pt x="94" y="127"/>
                    <a:pt x="94" y="127"/>
                    <a:pt x="94" y="127"/>
                  </a:cubicBezTo>
                  <a:cubicBezTo>
                    <a:pt x="100" y="120"/>
                    <a:pt x="104" y="111"/>
                    <a:pt x="104" y="102"/>
                  </a:cubicBezTo>
                  <a:cubicBezTo>
                    <a:pt x="104" y="6"/>
                    <a:pt x="104" y="6"/>
                    <a:pt x="104" y="6"/>
                  </a:cubicBezTo>
                  <a:cubicBezTo>
                    <a:pt x="104" y="6"/>
                    <a:pt x="88" y="0"/>
                    <a:pt x="8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sp>
          <p:nvSpPr>
            <p:cNvPr id="179" name="Freeform 16"/>
            <p:cNvSpPr>
              <a:spLocks/>
            </p:cNvSpPr>
            <p:nvPr/>
          </p:nvSpPr>
          <p:spPr bwMode="auto">
            <a:xfrm>
              <a:off x="6569" y="4236"/>
              <a:ext cx="281" cy="521"/>
            </a:xfrm>
            <a:custGeom>
              <a:avLst/>
              <a:gdLst>
                <a:gd name="T0" fmla="*/ 44 w 104"/>
                <a:gd name="T1" fmla="*/ 77 h 193"/>
                <a:gd name="T2" fmla="*/ 31 w 104"/>
                <a:gd name="T3" fmla="*/ 72 h 193"/>
                <a:gd name="T4" fmla="*/ 28 w 104"/>
                <a:gd name="T5" fmla="*/ 94 h 193"/>
                <a:gd name="T6" fmla="*/ 58 w 104"/>
                <a:gd name="T7" fmla="*/ 139 h 193"/>
                <a:gd name="T8" fmla="*/ 58 w 104"/>
                <a:gd name="T9" fmla="*/ 139 h 193"/>
                <a:gd name="T10" fmla="*/ 57 w 104"/>
                <a:gd name="T11" fmla="*/ 139 h 193"/>
                <a:gd name="T12" fmla="*/ 21 w 104"/>
                <a:gd name="T13" fmla="*/ 97 h 193"/>
                <a:gd name="T14" fmla="*/ 24 w 104"/>
                <a:gd name="T15" fmla="*/ 66 h 193"/>
                <a:gd name="T16" fmla="*/ 29 w 104"/>
                <a:gd name="T17" fmla="*/ 63 h 193"/>
                <a:gd name="T18" fmla="*/ 21 w 104"/>
                <a:gd name="T19" fmla="*/ 24 h 193"/>
                <a:gd name="T20" fmla="*/ 0 w 104"/>
                <a:gd name="T21" fmla="*/ 6 h 193"/>
                <a:gd name="T22" fmla="*/ 0 w 104"/>
                <a:gd name="T23" fmla="*/ 102 h 193"/>
                <a:gd name="T24" fmla="*/ 10 w 104"/>
                <a:gd name="T25" fmla="*/ 127 h 193"/>
                <a:gd name="T26" fmla="*/ 40 w 104"/>
                <a:gd name="T27" fmla="*/ 157 h 193"/>
                <a:gd name="T28" fmla="*/ 44 w 104"/>
                <a:gd name="T29" fmla="*/ 167 h 193"/>
                <a:gd name="T30" fmla="*/ 49 w 104"/>
                <a:gd name="T31" fmla="*/ 193 h 193"/>
                <a:gd name="T32" fmla="*/ 103 w 104"/>
                <a:gd name="T33" fmla="*/ 193 h 193"/>
                <a:gd name="T34" fmla="*/ 104 w 104"/>
                <a:gd name="T35" fmla="*/ 175 h 193"/>
                <a:gd name="T36" fmla="*/ 86 w 104"/>
                <a:gd name="T37" fmla="*/ 130 h 193"/>
                <a:gd name="T38" fmla="*/ 44 w 104"/>
                <a:gd name="T39" fmla="*/ 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93">
                  <a:moveTo>
                    <a:pt x="44" y="77"/>
                  </a:moveTo>
                  <a:cubicBezTo>
                    <a:pt x="39" y="71"/>
                    <a:pt x="35" y="69"/>
                    <a:pt x="31" y="72"/>
                  </a:cubicBezTo>
                  <a:cubicBezTo>
                    <a:pt x="26" y="74"/>
                    <a:pt x="23" y="82"/>
                    <a:pt x="28" y="94"/>
                  </a:cubicBezTo>
                  <a:cubicBezTo>
                    <a:pt x="35" y="110"/>
                    <a:pt x="43" y="122"/>
                    <a:pt x="58" y="139"/>
                  </a:cubicBezTo>
                  <a:cubicBezTo>
                    <a:pt x="58" y="139"/>
                    <a:pt x="58" y="139"/>
                    <a:pt x="58" y="139"/>
                  </a:cubicBezTo>
                  <a:cubicBezTo>
                    <a:pt x="58" y="139"/>
                    <a:pt x="58" y="140"/>
                    <a:pt x="57" y="139"/>
                  </a:cubicBezTo>
                  <a:cubicBezTo>
                    <a:pt x="53" y="136"/>
                    <a:pt x="36" y="124"/>
                    <a:pt x="21" y="97"/>
                  </a:cubicBezTo>
                  <a:cubicBezTo>
                    <a:pt x="14" y="85"/>
                    <a:pt x="15" y="73"/>
                    <a:pt x="24" y="66"/>
                  </a:cubicBezTo>
                  <a:cubicBezTo>
                    <a:pt x="25" y="65"/>
                    <a:pt x="27" y="64"/>
                    <a:pt x="29" y="63"/>
                  </a:cubicBezTo>
                  <a:cubicBezTo>
                    <a:pt x="27" y="51"/>
                    <a:pt x="24" y="35"/>
                    <a:pt x="21" y="24"/>
                  </a:cubicBezTo>
                  <a:cubicBezTo>
                    <a:pt x="16" y="0"/>
                    <a:pt x="0" y="6"/>
                    <a:pt x="0" y="6"/>
                  </a:cubicBezTo>
                  <a:cubicBezTo>
                    <a:pt x="0" y="102"/>
                    <a:pt x="0" y="102"/>
                    <a:pt x="0" y="102"/>
                  </a:cubicBezTo>
                  <a:cubicBezTo>
                    <a:pt x="0" y="111"/>
                    <a:pt x="4" y="120"/>
                    <a:pt x="10" y="127"/>
                  </a:cubicBezTo>
                  <a:cubicBezTo>
                    <a:pt x="40" y="157"/>
                    <a:pt x="40" y="157"/>
                    <a:pt x="40" y="157"/>
                  </a:cubicBezTo>
                  <a:cubicBezTo>
                    <a:pt x="42" y="160"/>
                    <a:pt x="44" y="163"/>
                    <a:pt x="44" y="167"/>
                  </a:cubicBezTo>
                  <a:cubicBezTo>
                    <a:pt x="49" y="193"/>
                    <a:pt x="49" y="193"/>
                    <a:pt x="49" y="193"/>
                  </a:cubicBezTo>
                  <a:cubicBezTo>
                    <a:pt x="103" y="193"/>
                    <a:pt x="103" y="193"/>
                    <a:pt x="103" y="193"/>
                  </a:cubicBezTo>
                  <a:cubicBezTo>
                    <a:pt x="103" y="190"/>
                    <a:pt x="104" y="185"/>
                    <a:pt x="104" y="175"/>
                  </a:cubicBezTo>
                  <a:cubicBezTo>
                    <a:pt x="104" y="159"/>
                    <a:pt x="97" y="143"/>
                    <a:pt x="86" y="130"/>
                  </a:cubicBezTo>
                  <a:cubicBezTo>
                    <a:pt x="71" y="112"/>
                    <a:pt x="59" y="100"/>
                    <a:pt x="4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sp>
          <p:nvSpPr>
            <p:cNvPr id="180" name="Freeform 17"/>
            <p:cNvSpPr>
              <a:spLocks noEditPoints="1"/>
            </p:cNvSpPr>
            <p:nvPr/>
          </p:nvSpPr>
          <p:spPr bwMode="auto">
            <a:xfrm>
              <a:off x="6688" y="4112"/>
              <a:ext cx="367" cy="353"/>
            </a:xfrm>
            <a:custGeom>
              <a:avLst/>
              <a:gdLst>
                <a:gd name="T0" fmla="*/ 120 w 136"/>
                <a:gd name="T1" fmla="*/ 131 h 131"/>
                <a:gd name="T2" fmla="*/ 120 w 136"/>
                <a:gd name="T3" fmla="*/ 71 h 131"/>
                <a:gd name="T4" fmla="*/ 132 w 136"/>
                <a:gd name="T5" fmla="*/ 71 h 131"/>
                <a:gd name="T6" fmla="*/ 136 w 136"/>
                <a:gd name="T7" fmla="*/ 67 h 131"/>
                <a:gd name="T8" fmla="*/ 136 w 136"/>
                <a:gd name="T9" fmla="*/ 63 h 131"/>
                <a:gd name="T10" fmla="*/ 133 w 136"/>
                <a:gd name="T11" fmla="*/ 57 h 131"/>
                <a:gd name="T12" fmla="*/ 71 w 136"/>
                <a:gd name="T13" fmla="*/ 1 h 131"/>
                <a:gd name="T14" fmla="*/ 65 w 136"/>
                <a:gd name="T15" fmla="*/ 1 h 131"/>
                <a:gd name="T16" fmla="*/ 3 w 136"/>
                <a:gd name="T17" fmla="*/ 57 h 131"/>
                <a:gd name="T18" fmla="*/ 0 w 136"/>
                <a:gd name="T19" fmla="*/ 63 h 131"/>
                <a:gd name="T20" fmla="*/ 0 w 136"/>
                <a:gd name="T21" fmla="*/ 67 h 131"/>
                <a:gd name="T22" fmla="*/ 4 w 136"/>
                <a:gd name="T23" fmla="*/ 71 h 131"/>
                <a:gd name="T24" fmla="*/ 16 w 136"/>
                <a:gd name="T25" fmla="*/ 71 h 131"/>
                <a:gd name="T26" fmla="*/ 16 w 136"/>
                <a:gd name="T27" fmla="*/ 131 h 131"/>
                <a:gd name="T28" fmla="*/ 32 w 136"/>
                <a:gd name="T29" fmla="*/ 131 h 131"/>
                <a:gd name="T30" fmla="*/ 32 w 136"/>
                <a:gd name="T31" fmla="*/ 83 h 131"/>
                <a:gd name="T32" fmla="*/ 64 w 136"/>
                <a:gd name="T33" fmla="*/ 83 h 131"/>
                <a:gd name="T34" fmla="*/ 64 w 136"/>
                <a:gd name="T35" fmla="*/ 131 h 131"/>
                <a:gd name="T36" fmla="*/ 120 w 136"/>
                <a:gd name="T37" fmla="*/ 131 h 131"/>
                <a:gd name="T38" fmla="*/ 80 w 136"/>
                <a:gd name="T39" fmla="*/ 83 h 131"/>
                <a:gd name="T40" fmla="*/ 104 w 136"/>
                <a:gd name="T41" fmla="*/ 83 h 131"/>
                <a:gd name="T42" fmla="*/ 104 w 136"/>
                <a:gd name="T43" fmla="*/ 107 h 131"/>
                <a:gd name="T44" fmla="*/ 80 w 136"/>
                <a:gd name="T45" fmla="*/ 107 h 131"/>
                <a:gd name="T46" fmla="*/ 80 w 136"/>
                <a:gd name="T47" fmla="*/ 8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131">
                  <a:moveTo>
                    <a:pt x="120" y="131"/>
                  </a:moveTo>
                  <a:cubicBezTo>
                    <a:pt x="120" y="71"/>
                    <a:pt x="120" y="71"/>
                    <a:pt x="120" y="71"/>
                  </a:cubicBezTo>
                  <a:cubicBezTo>
                    <a:pt x="132" y="71"/>
                    <a:pt x="132" y="71"/>
                    <a:pt x="132" y="71"/>
                  </a:cubicBezTo>
                  <a:cubicBezTo>
                    <a:pt x="134" y="71"/>
                    <a:pt x="136" y="69"/>
                    <a:pt x="136" y="67"/>
                  </a:cubicBezTo>
                  <a:cubicBezTo>
                    <a:pt x="136" y="63"/>
                    <a:pt x="136" y="63"/>
                    <a:pt x="136" y="63"/>
                  </a:cubicBezTo>
                  <a:cubicBezTo>
                    <a:pt x="136" y="60"/>
                    <a:pt x="135" y="58"/>
                    <a:pt x="133" y="57"/>
                  </a:cubicBezTo>
                  <a:cubicBezTo>
                    <a:pt x="71" y="1"/>
                    <a:pt x="71" y="1"/>
                    <a:pt x="71" y="1"/>
                  </a:cubicBezTo>
                  <a:cubicBezTo>
                    <a:pt x="69" y="0"/>
                    <a:pt x="67" y="0"/>
                    <a:pt x="65" y="1"/>
                  </a:cubicBezTo>
                  <a:cubicBezTo>
                    <a:pt x="3" y="57"/>
                    <a:pt x="3" y="57"/>
                    <a:pt x="3" y="57"/>
                  </a:cubicBezTo>
                  <a:cubicBezTo>
                    <a:pt x="1" y="58"/>
                    <a:pt x="0" y="60"/>
                    <a:pt x="0" y="63"/>
                  </a:cubicBezTo>
                  <a:cubicBezTo>
                    <a:pt x="0" y="67"/>
                    <a:pt x="0" y="67"/>
                    <a:pt x="0" y="67"/>
                  </a:cubicBezTo>
                  <a:cubicBezTo>
                    <a:pt x="0" y="69"/>
                    <a:pt x="2" y="71"/>
                    <a:pt x="4" y="71"/>
                  </a:cubicBezTo>
                  <a:cubicBezTo>
                    <a:pt x="16" y="71"/>
                    <a:pt x="16" y="71"/>
                    <a:pt x="16" y="71"/>
                  </a:cubicBezTo>
                  <a:cubicBezTo>
                    <a:pt x="16" y="131"/>
                    <a:pt x="16" y="131"/>
                    <a:pt x="16" y="131"/>
                  </a:cubicBezTo>
                  <a:cubicBezTo>
                    <a:pt x="32" y="131"/>
                    <a:pt x="32" y="131"/>
                    <a:pt x="32" y="131"/>
                  </a:cubicBezTo>
                  <a:cubicBezTo>
                    <a:pt x="32" y="83"/>
                    <a:pt x="32" y="83"/>
                    <a:pt x="32" y="83"/>
                  </a:cubicBezTo>
                  <a:cubicBezTo>
                    <a:pt x="64" y="83"/>
                    <a:pt x="64" y="83"/>
                    <a:pt x="64" y="83"/>
                  </a:cubicBezTo>
                  <a:cubicBezTo>
                    <a:pt x="64" y="131"/>
                    <a:pt x="64" y="131"/>
                    <a:pt x="64" y="131"/>
                  </a:cubicBezTo>
                  <a:lnTo>
                    <a:pt x="120" y="131"/>
                  </a:lnTo>
                  <a:close/>
                  <a:moveTo>
                    <a:pt x="80" y="83"/>
                  </a:moveTo>
                  <a:cubicBezTo>
                    <a:pt x="104" y="83"/>
                    <a:pt x="104" y="83"/>
                    <a:pt x="104" y="83"/>
                  </a:cubicBezTo>
                  <a:cubicBezTo>
                    <a:pt x="104" y="107"/>
                    <a:pt x="104" y="107"/>
                    <a:pt x="104" y="107"/>
                  </a:cubicBezTo>
                  <a:cubicBezTo>
                    <a:pt x="80" y="107"/>
                    <a:pt x="80" y="107"/>
                    <a:pt x="80" y="107"/>
                  </a:cubicBezTo>
                  <a:lnTo>
                    <a:pt x="8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1" tIns="45720" rIns="91441" bIns="45720" numCol="1" anchor="t" anchorCtr="0" compatLnSpc="1">
              <a:prstTxWarp prst="textNoShape">
                <a:avLst/>
              </a:prstTxWarp>
            </a:bodyPr>
            <a:lstStyle/>
            <a:p>
              <a:endParaRPr lang="en-GB" sz="1800"/>
            </a:p>
          </p:txBody>
        </p:sp>
      </p:grpSp>
      <p:sp>
        <p:nvSpPr>
          <p:cNvPr id="132" name="Vrije vorm 131"/>
          <p:cNvSpPr/>
          <p:nvPr/>
        </p:nvSpPr>
        <p:spPr>
          <a:xfrm>
            <a:off x="8166552" y="2892177"/>
            <a:ext cx="1458682" cy="1706045"/>
          </a:xfrm>
          <a:custGeom>
            <a:avLst/>
            <a:gdLst>
              <a:gd name="connsiteX0" fmla="*/ 106499 w 2538247"/>
              <a:gd name="connsiteY0" fmla="*/ 2280871 h 2968683"/>
              <a:gd name="connsiteX1" fmla="*/ 181937 w 2538247"/>
              <a:gd name="connsiteY1" fmla="*/ 2285309 h 2968683"/>
              <a:gd name="connsiteX2" fmla="*/ 213000 w 2538247"/>
              <a:gd name="connsiteY2" fmla="*/ 2347435 h 2968683"/>
              <a:gd name="connsiteX3" fmla="*/ 315062 w 2538247"/>
              <a:gd name="connsiteY3" fmla="*/ 2334122 h 2968683"/>
              <a:gd name="connsiteX4" fmla="*/ 372750 w 2538247"/>
              <a:gd name="connsiteY4" fmla="*/ 2391809 h 2968683"/>
              <a:gd name="connsiteX5" fmla="*/ 448187 w 2538247"/>
              <a:gd name="connsiteY5" fmla="*/ 2382934 h 2968683"/>
              <a:gd name="connsiteX6" fmla="*/ 501437 w 2538247"/>
              <a:gd name="connsiteY6" fmla="*/ 2334122 h 2968683"/>
              <a:gd name="connsiteX7" fmla="*/ 594625 w 2538247"/>
              <a:gd name="connsiteY7" fmla="*/ 2400684 h 2968683"/>
              <a:gd name="connsiteX8" fmla="*/ 425999 w 2538247"/>
              <a:gd name="connsiteY8" fmla="*/ 2538247 h 2968683"/>
              <a:gd name="connsiteX9" fmla="*/ 355000 w 2538247"/>
              <a:gd name="connsiteY9" fmla="*/ 2498309 h 2968683"/>
              <a:gd name="connsiteX10" fmla="*/ 279562 w 2538247"/>
              <a:gd name="connsiteY10" fmla="*/ 2436184 h 2968683"/>
              <a:gd name="connsiteX11" fmla="*/ 204125 w 2538247"/>
              <a:gd name="connsiteY11" fmla="*/ 2427309 h 2968683"/>
              <a:gd name="connsiteX12" fmla="*/ 168625 w 2538247"/>
              <a:gd name="connsiteY12" fmla="*/ 2489434 h 2968683"/>
              <a:gd name="connsiteX13" fmla="*/ 66562 w 2538247"/>
              <a:gd name="connsiteY13" fmla="*/ 2484996 h 2968683"/>
              <a:gd name="connsiteX14" fmla="*/ 0 w 2538247"/>
              <a:gd name="connsiteY14" fmla="*/ 2405122 h 2968683"/>
              <a:gd name="connsiteX15" fmla="*/ 377187 w 2538247"/>
              <a:gd name="connsiteY15" fmla="*/ 1952498 h 2968683"/>
              <a:gd name="connsiteX16" fmla="*/ 448187 w 2538247"/>
              <a:gd name="connsiteY16" fmla="*/ 1996872 h 2968683"/>
              <a:gd name="connsiteX17" fmla="*/ 488124 w 2538247"/>
              <a:gd name="connsiteY17" fmla="*/ 2045685 h 2968683"/>
              <a:gd name="connsiteX18" fmla="*/ 434874 w 2538247"/>
              <a:gd name="connsiteY18" fmla="*/ 2063434 h 2968683"/>
              <a:gd name="connsiteX19" fmla="*/ 355000 w 2538247"/>
              <a:gd name="connsiteY19" fmla="*/ 2023497 h 2968683"/>
              <a:gd name="connsiteX20" fmla="*/ 230749 w 2538247"/>
              <a:gd name="connsiteY20" fmla="*/ 2027935 h 2968683"/>
              <a:gd name="connsiteX21" fmla="*/ 221875 w 2538247"/>
              <a:gd name="connsiteY21" fmla="*/ 1965810 h 2968683"/>
              <a:gd name="connsiteX22" fmla="*/ 403812 w 2538247"/>
              <a:gd name="connsiteY22" fmla="*/ 1823810 h 2968683"/>
              <a:gd name="connsiteX23" fmla="*/ 479249 w 2538247"/>
              <a:gd name="connsiteY23" fmla="*/ 1841560 h 2968683"/>
              <a:gd name="connsiteX24" fmla="*/ 616812 w 2538247"/>
              <a:gd name="connsiteY24" fmla="*/ 1916997 h 2968683"/>
              <a:gd name="connsiteX25" fmla="*/ 625687 w 2538247"/>
              <a:gd name="connsiteY25" fmla="*/ 1983560 h 2968683"/>
              <a:gd name="connsiteX26" fmla="*/ 559124 w 2538247"/>
              <a:gd name="connsiteY26" fmla="*/ 2014622 h 2968683"/>
              <a:gd name="connsiteX27" fmla="*/ 474811 w 2538247"/>
              <a:gd name="connsiteY27" fmla="*/ 1956935 h 2968683"/>
              <a:gd name="connsiteX28" fmla="*/ 417124 w 2538247"/>
              <a:gd name="connsiteY28" fmla="*/ 1899247 h 2968683"/>
              <a:gd name="connsiteX29" fmla="*/ 323937 w 2538247"/>
              <a:gd name="connsiteY29" fmla="*/ 1912560 h 2968683"/>
              <a:gd name="connsiteX30" fmla="*/ 306187 w 2538247"/>
              <a:gd name="connsiteY30" fmla="*/ 1872622 h 2968683"/>
              <a:gd name="connsiteX31" fmla="*/ 1483454 w 2538247"/>
              <a:gd name="connsiteY31" fmla="*/ 1012636 h 2968683"/>
              <a:gd name="connsiteX32" fmla="*/ 1495436 w 2538247"/>
              <a:gd name="connsiteY32" fmla="*/ 1016629 h 2968683"/>
              <a:gd name="connsiteX33" fmla="*/ 1507417 w 2538247"/>
              <a:gd name="connsiteY33" fmla="*/ 1024617 h 2968683"/>
              <a:gd name="connsiteX34" fmla="*/ 1531380 w 2538247"/>
              <a:gd name="connsiteY34" fmla="*/ 1040592 h 2968683"/>
              <a:gd name="connsiteX35" fmla="*/ 1563330 w 2538247"/>
              <a:gd name="connsiteY35" fmla="*/ 1048580 h 2968683"/>
              <a:gd name="connsiteX36" fmla="*/ 1583298 w 2538247"/>
              <a:gd name="connsiteY36" fmla="*/ 1068548 h 2968683"/>
              <a:gd name="connsiteX37" fmla="*/ 1587292 w 2538247"/>
              <a:gd name="connsiteY37" fmla="*/ 1080529 h 2968683"/>
              <a:gd name="connsiteX38" fmla="*/ 1591286 w 2538247"/>
              <a:gd name="connsiteY38" fmla="*/ 1096504 h 2968683"/>
              <a:gd name="connsiteX39" fmla="*/ 1595279 w 2538247"/>
              <a:gd name="connsiteY39" fmla="*/ 1128454 h 2968683"/>
              <a:gd name="connsiteX40" fmla="*/ 1591286 w 2538247"/>
              <a:gd name="connsiteY40" fmla="*/ 1204336 h 2968683"/>
              <a:gd name="connsiteX41" fmla="*/ 1563330 w 2538247"/>
              <a:gd name="connsiteY41" fmla="*/ 1232292 h 2968683"/>
              <a:gd name="connsiteX42" fmla="*/ 1539367 w 2538247"/>
              <a:gd name="connsiteY42" fmla="*/ 1244273 h 2968683"/>
              <a:gd name="connsiteX43" fmla="*/ 1527386 w 2538247"/>
              <a:gd name="connsiteY43" fmla="*/ 1252261 h 2968683"/>
              <a:gd name="connsiteX44" fmla="*/ 1491442 w 2538247"/>
              <a:gd name="connsiteY44" fmla="*/ 1272230 h 2968683"/>
              <a:gd name="connsiteX45" fmla="*/ 1479461 w 2538247"/>
              <a:gd name="connsiteY45" fmla="*/ 1276224 h 2968683"/>
              <a:gd name="connsiteX46" fmla="*/ 1455498 w 2538247"/>
              <a:gd name="connsiteY46" fmla="*/ 1284211 h 2968683"/>
              <a:gd name="connsiteX47" fmla="*/ 1447511 w 2538247"/>
              <a:gd name="connsiteY47" fmla="*/ 1296192 h 2968683"/>
              <a:gd name="connsiteX48" fmla="*/ 1435530 w 2538247"/>
              <a:gd name="connsiteY48" fmla="*/ 1308173 h 2968683"/>
              <a:gd name="connsiteX49" fmla="*/ 1391598 w 2538247"/>
              <a:gd name="connsiteY49" fmla="*/ 1316161 h 2968683"/>
              <a:gd name="connsiteX50" fmla="*/ 1375624 w 2538247"/>
              <a:gd name="connsiteY50" fmla="*/ 1312167 h 2968683"/>
              <a:gd name="connsiteX51" fmla="*/ 1351661 w 2538247"/>
              <a:gd name="connsiteY51" fmla="*/ 1304179 h 2968683"/>
              <a:gd name="connsiteX52" fmla="*/ 1311724 w 2538247"/>
              <a:gd name="connsiteY52" fmla="*/ 1292198 h 2968683"/>
              <a:gd name="connsiteX53" fmla="*/ 1255811 w 2538247"/>
              <a:gd name="connsiteY53" fmla="*/ 1288204 h 2968683"/>
              <a:gd name="connsiteX54" fmla="*/ 1243830 w 2538247"/>
              <a:gd name="connsiteY54" fmla="*/ 1284211 h 2968683"/>
              <a:gd name="connsiteX55" fmla="*/ 1235842 w 2538247"/>
              <a:gd name="connsiteY55" fmla="*/ 1272230 h 2968683"/>
              <a:gd name="connsiteX56" fmla="*/ 1231848 w 2538247"/>
              <a:gd name="connsiteY56" fmla="*/ 1260248 h 2968683"/>
              <a:gd name="connsiteX57" fmla="*/ 1223861 w 2538247"/>
              <a:gd name="connsiteY57" fmla="*/ 1236286 h 2968683"/>
              <a:gd name="connsiteX58" fmla="*/ 1203892 w 2538247"/>
              <a:gd name="connsiteY58" fmla="*/ 1208330 h 2968683"/>
              <a:gd name="connsiteX59" fmla="*/ 1231848 w 2538247"/>
              <a:gd name="connsiteY59" fmla="*/ 1168392 h 2968683"/>
              <a:gd name="connsiteX60" fmla="*/ 1239836 w 2538247"/>
              <a:gd name="connsiteY60" fmla="*/ 1156411 h 2968683"/>
              <a:gd name="connsiteX61" fmla="*/ 1247824 w 2538247"/>
              <a:gd name="connsiteY61" fmla="*/ 1144429 h 2968683"/>
              <a:gd name="connsiteX62" fmla="*/ 1263799 w 2538247"/>
              <a:gd name="connsiteY62" fmla="*/ 1120466 h 2968683"/>
              <a:gd name="connsiteX63" fmla="*/ 1275780 w 2538247"/>
              <a:gd name="connsiteY63" fmla="*/ 1112479 h 2968683"/>
              <a:gd name="connsiteX64" fmla="*/ 1287761 w 2538247"/>
              <a:gd name="connsiteY64" fmla="*/ 1100498 h 2968683"/>
              <a:gd name="connsiteX65" fmla="*/ 1323705 w 2538247"/>
              <a:gd name="connsiteY65" fmla="*/ 1080529 h 2968683"/>
              <a:gd name="connsiteX66" fmla="*/ 1335686 w 2538247"/>
              <a:gd name="connsiteY66" fmla="*/ 1076535 h 2968683"/>
              <a:gd name="connsiteX67" fmla="*/ 1359649 w 2538247"/>
              <a:gd name="connsiteY67" fmla="*/ 1060561 h 2968683"/>
              <a:gd name="connsiteX68" fmla="*/ 1383611 w 2538247"/>
              <a:gd name="connsiteY68" fmla="*/ 1044586 h 2968683"/>
              <a:gd name="connsiteX69" fmla="*/ 1403580 w 2538247"/>
              <a:gd name="connsiteY69" fmla="*/ 1020623 h 2968683"/>
              <a:gd name="connsiteX70" fmla="*/ 1415561 w 2538247"/>
              <a:gd name="connsiteY70" fmla="*/ 1016629 h 2968683"/>
              <a:gd name="connsiteX71" fmla="*/ 1483454 w 2538247"/>
              <a:gd name="connsiteY71" fmla="*/ 1012636 h 2968683"/>
              <a:gd name="connsiteX72" fmla="*/ 976249 w 2538247"/>
              <a:gd name="connsiteY72" fmla="*/ 417124 h 2968683"/>
              <a:gd name="connsiteX73" fmla="*/ 1025062 w 2538247"/>
              <a:gd name="connsiteY73" fmla="*/ 457061 h 2968683"/>
              <a:gd name="connsiteX74" fmla="*/ 1047249 w 2538247"/>
              <a:gd name="connsiteY74" fmla="*/ 536937 h 2968683"/>
              <a:gd name="connsiteX75" fmla="*/ 1002874 w 2538247"/>
              <a:gd name="connsiteY75" fmla="*/ 625686 h 2968683"/>
              <a:gd name="connsiteX76" fmla="*/ 905249 w 2538247"/>
              <a:gd name="connsiteY76" fmla="*/ 625686 h 2968683"/>
              <a:gd name="connsiteX77" fmla="*/ 905249 w 2538247"/>
              <a:gd name="connsiteY77" fmla="*/ 501437 h 2968683"/>
              <a:gd name="connsiteX78" fmla="*/ 1104936 w 2538247"/>
              <a:gd name="connsiteY78" fmla="*/ 257374 h 2968683"/>
              <a:gd name="connsiteX79" fmla="*/ 1158186 w 2538247"/>
              <a:gd name="connsiteY79" fmla="*/ 315062 h 2968683"/>
              <a:gd name="connsiteX80" fmla="*/ 1051687 w 2538247"/>
              <a:gd name="connsiteY80" fmla="*/ 408249 h 2968683"/>
              <a:gd name="connsiteX81" fmla="*/ 985124 w 2538247"/>
              <a:gd name="connsiteY81" fmla="*/ 381624 h 2968683"/>
              <a:gd name="connsiteX82" fmla="*/ 1029499 w 2538247"/>
              <a:gd name="connsiteY82" fmla="*/ 301749 h 2968683"/>
              <a:gd name="connsiteX83" fmla="*/ 1371186 w 2538247"/>
              <a:gd name="connsiteY83" fmla="*/ 79874 h 2968683"/>
              <a:gd name="connsiteX84" fmla="*/ 1411124 w 2538247"/>
              <a:gd name="connsiteY84" fmla="*/ 146437 h 2968683"/>
              <a:gd name="connsiteX85" fmla="*/ 1340123 w 2538247"/>
              <a:gd name="connsiteY85" fmla="*/ 168624 h 2968683"/>
              <a:gd name="connsiteX86" fmla="*/ 1229186 w 2538247"/>
              <a:gd name="connsiteY86" fmla="*/ 244061 h 2968683"/>
              <a:gd name="connsiteX87" fmla="*/ 1158186 w 2538247"/>
              <a:gd name="connsiteY87" fmla="*/ 261811 h 2968683"/>
              <a:gd name="connsiteX88" fmla="*/ 1127124 w 2538247"/>
              <a:gd name="connsiteY88" fmla="*/ 217437 h 2968683"/>
              <a:gd name="connsiteX89" fmla="*/ 1175936 w 2538247"/>
              <a:gd name="connsiteY89" fmla="*/ 164187 h 2968683"/>
              <a:gd name="connsiteX90" fmla="*/ 1277999 w 2538247"/>
              <a:gd name="connsiteY90" fmla="*/ 93187 h 2968683"/>
              <a:gd name="connsiteX91" fmla="*/ 2174373 w 2538247"/>
              <a:gd name="connsiteY91" fmla="*/ 35499 h 2968683"/>
              <a:gd name="connsiteX92" fmla="*/ 2538247 w 2538247"/>
              <a:gd name="connsiteY92" fmla="*/ 301749 h 2968683"/>
              <a:gd name="connsiteX93" fmla="*/ 2520497 w 2538247"/>
              <a:gd name="connsiteY93" fmla="*/ 776561 h 2968683"/>
              <a:gd name="connsiteX94" fmla="*/ 2263122 w 2538247"/>
              <a:gd name="connsiteY94" fmla="*/ 945186 h 2968683"/>
              <a:gd name="connsiteX95" fmla="*/ 2240935 w 2538247"/>
              <a:gd name="connsiteY95" fmla="*/ 1025060 h 2968683"/>
              <a:gd name="connsiteX96" fmla="*/ 2329685 w 2538247"/>
              <a:gd name="connsiteY96" fmla="*/ 1100498 h 2968683"/>
              <a:gd name="connsiteX97" fmla="*/ 2467248 w 2538247"/>
              <a:gd name="connsiteY97" fmla="*/ 1100498 h 2968683"/>
              <a:gd name="connsiteX98" fmla="*/ 2533810 w 2538247"/>
              <a:gd name="connsiteY98" fmla="*/ 1162623 h 2968683"/>
              <a:gd name="connsiteX99" fmla="*/ 2520497 w 2538247"/>
              <a:gd name="connsiteY99" fmla="*/ 1322373 h 2968683"/>
              <a:gd name="connsiteX100" fmla="*/ 2316373 w 2538247"/>
              <a:gd name="connsiteY100" fmla="*/ 1508748 h 2968683"/>
              <a:gd name="connsiteX101" fmla="*/ 2338560 w 2538247"/>
              <a:gd name="connsiteY101" fmla="*/ 1681810 h 2968683"/>
              <a:gd name="connsiteX102" fmla="*/ 2187685 w 2538247"/>
              <a:gd name="connsiteY102" fmla="*/ 1814935 h 2968683"/>
              <a:gd name="connsiteX103" fmla="*/ 2058997 w 2538247"/>
              <a:gd name="connsiteY103" fmla="*/ 1823810 h 2968683"/>
              <a:gd name="connsiteX104" fmla="*/ 1925873 w 2538247"/>
              <a:gd name="connsiteY104" fmla="*/ 1774998 h 2968683"/>
              <a:gd name="connsiteX105" fmla="*/ 1801623 w 2538247"/>
              <a:gd name="connsiteY105" fmla="*/ 1841560 h 2968683"/>
              <a:gd name="connsiteX106" fmla="*/ 2054560 w 2538247"/>
              <a:gd name="connsiteY106" fmla="*/ 2245372 h 2968683"/>
              <a:gd name="connsiteX107" fmla="*/ 2005748 w 2538247"/>
              <a:gd name="connsiteY107" fmla="*/ 2356309 h 2968683"/>
              <a:gd name="connsiteX108" fmla="*/ 1970248 w 2538247"/>
              <a:gd name="connsiteY108" fmla="*/ 2507184 h 2968683"/>
              <a:gd name="connsiteX109" fmla="*/ 1819373 w 2538247"/>
              <a:gd name="connsiteY109" fmla="*/ 2658058 h 2968683"/>
              <a:gd name="connsiteX110" fmla="*/ 1814935 w 2538247"/>
              <a:gd name="connsiteY110" fmla="*/ 2711309 h 2968683"/>
              <a:gd name="connsiteX111" fmla="*/ 1903685 w 2538247"/>
              <a:gd name="connsiteY111" fmla="*/ 2791184 h 2968683"/>
              <a:gd name="connsiteX112" fmla="*/ 1952498 w 2538247"/>
              <a:gd name="connsiteY112" fmla="*/ 2893246 h 2968683"/>
              <a:gd name="connsiteX113" fmla="*/ 1854873 w 2538247"/>
              <a:gd name="connsiteY113" fmla="*/ 2968683 h 2968683"/>
              <a:gd name="connsiteX114" fmla="*/ 1699560 w 2538247"/>
              <a:gd name="connsiteY114" fmla="*/ 2968683 h 2968683"/>
              <a:gd name="connsiteX115" fmla="*/ 1619686 w 2538247"/>
              <a:gd name="connsiteY115" fmla="*/ 2884371 h 2968683"/>
              <a:gd name="connsiteX116" fmla="*/ 1597498 w 2538247"/>
              <a:gd name="connsiteY116" fmla="*/ 2791184 h 2968683"/>
              <a:gd name="connsiteX117" fmla="*/ 1650748 w 2538247"/>
              <a:gd name="connsiteY117" fmla="*/ 2689121 h 2968683"/>
              <a:gd name="connsiteX118" fmla="*/ 1655186 w 2538247"/>
              <a:gd name="connsiteY118" fmla="*/ 2560434 h 2968683"/>
              <a:gd name="connsiteX119" fmla="*/ 1371186 w 2538247"/>
              <a:gd name="connsiteY119" fmla="*/ 2445059 h 2968683"/>
              <a:gd name="connsiteX120" fmla="*/ 1246936 w 2538247"/>
              <a:gd name="connsiteY120" fmla="*/ 2378497 h 2968683"/>
              <a:gd name="connsiteX121" fmla="*/ 1175936 w 2538247"/>
              <a:gd name="connsiteY121" fmla="*/ 2289747 h 2968683"/>
              <a:gd name="connsiteX122" fmla="*/ 829812 w 2538247"/>
              <a:gd name="connsiteY122" fmla="*/ 2240934 h 2968683"/>
              <a:gd name="connsiteX123" fmla="*/ 701124 w 2538247"/>
              <a:gd name="connsiteY123" fmla="*/ 2365184 h 2968683"/>
              <a:gd name="connsiteX124" fmla="*/ 536937 w 2538247"/>
              <a:gd name="connsiteY124" fmla="*/ 2298622 h 2968683"/>
              <a:gd name="connsiteX125" fmla="*/ 434874 w 2538247"/>
              <a:gd name="connsiteY125" fmla="*/ 2289747 h 2968683"/>
              <a:gd name="connsiteX126" fmla="*/ 394937 w 2538247"/>
              <a:gd name="connsiteY126" fmla="*/ 2329685 h 2968683"/>
              <a:gd name="connsiteX127" fmla="*/ 315062 w 2538247"/>
              <a:gd name="connsiteY127" fmla="*/ 2280871 h 2968683"/>
              <a:gd name="connsiteX128" fmla="*/ 190812 w 2538247"/>
              <a:gd name="connsiteY128" fmla="*/ 2258684 h 2968683"/>
              <a:gd name="connsiteX129" fmla="*/ 79874 w 2538247"/>
              <a:gd name="connsiteY129" fmla="*/ 2169935 h 2968683"/>
              <a:gd name="connsiteX130" fmla="*/ 168625 w 2538247"/>
              <a:gd name="connsiteY130" fmla="*/ 2090059 h 2968683"/>
              <a:gd name="connsiteX131" fmla="*/ 408249 w 2538247"/>
              <a:gd name="connsiteY131" fmla="*/ 2094497 h 2968683"/>
              <a:gd name="connsiteX132" fmla="*/ 536937 w 2538247"/>
              <a:gd name="connsiteY132" fmla="*/ 2192122 h 2968683"/>
              <a:gd name="connsiteX133" fmla="*/ 647875 w 2538247"/>
              <a:gd name="connsiteY133" fmla="*/ 2236497 h 2968683"/>
              <a:gd name="connsiteX134" fmla="*/ 678937 w 2538247"/>
              <a:gd name="connsiteY134" fmla="*/ 2205434 h 2968683"/>
              <a:gd name="connsiteX135" fmla="*/ 541374 w 2538247"/>
              <a:gd name="connsiteY135" fmla="*/ 2121122 h 2968683"/>
              <a:gd name="connsiteX136" fmla="*/ 643437 w 2538247"/>
              <a:gd name="connsiteY136" fmla="*/ 2050122 h 2968683"/>
              <a:gd name="connsiteX137" fmla="*/ 670062 w 2538247"/>
              <a:gd name="connsiteY137" fmla="*/ 1983560 h 2968683"/>
              <a:gd name="connsiteX138" fmla="*/ 674500 w 2538247"/>
              <a:gd name="connsiteY138" fmla="*/ 1890372 h 2968683"/>
              <a:gd name="connsiteX139" fmla="*/ 501437 w 2538247"/>
              <a:gd name="connsiteY139" fmla="*/ 1774998 h 2968683"/>
              <a:gd name="connsiteX140" fmla="*/ 501441 w 2538247"/>
              <a:gd name="connsiteY140" fmla="*/ 1774990 h 2968683"/>
              <a:gd name="connsiteX141" fmla="*/ 500536 w 2538247"/>
              <a:gd name="connsiteY141" fmla="*/ 1774683 h 2968683"/>
              <a:gd name="connsiteX142" fmla="*/ 530393 w 2538247"/>
              <a:gd name="connsiteY142" fmla="*/ 1647786 h 2968683"/>
              <a:gd name="connsiteX143" fmla="*/ 605038 w 2538247"/>
              <a:gd name="connsiteY143" fmla="*/ 1554480 h 2968683"/>
              <a:gd name="connsiteX144" fmla="*/ 610394 w 2538247"/>
              <a:gd name="connsiteY144" fmla="*/ 1546869 h 2968683"/>
              <a:gd name="connsiteX145" fmla="*/ 643437 w 2538247"/>
              <a:gd name="connsiteY145" fmla="*/ 1477685 h 2968683"/>
              <a:gd name="connsiteX146" fmla="*/ 803186 w 2538247"/>
              <a:gd name="connsiteY146" fmla="*/ 1255811 h 2968683"/>
              <a:gd name="connsiteX147" fmla="*/ 851999 w 2538247"/>
              <a:gd name="connsiteY147" fmla="*/ 1025060 h 2968683"/>
              <a:gd name="connsiteX148" fmla="*/ 856437 w 2538247"/>
              <a:gd name="connsiteY148" fmla="*/ 709999 h 2968683"/>
              <a:gd name="connsiteX149" fmla="*/ 945186 w 2538247"/>
              <a:gd name="connsiteY149" fmla="*/ 678936 h 2968683"/>
              <a:gd name="connsiteX150" fmla="*/ 1144873 w 2538247"/>
              <a:gd name="connsiteY150" fmla="*/ 741061 h 2968683"/>
              <a:gd name="connsiteX151" fmla="*/ 1220311 w 2538247"/>
              <a:gd name="connsiteY151" fmla="*/ 914124 h 2968683"/>
              <a:gd name="connsiteX152" fmla="*/ 1122686 w 2538247"/>
              <a:gd name="connsiteY152" fmla="*/ 1029498 h 2968683"/>
              <a:gd name="connsiteX153" fmla="*/ 1127124 w 2538247"/>
              <a:gd name="connsiteY153" fmla="*/ 1282436 h 2968683"/>
              <a:gd name="connsiteX154" fmla="*/ 1246936 w 2538247"/>
              <a:gd name="connsiteY154" fmla="*/ 1380061 h 2968683"/>
              <a:gd name="connsiteX155" fmla="*/ 1388936 w 2538247"/>
              <a:gd name="connsiteY155" fmla="*/ 1455498 h 2968683"/>
              <a:gd name="connsiteX156" fmla="*/ 1597499 w 2538247"/>
              <a:gd name="connsiteY156" fmla="*/ 1286872 h 2968683"/>
              <a:gd name="connsiteX157" fmla="*/ 1681811 w 2538247"/>
              <a:gd name="connsiteY157" fmla="*/ 1224749 h 2968683"/>
              <a:gd name="connsiteX158" fmla="*/ 1641873 w 2538247"/>
              <a:gd name="connsiteY158" fmla="*/ 971811 h 2968683"/>
              <a:gd name="connsiteX159" fmla="*/ 1486561 w 2538247"/>
              <a:gd name="connsiteY159" fmla="*/ 940748 h 2968683"/>
              <a:gd name="connsiteX160" fmla="*/ 1477686 w 2538247"/>
              <a:gd name="connsiteY160" fmla="*/ 794310 h 2968683"/>
              <a:gd name="connsiteX161" fmla="*/ 1304623 w 2538247"/>
              <a:gd name="connsiteY161" fmla="*/ 696686 h 2968683"/>
              <a:gd name="connsiteX162" fmla="*/ 1375624 w 2538247"/>
              <a:gd name="connsiteY162" fmla="*/ 306187 h 2968683"/>
              <a:gd name="connsiteX163" fmla="*/ 1624123 w 2538247"/>
              <a:gd name="connsiteY163" fmla="*/ 35499 h 2968683"/>
              <a:gd name="connsiteX164" fmla="*/ 1659623 w 2538247"/>
              <a:gd name="connsiteY164" fmla="*/ 70999 h 2968683"/>
              <a:gd name="connsiteX165" fmla="*/ 1646311 w 2538247"/>
              <a:gd name="connsiteY165" fmla="*/ 119812 h 2968683"/>
              <a:gd name="connsiteX166" fmla="*/ 1490998 w 2538247"/>
              <a:gd name="connsiteY166" fmla="*/ 110937 h 2968683"/>
              <a:gd name="connsiteX167" fmla="*/ 1424436 w 2538247"/>
              <a:gd name="connsiteY167" fmla="*/ 79874 h 2968683"/>
              <a:gd name="connsiteX168" fmla="*/ 1464373 w 2538247"/>
              <a:gd name="connsiteY168" fmla="*/ 39937 h 2968683"/>
              <a:gd name="connsiteX169" fmla="*/ 1757248 w 2538247"/>
              <a:gd name="connsiteY169" fmla="*/ 0 h 2968683"/>
              <a:gd name="connsiteX170" fmla="*/ 1859310 w 2538247"/>
              <a:gd name="connsiteY170" fmla="*/ 0 h 2968683"/>
              <a:gd name="connsiteX171" fmla="*/ 1859310 w 2538247"/>
              <a:gd name="connsiteY171" fmla="*/ 57687 h 2968683"/>
              <a:gd name="connsiteX172" fmla="*/ 1730623 w 2538247"/>
              <a:gd name="connsiteY172" fmla="*/ 75437 h 2968683"/>
              <a:gd name="connsiteX173" fmla="*/ 1712873 w 2538247"/>
              <a:gd name="connsiteY173" fmla="*/ 26624 h 296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538247" h="2968683">
                <a:moveTo>
                  <a:pt x="106499" y="2280871"/>
                </a:moveTo>
                <a:lnTo>
                  <a:pt x="181937" y="2285309"/>
                </a:lnTo>
                <a:lnTo>
                  <a:pt x="213000" y="2347435"/>
                </a:lnTo>
                <a:lnTo>
                  <a:pt x="315062" y="2334122"/>
                </a:lnTo>
                <a:lnTo>
                  <a:pt x="372750" y="2391809"/>
                </a:lnTo>
                <a:lnTo>
                  <a:pt x="448187" y="2382934"/>
                </a:lnTo>
                <a:lnTo>
                  <a:pt x="501437" y="2334122"/>
                </a:lnTo>
                <a:lnTo>
                  <a:pt x="594625" y="2400684"/>
                </a:lnTo>
                <a:lnTo>
                  <a:pt x="425999" y="2538247"/>
                </a:lnTo>
                <a:lnTo>
                  <a:pt x="355000" y="2498309"/>
                </a:lnTo>
                <a:lnTo>
                  <a:pt x="279562" y="2436184"/>
                </a:lnTo>
                <a:lnTo>
                  <a:pt x="204125" y="2427309"/>
                </a:lnTo>
                <a:lnTo>
                  <a:pt x="168625" y="2489434"/>
                </a:lnTo>
                <a:lnTo>
                  <a:pt x="66562" y="2484996"/>
                </a:lnTo>
                <a:lnTo>
                  <a:pt x="0" y="2405122"/>
                </a:lnTo>
                <a:close/>
                <a:moveTo>
                  <a:pt x="377187" y="1952498"/>
                </a:moveTo>
                <a:lnTo>
                  <a:pt x="448187" y="1996872"/>
                </a:lnTo>
                <a:lnTo>
                  <a:pt x="488124" y="2045685"/>
                </a:lnTo>
                <a:lnTo>
                  <a:pt x="434874" y="2063434"/>
                </a:lnTo>
                <a:lnTo>
                  <a:pt x="355000" y="2023497"/>
                </a:lnTo>
                <a:lnTo>
                  <a:pt x="230749" y="2027935"/>
                </a:lnTo>
                <a:lnTo>
                  <a:pt x="221875" y="1965810"/>
                </a:lnTo>
                <a:close/>
                <a:moveTo>
                  <a:pt x="403812" y="1823810"/>
                </a:moveTo>
                <a:lnTo>
                  <a:pt x="479249" y="1841560"/>
                </a:lnTo>
                <a:lnTo>
                  <a:pt x="616812" y="1916997"/>
                </a:lnTo>
                <a:lnTo>
                  <a:pt x="625687" y="1983560"/>
                </a:lnTo>
                <a:lnTo>
                  <a:pt x="559124" y="2014622"/>
                </a:lnTo>
                <a:lnTo>
                  <a:pt x="474811" y="1956935"/>
                </a:lnTo>
                <a:lnTo>
                  <a:pt x="417124" y="1899247"/>
                </a:lnTo>
                <a:lnTo>
                  <a:pt x="323937" y="1912560"/>
                </a:lnTo>
                <a:lnTo>
                  <a:pt x="306187" y="1872622"/>
                </a:lnTo>
                <a:close/>
                <a:moveTo>
                  <a:pt x="1483454" y="1012636"/>
                </a:moveTo>
                <a:lnTo>
                  <a:pt x="1495436" y="1016629"/>
                </a:lnTo>
                <a:cubicBezTo>
                  <a:pt x="1499990" y="1018147"/>
                  <a:pt x="1503423" y="1021955"/>
                  <a:pt x="1507417" y="1024617"/>
                </a:cubicBezTo>
                <a:cubicBezTo>
                  <a:pt x="1515405" y="1029942"/>
                  <a:pt x="1522988" y="1035930"/>
                  <a:pt x="1531380" y="1040592"/>
                </a:cubicBezTo>
                <a:cubicBezTo>
                  <a:pt x="1541614" y="1046278"/>
                  <a:pt x="1552434" y="1044494"/>
                  <a:pt x="1563330" y="1048580"/>
                </a:cubicBezTo>
                <a:cubicBezTo>
                  <a:pt x="1573161" y="1052266"/>
                  <a:pt x="1578792" y="1059537"/>
                  <a:pt x="1583298" y="1068548"/>
                </a:cubicBezTo>
                <a:cubicBezTo>
                  <a:pt x="1585181" y="1072314"/>
                  <a:pt x="1586136" y="1076481"/>
                  <a:pt x="1587292" y="1080529"/>
                </a:cubicBezTo>
                <a:cubicBezTo>
                  <a:pt x="1588800" y="1085807"/>
                  <a:pt x="1590383" y="1091090"/>
                  <a:pt x="1591286" y="1096504"/>
                </a:cubicBezTo>
                <a:cubicBezTo>
                  <a:pt x="1593050" y="1107091"/>
                  <a:pt x="1594388" y="1117759"/>
                  <a:pt x="1595279" y="1128454"/>
                </a:cubicBezTo>
                <a:cubicBezTo>
                  <a:pt x="1600845" y="1195236"/>
                  <a:pt x="1610825" y="1175026"/>
                  <a:pt x="1591286" y="1204336"/>
                </a:cubicBezTo>
                <a:cubicBezTo>
                  <a:pt x="1570198" y="1211366"/>
                  <a:pt x="1581640" y="1204827"/>
                  <a:pt x="1563330" y="1232292"/>
                </a:cubicBezTo>
                <a:cubicBezTo>
                  <a:pt x="1528991" y="1255184"/>
                  <a:pt x="1572437" y="1227738"/>
                  <a:pt x="1539367" y="1244273"/>
                </a:cubicBezTo>
                <a:cubicBezTo>
                  <a:pt x="1535074" y="1246420"/>
                  <a:pt x="1531380" y="1249598"/>
                  <a:pt x="1527386" y="1252261"/>
                </a:cubicBezTo>
                <a:cubicBezTo>
                  <a:pt x="1506297" y="1259289"/>
                  <a:pt x="1518907" y="1253919"/>
                  <a:pt x="1491442" y="1272230"/>
                </a:cubicBezTo>
                <a:lnTo>
                  <a:pt x="1479461" y="1276224"/>
                </a:lnTo>
                <a:cubicBezTo>
                  <a:pt x="1471473" y="1278886"/>
                  <a:pt x="1462638" y="1279748"/>
                  <a:pt x="1455498" y="1284211"/>
                </a:cubicBezTo>
                <a:cubicBezTo>
                  <a:pt x="1451428" y="1286754"/>
                  <a:pt x="1450584" y="1292505"/>
                  <a:pt x="1447511" y="1296192"/>
                </a:cubicBezTo>
                <a:cubicBezTo>
                  <a:pt x="1443895" y="1300531"/>
                  <a:pt x="1440229" y="1305040"/>
                  <a:pt x="1435530" y="1308173"/>
                </a:cubicBezTo>
                <a:cubicBezTo>
                  <a:pt x="1427004" y="1313856"/>
                  <a:pt x="1392955" y="1315992"/>
                  <a:pt x="1391598" y="1316161"/>
                </a:cubicBezTo>
                <a:lnTo>
                  <a:pt x="1375624" y="1312167"/>
                </a:lnTo>
                <a:lnTo>
                  <a:pt x="1351661" y="1304179"/>
                </a:lnTo>
                <a:cubicBezTo>
                  <a:pt x="1322496" y="1294458"/>
                  <a:pt x="1335864" y="1298233"/>
                  <a:pt x="1311724" y="1292198"/>
                </a:cubicBezTo>
                <a:cubicBezTo>
                  <a:pt x="1293086" y="1290867"/>
                  <a:pt x="1274368" y="1290387"/>
                  <a:pt x="1255811" y="1288204"/>
                </a:cubicBezTo>
                <a:cubicBezTo>
                  <a:pt x="1251630" y="1287713"/>
                  <a:pt x="1247117" y="1286840"/>
                  <a:pt x="1243830" y="1284211"/>
                </a:cubicBezTo>
                <a:cubicBezTo>
                  <a:pt x="1240082" y="1281212"/>
                  <a:pt x="1238505" y="1276224"/>
                  <a:pt x="1235842" y="1272230"/>
                </a:cubicBezTo>
                <a:cubicBezTo>
                  <a:pt x="1233507" y="1268727"/>
                  <a:pt x="1233180" y="1264242"/>
                  <a:pt x="1231848" y="1260248"/>
                </a:cubicBezTo>
                <a:cubicBezTo>
                  <a:pt x="1229186" y="1252260"/>
                  <a:pt x="1227853" y="1243699"/>
                  <a:pt x="1223861" y="1236286"/>
                </a:cubicBezTo>
                <a:cubicBezTo>
                  <a:pt x="1218432" y="1226202"/>
                  <a:pt x="1202561" y="1219646"/>
                  <a:pt x="1203892" y="1208330"/>
                </a:cubicBezTo>
                <a:cubicBezTo>
                  <a:pt x="1205223" y="1197014"/>
                  <a:pt x="1205781" y="1194459"/>
                  <a:pt x="1231848" y="1168392"/>
                </a:cubicBezTo>
                <a:cubicBezTo>
                  <a:pt x="1235242" y="1164998"/>
                  <a:pt x="1237174" y="1160404"/>
                  <a:pt x="1239836" y="1156411"/>
                </a:cubicBezTo>
                <a:lnTo>
                  <a:pt x="1247824" y="1144429"/>
                </a:lnTo>
                <a:cubicBezTo>
                  <a:pt x="1253149" y="1136441"/>
                  <a:pt x="1257477" y="1127691"/>
                  <a:pt x="1263799" y="1120466"/>
                </a:cubicBezTo>
                <a:cubicBezTo>
                  <a:pt x="1266960" y="1116854"/>
                  <a:pt x="1272092" y="1115552"/>
                  <a:pt x="1275780" y="1112479"/>
                </a:cubicBezTo>
                <a:cubicBezTo>
                  <a:pt x="1280119" y="1108864"/>
                  <a:pt x="1283767" y="1104492"/>
                  <a:pt x="1287761" y="1100498"/>
                </a:cubicBezTo>
                <a:cubicBezTo>
                  <a:pt x="1308849" y="1093468"/>
                  <a:pt x="1296240" y="1098839"/>
                  <a:pt x="1323705" y="1080529"/>
                </a:cubicBezTo>
                <a:lnTo>
                  <a:pt x="1335686" y="1076535"/>
                </a:lnTo>
                <a:lnTo>
                  <a:pt x="1359649" y="1060561"/>
                </a:lnTo>
                <a:cubicBezTo>
                  <a:pt x="1367636" y="1055235"/>
                  <a:pt x="1376387" y="1050907"/>
                  <a:pt x="1383611" y="1044586"/>
                </a:cubicBezTo>
                <a:cubicBezTo>
                  <a:pt x="1407191" y="1023953"/>
                  <a:pt x="1373542" y="1040648"/>
                  <a:pt x="1403580" y="1020623"/>
                </a:cubicBezTo>
                <a:cubicBezTo>
                  <a:pt x="1407082" y="1018288"/>
                  <a:pt x="1411372" y="1017048"/>
                  <a:pt x="1415561" y="1016629"/>
                </a:cubicBezTo>
                <a:cubicBezTo>
                  <a:pt x="1438118" y="1014374"/>
                  <a:pt x="1460823" y="1013967"/>
                  <a:pt x="1483454" y="1012636"/>
                </a:cubicBezTo>
                <a:close/>
                <a:moveTo>
                  <a:pt x="976249" y="417124"/>
                </a:moveTo>
                <a:lnTo>
                  <a:pt x="1025062" y="457061"/>
                </a:lnTo>
                <a:lnTo>
                  <a:pt x="1047249" y="536937"/>
                </a:lnTo>
                <a:lnTo>
                  <a:pt x="1002874" y="625686"/>
                </a:lnTo>
                <a:lnTo>
                  <a:pt x="905249" y="625686"/>
                </a:lnTo>
                <a:lnTo>
                  <a:pt x="905249" y="501437"/>
                </a:lnTo>
                <a:close/>
                <a:moveTo>
                  <a:pt x="1104936" y="257374"/>
                </a:moveTo>
                <a:lnTo>
                  <a:pt x="1158186" y="315062"/>
                </a:lnTo>
                <a:lnTo>
                  <a:pt x="1051687" y="408249"/>
                </a:lnTo>
                <a:lnTo>
                  <a:pt x="985124" y="381624"/>
                </a:lnTo>
                <a:lnTo>
                  <a:pt x="1029499" y="301749"/>
                </a:lnTo>
                <a:close/>
                <a:moveTo>
                  <a:pt x="1371186" y="79874"/>
                </a:moveTo>
                <a:lnTo>
                  <a:pt x="1411124" y="146437"/>
                </a:lnTo>
                <a:lnTo>
                  <a:pt x="1340123" y="168624"/>
                </a:lnTo>
                <a:lnTo>
                  <a:pt x="1229186" y="244061"/>
                </a:lnTo>
                <a:lnTo>
                  <a:pt x="1158186" y="261811"/>
                </a:lnTo>
                <a:lnTo>
                  <a:pt x="1127124" y="217437"/>
                </a:lnTo>
                <a:lnTo>
                  <a:pt x="1175936" y="164187"/>
                </a:lnTo>
                <a:lnTo>
                  <a:pt x="1277999" y="93187"/>
                </a:lnTo>
                <a:close/>
                <a:moveTo>
                  <a:pt x="2174373" y="35499"/>
                </a:moveTo>
                <a:lnTo>
                  <a:pt x="2538247" y="301749"/>
                </a:lnTo>
                <a:lnTo>
                  <a:pt x="2520497" y="776561"/>
                </a:lnTo>
                <a:lnTo>
                  <a:pt x="2263122" y="945186"/>
                </a:lnTo>
                <a:lnTo>
                  <a:pt x="2240935" y="1025060"/>
                </a:lnTo>
                <a:lnTo>
                  <a:pt x="2329685" y="1100498"/>
                </a:lnTo>
                <a:lnTo>
                  <a:pt x="2467248" y="1100498"/>
                </a:lnTo>
                <a:lnTo>
                  <a:pt x="2533810" y="1162623"/>
                </a:lnTo>
                <a:lnTo>
                  <a:pt x="2520497" y="1322373"/>
                </a:lnTo>
                <a:lnTo>
                  <a:pt x="2316373" y="1508748"/>
                </a:lnTo>
                <a:lnTo>
                  <a:pt x="2338560" y="1681810"/>
                </a:lnTo>
                <a:lnTo>
                  <a:pt x="2187685" y="1814935"/>
                </a:lnTo>
                <a:lnTo>
                  <a:pt x="2058997" y="1823810"/>
                </a:lnTo>
                <a:lnTo>
                  <a:pt x="1925873" y="1774998"/>
                </a:lnTo>
                <a:lnTo>
                  <a:pt x="1801623" y="1841560"/>
                </a:lnTo>
                <a:lnTo>
                  <a:pt x="2054560" y="2245372"/>
                </a:lnTo>
                <a:lnTo>
                  <a:pt x="2005748" y="2356309"/>
                </a:lnTo>
                <a:lnTo>
                  <a:pt x="1970248" y="2507184"/>
                </a:lnTo>
                <a:lnTo>
                  <a:pt x="1819373" y="2658058"/>
                </a:lnTo>
                <a:lnTo>
                  <a:pt x="1814935" y="2711309"/>
                </a:lnTo>
                <a:lnTo>
                  <a:pt x="1903685" y="2791184"/>
                </a:lnTo>
                <a:lnTo>
                  <a:pt x="1952498" y="2893246"/>
                </a:lnTo>
                <a:lnTo>
                  <a:pt x="1854873" y="2968683"/>
                </a:lnTo>
                <a:lnTo>
                  <a:pt x="1699560" y="2968683"/>
                </a:lnTo>
                <a:lnTo>
                  <a:pt x="1619686" y="2884371"/>
                </a:lnTo>
                <a:lnTo>
                  <a:pt x="1597498" y="2791184"/>
                </a:lnTo>
                <a:lnTo>
                  <a:pt x="1650748" y="2689121"/>
                </a:lnTo>
                <a:lnTo>
                  <a:pt x="1655186" y="2560434"/>
                </a:lnTo>
                <a:lnTo>
                  <a:pt x="1371186" y="2445059"/>
                </a:lnTo>
                <a:lnTo>
                  <a:pt x="1246936" y="2378497"/>
                </a:lnTo>
                <a:lnTo>
                  <a:pt x="1175936" y="2289747"/>
                </a:lnTo>
                <a:lnTo>
                  <a:pt x="829812" y="2240934"/>
                </a:lnTo>
                <a:lnTo>
                  <a:pt x="701124" y="2365184"/>
                </a:lnTo>
                <a:lnTo>
                  <a:pt x="536937" y="2298622"/>
                </a:lnTo>
                <a:lnTo>
                  <a:pt x="434874" y="2289747"/>
                </a:lnTo>
                <a:lnTo>
                  <a:pt x="394937" y="2329685"/>
                </a:lnTo>
                <a:lnTo>
                  <a:pt x="315062" y="2280871"/>
                </a:lnTo>
                <a:lnTo>
                  <a:pt x="190812" y="2258684"/>
                </a:lnTo>
                <a:lnTo>
                  <a:pt x="79874" y="2169935"/>
                </a:lnTo>
                <a:lnTo>
                  <a:pt x="168625" y="2090059"/>
                </a:lnTo>
                <a:lnTo>
                  <a:pt x="408249" y="2094497"/>
                </a:lnTo>
                <a:lnTo>
                  <a:pt x="536937" y="2192122"/>
                </a:lnTo>
                <a:lnTo>
                  <a:pt x="647875" y="2236497"/>
                </a:lnTo>
                <a:lnTo>
                  <a:pt x="678937" y="2205434"/>
                </a:lnTo>
                <a:lnTo>
                  <a:pt x="541374" y="2121122"/>
                </a:lnTo>
                <a:lnTo>
                  <a:pt x="643437" y="2050122"/>
                </a:lnTo>
                <a:lnTo>
                  <a:pt x="670062" y="1983560"/>
                </a:lnTo>
                <a:lnTo>
                  <a:pt x="674500" y="1890372"/>
                </a:lnTo>
                <a:lnTo>
                  <a:pt x="501437" y="1774998"/>
                </a:lnTo>
                <a:lnTo>
                  <a:pt x="501441" y="1774990"/>
                </a:lnTo>
                <a:lnTo>
                  <a:pt x="500536" y="1774683"/>
                </a:lnTo>
                <a:lnTo>
                  <a:pt x="530393" y="1647786"/>
                </a:lnTo>
                <a:lnTo>
                  <a:pt x="605038" y="1554480"/>
                </a:lnTo>
                <a:lnTo>
                  <a:pt x="610394" y="1546869"/>
                </a:lnTo>
                <a:lnTo>
                  <a:pt x="643437" y="1477685"/>
                </a:lnTo>
                <a:lnTo>
                  <a:pt x="803186" y="1255811"/>
                </a:lnTo>
                <a:lnTo>
                  <a:pt x="851999" y="1025060"/>
                </a:lnTo>
                <a:cubicBezTo>
                  <a:pt x="853478" y="920040"/>
                  <a:pt x="854958" y="815019"/>
                  <a:pt x="856437" y="709999"/>
                </a:cubicBezTo>
                <a:lnTo>
                  <a:pt x="945186" y="678936"/>
                </a:lnTo>
                <a:lnTo>
                  <a:pt x="1144873" y="741061"/>
                </a:lnTo>
                <a:lnTo>
                  <a:pt x="1220311" y="914124"/>
                </a:lnTo>
                <a:lnTo>
                  <a:pt x="1122686" y="1029498"/>
                </a:lnTo>
                <a:lnTo>
                  <a:pt x="1127124" y="1282436"/>
                </a:lnTo>
                <a:lnTo>
                  <a:pt x="1246936" y="1380061"/>
                </a:lnTo>
                <a:lnTo>
                  <a:pt x="1388936" y="1455498"/>
                </a:lnTo>
                <a:lnTo>
                  <a:pt x="1597499" y="1286872"/>
                </a:lnTo>
                <a:lnTo>
                  <a:pt x="1681811" y="1224749"/>
                </a:lnTo>
                <a:lnTo>
                  <a:pt x="1641873" y="971811"/>
                </a:lnTo>
                <a:lnTo>
                  <a:pt x="1486561" y="940748"/>
                </a:lnTo>
                <a:lnTo>
                  <a:pt x="1477686" y="794310"/>
                </a:lnTo>
                <a:lnTo>
                  <a:pt x="1304623" y="696686"/>
                </a:lnTo>
                <a:lnTo>
                  <a:pt x="1375624" y="306187"/>
                </a:lnTo>
                <a:close/>
                <a:moveTo>
                  <a:pt x="1624123" y="35499"/>
                </a:moveTo>
                <a:lnTo>
                  <a:pt x="1659623" y="70999"/>
                </a:lnTo>
                <a:lnTo>
                  <a:pt x="1646311" y="119812"/>
                </a:lnTo>
                <a:lnTo>
                  <a:pt x="1490998" y="110937"/>
                </a:lnTo>
                <a:lnTo>
                  <a:pt x="1424436" y="79874"/>
                </a:lnTo>
                <a:lnTo>
                  <a:pt x="1464373" y="39937"/>
                </a:lnTo>
                <a:close/>
                <a:moveTo>
                  <a:pt x="1757248" y="0"/>
                </a:moveTo>
                <a:lnTo>
                  <a:pt x="1859310" y="0"/>
                </a:lnTo>
                <a:lnTo>
                  <a:pt x="1859310" y="57687"/>
                </a:lnTo>
                <a:lnTo>
                  <a:pt x="1730623" y="75437"/>
                </a:lnTo>
                <a:lnTo>
                  <a:pt x="1712873" y="26624"/>
                </a:lnTo>
                <a:close/>
              </a:path>
            </a:pathLst>
          </a:custGeom>
          <a:solidFill>
            <a:srgbClr val="2D0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3" name="PUPPET 2"/>
          <p:cNvSpPr/>
          <p:nvPr/>
        </p:nvSpPr>
        <p:spPr>
          <a:xfrm>
            <a:off x="7503417" y="3532056"/>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5" name="PUPPET 1"/>
          <p:cNvSpPr/>
          <p:nvPr/>
        </p:nvSpPr>
        <p:spPr>
          <a:xfrm>
            <a:off x="7979946" y="3326871"/>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6" name="PUPPET 5"/>
          <p:cNvSpPr/>
          <p:nvPr/>
        </p:nvSpPr>
        <p:spPr>
          <a:xfrm flipH="1">
            <a:off x="9667247" y="3326871"/>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7" name="PUPPET 4"/>
          <p:cNvSpPr/>
          <p:nvPr/>
        </p:nvSpPr>
        <p:spPr>
          <a:xfrm flipH="1">
            <a:off x="10043659" y="2824093"/>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8" name="PUPPET 3"/>
          <p:cNvSpPr/>
          <p:nvPr/>
        </p:nvSpPr>
        <p:spPr>
          <a:xfrm flipH="1">
            <a:off x="10068876" y="3650660"/>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9" name="Vrije vorm 138"/>
          <p:cNvSpPr/>
          <p:nvPr/>
        </p:nvSpPr>
        <p:spPr>
          <a:xfrm>
            <a:off x="9292135" y="3067563"/>
            <a:ext cx="439281" cy="279396"/>
          </a:xfrm>
          <a:custGeom>
            <a:avLst/>
            <a:gdLst>
              <a:gd name="connsiteX0" fmla="*/ 284593 w 747990"/>
              <a:gd name="connsiteY0" fmla="*/ 169 h 475746"/>
              <a:gd name="connsiteX1" fmla="*/ 320618 w 747990"/>
              <a:gd name="connsiteY1" fmla="*/ 14805 h 475746"/>
              <a:gd name="connsiteX2" fmla="*/ 325224 w 747990"/>
              <a:gd name="connsiteY2" fmla="*/ 59200 h 475746"/>
              <a:gd name="connsiteX3" fmla="*/ 261718 w 747990"/>
              <a:gd name="connsiteY3" fmla="*/ 169744 h 475746"/>
              <a:gd name="connsiteX4" fmla="*/ 271184 w 747990"/>
              <a:gd name="connsiteY4" fmla="*/ 169793 h 475746"/>
              <a:gd name="connsiteX5" fmla="*/ 472121 w 747990"/>
              <a:gd name="connsiteY5" fmla="*/ 169381 h 475746"/>
              <a:gd name="connsiteX6" fmla="*/ 477624 w 747990"/>
              <a:gd name="connsiteY6" fmla="*/ 170433 h 475746"/>
              <a:gd name="connsiteX7" fmla="*/ 685183 w 747990"/>
              <a:gd name="connsiteY7" fmla="*/ 170433 h 475746"/>
              <a:gd name="connsiteX8" fmla="*/ 747990 w 747990"/>
              <a:gd name="connsiteY8" fmla="*/ 233240 h 475746"/>
              <a:gd name="connsiteX9" fmla="*/ 685183 w 747990"/>
              <a:gd name="connsiteY9" fmla="*/ 296047 h 475746"/>
              <a:gd name="connsiteX10" fmla="*/ 188764 w 747990"/>
              <a:gd name="connsiteY10" fmla="*/ 296047 h 475746"/>
              <a:gd name="connsiteX11" fmla="*/ 186580 w 747990"/>
              <a:gd name="connsiteY11" fmla="*/ 304126 h 475746"/>
              <a:gd name="connsiteX12" fmla="*/ 253200 w 747990"/>
              <a:gd name="connsiteY12" fmla="*/ 325271 h 475746"/>
              <a:gd name="connsiteX13" fmla="*/ 270980 w 747990"/>
              <a:gd name="connsiteY13" fmla="*/ 327842 h 475746"/>
              <a:gd name="connsiteX14" fmla="*/ 314395 w 747990"/>
              <a:gd name="connsiteY14" fmla="*/ 403846 h 475746"/>
              <a:gd name="connsiteX15" fmla="*/ 314765 w 747990"/>
              <a:gd name="connsiteY15" fmla="*/ 404142 h 475746"/>
              <a:gd name="connsiteX16" fmla="*/ 320618 w 747990"/>
              <a:gd name="connsiteY16" fmla="*/ 460941 h 475746"/>
              <a:gd name="connsiteX17" fmla="*/ 262102 w 747990"/>
              <a:gd name="connsiteY17" fmla="*/ 466622 h 475746"/>
              <a:gd name="connsiteX18" fmla="*/ 15045 w 747990"/>
              <a:gd name="connsiteY18" fmla="*/ 270425 h 475746"/>
              <a:gd name="connsiteX19" fmla="*/ 0 w 747990"/>
              <a:gd name="connsiteY19" fmla="*/ 243202 h 475746"/>
              <a:gd name="connsiteX20" fmla="*/ 509 w 747990"/>
              <a:gd name="connsiteY20" fmla="*/ 237873 h 475746"/>
              <a:gd name="connsiteX21" fmla="*/ 0 w 747990"/>
              <a:gd name="connsiteY21" fmla="*/ 232544 h 475746"/>
              <a:gd name="connsiteX22" fmla="*/ 15045 w 747990"/>
              <a:gd name="connsiteY22" fmla="*/ 205322 h 475746"/>
              <a:gd name="connsiteX23" fmla="*/ 262102 w 747990"/>
              <a:gd name="connsiteY23" fmla="*/ 9124 h 475746"/>
              <a:gd name="connsiteX24" fmla="*/ 284593 w 747990"/>
              <a:gd name="connsiteY24" fmla="*/ 169 h 4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7990" h="475746">
                <a:moveTo>
                  <a:pt x="284593" y="169"/>
                </a:moveTo>
                <a:cubicBezTo>
                  <a:pt x="297887" y="-1015"/>
                  <a:pt x="311529" y="4022"/>
                  <a:pt x="320618" y="14805"/>
                </a:cubicBezTo>
                <a:cubicBezTo>
                  <a:pt x="331525" y="27745"/>
                  <a:pt x="332778" y="45284"/>
                  <a:pt x="325224" y="59200"/>
                </a:cubicBezTo>
                <a:lnTo>
                  <a:pt x="261718" y="169744"/>
                </a:lnTo>
                <a:lnTo>
                  <a:pt x="271184" y="169793"/>
                </a:lnTo>
                <a:lnTo>
                  <a:pt x="472121" y="169381"/>
                </a:lnTo>
                <a:lnTo>
                  <a:pt x="477624" y="170433"/>
                </a:lnTo>
                <a:lnTo>
                  <a:pt x="685183" y="170433"/>
                </a:lnTo>
                <a:cubicBezTo>
                  <a:pt x="719870" y="170433"/>
                  <a:pt x="747990" y="198553"/>
                  <a:pt x="747990" y="233240"/>
                </a:cubicBezTo>
                <a:cubicBezTo>
                  <a:pt x="747990" y="267927"/>
                  <a:pt x="719870" y="296047"/>
                  <a:pt x="685183" y="296047"/>
                </a:cubicBezTo>
                <a:lnTo>
                  <a:pt x="188764" y="296047"/>
                </a:lnTo>
                <a:lnTo>
                  <a:pt x="186580" y="304126"/>
                </a:lnTo>
                <a:cubicBezTo>
                  <a:pt x="191376" y="312782"/>
                  <a:pt x="216989" y="319515"/>
                  <a:pt x="253200" y="325271"/>
                </a:cubicBezTo>
                <a:lnTo>
                  <a:pt x="270980" y="327842"/>
                </a:lnTo>
                <a:lnTo>
                  <a:pt x="314395" y="403846"/>
                </a:lnTo>
                <a:lnTo>
                  <a:pt x="314765" y="404142"/>
                </a:lnTo>
                <a:cubicBezTo>
                  <a:pt x="327727" y="423198"/>
                  <a:pt x="335161" y="443688"/>
                  <a:pt x="320618" y="460941"/>
                </a:cubicBezTo>
                <a:cubicBezTo>
                  <a:pt x="306075" y="478194"/>
                  <a:pt x="279877" y="480737"/>
                  <a:pt x="262102" y="466622"/>
                </a:cubicBezTo>
                <a:lnTo>
                  <a:pt x="15045" y="270425"/>
                </a:lnTo>
                <a:cubicBezTo>
                  <a:pt x="6158" y="263367"/>
                  <a:pt x="1059" y="253480"/>
                  <a:pt x="0" y="243202"/>
                </a:cubicBezTo>
                <a:lnTo>
                  <a:pt x="509" y="237873"/>
                </a:lnTo>
                <a:lnTo>
                  <a:pt x="0" y="232544"/>
                </a:lnTo>
                <a:cubicBezTo>
                  <a:pt x="1059" y="222266"/>
                  <a:pt x="6158" y="212379"/>
                  <a:pt x="15045" y="205322"/>
                </a:cubicBezTo>
                <a:lnTo>
                  <a:pt x="262102" y="9124"/>
                </a:lnTo>
                <a:cubicBezTo>
                  <a:pt x="268767" y="3831"/>
                  <a:pt x="276618" y="880"/>
                  <a:pt x="284593" y="169"/>
                </a:cubicBezTo>
                <a:close/>
              </a:path>
            </a:pathLst>
          </a:cu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0" name="Vrije vorm 139"/>
          <p:cNvSpPr/>
          <p:nvPr/>
        </p:nvSpPr>
        <p:spPr>
          <a:xfrm flipH="1">
            <a:off x="8389556" y="3723459"/>
            <a:ext cx="439281" cy="279396"/>
          </a:xfrm>
          <a:custGeom>
            <a:avLst/>
            <a:gdLst>
              <a:gd name="connsiteX0" fmla="*/ 284593 w 747990"/>
              <a:gd name="connsiteY0" fmla="*/ 169 h 475746"/>
              <a:gd name="connsiteX1" fmla="*/ 320618 w 747990"/>
              <a:gd name="connsiteY1" fmla="*/ 14805 h 475746"/>
              <a:gd name="connsiteX2" fmla="*/ 325224 w 747990"/>
              <a:gd name="connsiteY2" fmla="*/ 59200 h 475746"/>
              <a:gd name="connsiteX3" fmla="*/ 261718 w 747990"/>
              <a:gd name="connsiteY3" fmla="*/ 169744 h 475746"/>
              <a:gd name="connsiteX4" fmla="*/ 271184 w 747990"/>
              <a:gd name="connsiteY4" fmla="*/ 169793 h 475746"/>
              <a:gd name="connsiteX5" fmla="*/ 472121 w 747990"/>
              <a:gd name="connsiteY5" fmla="*/ 169381 h 475746"/>
              <a:gd name="connsiteX6" fmla="*/ 477624 w 747990"/>
              <a:gd name="connsiteY6" fmla="*/ 170433 h 475746"/>
              <a:gd name="connsiteX7" fmla="*/ 685183 w 747990"/>
              <a:gd name="connsiteY7" fmla="*/ 170433 h 475746"/>
              <a:gd name="connsiteX8" fmla="*/ 747990 w 747990"/>
              <a:gd name="connsiteY8" fmla="*/ 233240 h 475746"/>
              <a:gd name="connsiteX9" fmla="*/ 685183 w 747990"/>
              <a:gd name="connsiteY9" fmla="*/ 296047 h 475746"/>
              <a:gd name="connsiteX10" fmla="*/ 188764 w 747990"/>
              <a:gd name="connsiteY10" fmla="*/ 296047 h 475746"/>
              <a:gd name="connsiteX11" fmla="*/ 186580 w 747990"/>
              <a:gd name="connsiteY11" fmla="*/ 304126 h 475746"/>
              <a:gd name="connsiteX12" fmla="*/ 253200 w 747990"/>
              <a:gd name="connsiteY12" fmla="*/ 325271 h 475746"/>
              <a:gd name="connsiteX13" fmla="*/ 270980 w 747990"/>
              <a:gd name="connsiteY13" fmla="*/ 327842 h 475746"/>
              <a:gd name="connsiteX14" fmla="*/ 314395 w 747990"/>
              <a:gd name="connsiteY14" fmla="*/ 403846 h 475746"/>
              <a:gd name="connsiteX15" fmla="*/ 314765 w 747990"/>
              <a:gd name="connsiteY15" fmla="*/ 404142 h 475746"/>
              <a:gd name="connsiteX16" fmla="*/ 320618 w 747990"/>
              <a:gd name="connsiteY16" fmla="*/ 460941 h 475746"/>
              <a:gd name="connsiteX17" fmla="*/ 262102 w 747990"/>
              <a:gd name="connsiteY17" fmla="*/ 466622 h 475746"/>
              <a:gd name="connsiteX18" fmla="*/ 15045 w 747990"/>
              <a:gd name="connsiteY18" fmla="*/ 270425 h 475746"/>
              <a:gd name="connsiteX19" fmla="*/ 0 w 747990"/>
              <a:gd name="connsiteY19" fmla="*/ 243202 h 475746"/>
              <a:gd name="connsiteX20" fmla="*/ 509 w 747990"/>
              <a:gd name="connsiteY20" fmla="*/ 237873 h 475746"/>
              <a:gd name="connsiteX21" fmla="*/ 0 w 747990"/>
              <a:gd name="connsiteY21" fmla="*/ 232544 h 475746"/>
              <a:gd name="connsiteX22" fmla="*/ 15045 w 747990"/>
              <a:gd name="connsiteY22" fmla="*/ 205322 h 475746"/>
              <a:gd name="connsiteX23" fmla="*/ 262102 w 747990"/>
              <a:gd name="connsiteY23" fmla="*/ 9124 h 475746"/>
              <a:gd name="connsiteX24" fmla="*/ 284593 w 747990"/>
              <a:gd name="connsiteY24" fmla="*/ 169 h 4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7990" h="475746">
                <a:moveTo>
                  <a:pt x="284593" y="169"/>
                </a:moveTo>
                <a:cubicBezTo>
                  <a:pt x="297887" y="-1015"/>
                  <a:pt x="311529" y="4022"/>
                  <a:pt x="320618" y="14805"/>
                </a:cubicBezTo>
                <a:cubicBezTo>
                  <a:pt x="331525" y="27745"/>
                  <a:pt x="332778" y="45284"/>
                  <a:pt x="325224" y="59200"/>
                </a:cubicBezTo>
                <a:lnTo>
                  <a:pt x="261718" y="169744"/>
                </a:lnTo>
                <a:lnTo>
                  <a:pt x="271184" y="169793"/>
                </a:lnTo>
                <a:lnTo>
                  <a:pt x="472121" y="169381"/>
                </a:lnTo>
                <a:lnTo>
                  <a:pt x="477624" y="170433"/>
                </a:lnTo>
                <a:lnTo>
                  <a:pt x="685183" y="170433"/>
                </a:lnTo>
                <a:cubicBezTo>
                  <a:pt x="719870" y="170433"/>
                  <a:pt x="747990" y="198553"/>
                  <a:pt x="747990" y="233240"/>
                </a:cubicBezTo>
                <a:cubicBezTo>
                  <a:pt x="747990" y="267927"/>
                  <a:pt x="719870" y="296047"/>
                  <a:pt x="685183" y="296047"/>
                </a:cubicBezTo>
                <a:lnTo>
                  <a:pt x="188764" y="296047"/>
                </a:lnTo>
                <a:lnTo>
                  <a:pt x="186580" y="304126"/>
                </a:lnTo>
                <a:cubicBezTo>
                  <a:pt x="191376" y="312782"/>
                  <a:pt x="216989" y="319515"/>
                  <a:pt x="253200" y="325271"/>
                </a:cubicBezTo>
                <a:lnTo>
                  <a:pt x="270980" y="327842"/>
                </a:lnTo>
                <a:lnTo>
                  <a:pt x="314395" y="403846"/>
                </a:lnTo>
                <a:lnTo>
                  <a:pt x="314765" y="404142"/>
                </a:lnTo>
                <a:cubicBezTo>
                  <a:pt x="327727" y="423198"/>
                  <a:pt x="335161" y="443688"/>
                  <a:pt x="320618" y="460941"/>
                </a:cubicBezTo>
                <a:cubicBezTo>
                  <a:pt x="306075" y="478194"/>
                  <a:pt x="279877" y="480737"/>
                  <a:pt x="262102" y="466622"/>
                </a:cubicBezTo>
                <a:lnTo>
                  <a:pt x="15045" y="270425"/>
                </a:lnTo>
                <a:cubicBezTo>
                  <a:pt x="6158" y="263367"/>
                  <a:pt x="1059" y="253480"/>
                  <a:pt x="0" y="243202"/>
                </a:cubicBezTo>
                <a:lnTo>
                  <a:pt x="509" y="237873"/>
                </a:lnTo>
                <a:lnTo>
                  <a:pt x="0" y="232544"/>
                </a:lnTo>
                <a:cubicBezTo>
                  <a:pt x="1059" y="222266"/>
                  <a:pt x="6158" y="212379"/>
                  <a:pt x="15045" y="205322"/>
                </a:cubicBezTo>
                <a:lnTo>
                  <a:pt x="262102" y="9124"/>
                </a:lnTo>
                <a:cubicBezTo>
                  <a:pt x="268767" y="3831"/>
                  <a:pt x="276618" y="880"/>
                  <a:pt x="284593" y="169"/>
                </a:cubicBezTo>
                <a:close/>
              </a:path>
            </a:pathLst>
          </a:cu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1" name="Vrije vorm 140"/>
          <p:cNvSpPr/>
          <p:nvPr/>
        </p:nvSpPr>
        <p:spPr>
          <a:xfrm rot="16200000" flipH="1">
            <a:off x="8817429" y="4048117"/>
            <a:ext cx="439281" cy="279396"/>
          </a:xfrm>
          <a:custGeom>
            <a:avLst/>
            <a:gdLst>
              <a:gd name="connsiteX0" fmla="*/ 284593 w 747990"/>
              <a:gd name="connsiteY0" fmla="*/ 169 h 475746"/>
              <a:gd name="connsiteX1" fmla="*/ 320618 w 747990"/>
              <a:gd name="connsiteY1" fmla="*/ 14805 h 475746"/>
              <a:gd name="connsiteX2" fmla="*/ 325224 w 747990"/>
              <a:gd name="connsiteY2" fmla="*/ 59200 h 475746"/>
              <a:gd name="connsiteX3" fmla="*/ 261718 w 747990"/>
              <a:gd name="connsiteY3" fmla="*/ 169744 h 475746"/>
              <a:gd name="connsiteX4" fmla="*/ 271184 w 747990"/>
              <a:gd name="connsiteY4" fmla="*/ 169793 h 475746"/>
              <a:gd name="connsiteX5" fmla="*/ 472121 w 747990"/>
              <a:gd name="connsiteY5" fmla="*/ 169381 h 475746"/>
              <a:gd name="connsiteX6" fmla="*/ 477624 w 747990"/>
              <a:gd name="connsiteY6" fmla="*/ 170433 h 475746"/>
              <a:gd name="connsiteX7" fmla="*/ 685183 w 747990"/>
              <a:gd name="connsiteY7" fmla="*/ 170433 h 475746"/>
              <a:gd name="connsiteX8" fmla="*/ 747990 w 747990"/>
              <a:gd name="connsiteY8" fmla="*/ 233240 h 475746"/>
              <a:gd name="connsiteX9" fmla="*/ 685183 w 747990"/>
              <a:gd name="connsiteY9" fmla="*/ 296047 h 475746"/>
              <a:gd name="connsiteX10" fmla="*/ 188764 w 747990"/>
              <a:gd name="connsiteY10" fmla="*/ 296047 h 475746"/>
              <a:gd name="connsiteX11" fmla="*/ 186580 w 747990"/>
              <a:gd name="connsiteY11" fmla="*/ 304126 h 475746"/>
              <a:gd name="connsiteX12" fmla="*/ 253200 w 747990"/>
              <a:gd name="connsiteY12" fmla="*/ 325271 h 475746"/>
              <a:gd name="connsiteX13" fmla="*/ 270980 w 747990"/>
              <a:gd name="connsiteY13" fmla="*/ 327842 h 475746"/>
              <a:gd name="connsiteX14" fmla="*/ 314395 w 747990"/>
              <a:gd name="connsiteY14" fmla="*/ 403846 h 475746"/>
              <a:gd name="connsiteX15" fmla="*/ 314765 w 747990"/>
              <a:gd name="connsiteY15" fmla="*/ 404142 h 475746"/>
              <a:gd name="connsiteX16" fmla="*/ 320618 w 747990"/>
              <a:gd name="connsiteY16" fmla="*/ 460941 h 475746"/>
              <a:gd name="connsiteX17" fmla="*/ 262102 w 747990"/>
              <a:gd name="connsiteY17" fmla="*/ 466622 h 475746"/>
              <a:gd name="connsiteX18" fmla="*/ 15045 w 747990"/>
              <a:gd name="connsiteY18" fmla="*/ 270425 h 475746"/>
              <a:gd name="connsiteX19" fmla="*/ 0 w 747990"/>
              <a:gd name="connsiteY19" fmla="*/ 243202 h 475746"/>
              <a:gd name="connsiteX20" fmla="*/ 509 w 747990"/>
              <a:gd name="connsiteY20" fmla="*/ 237873 h 475746"/>
              <a:gd name="connsiteX21" fmla="*/ 0 w 747990"/>
              <a:gd name="connsiteY21" fmla="*/ 232544 h 475746"/>
              <a:gd name="connsiteX22" fmla="*/ 15045 w 747990"/>
              <a:gd name="connsiteY22" fmla="*/ 205322 h 475746"/>
              <a:gd name="connsiteX23" fmla="*/ 262102 w 747990"/>
              <a:gd name="connsiteY23" fmla="*/ 9124 h 475746"/>
              <a:gd name="connsiteX24" fmla="*/ 284593 w 747990"/>
              <a:gd name="connsiteY24" fmla="*/ 169 h 4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7990" h="475746">
                <a:moveTo>
                  <a:pt x="284593" y="169"/>
                </a:moveTo>
                <a:cubicBezTo>
                  <a:pt x="297887" y="-1015"/>
                  <a:pt x="311529" y="4022"/>
                  <a:pt x="320618" y="14805"/>
                </a:cubicBezTo>
                <a:cubicBezTo>
                  <a:pt x="331525" y="27745"/>
                  <a:pt x="332778" y="45284"/>
                  <a:pt x="325224" y="59200"/>
                </a:cubicBezTo>
                <a:lnTo>
                  <a:pt x="261718" y="169744"/>
                </a:lnTo>
                <a:lnTo>
                  <a:pt x="271184" y="169793"/>
                </a:lnTo>
                <a:lnTo>
                  <a:pt x="472121" y="169381"/>
                </a:lnTo>
                <a:lnTo>
                  <a:pt x="477624" y="170433"/>
                </a:lnTo>
                <a:lnTo>
                  <a:pt x="685183" y="170433"/>
                </a:lnTo>
                <a:cubicBezTo>
                  <a:pt x="719870" y="170433"/>
                  <a:pt x="747990" y="198553"/>
                  <a:pt x="747990" y="233240"/>
                </a:cubicBezTo>
                <a:cubicBezTo>
                  <a:pt x="747990" y="267927"/>
                  <a:pt x="719870" y="296047"/>
                  <a:pt x="685183" y="296047"/>
                </a:cubicBezTo>
                <a:lnTo>
                  <a:pt x="188764" y="296047"/>
                </a:lnTo>
                <a:lnTo>
                  <a:pt x="186580" y="304126"/>
                </a:lnTo>
                <a:cubicBezTo>
                  <a:pt x="191376" y="312782"/>
                  <a:pt x="216989" y="319515"/>
                  <a:pt x="253200" y="325271"/>
                </a:cubicBezTo>
                <a:lnTo>
                  <a:pt x="270980" y="327842"/>
                </a:lnTo>
                <a:lnTo>
                  <a:pt x="314395" y="403846"/>
                </a:lnTo>
                <a:lnTo>
                  <a:pt x="314765" y="404142"/>
                </a:lnTo>
                <a:cubicBezTo>
                  <a:pt x="327727" y="423198"/>
                  <a:pt x="335161" y="443688"/>
                  <a:pt x="320618" y="460941"/>
                </a:cubicBezTo>
                <a:cubicBezTo>
                  <a:pt x="306075" y="478194"/>
                  <a:pt x="279877" y="480737"/>
                  <a:pt x="262102" y="466622"/>
                </a:cubicBezTo>
                <a:lnTo>
                  <a:pt x="15045" y="270425"/>
                </a:lnTo>
                <a:cubicBezTo>
                  <a:pt x="6158" y="263367"/>
                  <a:pt x="1059" y="253480"/>
                  <a:pt x="0" y="243202"/>
                </a:cubicBezTo>
                <a:lnTo>
                  <a:pt x="509" y="237873"/>
                </a:lnTo>
                <a:lnTo>
                  <a:pt x="0" y="232544"/>
                </a:lnTo>
                <a:cubicBezTo>
                  <a:pt x="1059" y="222266"/>
                  <a:pt x="6158" y="212379"/>
                  <a:pt x="15045" y="205322"/>
                </a:cubicBezTo>
                <a:lnTo>
                  <a:pt x="262102" y="9124"/>
                </a:lnTo>
                <a:cubicBezTo>
                  <a:pt x="268767" y="3831"/>
                  <a:pt x="276618" y="880"/>
                  <a:pt x="284593" y="169"/>
                </a:cubicBezTo>
                <a:close/>
              </a:path>
            </a:pathLst>
          </a:cu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2" name="Rechthoek 141"/>
          <p:cNvSpPr/>
          <p:nvPr/>
        </p:nvSpPr>
        <p:spPr>
          <a:xfrm>
            <a:off x="6965173" y="4716078"/>
            <a:ext cx="4357655" cy="8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ts val="601"/>
              </a:spcBef>
              <a:spcAft>
                <a:spcPts val="601"/>
              </a:spcAft>
            </a:pPr>
            <a:r>
              <a:rPr lang="nl-NL" sz="1800" b="1" dirty="0">
                <a:solidFill>
                  <a:schemeClr val="tx1"/>
                </a:solidFill>
              </a:rPr>
              <a:t>Vreemdeling</a:t>
            </a:r>
          </a:p>
        </p:txBody>
      </p:sp>
      <p:sp>
        <p:nvSpPr>
          <p:cNvPr id="143" name="PUPPET 3"/>
          <p:cNvSpPr/>
          <p:nvPr/>
        </p:nvSpPr>
        <p:spPr>
          <a:xfrm flipH="1">
            <a:off x="9594379" y="4091299"/>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4" name="PUPPET 2"/>
          <p:cNvSpPr/>
          <p:nvPr/>
        </p:nvSpPr>
        <p:spPr>
          <a:xfrm>
            <a:off x="7584237" y="2806742"/>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5" name="PUPPET 2"/>
          <p:cNvSpPr/>
          <p:nvPr/>
        </p:nvSpPr>
        <p:spPr>
          <a:xfrm>
            <a:off x="7782576" y="4125830"/>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6" name="PUPPET 2"/>
          <p:cNvSpPr/>
          <p:nvPr/>
        </p:nvSpPr>
        <p:spPr>
          <a:xfrm>
            <a:off x="7013728" y="3773467"/>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7" name="PUPPET 2"/>
          <p:cNvSpPr/>
          <p:nvPr/>
        </p:nvSpPr>
        <p:spPr>
          <a:xfrm>
            <a:off x="7040914" y="2950231"/>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8" name="PUPPET 2"/>
          <p:cNvSpPr/>
          <p:nvPr/>
        </p:nvSpPr>
        <p:spPr>
          <a:xfrm>
            <a:off x="6511157" y="3459757"/>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9" name="PUPPET 3"/>
          <p:cNvSpPr/>
          <p:nvPr/>
        </p:nvSpPr>
        <p:spPr>
          <a:xfrm flipH="1">
            <a:off x="10583727" y="3093504"/>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0" name="PUPPET 3"/>
          <p:cNvSpPr/>
          <p:nvPr/>
        </p:nvSpPr>
        <p:spPr>
          <a:xfrm flipH="1">
            <a:off x="10568134" y="3883620"/>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1" name="PUPPET 3"/>
          <p:cNvSpPr/>
          <p:nvPr/>
        </p:nvSpPr>
        <p:spPr>
          <a:xfrm flipH="1">
            <a:off x="11130452" y="3459479"/>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2" name="PUPPET 3"/>
          <p:cNvSpPr/>
          <p:nvPr/>
        </p:nvSpPr>
        <p:spPr>
          <a:xfrm flipH="1">
            <a:off x="11048468" y="2766550"/>
            <a:ext cx="306585" cy="635664"/>
          </a:xfrm>
          <a:custGeom>
            <a:avLst/>
            <a:gdLst>
              <a:gd name="connsiteX0" fmla="*/ 691295 w 1509711"/>
              <a:gd name="connsiteY0" fmla="*/ 577666 h 3130187"/>
              <a:gd name="connsiteX1" fmla="*/ 1042120 w 1509711"/>
              <a:gd name="connsiteY1" fmla="*/ 729887 h 3130187"/>
              <a:gd name="connsiteX2" fmla="*/ 1177202 w 1509711"/>
              <a:gd name="connsiteY2" fmla="*/ 1249432 h 3130187"/>
              <a:gd name="connsiteX3" fmla="*/ 1509711 w 1509711"/>
              <a:gd name="connsiteY3" fmla="*/ 1675460 h 3130187"/>
              <a:gd name="connsiteX4" fmla="*/ 1208374 w 1509711"/>
              <a:gd name="connsiteY4" fmla="*/ 1623506 h 3130187"/>
              <a:gd name="connsiteX5" fmla="*/ 938211 w 1509711"/>
              <a:gd name="connsiteY5" fmla="*/ 1244237 h 3130187"/>
              <a:gd name="connsiteX6" fmla="*/ 860279 w 1509711"/>
              <a:gd name="connsiteY6" fmla="*/ 1748196 h 3130187"/>
              <a:gd name="connsiteX7" fmla="*/ 1208374 w 1509711"/>
              <a:gd name="connsiteY7" fmla="*/ 2220982 h 3130187"/>
              <a:gd name="connsiteX8" fmla="*/ 1478538 w 1509711"/>
              <a:gd name="connsiteY8" fmla="*/ 3109405 h 3130187"/>
              <a:gd name="connsiteX9" fmla="*/ 1192788 w 1509711"/>
              <a:gd name="connsiteY9" fmla="*/ 2963932 h 3130187"/>
              <a:gd name="connsiteX10" fmla="*/ 917429 w 1509711"/>
              <a:gd name="connsiteY10" fmla="*/ 2324892 h 3130187"/>
              <a:gd name="connsiteX11" fmla="*/ 699220 w 1509711"/>
              <a:gd name="connsiteY11" fmla="*/ 2153442 h 3130187"/>
              <a:gd name="connsiteX12" fmla="*/ 522574 w 1509711"/>
              <a:gd name="connsiteY12" fmla="*/ 2553492 h 3130187"/>
              <a:gd name="connsiteX13" fmla="*/ 80961 w 1509711"/>
              <a:gd name="connsiteY13" fmla="*/ 3130187 h 3130187"/>
              <a:gd name="connsiteX14" fmla="*/ 23811 w 1509711"/>
              <a:gd name="connsiteY14" fmla="*/ 2828851 h 3130187"/>
              <a:gd name="connsiteX15" fmla="*/ 293974 w 1509711"/>
              <a:gd name="connsiteY15" fmla="*/ 2397628 h 3130187"/>
              <a:gd name="connsiteX16" fmla="*/ 429056 w 1509711"/>
              <a:gd name="connsiteY16" fmla="*/ 1966405 h 3130187"/>
              <a:gd name="connsiteX17" fmla="*/ 626483 w 1509711"/>
              <a:gd name="connsiteY17" fmla="*/ 2054728 h 3130187"/>
              <a:gd name="connsiteX18" fmla="*/ 345929 w 1509711"/>
              <a:gd name="connsiteY18" fmla="*/ 1597528 h 3130187"/>
              <a:gd name="connsiteX19" fmla="*/ 460229 w 1509711"/>
              <a:gd name="connsiteY19" fmla="*/ 1000051 h 3130187"/>
              <a:gd name="connsiteX20" fmla="*/ 242020 w 1509711"/>
              <a:gd name="connsiteY20" fmla="*/ 1176696 h 3130187"/>
              <a:gd name="connsiteX21" fmla="*/ 158893 w 1509711"/>
              <a:gd name="connsiteY21" fmla="*/ 1706632 h 3130187"/>
              <a:gd name="connsiteX22" fmla="*/ 8224 w 1509711"/>
              <a:gd name="connsiteY22" fmla="*/ 1514401 h 3130187"/>
              <a:gd name="connsiteX23" fmla="*/ 65374 w 1509711"/>
              <a:gd name="connsiteY23" fmla="*/ 1015637 h 3130187"/>
              <a:gd name="connsiteX24" fmla="*/ 647265 w 1509711"/>
              <a:gd name="connsiteY24" fmla="*/ 584414 h 3130187"/>
              <a:gd name="connsiteX25" fmla="*/ 691295 w 1509711"/>
              <a:gd name="connsiteY25" fmla="*/ 577666 h 3130187"/>
              <a:gd name="connsiteX26" fmla="*/ 916966 w 1509711"/>
              <a:gd name="connsiteY26" fmla="*/ 0 h 3130187"/>
              <a:gd name="connsiteX27" fmla="*/ 1166033 w 1509711"/>
              <a:gd name="connsiteY27" fmla="*/ 256062 h 3130187"/>
              <a:gd name="connsiteX28" fmla="*/ 916966 w 1509711"/>
              <a:gd name="connsiteY28" fmla="*/ 512124 h 3130187"/>
              <a:gd name="connsiteX29" fmla="*/ 667899 w 1509711"/>
              <a:gd name="connsiteY29" fmla="*/ 256062 h 3130187"/>
              <a:gd name="connsiteX30" fmla="*/ 916966 w 1509711"/>
              <a:gd name="connsiteY30" fmla="*/ 0 h 3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9711" h="3130187">
                <a:moveTo>
                  <a:pt x="691295" y="577666"/>
                </a:moveTo>
                <a:cubicBezTo>
                  <a:pt x="803265" y="575701"/>
                  <a:pt x="972415" y="664728"/>
                  <a:pt x="1042120" y="729887"/>
                </a:cubicBezTo>
                <a:cubicBezTo>
                  <a:pt x="1130443" y="840723"/>
                  <a:pt x="1133907" y="1174964"/>
                  <a:pt x="1177202" y="1249432"/>
                </a:cubicBezTo>
                <a:cubicBezTo>
                  <a:pt x="1220497" y="1323900"/>
                  <a:pt x="1398875" y="1533451"/>
                  <a:pt x="1509711" y="1675460"/>
                </a:cubicBezTo>
                <a:cubicBezTo>
                  <a:pt x="1379825" y="1726549"/>
                  <a:pt x="1303624" y="1695376"/>
                  <a:pt x="1208374" y="1623506"/>
                </a:cubicBezTo>
                <a:cubicBezTo>
                  <a:pt x="1113124" y="1551636"/>
                  <a:pt x="996227" y="1310912"/>
                  <a:pt x="938211" y="1244237"/>
                </a:cubicBezTo>
                <a:lnTo>
                  <a:pt x="860279" y="1748196"/>
                </a:lnTo>
                <a:lnTo>
                  <a:pt x="1208374" y="2220982"/>
                </a:lnTo>
                <a:lnTo>
                  <a:pt x="1478538" y="3109405"/>
                </a:lnTo>
                <a:cubicBezTo>
                  <a:pt x="1315747" y="3138845"/>
                  <a:pt x="1256865" y="3059182"/>
                  <a:pt x="1192788" y="2963932"/>
                </a:cubicBezTo>
                <a:cubicBezTo>
                  <a:pt x="1128711" y="2868682"/>
                  <a:pt x="972847" y="2371650"/>
                  <a:pt x="917429" y="2324892"/>
                </a:cubicBezTo>
                <a:cubicBezTo>
                  <a:pt x="862011" y="2278134"/>
                  <a:pt x="771956" y="2210592"/>
                  <a:pt x="699220" y="2153442"/>
                </a:cubicBezTo>
                <a:cubicBezTo>
                  <a:pt x="640338" y="2286792"/>
                  <a:pt x="581456" y="2425338"/>
                  <a:pt x="522574" y="2553492"/>
                </a:cubicBezTo>
                <a:cubicBezTo>
                  <a:pt x="463692" y="2681646"/>
                  <a:pt x="228165" y="2937955"/>
                  <a:pt x="80961" y="3130187"/>
                </a:cubicBezTo>
                <a:cubicBezTo>
                  <a:pt x="-5630" y="3034937"/>
                  <a:pt x="-19483" y="2977788"/>
                  <a:pt x="23811" y="2828851"/>
                </a:cubicBezTo>
                <a:cubicBezTo>
                  <a:pt x="67105" y="2679914"/>
                  <a:pt x="248947" y="2530978"/>
                  <a:pt x="293974" y="2397628"/>
                </a:cubicBezTo>
                <a:cubicBezTo>
                  <a:pt x="339001" y="2264278"/>
                  <a:pt x="384029" y="2110146"/>
                  <a:pt x="429056" y="1966405"/>
                </a:cubicBezTo>
                <a:cubicBezTo>
                  <a:pt x="494865" y="1995846"/>
                  <a:pt x="539892" y="2061655"/>
                  <a:pt x="626483" y="2054728"/>
                </a:cubicBezTo>
                <a:cubicBezTo>
                  <a:pt x="532965" y="1902328"/>
                  <a:pt x="314756" y="1843446"/>
                  <a:pt x="345929" y="1597528"/>
                </a:cubicBezTo>
                <a:cubicBezTo>
                  <a:pt x="377102" y="1351610"/>
                  <a:pt x="422129" y="1199210"/>
                  <a:pt x="460229" y="1000051"/>
                </a:cubicBezTo>
                <a:cubicBezTo>
                  <a:pt x="387493" y="1058933"/>
                  <a:pt x="257606" y="1107423"/>
                  <a:pt x="242020" y="1176696"/>
                </a:cubicBezTo>
                <a:cubicBezTo>
                  <a:pt x="226434" y="1245969"/>
                  <a:pt x="186602" y="1529987"/>
                  <a:pt x="158893" y="1706632"/>
                </a:cubicBezTo>
                <a:cubicBezTo>
                  <a:pt x="67106" y="1689314"/>
                  <a:pt x="4761" y="1633897"/>
                  <a:pt x="8224" y="1514401"/>
                </a:cubicBezTo>
                <a:cubicBezTo>
                  <a:pt x="11687" y="1394905"/>
                  <a:pt x="27274" y="1112619"/>
                  <a:pt x="65374" y="1015637"/>
                </a:cubicBezTo>
                <a:cubicBezTo>
                  <a:pt x="103474" y="918655"/>
                  <a:pt x="541623" y="619050"/>
                  <a:pt x="647265" y="584414"/>
                </a:cubicBezTo>
                <a:cubicBezTo>
                  <a:pt x="660470" y="580085"/>
                  <a:pt x="675299" y="577947"/>
                  <a:pt x="691295" y="577666"/>
                </a:cubicBezTo>
                <a:close/>
                <a:moveTo>
                  <a:pt x="916966" y="0"/>
                </a:moveTo>
                <a:cubicBezTo>
                  <a:pt x="1054522" y="0"/>
                  <a:pt x="1166033" y="114643"/>
                  <a:pt x="1166033" y="256062"/>
                </a:cubicBezTo>
                <a:cubicBezTo>
                  <a:pt x="1166033" y="397481"/>
                  <a:pt x="1054522" y="512124"/>
                  <a:pt x="916966" y="512124"/>
                </a:cubicBezTo>
                <a:cubicBezTo>
                  <a:pt x="779410" y="512124"/>
                  <a:pt x="667899" y="397481"/>
                  <a:pt x="667899" y="256062"/>
                </a:cubicBezTo>
                <a:cubicBezTo>
                  <a:pt x="667899" y="114643"/>
                  <a:pt x="779410" y="0"/>
                  <a:pt x="91696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93" name="Groep 92"/>
          <p:cNvGrpSpPr/>
          <p:nvPr/>
        </p:nvGrpSpPr>
        <p:grpSpPr>
          <a:xfrm>
            <a:off x="8915267" y="7363486"/>
            <a:ext cx="421614" cy="1273693"/>
            <a:chOff x="8915267" y="7363486"/>
            <a:chExt cx="421614" cy="1273693"/>
          </a:xfrm>
        </p:grpSpPr>
        <p:cxnSp>
          <p:nvCxnSpPr>
            <p:cNvPr id="90" name="Rechte verbindingslijn 89"/>
            <p:cNvCxnSpPr/>
            <p:nvPr/>
          </p:nvCxnSpPr>
          <p:spPr>
            <a:xfrm>
              <a:off x="9126074" y="7363486"/>
              <a:ext cx="0" cy="1259605"/>
            </a:xfrm>
            <a:prstGeom prst="line">
              <a:avLst/>
            </a:prstGeom>
            <a:ln w="53975" cap="rnd">
              <a:solidFill>
                <a:srgbClr val="2D014A"/>
              </a:solidFill>
              <a:roun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p:nvCxnSpPr>
          <p:spPr>
            <a:xfrm>
              <a:off x="8915267" y="8637179"/>
              <a:ext cx="421614" cy="0"/>
            </a:xfrm>
            <a:prstGeom prst="line">
              <a:avLst/>
            </a:prstGeom>
            <a:ln w="53975" cap="rnd">
              <a:solidFill>
                <a:srgbClr val="2D014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01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xEl>
                                              <p:pRg st="0" end="0"/>
                                            </p:txEl>
                                          </p:spTgt>
                                        </p:tgtEl>
                                        <p:attrNameLst>
                                          <p:attrName>style.visibility</p:attrName>
                                        </p:attrNameLst>
                                      </p:cBhvr>
                                      <p:to>
                                        <p:strVal val="visible"/>
                                      </p:to>
                                    </p:set>
                                    <p:animEffect transition="in" filter="fade">
                                      <p:cBhvr>
                                        <p:cTn id="7" dur="750"/>
                                        <p:tgtEl>
                                          <p:spTgt spid="20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p:cTn id="10" dur="750" fill="hold"/>
                                        <p:tgtEl>
                                          <p:spTgt spid="132"/>
                                        </p:tgtEl>
                                        <p:attrNameLst>
                                          <p:attrName>ppt_w</p:attrName>
                                        </p:attrNameLst>
                                      </p:cBhvr>
                                      <p:tavLst>
                                        <p:tav tm="0">
                                          <p:val>
                                            <p:fltVal val="0"/>
                                          </p:val>
                                        </p:tav>
                                        <p:tav tm="100000">
                                          <p:val>
                                            <p:strVal val="#ppt_w"/>
                                          </p:val>
                                        </p:tav>
                                      </p:tavLst>
                                    </p:anim>
                                    <p:anim calcmode="lin" valueType="num">
                                      <p:cBhvr>
                                        <p:cTn id="11" dur="750" fill="hold"/>
                                        <p:tgtEl>
                                          <p:spTgt spid="132"/>
                                        </p:tgtEl>
                                        <p:attrNameLst>
                                          <p:attrName>ppt_h</p:attrName>
                                        </p:attrNameLst>
                                      </p:cBhvr>
                                      <p:tavLst>
                                        <p:tav tm="0">
                                          <p:val>
                                            <p:fltVal val="0"/>
                                          </p:val>
                                        </p:tav>
                                        <p:tav tm="100000">
                                          <p:val>
                                            <p:strVal val="#ppt_h"/>
                                          </p:val>
                                        </p:tav>
                                      </p:tavLst>
                                    </p:anim>
                                    <p:animEffect transition="in" filter="fade">
                                      <p:cBhvr>
                                        <p:cTn id="12" dur="750"/>
                                        <p:tgtEl>
                                          <p:spTgt spid="132"/>
                                        </p:tgtEl>
                                      </p:cBhvr>
                                    </p:animEffect>
                                  </p:childTnLst>
                                </p:cTn>
                              </p:par>
                              <p:par>
                                <p:cTn id="13" presetID="2" presetClass="entr" presetSubtype="4" decel="100000" fill="hold" grpId="0" nodeType="withEffect">
                                  <p:stCondLst>
                                    <p:cond delay="500"/>
                                  </p:stCondLst>
                                  <p:childTnLst>
                                    <p:set>
                                      <p:cBhvr>
                                        <p:cTn id="14" dur="1" fill="hold">
                                          <p:stCondLst>
                                            <p:cond delay="0"/>
                                          </p:stCondLst>
                                        </p:cTn>
                                        <p:tgtEl>
                                          <p:spTgt spid="141"/>
                                        </p:tgtEl>
                                        <p:attrNameLst>
                                          <p:attrName>style.visibility</p:attrName>
                                        </p:attrNameLst>
                                      </p:cBhvr>
                                      <p:to>
                                        <p:strVal val="visible"/>
                                      </p:to>
                                    </p:set>
                                    <p:anim calcmode="lin" valueType="num">
                                      <p:cBhvr additive="base">
                                        <p:cTn id="15" dur="750" fill="hold"/>
                                        <p:tgtEl>
                                          <p:spTgt spid="141"/>
                                        </p:tgtEl>
                                        <p:attrNameLst>
                                          <p:attrName>ppt_x</p:attrName>
                                        </p:attrNameLst>
                                      </p:cBhvr>
                                      <p:tavLst>
                                        <p:tav tm="0">
                                          <p:val>
                                            <p:strVal val="#ppt_x"/>
                                          </p:val>
                                        </p:tav>
                                        <p:tav tm="100000">
                                          <p:val>
                                            <p:strVal val="#ppt_x"/>
                                          </p:val>
                                        </p:tav>
                                      </p:tavLst>
                                    </p:anim>
                                    <p:anim calcmode="lin" valueType="num">
                                      <p:cBhvr additive="base">
                                        <p:cTn id="16" dur="750" fill="hold"/>
                                        <p:tgtEl>
                                          <p:spTgt spid="141"/>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750" fill="hold"/>
                                        <p:tgtEl>
                                          <p:spTgt spid="140"/>
                                        </p:tgtEl>
                                        <p:attrNameLst>
                                          <p:attrName>ppt_x</p:attrName>
                                        </p:attrNameLst>
                                      </p:cBhvr>
                                      <p:tavLst>
                                        <p:tav tm="0">
                                          <p:val>
                                            <p:strVal val="0-#ppt_w/2"/>
                                          </p:val>
                                        </p:tav>
                                        <p:tav tm="100000">
                                          <p:val>
                                            <p:strVal val="#ppt_x"/>
                                          </p:val>
                                        </p:tav>
                                      </p:tavLst>
                                    </p:anim>
                                    <p:anim calcmode="lin" valueType="num">
                                      <p:cBhvr additive="base">
                                        <p:cTn id="20" dur="750" fill="hold"/>
                                        <p:tgtEl>
                                          <p:spTgt spid="14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000"/>
                                  </p:stCondLst>
                                  <p:childTnLst>
                                    <p:set>
                                      <p:cBhvr>
                                        <p:cTn id="22" dur="1" fill="hold">
                                          <p:stCondLst>
                                            <p:cond delay="0"/>
                                          </p:stCondLst>
                                        </p:cTn>
                                        <p:tgtEl>
                                          <p:spTgt spid="139"/>
                                        </p:tgtEl>
                                        <p:attrNameLst>
                                          <p:attrName>style.visibility</p:attrName>
                                        </p:attrNameLst>
                                      </p:cBhvr>
                                      <p:to>
                                        <p:strVal val="visible"/>
                                      </p:to>
                                    </p:set>
                                    <p:anim calcmode="lin" valueType="num">
                                      <p:cBhvr additive="base">
                                        <p:cTn id="23" dur="750" fill="hold"/>
                                        <p:tgtEl>
                                          <p:spTgt spid="139"/>
                                        </p:tgtEl>
                                        <p:attrNameLst>
                                          <p:attrName>ppt_x</p:attrName>
                                        </p:attrNameLst>
                                      </p:cBhvr>
                                      <p:tavLst>
                                        <p:tav tm="0">
                                          <p:val>
                                            <p:strVal val="1+#ppt_w/2"/>
                                          </p:val>
                                        </p:tav>
                                        <p:tav tm="100000">
                                          <p:val>
                                            <p:strVal val="#ppt_x"/>
                                          </p:val>
                                        </p:tav>
                                      </p:tavLst>
                                    </p:anim>
                                    <p:anim calcmode="lin" valueType="num">
                                      <p:cBhvr additive="base">
                                        <p:cTn id="24" dur="750" fill="hold"/>
                                        <p:tgtEl>
                                          <p:spTgt spid="139"/>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25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750"/>
                                        <p:tgtEl>
                                          <p:spTgt spid="142"/>
                                        </p:tgtEl>
                                      </p:cBhvr>
                                    </p:animEffect>
                                  </p:childTnLst>
                                </p:cTn>
                              </p:par>
                              <p:par>
                                <p:cTn id="28" presetID="2" presetClass="entr" presetSubtype="2" decel="100000" fill="hold" grpId="0" nodeType="withEffect">
                                  <p:stCondLst>
                                    <p:cond delay="1750"/>
                                  </p:stCondLst>
                                  <p:childTnLst>
                                    <p:set>
                                      <p:cBhvr>
                                        <p:cTn id="29" dur="1" fill="hold">
                                          <p:stCondLst>
                                            <p:cond delay="0"/>
                                          </p:stCondLst>
                                        </p:cTn>
                                        <p:tgtEl>
                                          <p:spTgt spid="136"/>
                                        </p:tgtEl>
                                        <p:attrNameLst>
                                          <p:attrName>style.visibility</p:attrName>
                                        </p:attrNameLst>
                                      </p:cBhvr>
                                      <p:to>
                                        <p:strVal val="visible"/>
                                      </p:to>
                                    </p:set>
                                    <p:anim calcmode="lin" valueType="num">
                                      <p:cBhvr additive="base">
                                        <p:cTn id="30" dur="1250" fill="hold"/>
                                        <p:tgtEl>
                                          <p:spTgt spid="136"/>
                                        </p:tgtEl>
                                        <p:attrNameLst>
                                          <p:attrName>ppt_x</p:attrName>
                                        </p:attrNameLst>
                                      </p:cBhvr>
                                      <p:tavLst>
                                        <p:tav tm="0">
                                          <p:val>
                                            <p:strVal val="1+#ppt_w/2"/>
                                          </p:val>
                                        </p:tav>
                                        <p:tav tm="100000">
                                          <p:val>
                                            <p:strVal val="#ppt_x"/>
                                          </p:val>
                                        </p:tav>
                                      </p:tavLst>
                                    </p:anim>
                                    <p:anim calcmode="lin" valueType="num">
                                      <p:cBhvr additive="base">
                                        <p:cTn id="31" dur="1250" fill="hold"/>
                                        <p:tgtEl>
                                          <p:spTgt spid="136"/>
                                        </p:tgtEl>
                                        <p:attrNameLst>
                                          <p:attrName>ppt_y</p:attrName>
                                        </p:attrNameLst>
                                      </p:cBhvr>
                                      <p:tavLst>
                                        <p:tav tm="0">
                                          <p:val>
                                            <p:strVal val="#ppt_y"/>
                                          </p:val>
                                        </p:tav>
                                        <p:tav tm="100000">
                                          <p:val>
                                            <p:strVal val="#ppt_y"/>
                                          </p:val>
                                        </p:tav>
                                      </p:tavLst>
                                    </p:anim>
                                  </p:childTnLst>
                                </p:cTn>
                              </p:par>
                              <p:par>
                                <p:cTn id="32" presetID="53" presetClass="entr" presetSubtype="16" fill="hold" grpId="1" nodeType="withEffect">
                                  <p:stCondLst>
                                    <p:cond delay="1750"/>
                                  </p:stCondLst>
                                  <p:childTnLst>
                                    <p:set>
                                      <p:cBhvr>
                                        <p:cTn id="33" dur="1" fill="hold">
                                          <p:stCondLst>
                                            <p:cond delay="0"/>
                                          </p:stCondLst>
                                        </p:cTn>
                                        <p:tgtEl>
                                          <p:spTgt spid="136"/>
                                        </p:tgtEl>
                                        <p:attrNameLst>
                                          <p:attrName>style.visibility</p:attrName>
                                        </p:attrNameLst>
                                      </p:cBhvr>
                                      <p:to>
                                        <p:strVal val="visible"/>
                                      </p:to>
                                    </p:set>
                                    <p:anim calcmode="lin" valueType="num">
                                      <p:cBhvr>
                                        <p:cTn id="34" dur="1250" fill="hold"/>
                                        <p:tgtEl>
                                          <p:spTgt spid="136"/>
                                        </p:tgtEl>
                                        <p:attrNameLst>
                                          <p:attrName>ppt_w</p:attrName>
                                        </p:attrNameLst>
                                      </p:cBhvr>
                                      <p:tavLst>
                                        <p:tav tm="0">
                                          <p:val>
                                            <p:fltVal val="0"/>
                                          </p:val>
                                        </p:tav>
                                        <p:tav tm="100000">
                                          <p:val>
                                            <p:strVal val="#ppt_w"/>
                                          </p:val>
                                        </p:tav>
                                      </p:tavLst>
                                    </p:anim>
                                    <p:anim calcmode="lin" valueType="num">
                                      <p:cBhvr>
                                        <p:cTn id="35" dur="1250" fill="hold"/>
                                        <p:tgtEl>
                                          <p:spTgt spid="136"/>
                                        </p:tgtEl>
                                        <p:attrNameLst>
                                          <p:attrName>ppt_h</p:attrName>
                                        </p:attrNameLst>
                                      </p:cBhvr>
                                      <p:tavLst>
                                        <p:tav tm="0">
                                          <p:val>
                                            <p:fltVal val="0"/>
                                          </p:val>
                                        </p:tav>
                                        <p:tav tm="100000">
                                          <p:val>
                                            <p:strVal val="#ppt_h"/>
                                          </p:val>
                                        </p:tav>
                                      </p:tavLst>
                                    </p:anim>
                                    <p:animEffect transition="in" filter="fade">
                                      <p:cBhvr>
                                        <p:cTn id="36" dur="1250"/>
                                        <p:tgtEl>
                                          <p:spTgt spid="136"/>
                                        </p:tgtEl>
                                      </p:cBhvr>
                                    </p:animEffect>
                                  </p:childTnLst>
                                </p:cTn>
                              </p:par>
                              <p:par>
                                <p:cTn id="37" presetID="2" presetClass="entr" presetSubtype="2" decel="100000" fill="hold" grpId="0" nodeType="withEffect">
                                  <p:stCondLst>
                                    <p:cond delay="1850"/>
                                  </p:stCondLst>
                                  <p:childTnLst>
                                    <p:set>
                                      <p:cBhvr>
                                        <p:cTn id="38" dur="1" fill="hold">
                                          <p:stCondLst>
                                            <p:cond delay="0"/>
                                          </p:stCondLst>
                                        </p:cTn>
                                        <p:tgtEl>
                                          <p:spTgt spid="143"/>
                                        </p:tgtEl>
                                        <p:attrNameLst>
                                          <p:attrName>style.visibility</p:attrName>
                                        </p:attrNameLst>
                                      </p:cBhvr>
                                      <p:to>
                                        <p:strVal val="visible"/>
                                      </p:to>
                                    </p:set>
                                    <p:anim calcmode="lin" valueType="num">
                                      <p:cBhvr additive="base">
                                        <p:cTn id="39" dur="1250" fill="hold"/>
                                        <p:tgtEl>
                                          <p:spTgt spid="143"/>
                                        </p:tgtEl>
                                        <p:attrNameLst>
                                          <p:attrName>ppt_x</p:attrName>
                                        </p:attrNameLst>
                                      </p:cBhvr>
                                      <p:tavLst>
                                        <p:tav tm="0">
                                          <p:val>
                                            <p:strVal val="1+#ppt_w/2"/>
                                          </p:val>
                                        </p:tav>
                                        <p:tav tm="100000">
                                          <p:val>
                                            <p:strVal val="#ppt_x"/>
                                          </p:val>
                                        </p:tav>
                                      </p:tavLst>
                                    </p:anim>
                                    <p:anim calcmode="lin" valueType="num">
                                      <p:cBhvr additive="base">
                                        <p:cTn id="40" dur="1250" fill="hold"/>
                                        <p:tgtEl>
                                          <p:spTgt spid="143"/>
                                        </p:tgtEl>
                                        <p:attrNameLst>
                                          <p:attrName>ppt_y</p:attrName>
                                        </p:attrNameLst>
                                      </p:cBhvr>
                                      <p:tavLst>
                                        <p:tav tm="0">
                                          <p:val>
                                            <p:strVal val="#ppt_y"/>
                                          </p:val>
                                        </p:tav>
                                        <p:tav tm="100000">
                                          <p:val>
                                            <p:strVal val="#ppt_y"/>
                                          </p:val>
                                        </p:tav>
                                      </p:tavLst>
                                    </p:anim>
                                  </p:childTnLst>
                                </p:cTn>
                              </p:par>
                              <p:par>
                                <p:cTn id="41" presetID="53" presetClass="entr" presetSubtype="16" fill="hold" grpId="1" nodeType="withEffect">
                                  <p:stCondLst>
                                    <p:cond delay="1850"/>
                                  </p:stCondLst>
                                  <p:childTnLst>
                                    <p:set>
                                      <p:cBhvr>
                                        <p:cTn id="42" dur="1" fill="hold">
                                          <p:stCondLst>
                                            <p:cond delay="0"/>
                                          </p:stCondLst>
                                        </p:cTn>
                                        <p:tgtEl>
                                          <p:spTgt spid="143"/>
                                        </p:tgtEl>
                                        <p:attrNameLst>
                                          <p:attrName>style.visibility</p:attrName>
                                        </p:attrNameLst>
                                      </p:cBhvr>
                                      <p:to>
                                        <p:strVal val="visible"/>
                                      </p:to>
                                    </p:set>
                                    <p:anim calcmode="lin" valueType="num">
                                      <p:cBhvr>
                                        <p:cTn id="43" dur="1250" fill="hold"/>
                                        <p:tgtEl>
                                          <p:spTgt spid="143"/>
                                        </p:tgtEl>
                                        <p:attrNameLst>
                                          <p:attrName>ppt_w</p:attrName>
                                        </p:attrNameLst>
                                      </p:cBhvr>
                                      <p:tavLst>
                                        <p:tav tm="0">
                                          <p:val>
                                            <p:fltVal val="0"/>
                                          </p:val>
                                        </p:tav>
                                        <p:tav tm="100000">
                                          <p:val>
                                            <p:strVal val="#ppt_w"/>
                                          </p:val>
                                        </p:tav>
                                      </p:tavLst>
                                    </p:anim>
                                    <p:anim calcmode="lin" valueType="num">
                                      <p:cBhvr>
                                        <p:cTn id="44" dur="1250" fill="hold"/>
                                        <p:tgtEl>
                                          <p:spTgt spid="143"/>
                                        </p:tgtEl>
                                        <p:attrNameLst>
                                          <p:attrName>ppt_h</p:attrName>
                                        </p:attrNameLst>
                                      </p:cBhvr>
                                      <p:tavLst>
                                        <p:tav tm="0">
                                          <p:val>
                                            <p:fltVal val="0"/>
                                          </p:val>
                                        </p:tav>
                                        <p:tav tm="100000">
                                          <p:val>
                                            <p:strVal val="#ppt_h"/>
                                          </p:val>
                                        </p:tav>
                                      </p:tavLst>
                                    </p:anim>
                                    <p:animEffect transition="in" filter="fade">
                                      <p:cBhvr>
                                        <p:cTn id="45" dur="1250"/>
                                        <p:tgtEl>
                                          <p:spTgt spid="143"/>
                                        </p:tgtEl>
                                      </p:cBhvr>
                                    </p:animEffect>
                                  </p:childTnLst>
                                </p:cTn>
                              </p:par>
                              <p:par>
                                <p:cTn id="46" presetID="2" presetClass="entr" presetSubtype="2" decel="100000" fill="hold" grpId="0" nodeType="withEffect">
                                  <p:stCondLst>
                                    <p:cond delay="1950"/>
                                  </p:stCondLst>
                                  <p:childTnLst>
                                    <p:set>
                                      <p:cBhvr>
                                        <p:cTn id="47" dur="1" fill="hold">
                                          <p:stCondLst>
                                            <p:cond delay="0"/>
                                          </p:stCondLst>
                                        </p:cTn>
                                        <p:tgtEl>
                                          <p:spTgt spid="137"/>
                                        </p:tgtEl>
                                        <p:attrNameLst>
                                          <p:attrName>style.visibility</p:attrName>
                                        </p:attrNameLst>
                                      </p:cBhvr>
                                      <p:to>
                                        <p:strVal val="visible"/>
                                      </p:to>
                                    </p:set>
                                    <p:anim calcmode="lin" valueType="num">
                                      <p:cBhvr additive="base">
                                        <p:cTn id="48" dur="1250" fill="hold"/>
                                        <p:tgtEl>
                                          <p:spTgt spid="137"/>
                                        </p:tgtEl>
                                        <p:attrNameLst>
                                          <p:attrName>ppt_x</p:attrName>
                                        </p:attrNameLst>
                                      </p:cBhvr>
                                      <p:tavLst>
                                        <p:tav tm="0">
                                          <p:val>
                                            <p:strVal val="1+#ppt_w/2"/>
                                          </p:val>
                                        </p:tav>
                                        <p:tav tm="100000">
                                          <p:val>
                                            <p:strVal val="#ppt_x"/>
                                          </p:val>
                                        </p:tav>
                                      </p:tavLst>
                                    </p:anim>
                                    <p:anim calcmode="lin" valueType="num">
                                      <p:cBhvr additive="base">
                                        <p:cTn id="49" dur="1250" fill="hold"/>
                                        <p:tgtEl>
                                          <p:spTgt spid="137"/>
                                        </p:tgtEl>
                                        <p:attrNameLst>
                                          <p:attrName>ppt_y</p:attrName>
                                        </p:attrNameLst>
                                      </p:cBhvr>
                                      <p:tavLst>
                                        <p:tav tm="0">
                                          <p:val>
                                            <p:strVal val="#ppt_y"/>
                                          </p:val>
                                        </p:tav>
                                        <p:tav tm="100000">
                                          <p:val>
                                            <p:strVal val="#ppt_y"/>
                                          </p:val>
                                        </p:tav>
                                      </p:tavLst>
                                    </p:anim>
                                  </p:childTnLst>
                                </p:cTn>
                              </p:par>
                              <p:par>
                                <p:cTn id="50" presetID="53" presetClass="entr" presetSubtype="16" fill="hold" grpId="1" nodeType="withEffect">
                                  <p:stCondLst>
                                    <p:cond delay="1950"/>
                                  </p:stCondLst>
                                  <p:childTnLst>
                                    <p:set>
                                      <p:cBhvr>
                                        <p:cTn id="51" dur="1" fill="hold">
                                          <p:stCondLst>
                                            <p:cond delay="0"/>
                                          </p:stCondLst>
                                        </p:cTn>
                                        <p:tgtEl>
                                          <p:spTgt spid="137"/>
                                        </p:tgtEl>
                                        <p:attrNameLst>
                                          <p:attrName>style.visibility</p:attrName>
                                        </p:attrNameLst>
                                      </p:cBhvr>
                                      <p:to>
                                        <p:strVal val="visible"/>
                                      </p:to>
                                    </p:set>
                                    <p:anim calcmode="lin" valueType="num">
                                      <p:cBhvr>
                                        <p:cTn id="52" dur="1250" fill="hold"/>
                                        <p:tgtEl>
                                          <p:spTgt spid="137"/>
                                        </p:tgtEl>
                                        <p:attrNameLst>
                                          <p:attrName>ppt_w</p:attrName>
                                        </p:attrNameLst>
                                      </p:cBhvr>
                                      <p:tavLst>
                                        <p:tav tm="0">
                                          <p:val>
                                            <p:fltVal val="0"/>
                                          </p:val>
                                        </p:tav>
                                        <p:tav tm="100000">
                                          <p:val>
                                            <p:strVal val="#ppt_w"/>
                                          </p:val>
                                        </p:tav>
                                      </p:tavLst>
                                    </p:anim>
                                    <p:anim calcmode="lin" valueType="num">
                                      <p:cBhvr>
                                        <p:cTn id="53" dur="1250" fill="hold"/>
                                        <p:tgtEl>
                                          <p:spTgt spid="137"/>
                                        </p:tgtEl>
                                        <p:attrNameLst>
                                          <p:attrName>ppt_h</p:attrName>
                                        </p:attrNameLst>
                                      </p:cBhvr>
                                      <p:tavLst>
                                        <p:tav tm="0">
                                          <p:val>
                                            <p:fltVal val="0"/>
                                          </p:val>
                                        </p:tav>
                                        <p:tav tm="100000">
                                          <p:val>
                                            <p:strVal val="#ppt_h"/>
                                          </p:val>
                                        </p:tav>
                                      </p:tavLst>
                                    </p:anim>
                                    <p:animEffect transition="in" filter="fade">
                                      <p:cBhvr>
                                        <p:cTn id="54" dur="1250"/>
                                        <p:tgtEl>
                                          <p:spTgt spid="137"/>
                                        </p:tgtEl>
                                      </p:cBhvr>
                                    </p:animEffect>
                                  </p:childTnLst>
                                </p:cTn>
                              </p:par>
                              <p:par>
                                <p:cTn id="55" presetID="2" presetClass="entr" presetSubtype="2" decel="100000" fill="hold" grpId="0" nodeType="withEffect">
                                  <p:stCondLst>
                                    <p:cond delay="2050"/>
                                  </p:stCondLst>
                                  <p:childTnLst>
                                    <p:set>
                                      <p:cBhvr>
                                        <p:cTn id="56" dur="1" fill="hold">
                                          <p:stCondLst>
                                            <p:cond delay="0"/>
                                          </p:stCondLst>
                                        </p:cTn>
                                        <p:tgtEl>
                                          <p:spTgt spid="138"/>
                                        </p:tgtEl>
                                        <p:attrNameLst>
                                          <p:attrName>style.visibility</p:attrName>
                                        </p:attrNameLst>
                                      </p:cBhvr>
                                      <p:to>
                                        <p:strVal val="visible"/>
                                      </p:to>
                                    </p:set>
                                    <p:anim calcmode="lin" valueType="num">
                                      <p:cBhvr additive="base">
                                        <p:cTn id="57" dur="1250" fill="hold"/>
                                        <p:tgtEl>
                                          <p:spTgt spid="138"/>
                                        </p:tgtEl>
                                        <p:attrNameLst>
                                          <p:attrName>ppt_x</p:attrName>
                                        </p:attrNameLst>
                                      </p:cBhvr>
                                      <p:tavLst>
                                        <p:tav tm="0">
                                          <p:val>
                                            <p:strVal val="1+#ppt_w/2"/>
                                          </p:val>
                                        </p:tav>
                                        <p:tav tm="100000">
                                          <p:val>
                                            <p:strVal val="#ppt_x"/>
                                          </p:val>
                                        </p:tav>
                                      </p:tavLst>
                                    </p:anim>
                                    <p:anim calcmode="lin" valueType="num">
                                      <p:cBhvr additive="base">
                                        <p:cTn id="58" dur="1250" fill="hold"/>
                                        <p:tgtEl>
                                          <p:spTgt spid="138"/>
                                        </p:tgtEl>
                                        <p:attrNameLst>
                                          <p:attrName>ppt_y</p:attrName>
                                        </p:attrNameLst>
                                      </p:cBhvr>
                                      <p:tavLst>
                                        <p:tav tm="0">
                                          <p:val>
                                            <p:strVal val="#ppt_y"/>
                                          </p:val>
                                        </p:tav>
                                        <p:tav tm="100000">
                                          <p:val>
                                            <p:strVal val="#ppt_y"/>
                                          </p:val>
                                        </p:tav>
                                      </p:tavLst>
                                    </p:anim>
                                  </p:childTnLst>
                                </p:cTn>
                              </p:par>
                              <p:par>
                                <p:cTn id="59" presetID="53" presetClass="entr" presetSubtype="16" fill="hold" grpId="1" nodeType="withEffect">
                                  <p:stCondLst>
                                    <p:cond delay="2050"/>
                                  </p:stCondLst>
                                  <p:childTnLst>
                                    <p:set>
                                      <p:cBhvr>
                                        <p:cTn id="60" dur="1" fill="hold">
                                          <p:stCondLst>
                                            <p:cond delay="0"/>
                                          </p:stCondLst>
                                        </p:cTn>
                                        <p:tgtEl>
                                          <p:spTgt spid="138"/>
                                        </p:tgtEl>
                                        <p:attrNameLst>
                                          <p:attrName>style.visibility</p:attrName>
                                        </p:attrNameLst>
                                      </p:cBhvr>
                                      <p:to>
                                        <p:strVal val="visible"/>
                                      </p:to>
                                    </p:set>
                                    <p:anim calcmode="lin" valueType="num">
                                      <p:cBhvr>
                                        <p:cTn id="61" dur="1250" fill="hold"/>
                                        <p:tgtEl>
                                          <p:spTgt spid="138"/>
                                        </p:tgtEl>
                                        <p:attrNameLst>
                                          <p:attrName>ppt_w</p:attrName>
                                        </p:attrNameLst>
                                      </p:cBhvr>
                                      <p:tavLst>
                                        <p:tav tm="0">
                                          <p:val>
                                            <p:fltVal val="0"/>
                                          </p:val>
                                        </p:tav>
                                        <p:tav tm="100000">
                                          <p:val>
                                            <p:strVal val="#ppt_w"/>
                                          </p:val>
                                        </p:tav>
                                      </p:tavLst>
                                    </p:anim>
                                    <p:anim calcmode="lin" valueType="num">
                                      <p:cBhvr>
                                        <p:cTn id="62" dur="1250" fill="hold"/>
                                        <p:tgtEl>
                                          <p:spTgt spid="138"/>
                                        </p:tgtEl>
                                        <p:attrNameLst>
                                          <p:attrName>ppt_h</p:attrName>
                                        </p:attrNameLst>
                                      </p:cBhvr>
                                      <p:tavLst>
                                        <p:tav tm="0">
                                          <p:val>
                                            <p:fltVal val="0"/>
                                          </p:val>
                                        </p:tav>
                                        <p:tav tm="100000">
                                          <p:val>
                                            <p:strVal val="#ppt_h"/>
                                          </p:val>
                                        </p:tav>
                                      </p:tavLst>
                                    </p:anim>
                                    <p:animEffect transition="in" filter="fade">
                                      <p:cBhvr>
                                        <p:cTn id="63" dur="1250"/>
                                        <p:tgtEl>
                                          <p:spTgt spid="138"/>
                                        </p:tgtEl>
                                      </p:cBhvr>
                                    </p:animEffect>
                                  </p:childTnLst>
                                </p:cTn>
                              </p:par>
                              <p:par>
                                <p:cTn id="64" presetID="2" presetClass="entr" presetSubtype="2" decel="100000" fill="hold" grpId="0" nodeType="withEffect">
                                  <p:stCondLst>
                                    <p:cond delay="2150"/>
                                  </p:stCondLst>
                                  <p:childTnLst>
                                    <p:set>
                                      <p:cBhvr>
                                        <p:cTn id="65" dur="1" fill="hold">
                                          <p:stCondLst>
                                            <p:cond delay="0"/>
                                          </p:stCondLst>
                                        </p:cTn>
                                        <p:tgtEl>
                                          <p:spTgt spid="149"/>
                                        </p:tgtEl>
                                        <p:attrNameLst>
                                          <p:attrName>style.visibility</p:attrName>
                                        </p:attrNameLst>
                                      </p:cBhvr>
                                      <p:to>
                                        <p:strVal val="visible"/>
                                      </p:to>
                                    </p:set>
                                    <p:anim calcmode="lin" valueType="num">
                                      <p:cBhvr additive="base">
                                        <p:cTn id="66" dur="1250" fill="hold"/>
                                        <p:tgtEl>
                                          <p:spTgt spid="149"/>
                                        </p:tgtEl>
                                        <p:attrNameLst>
                                          <p:attrName>ppt_x</p:attrName>
                                        </p:attrNameLst>
                                      </p:cBhvr>
                                      <p:tavLst>
                                        <p:tav tm="0">
                                          <p:val>
                                            <p:strVal val="1+#ppt_w/2"/>
                                          </p:val>
                                        </p:tav>
                                        <p:tav tm="100000">
                                          <p:val>
                                            <p:strVal val="#ppt_x"/>
                                          </p:val>
                                        </p:tav>
                                      </p:tavLst>
                                    </p:anim>
                                    <p:anim calcmode="lin" valueType="num">
                                      <p:cBhvr additive="base">
                                        <p:cTn id="67" dur="1250" fill="hold"/>
                                        <p:tgtEl>
                                          <p:spTgt spid="149"/>
                                        </p:tgtEl>
                                        <p:attrNameLst>
                                          <p:attrName>ppt_y</p:attrName>
                                        </p:attrNameLst>
                                      </p:cBhvr>
                                      <p:tavLst>
                                        <p:tav tm="0">
                                          <p:val>
                                            <p:strVal val="#ppt_y"/>
                                          </p:val>
                                        </p:tav>
                                        <p:tav tm="100000">
                                          <p:val>
                                            <p:strVal val="#ppt_y"/>
                                          </p:val>
                                        </p:tav>
                                      </p:tavLst>
                                    </p:anim>
                                  </p:childTnLst>
                                </p:cTn>
                              </p:par>
                              <p:par>
                                <p:cTn id="68" presetID="53" presetClass="entr" presetSubtype="16" fill="hold" grpId="1" nodeType="withEffect">
                                  <p:stCondLst>
                                    <p:cond delay="2150"/>
                                  </p:stCondLst>
                                  <p:childTnLst>
                                    <p:set>
                                      <p:cBhvr>
                                        <p:cTn id="69" dur="1" fill="hold">
                                          <p:stCondLst>
                                            <p:cond delay="0"/>
                                          </p:stCondLst>
                                        </p:cTn>
                                        <p:tgtEl>
                                          <p:spTgt spid="149"/>
                                        </p:tgtEl>
                                        <p:attrNameLst>
                                          <p:attrName>style.visibility</p:attrName>
                                        </p:attrNameLst>
                                      </p:cBhvr>
                                      <p:to>
                                        <p:strVal val="visible"/>
                                      </p:to>
                                    </p:set>
                                    <p:anim calcmode="lin" valueType="num">
                                      <p:cBhvr>
                                        <p:cTn id="70" dur="1250" fill="hold"/>
                                        <p:tgtEl>
                                          <p:spTgt spid="149"/>
                                        </p:tgtEl>
                                        <p:attrNameLst>
                                          <p:attrName>ppt_w</p:attrName>
                                        </p:attrNameLst>
                                      </p:cBhvr>
                                      <p:tavLst>
                                        <p:tav tm="0">
                                          <p:val>
                                            <p:fltVal val="0"/>
                                          </p:val>
                                        </p:tav>
                                        <p:tav tm="100000">
                                          <p:val>
                                            <p:strVal val="#ppt_w"/>
                                          </p:val>
                                        </p:tav>
                                      </p:tavLst>
                                    </p:anim>
                                    <p:anim calcmode="lin" valueType="num">
                                      <p:cBhvr>
                                        <p:cTn id="71" dur="1250" fill="hold"/>
                                        <p:tgtEl>
                                          <p:spTgt spid="149"/>
                                        </p:tgtEl>
                                        <p:attrNameLst>
                                          <p:attrName>ppt_h</p:attrName>
                                        </p:attrNameLst>
                                      </p:cBhvr>
                                      <p:tavLst>
                                        <p:tav tm="0">
                                          <p:val>
                                            <p:fltVal val="0"/>
                                          </p:val>
                                        </p:tav>
                                        <p:tav tm="100000">
                                          <p:val>
                                            <p:strVal val="#ppt_h"/>
                                          </p:val>
                                        </p:tav>
                                      </p:tavLst>
                                    </p:anim>
                                    <p:animEffect transition="in" filter="fade">
                                      <p:cBhvr>
                                        <p:cTn id="72" dur="1250"/>
                                        <p:tgtEl>
                                          <p:spTgt spid="149"/>
                                        </p:tgtEl>
                                      </p:cBhvr>
                                    </p:animEffect>
                                  </p:childTnLst>
                                </p:cTn>
                              </p:par>
                              <p:par>
                                <p:cTn id="73" presetID="2" presetClass="entr" presetSubtype="2" decel="100000" fill="hold" grpId="0" nodeType="withEffect">
                                  <p:stCondLst>
                                    <p:cond delay="2250"/>
                                  </p:stCondLst>
                                  <p:childTnLst>
                                    <p:set>
                                      <p:cBhvr>
                                        <p:cTn id="74" dur="1" fill="hold">
                                          <p:stCondLst>
                                            <p:cond delay="0"/>
                                          </p:stCondLst>
                                        </p:cTn>
                                        <p:tgtEl>
                                          <p:spTgt spid="150"/>
                                        </p:tgtEl>
                                        <p:attrNameLst>
                                          <p:attrName>style.visibility</p:attrName>
                                        </p:attrNameLst>
                                      </p:cBhvr>
                                      <p:to>
                                        <p:strVal val="visible"/>
                                      </p:to>
                                    </p:set>
                                    <p:anim calcmode="lin" valueType="num">
                                      <p:cBhvr additive="base">
                                        <p:cTn id="75" dur="1250" fill="hold"/>
                                        <p:tgtEl>
                                          <p:spTgt spid="150"/>
                                        </p:tgtEl>
                                        <p:attrNameLst>
                                          <p:attrName>ppt_x</p:attrName>
                                        </p:attrNameLst>
                                      </p:cBhvr>
                                      <p:tavLst>
                                        <p:tav tm="0">
                                          <p:val>
                                            <p:strVal val="1+#ppt_w/2"/>
                                          </p:val>
                                        </p:tav>
                                        <p:tav tm="100000">
                                          <p:val>
                                            <p:strVal val="#ppt_x"/>
                                          </p:val>
                                        </p:tav>
                                      </p:tavLst>
                                    </p:anim>
                                    <p:anim calcmode="lin" valueType="num">
                                      <p:cBhvr additive="base">
                                        <p:cTn id="76" dur="1250" fill="hold"/>
                                        <p:tgtEl>
                                          <p:spTgt spid="150"/>
                                        </p:tgtEl>
                                        <p:attrNameLst>
                                          <p:attrName>ppt_y</p:attrName>
                                        </p:attrNameLst>
                                      </p:cBhvr>
                                      <p:tavLst>
                                        <p:tav tm="0">
                                          <p:val>
                                            <p:strVal val="#ppt_y"/>
                                          </p:val>
                                        </p:tav>
                                        <p:tav tm="100000">
                                          <p:val>
                                            <p:strVal val="#ppt_y"/>
                                          </p:val>
                                        </p:tav>
                                      </p:tavLst>
                                    </p:anim>
                                  </p:childTnLst>
                                </p:cTn>
                              </p:par>
                              <p:par>
                                <p:cTn id="77" presetID="53" presetClass="entr" presetSubtype="16" fill="hold" grpId="1" nodeType="withEffect">
                                  <p:stCondLst>
                                    <p:cond delay="2250"/>
                                  </p:stCondLst>
                                  <p:childTnLst>
                                    <p:set>
                                      <p:cBhvr>
                                        <p:cTn id="78" dur="1" fill="hold">
                                          <p:stCondLst>
                                            <p:cond delay="0"/>
                                          </p:stCondLst>
                                        </p:cTn>
                                        <p:tgtEl>
                                          <p:spTgt spid="150"/>
                                        </p:tgtEl>
                                        <p:attrNameLst>
                                          <p:attrName>style.visibility</p:attrName>
                                        </p:attrNameLst>
                                      </p:cBhvr>
                                      <p:to>
                                        <p:strVal val="visible"/>
                                      </p:to>
                                    </p:set>
                                    <p:anim calcmode="lin" valueType="num">
                                      <p:cBhvr>
                                        <p:cTn id="79" dur="1250" fill="hold"/>
                                        <p:tgtEl>
                                          <p:spTgt spid="150"/>
                                        </p:tgtEl>
                                        <p:attrNameLst>
                                          <p:attrName>ppt_w</p:attrName>
                                        </p:attrNameLst>
                                      </p:cBhvr>
                                      <p:tavLst>
                                        <p:tav tm="0">
                                          <p:val>
                                            <p:fltVal val="0"/>
                                          </p:val>
                                        </p:tav>
                                        <p:tav tm="100000">
                                          <p:val>
                                            <p:strVal val="#ppt_w"/>
                                          </p:val>
                                        </p:tav>
                                      </p:tavLst>
                                    </p:anim>
                                    <p:anim calcmode="lin" valueType="num">
                                      <p:cBhvr>
                                        <p:cTn id="80" dur="1250" fill="hold"/>
                                        <p:tgtEl>
                                          <p:spTgt spid="150"/>
                                        </p:tgtEl>
                                        <p:attrNameLst>
                                          <p:attrName>ppt_h</p:attrName>
                                        </p:attrNameLst>
                                      </p:cBhvr>
                                      <p:tavLst>
                                        <p:tav tm="0">
                                          <p:val>
                                            <p:fltVal val="0"/>
                                          </p:val>
                                        </p:tav>
                                        <p:tav tm="100000">
                                          <p:val>
                                            <p:strVal val="#ppt_h"/>
                                          </p:val>
                                        </p:tav>
                                      </p:tavLst>
                                    </p:anim>
                                    <p:animEffect transition="in" filter="fade">
                                      <p:cBhvr>
                                        <p:cTn id="81" dur="1250"/>
                                        <p:tgtEl>
                                          <p:spTgt spid="150"/>
                                        </p:tgtEl>
                                      </p:cBhvr>
                                    </p:animEffect>
                                  </p:childTnLst>
                                </p:cTn>
                              </p:par>
                              <p:par>
                                <p:cTn id="82" presetID="2" presetClass="entr" presetSubtype="2" decel="100000" fill="hold" grpId="0" nodeType="withEffect">
                                  <p:stCondLst>
                                    <p:cond delay="2350"/>
                                  </p:stCondLst>
                                  <p:childTnLst>
                                    <p:set>
                                      <p:cBhvr>
                                        <p:cTn id="83" dur="1" fill="hold">
                                          <p:stCondLst>
                                            <p:cond delay="0"/>
                                          </p:stCondLst>
                                        </p:cTn>
                                        <p:tgtEl>
                                          <p:spTgt spid="152"/>
                                        </p:tgtEl>
                                        <p:attrNameLst>
                                          <p:attrName>style.visibility</p:attrName>
                                        </p:attrNameLst>
                                      </p:cBhvr>
                                      <p:to>
                                        <p:strVal val="visible"/>
                                      </p:to>
                                    </p:set>
                                    <p:anim calcmode="lin" valueType="num">
                                      <p:cBhvr additive="base">
                                        <p:cTn id="84" dur="1250" fill="hold"/>
                                        <p:tgtEl>
                                          <p:spTgt spid="152"/>
                                        </p:tgtEl>
                                        <p:attrNameLst>
                                          <p:attrName>ppt_x</p:attrName>
                                        </p:attrNameLst>
                                      </p:cBhvr>
                                      <p:tavLst>
                                        <p:tav tm="0">
                                          <p:val>
                                            <p:strVal val="1+#ppt_w/2"/>
                                          </p:val>
                                        </p:tav>
                                        <p:tav tm="100000">
                                          <p:val>
                                            <p:strVal val="#ppt_x"/>
                                          </p:val>
                                        </p:tav>
                                      </p:tavLst>
                                    </p:anim>
                                    <p:anim calcmode="lin" valueType="num">
                                      <p:cBhvr additive="base">
                                        <p:cTn id="85" dur="1250" fill="hold"/>
                                        <p:tgtEl>
                                          <p:spTgt spid="152"/>
                                        </p:tgtEl>
                                        <p:attrNameLst>
                                          <p:attrName>ppt_y</p:attrName>
                                        </p:attrNameLst>
                                      </p:cBhvr>
                                      <p:tavLst>
                                        <p:tav tm="0">
                                          <p:val>
                                            <p:strVal val="#ppt_y"/>
                                          </p:val>
                                        </p:tav>
                                        <p:tav tm="100000">
                                          <p:val>
                                            <p:strVal val="#ppt_y"/>
                                          </p:val>
                                        </p:tav>
                                      </p:tavLst>
                                    </p:anim>
                                  </p:childTnLst>
                                </p:cTn>
                              </p:par>
                              <p:par>
                                <p:cTn id="86" presetID="53" presetClass="entr" presetSubtype="16" fill="hold" grpId="1" nodeType="withEffect">
                                  <p:stCondLst>
                                    <p:cond delay="2350"/>
                                  </p:stCondLst>
                                  <p:childTnLst>
                                    <p:set>
                                      <p:cBhvr>
                                        <p:cTn id="87" dur="1" fill="hold">
                                          <p:stCondLst>
                                            <p:cond delay="0"/>
                                          </p:stCondLst>
                                        </p:cTn>
                                        <p:tgtEl>
                                          <p:spTgt spid="152"/>
                                        </p:tgtEl>
                                        <p:attrNameLst>
                                          <p:attrName>style.visibility</p:attrName>
                                        </p:attrNameLst>
                                      </p:cBhvr>
                                      <p:to>
                                        <p:strVal val="visible"/>
                                      </p:to>
                                    </p:set>
                                    <p:anim calcmode="lin" valueType="num">
                                      <p:cBhvr>
                                        <p:cTn id="88" dur="1250" fill="hold"/>
                                        <p:tgtEl>
                                          <p:spTgt spid="152"/>
                                        </p:tgtEl>
                                        <p:attrNameLst>
                                          <p:attrName>ppt_w</p:attrName>
                                        </p:attrNameLst>
                                      </p:cBhvr>
                                      <p:tavLst>
                                        <p:tav tm="0">
                                          <p:val>
                                            <p:fltVal val="0"/>
                                          </p:val>
                                        </p:tav>
                                        <p:tav tm="100000">
                                          <p:val>
                                            <p:strVal val="#ppt_w"/>
                                          </p:val>
                                        </p:tav>
                                      </p:tavLst>
                                    </p:anim>
                                    <p:anim calcmode="lin" valueType="num">
                                      <p:cBhvr>
                                        <p:cTn id="89" dur="1250" fill="hold"/>
                                        <p:tgtEl>
                                          <p:spTgt spid="152"/>
                                        </p:tgtEl>
                                        <p:attrNameLst>
                                          <p:attrName>ppt_h</p:attrName>
                                        </p:attrNameLst>
                                      </p:cBhvr>
                                      <p:tavLst>
                                        <p:tav tm="0">
                                          <p:val>
                                            <p:fltVal val="0"/>
                                          </p:val>
                                        </p:tav>
                                        <p:tav tm="100000">
                                          <p:val>
                                            <p:strVal val="#ppt_h"/>
                                          </p:val>
                                        </p:tav>
                                      </p:tavLst>
                                    </p:anim>
                                    <p:animEffect transition="in" filter="fade">
                                      <p:cBhvr>
                                        <p:cTn id="90" dur="1250"/>
                                        <p:tgtEl>
                                          <p:spTgt spid="152"/>
                                        </p:tgtEl>
                                      </p:cBhvr>
                                    </p:animEffect>
                                  </p:childTnLst>
                                </p:cTn>
                              </p:par>
                              <p:par>
                                <p:cTn id="91" presetID="2" presetClass="entr" presetSubtype="2" decel="100000" fill="hold" grpId="0" nodeType="withEffect">
                                  <p:stCondLst>
                                    <p:cond delay="2450"/>
                                  </p:stCondLst>
                                  <p:childTnLst>
                                    <p:set>
                                      <p:cBhvr>
                                        <p:cTn id="92" dur="1" fill="hold">
                                          <p:stCondLst>
                                            <p:cond delay="0"/>
                                          </p:stCondLst>
                                        </p:cTn>
                                        <p:tgtEl>
                                          <p:spTgt spid="151"/>
                                        </p:tgtEl>
                                        <p:attrNameLst>
                                          <p:attrName>style.visibility</p:attrName>
                                        </p:attrNameLst>
                                      </p:cBhvr>
                                      <p:to>
                                        <p:strVal val="visible"/>
                                      </p:to>
                                    </p:set>
                                    <p:anim calcmode="lin" valueType="num">
                                      <p:cBhvr additive="base">
                                        <p:cTn id="93" dur="1250" fill="hold"/>
                                        <p:tgtEl>
                                          <p:spTgt spid="151"/>
                                        </p:tgtEl>
                                        <p:attrNameLst>
                                          <p:attrName>ppt_x</p:attrName>
                                        </p:attrNameLst>
                                      </p:cBhvr>
                                      <p:tavLst>
                                        <p:tav tm="0">
                                          <p:val>
                                            <p:strVal val="1+#ppt_w/2"/>
                                          </p:val>
                                        </p:tav>
                                        <p:tav tm="100000">
                                          <p:val>
                                            <p:strVal val="#ppt_x"/>
                                          </p:val>
                                        </p:tav>
                                      </p:tavLst>
                                    </p:anim>
                                    <p:anim calcmode="lin" valueType="num">
                                      <p:cBhvr additive="base">
                                        <p:cTn id="94" dur="1250" fill="hold"/>
                                        <p:tgtEl>
                                          <p:spTgt spid="151"/>
                                        </p:tgtEl>
                                        <p:attrNameLst>
                                          <p:attrName>ppt_y</p:attrName>
                                        </p:attrNameLst>
                                      </p:cBhvr>
                                      <p:tavLst>
                                        <p:tav tm="0">
                                          <p:val>
                                            <p:strVal val="#ppt_y"/>
                                          </p:val>
                                        </p:tav>
                                        <p:tav tm="100000">
                                          <p:val>
                                            <p:strVal val="#ppt_y"/>
                                          </p:val>
                                        </p:tav>
                                      </p:tavLst>
                                    </p:anim>
                                  </p:childTnLst>
                                </p:cTn>
                              </p:par>
                              <p:par>
                                <p:cTn id="95" presetID="53" presetClass="entr" presetSubtype="16" fill="hold" grpId="1" nodeType="withEffect">
                                  <p:stCondLst>
                                    <p:cond delay="2450"/>
                                  </p:stCondLst>
                                  <p:childTnLst>
                                    <p:set>
                                      <p:cBhvr>
                                        <p:cTn id="96" dur="1" fill="hold">
                                          <p:stCondLst>
                                            <p:cond delay="0"/>
                                          </p:stCondLst>
                                        </p:cTn>
                                        <p:tgtEl>
                                          <p:spTgt spid="151"/>
                                        </p:tgtEl>
                                        <p:attrNameLst>
                                          <p:attrName>style.visibility</p:attrName>
                                        </p:attrNameLst>
                                      </p:cBhvr>
                                      <p:to>
                                        <p:strVal val="visible"/>
                                      </p:to>
                                    </p:set>
                                    <p:anim calcmode="lin" valueType="num">
                                      <p:cBhvr>
                                        <p:cTn id="97" dur="1250" fill="hold"/>
                                        <p:tgtEl>
                                          <p:spTgt spid="151"/>
                                        </p:tgtEl>
                                        <p:attrNameLst>
                                          <p:attrName>ppt_w</p:attrName>
                                        </p:attrNameLst>
                                      </p:cBhvr>
                                      <p:tavLst>
                                        <p:tav tm="0">
                                          <p:val>
                                            <p:fltVal val="0"/>
                                          </p:val>
                                        </p:tav>
                                        <p:tav tm="100000">
                                          <p:val>
                                            <p:strVal val="#ppt_w"/>
                                          </p:val>
                                        </p:tav>
                                      </p:tavLst>
                                    </p:anim>
                                    <p:anim calcmode="lin" valueType="num">
                                      <p:cBhvr>
                                        <p:cTn id="98" dur="1250" fill="hold"/>
                                        <p:tgtEl>
                                          <p:spTgt spid="151"/>
                                        </p:tgtEl>
                                        <p:attrNameLst>
                                          <p:attrName>ppt_h</p:attrName>
                                        </p:attrNameLst>
                                      </p:cBhvr>
                                      <p:tavLst>
                                        <p:tav tm="0">
                                          <p:val>
                                            <p:fltVal val="0"/>
                                          </p:val>
                                        </p:tav>
                                        <p:tav tm="100000">
                                          <p:val>
                                            <p:strVal val="#ppt_h"/>
                                          </p:val>
                                        </p:tav>
                                      </p:tavLst>
                                    </p:anim>
                                    <p:animEffect transition="in" filter="fade">
                                      <p:cBhvr>
                                        <p:cTn id="99" dur="1250"/>
                                        <p:tgtEl>
                                          <p:spTgt spid="151"/>
                                        </p:tgtEl>
                                      </p:cBhvr>
                                    </p:animEffect>
                                  </p:childTnLst>
                                </p:cTn>
                              </p:par>
                              <p:par>
                                <p:cTn id="100" presetID="2" presetClass="entr" presetSubtype="8" decel="100000" fill="hold" grpId="0" nodeType="withEffect">
                                  <p:stCondLst>
                                    <p:cond delay="2750"/>
                                  </p:stCondLst>
                                  <p:childTnLst>
                                    <p:set>
                                      <p:cBhvr>
                                        <p:cTn id="101" dur="1" fill="hold">
                                          <p:stCondLst>
                                            <p:cond delay="0"/>
                                          </p:stCondLst>
                                        </p:cTn>
                                        <p:tgtEl>
                                          <p:spTgt spid="145"/>
                                        </p:tgtEl>
                                        <p:attrNameLst>
                                          <p:attrName>style.visibility</p:attrName>
                                        </p:attrNameLst>
                                      </p:cBhvr>
                                      <p:to>
                                        <p:strVal val="visible"/>
                                      </p:to>
                                    </p:set>
                                    <p:anim calcmode="lin" valueType="num">
                                      <p:cBhvr additive="base">
                                        <p:cTn id="102" dur="1250" fill="hold"/>
                                        <p:tgtEl>
                                          <p:spTgt spid="145"/>
                                        </p:tgtEl>
                                        <p:attrNameLst>
                                          <p:attrName>ppt_x</p:attrName>
                                        </p:attrNameLst>
                                      </p:cBhvr>
                                      <p:tavLst>
                                        <p:tav tm="0">
                                          <p:val>
                                            <p:strVal val="0-#ppt_w/2"/>
                                          </p:val>
                                        </p:tav>
                                        <p:tav tm="100000">
                                          <p:val>
                                            <p:strVal val="#ppt_x"/>
                                          </p:val>
                                        </p:tav>
                                      </p:tavLst>
                                    </p:anim>
                                    <p:anim calcmode="lin" valueType="num">
                                      <p:cBhvr additive="base">
                                        <p:cTn id="103" dur="1250" fill="hold"/>
                                        <p:tgtEl>
                                          <p:spTgt spid="145"/>
                                        </p:tgtEl>
                                        <p:attrNameLst>
                                          <p:attrName>ppt_y</p:attrName>
                                        </p:attrNameLst>
                                      </p:cBhvr>
                                      <p:tavLst>
                                        <p:tav tm="0">
                                          <p:val>
                                            <p:strVal val="#ppt_y"/>
                                          </p:val>
                                        </p:tav>
                                        <p:tav tm="100000">
                                          <p:val>
                                            <p:strVal val="#ppt_y"/>
                                          </p:val>
                                        </p:tav>
                                      </p:tavLst>
                                    </p:anim>
                                  </p:childTnLst>
                                </p:cTn>
                              </p:par>
                              <p:par>
                                <p:cTn id="104" presetID="53" presetClass="entr" presetSubtype="16" fill="hold" grpId="1" nodeType="withEffect">
                                  <p:stCondLst>
                                    <p:cond delay="2750"/>
                                  </p:stCondLst>
                                  <p:childTnLst>
                                    <p:set>
                                      <p:cBhvr>
                                        <p:cTn id="105" dur="1" fill="hold">
                                          <p:stCondLst>
                                            <p:cond delay="0"/>
                                          </p:stCondLst>
                                        </p:cTn>
                                        <p:tgtEl>
                                          <p:spTgt spid="145"/>
                                        </p:tgtEl>
                                        <p:attrNameLst>
                                          <p:attrName>style.visibility</p:attrName>
                                        </p:attrNameLst>
                                      </p:cBhvr>
                                      <p:to>
                                        <p:strVal val="visible"/>
                                      </p:to>
                                    </p:set>
                                    <p:anim calcmode="lin" valueType="num">
                                      <p:cBhvr>
                                        <p:cTn id="106" dur="1250" fill="hold"/>
                                        <p:tgtEl>
                                          <p:spTgt spid="145"/>
                                        </p:tgtEl>
                                        <p:attrNameLst>
                                          <p:attrName>ppt_w</p:attrName>
                                        </p:attrNameLst>
                                      </p:cBhvr>
                                      <p:tavLst>
                                        <p:tav tm="0">
                                          <p:val>
                                            <p:fltVal val="0"/>
                                          </p:val>
                                        </p:tav>
                                        <p:tav tm="100000">
                                          <p:val>
                                            <p:strVal val="#ppt_w"/>
                                          </p:val>
                                        </p:tav>
                                      </p:tavLst>
                                    </p:anim>
                                    <p:anim calcmode="lin" valueType="num">
                                      <p:cBhvr>
                                        <p:cTn id="107" dur="1250" fill="hold"/>
                                        <p:tgtEl>
                                          <p:spTgt spid="145"/>
                                        </p:tgtEl>
                                        <p:attrNameLst>
                                          <p:attrName>ppt_h</p:attrName>
                                        </p:attrNameLst>
                                      </p:cBhvr>
                                      <p:tavLst>
                                        <p:tav tm="0">
                                          <p:val>
                                            <p:fltVal val="0"/>
                                          </p:val>
                                        </p:tav>
                                        <p:tav tm="100000">
                                          <p:val>
                                            <p:strVal val="#ppt_h"/>
                                          </p:val>
                                        </p:tav>
                                      </p:tavLst>
                                    </p:anim>
                                    <p:animEffect transition="in" filter="fade">
                                      <p:cBhvr>
                                        <p:cTn id="108" dur="1250"/>
                                        <p:tgtEl>
                                          <p:spTgt spid="145"/>
                                        </p:tgtEl>
                                      </p:cBhvr>
                                    </p:animEffect>
                                  </p:childTnLst>
                                </p:cTn>
                              </p:par>
                              <p:par>
                                <p:cTn id="109" presetID="2" presetClass="entr" presetSubtype="8" decel="100000" fill="hold" grpId="0" nodeType="withEffect">
                                  <p:stCondLst>
                                    <p:cond delay="2850"/>
                                  </p:stCondLst>
                                  <p:childTnLst>
                                    <p:set>
                                      <p:cBhvr>
                                        <p:cTn id="110" dur="1" fill="hold">
                                          <p:stCondLst>
                                            <p:cond delay="0"/>
                                          </p:stCondLst>
                                        </p:cTn>
                                        <p:tgtEl>
                                          <p:spTgt spid="135"/>
                                        </p:tgtEl>
                                        <p:attrNameLst>
                                          <p:attrName>style.visibility</p:attrName>
                                        </p:attrNameLst>
                                      </p:cBhvr>
                                      <p:to>
                                        <p:strVal val="visible"/>
                                      </p:to>
                                    </p:set>
                                    <p:anim calcmode="lin" valueType="num">
                                      <p:cBhvr additive="base">
                                        <p:cTn id="111" dur="1250" fill="hold"/>
                                        <p:tgtEl>
                                          <p:spTgt spid="135"/>
                                        </p:tgtEl>
                                        <p:attrNameLst>
                                          <p:attrName>ppt_x</p:attrName>
                                        </p:attrNameLst>
                                      </p:cBhvr>
                                      <p:tavLst>
                                        <p:tav tm="0">
                                          <p:val>
                                            <p:strVal val="0-#ppt_w/2"/>
                                          </p:val>
                                        </p:tav>
                                        <p:tav tm="100000">
                                          <p:val>
                                            <p:strVal val="#ppt_x"/>
                                          </p:val>
                                        </p:tav>
                                      </p:tavLst>
                                    </p:anim>
                                    <p:anim calcmode="lin" valueType="num">
                                      <p:cBhvr additive="base">
                                        <p:cTn id="112" dur="1250" fill="hold"/>
                                        <p:tgtEl>
                                          <p:spTgt spid="135"/>
                                        </p:tgtEl>
                                        <p:attrNameLst>
                                          <p:attrName>ppt_y</p:attrName>
                                        </p:attrNameLst>
                                      </p:cBhvr>
                                      <p:tavLst>
                                        <p:tav tm="0">
                                          <p:val>
                                            <p:strVal val="#ppt_y"/>
                                          </p:val>
                                        </p:tav>
                                        <p:tav tm="100000">
                                          <p:val>
                                            <p:strVal val="#ppt_y"/>
                                          </p:val>
                                        </p:tav>
                                      </p:tavLst>
                                    </p:anim>
                                  </p:childTnLst>
                                </p:cTn>
                              </p:par>
                              <p:par>
                                <p:cTn id="113" presetID="53" presetClass="entr" presetSubtype="16" fill="hold" grpId="1" nodeType="withEffect">
                                  <p:stCondLst>
                                    <p:cond delay="2850"/>
                                  </p:stCondLst>
                                  <p:childTnLst>
                                    <p:set>
                                      <p:cBhvr>
                                        <p:cTn id="114" dur="1" fill="hold">
                                          <p:stCondLst>
                                            <p:cond delay="0"/>
                                          </p:stCondLst>
                                        </p:cTn>
                                        <p:tgtEl>
                                          <p:spTgt spid="135"/>
                                        </p:tgtEl>
                                        <p:attrNameLst>
                                          <p:attrName>style.visibility</p:attrName>
                                        </p:attrNameLst>
                                      </p:cBhvr>
                                      <p:to>
                                        <p:strVal val="visible"/>
                                      </p:to>
                                    </p:set>
                                    <p:anim calcmode="lin" valueType="num">
                                      <p:cBhvr>
                                        <p:cTn id="115" dur="1250" fill="hold"/>
                                        <p:tgtEl>
                                          <p:spTgt spid="135"/>
                                        </p:tgtEl>
                                        <p:attrNameLst>
                                          <p:attrName>ppt_w</p:attrName>
                                        </p:attrNameLst>
                                      </p:cBhvr>
                                      <p:tavLst>
                                        <p:tav tm="0">
                                          <p:val>
                                            <p:fltVal val="0"/>
                                          </p:val>
                                        </p:tav>
                                        <p:tav tm="100000">
                                          <p:val>
                                            <p:strVal val="#ppt_w"/>
                                          </p:val>
                                        </p:tav>
                                      </p:tavLst>
                                    </p:anim>
                                    <p:anim calcmode="lin" valueType="num">
                                      <p:cBhvr>
                                        <p:cTn id="116" dur="1250" fill="hold"/>
                                        <p:tgtEl>
                                          <p:spTgt spid="135"/>
                                        </p:tgtEl>
                                        <p:attrNameLst>
                                          <p:attrName>ppt_h</p:attrName>
                                        </p:attrNameLst>
                                      </p:cBhvr>
                                      <p:tavLst>
                                        <p:tav tm="0">
                                          <p:val>
                                            <p:fltVal val="0"/>
                                          </p:val>
                                        </p:tav>
                                        <p:tav tm="100000">
                                          <p:val>
                                            <p:strVal val="#ppt_h"/>
                                          </p:val>
                                        </p:tav>
                                      </p:tavLst>
                                    </p:anim>
                                    <p:animEffect transition="in" filter="fade">
                                      <p:cBhvr>
                                        <p:cTn id="117" dur="1250"/>
                                        <p:tgtEl>
                                          <p:spTgt spid="135"/>
                                        </p:tgtEl>
                                      </p:cBhvr>
                                    </p:animEffect>
                                  </p:childTnLst>
                                </p:cTn>
                              </p:par>
                              <p:par>
                                <p:cTn id="118" presetID="2" presetClass="entr" presetSubtype="8" decel="100000" fill="hold" grpId="0" nodeType="withEffect">
                                  <p:stCondLst>
                                    <p:cond delay="2950"/>
                                  </p:stCondLst>
                                  <p:childTnLst>
                                    <p:set>
                                      <p:cBhvr>
                                        <p:cTn id="119" dur="1" fill="hold">
                                          <p:stCondLst>
                                            <p:cond delay="0"/>
                                          </p:stCondLst>
                                        </p:cTn>
                                        <p:tgtEl>
                                          <p:spTgt spid="144"/>
                                        </p:tgtEl>
                                        <p:attrNameLst>
                                          <p:attrName>style.visibility</p:attrName>
                                        </p:attrNameLst>
                                      </p:cBhvr>
                                      <p:to>
                                        <p:strVal val="visible"/>
                                      </p:to>
                                    </p:set>
                                    <p:anim calcmode="lin" valueType="num">
                                      <p:cBhvr additive="base">
                                        <p:cTn id="120" dur="1250" fill="hold"/>
                                        <p:tgtEl>
                                          <p:spTgt spid="144"/>
                                        </p:tgtEl>
                                        <p:attrNameLst>
                                          <p:attrName>ppt_x</p:attrName>
                                        </p:attrNameLst>
                                      </p:cBhvr>
                                      <p:tavLst>
                                        <p:tav tm="0">
                                          <p:val>
                                            <p:strVal val="0-#ppt_w/2"/>
                                          </p:val>
                                        </p:tav>
                                        <p:tav tm="100000">
                                          <p:val>
                                            <p:strVal val="#ppt_x"/>
                                          </p:val>
                                        </p:tav>
                                      </p:tavLst>
                                    </p:anim>
                                    <p:anim calcmode="lin" valueType="num">
                                      <p:cBhvr additive="base">
                                        <p:cTn id="121" dur="1250" fill="hold"/>
                                        <p:tgtEl>
                                          <p:spTgt spid="144"/>
                                        </p:tgtEl>
                                        <p:attrNameLst>
                                          <p:attrName>ppt_y</p:attrName>
                                        </p:attrNameLst>
                                      </p:cBhvr>
                                      <p:tavLst>
                                        <p:tav tm="0">
                                          <p:val>
                                            <p:strVal val="#ppt_y"/>
                                          </p:val>
                                        </p:tav>
                                        <p:tav tm="100000">
                                          <p:val>
                                            <p:strVal val="#ppt_y"/>
                                          </p:val>
                                        </p:tav>
                                      </p:tavLst>
                                    </p:anim>
                                  </p:childTnLst>
                                </p:cTn>
                              </p:par>
                              <p:par>
                                <p:cTn id="122" presetID="53" presetClass="entr" presetSubtype="16" fill="hold" grpId="1" nodeType="withEffect">
                                  <p:stCondLst>
                                    <p:cond delay="2950"/>
                                  </p:stCondLst>
                                  <p:childTnLst>
                                    <p:set>
                                      <p:cBhvr>
                                        <p:cTn id="123" dur="1" fill="hold">
                                          <p:stCondLst>
                                            <p:cond delay="0"/>
                                          </p:stCondLst>
                                        </p:cTn>
                                        <p:tgtEl>
                                          <p:spTgt spid="144"/>
                                        </p:tgtEl>
                                        <p:attrNameLst>
                                          <p:attrName>style.visibility</p:attrName>
                                        </p:attrNameLst>
                                      </p:cBhvr>
                                      <p:to>
                                        <p:strVal val="visible"/>
                                      </p:to>
                                    </p:set>
                                    <p:anim calcmode="lin" valueType="num">
                                      <p:cBhvr>
                                        <p:cTn id="124" dur="1250" fill="hold"/>
                                        <p:tgtEl>
                                          <p:spTgt spid="144"/>
                                        </p:tgtEl>
                                        <p:attrNameLst>
                                          <p:attrName>ppt_w</p:attrName>
                                        </p:attrNameLst>
                                      </p:cBhvr>
                                      <p:tavLst>
                                        <p:tav tm="0">
                                          <p:val>
                                            <p:fltVal val="0"/>
                                          </p:val>
                                        </p:tav>
                                        <p:tav tm="100000">
                                          <p:val>
                                            <p:strVal val="#ppt_w"/>
                                          </p:val>
                                        </p:tav>
                                      </p:tavLst>
                                    </p:anim>
                                    <p:anim calcmode="lin" valueType="num">
                                      <p:cBhvr>
                                        <p:cTn id="125" dur="1250" fill="hold"/>
                                        <p:tgtEl>
                                          <p:spTgt spid="144"/>
                                        </p:tgtEl>
                                        <p:attrNameLst>
                                          <p:attrName>ppt_h</p:attrName>
                                        </p:attrNameLst>
                                      </p:cBhvr>
                                      <p:tavLst>
                                        <p:tav tm="0">
                                          <p:val>
                                            <p:fltVal val="0"/>
                                          </p:val>
                                        </p:tav>
                                        <p:tav tm="100000">
                                          <p:val>
                                            <p:strVal val="#ppt_h"/>
                                          </p:val>
                                        </p:tav>
                                      </p:tavLst>
                                    </p:anim>
                                    <p:animEffect transition="in" filter="fade">
                                      <p:cBhvr>
                                        <p:cTn id="126" dur="1250"/>
                                        <p:tgtEl>
                                          <p:spTgt spid="144"/>
                                        </p:tgtEl>
                                      </p:cBhvr>
                                    </p:animEffect>
                                  </p:childTnLst>
                                </p:cTn>
                              </p:par>
                              <p:par>
                                <p:cTn id="127" presetID="2" presetClass="entr" presetSubtype="8" decel="100000" fill="hold" grpId="0" nodeType="withEffect">
                                  <p:stCondLst>
                                    <p:cond delay="3050"/>
                                  </p:stCondLst>
                                  <p:childTnLst>
                                    <p:set>
                                      <p:cBhvr>
                                        <p:cTn id="128" dur="1" fill="hold">
                                          <p:stCondLst>
                                            <p:cond delay="0"/>
                                          </p:stCondLst>
                                        </p:cTn>
                                        <p:tgtEl>
                                          <p:spTgt spid="133"/>
                                        </p:tgtEl>
                                        <p:attrNameLst>
                                          <p:attrName>style.visibility</p:attrName>
                                        </p:attrNameLst>
                                      </p:cBhvr>
                                      <p:to>
                                        <p:strVal val="visible"/>
                                      </p:to>
                                    </p:set>
                                    <p:anim calcmode="lin" valueType="num">
                                      <p:cBhvr additive="base">
                                        <p:cTn id="129" dur="1250" fill="hold"/>
                                        <p:tgtEl>
                                          <p:spTgt spid="133"/>
                                        </p:tgtEl>
                                        <p:attrNameLst>
                                          <p:attrName>ppt_x</p:attrName>
                                        </p:attrNameLst>
                                      </p:cBhvr>
                                      <p:tavLst>
                                        <p:tav tm="0">
                                          <p:val>
                                            <p:strVal val="0-#ppt_w/2"/>
                                          </p:val>
                                        </p:tav>
                                        <p:tav tm="100000">
                                          <p:val>
                                            <p:strVal val="#ppt_x"/>
                                          </p:val>
                                        </p:tav>
                                      </p:tavLst>
                                    </p:anim>
                                    <p:anim calcmode="lin" valueType="num">
                                      <p:cBhvr additive="base">
                                        <p:cTn id="130" dur="1250" fill="hold"/>
                                        <p:tgtEl>
                                          <p:spTgt spid="133"/>
                                        </p:tgtEl>
                                        <p:attrNameLst>
                                          <p:attrName>ppt_y</p:attrName>
                                        </p:attrNameLst>
                                      </p:cBhvr>
                                      <p:tavLst>
                                        <p:tav tm="0">
                                          <p:val>
                                            <p:strVal val="#ppt_y"/>
                                          </p:val>
                                        </p:tav>
                                        <p:tav tm="100000">
                                          <p:val>
                                            <p:strVal val="#ppt_y"/>
                                          </p:val>
                                        </p:tav>
                                      </p:tavLst>
                                    </p:anim>
                                  </p:childTnLst>
                                </p:cTn>
                              </p:par>
                              <p:par>
                                <p:cTn id="131" presetID="53" presetClass="entr" presetSubtype="16" fill="hold" grpId="1" nodeType="withEffect">
                                  <p:stCondLst>
                                    <p:cond delay="3050"/>
                                  </p:stCondLst>
                                  <p:childTnLst>
                                    <p:set>
                                      <p:cBhvr>
                                        <p:cTn id="132" dur="1" fill="hold">
                                          <p:stCondLst>
                                            <p:cond delay="0"/>
                                          </p:stCondLst>
                                        </p:cTn>
                                        <p:tgtEl>
                                          <p:spTgt spid="133"/>
                                        </p:tgtEl>
                                        <p:attrNameLst>
                                          <p:attrName>style.visibility</p:attrName>
                                        </p:attrNameLst>
                                      </p:cBhvr>
                                      <p:to>
                                        <p:strVal val="visible"/>
                                      </p:to>
                                    </p:set>
                                    <p:anim calcmode="lin" valueType="num">
                                      <p:cBhvr>
                                        <p:cTn id="133" dur="1250" fill="hold"/>
                                        <p:tgtEl>
                                          <p:spTgt spid="133"/>
                                        </p:tgtEl>
                                        <p:attrNameLst>
                                          <p:attrName>ppt_w</p:attrName>
                                        </p:attrNameLst>
                                      </p:cBhvr>
                                      <p:tavLst>
                                        <p:tav tm="0">
                                          <p:val>
                                            <p:fltVal val="0"/>
                                          </p:val>
                                        </p:tav>
                                        <p:tav tm="100000">
                                          <p:val>
                                            <p:strVal val="#ppt_w"/>
                                          </p:val>
                                        </p:tav>
                                      </p:tavLst>
                                    </p:anim>
                                    <p:anim calcmode="lin" valueType="num">
                                      <p:cBhvr>
                                        <p:cTn id="134" dur="1250" fill="hold"/>
                                        <p:tgtEl>
                                          <p:spTgt spid="133"/>
                                        </p:tgtEl>
                                        <p:attrNameLst>
                                          <p:attrName>ppt_h</p:attrName>
                                        </p:attrNameLst>
                                      </p:cBhvr>
                                      <p:tavLst>
                                        <p:tav tm="0">
                                          <p:val>
                                            <p:fltVal val="0"/>
                                          </p:val>
                                        </p:tav>
                                        <p:tav tm="100000">
                                          <p:val>
                                            <p:strVal val="#ppt_h"/>
                                          </p:val>
                                        </p:tav>
                                      </p:tavLst>
                                    </p:anim>
                                    <p:animEffect transition="in" filter="fade">
                                      <p:cBhvr>
                                        <p:cTn id="135" dur="1250"/>
                                        <p:tgtEl>
                                          <p:spTgt spid="133"/>
                                        </p:tgtEl>
                                      </p:cBhvr>
                                    </p:animEffect>
                                  </p:childTnLst>
                                </p:cTn>
                              </p:par>
                              <p:par>
                                <p:cTn id="136" presetID="2" presetClass="entr" presetSubtype="8" decel="100000" fill="hold" grpId="0" nodeType="withEffect">
                                  <p:stCondLst>
                                    <p:cond delay="3150"/>
                                  </p:stCondLst>
                                  <p:childTnLst>
                                    <p:set>
                                      <p:cBhvr>
                                        <p:cTn id="137" dur="1" fill="hold">
                                          <p:stCondLst>
                                            <p:cond delay="0"/>
                                          </p:stCondLst>
                                        </p:cTn>
                                        <p:tgtEl>
                                          <p:spTgt spid="146"/>
                                        </p:tgtEl>
                                        <p:attrNameLst>
                                          <p:attrName>style.visibility</p:attrName>
                                        </p:attrNameLst>
                                      </p:cBhvr>
                                      <p:to>
                                        <p:strVal val="visible"/>
                                      </p:to>
                                    </p:set>
                                    <p:anim calcmode="lin" valueType="num">
                                      <p:cBhvr additive="base">
                                        <p:cTn id="138" dur="1250" fill="hold"/>
                                        <p:tgtEl>
                                          <p:spTgt spid="146"/>
                                        </p:tgtEl>
                                        <p:attrNameLst>
                                          <p:attrName>ppt_x</p:attrName>
                                        </p:attrNameLst>
                                      </p:cBhvr>
                                      <p:tavLst>
                                        <p:tav tm="0">
                                          <p:val>
                                            <p:strVal val="0-#ppt_w/2"/>
                                          </p:val>
                                        </p:tav>
                                        <p:tav tm="100000">
                                          <p:val>
                                            <p:strVal val="#ppt_x"/>
                                          </p:val>
                                        </p:tav>
                                      </p:tavLst>
                                    </p:anim>
                                    <p:anim calcmode="lin" valueType="num">
                                      <p:cBhvr additive="base">
                                        <p:cTn id="139" dur="1250" fill="hold"/>
                                        <p:tgtEl>
                                          <p:spTgt spid="146"/>
                                        </p:tgtEl>
                                        <p:attrNameLst>
                                          <p:attrName>ppt_y</p:attrName>
                                        </p:attrNameLst>
                                      </p:cBhvr>
                                      <p:tavLst>
                                        <p:tav tm="0">
                                          <p:val>
                                            <p:strVal val="#ppt_y"/>
                                          </p:val>
                                        </p:tav>
                                        <p:tav tm="100000">
                                          <p:val>
                                            <p:strVal val="#ppt_y"/>
                                          </p:val>
                                        </p:tav>
                                      </p:tavLst>
                                    </p:anim>
                                  </p:childTnLst>
                                </p:cTn>
                              </p:par>
                              <p:par>
                                <p:cTn id="140" presetID="53" presetClass="entr" presetSubtype="16" fill="hold" grpId="1" nodeType="withEffect">
                                  <p:stCondLst>
                                    <p:cond delay="3150"/>
                                  </p:stCondLst>
                                  <p:childTnLst>
                                    <p:set>
                                      <p:cBhvr>
                                        <p:cTn id="141" dur="1" fill="hold">
                                          <p:stCondLst>
                                            <p:cond delay="0"/>
                                          </p:stCondLst>
                                        </p:cTn>
                                        <p:tgtEl>
                                          <p:spTgt spid="146"/>
                                        </p:tgtEl>
                                        <p:attrNameLst>
                                          <p:attrName>style.visibility</p:attrName>
                                        </p:attrNameLst>
                                      </p:cBhvr>
                                      <p:to>
                                        <p:strVal val="visible"/>
                                      </p:to>
                                    </p:set>
                                    <p:anim calcmode="lin" valueType="num">
                                      <p:cBhvr>
                                        <p:cTn id="142" dur="1250" fill="hold"/>
                                        <p:tgtEl>
                                          <p:spTgt spid="146"/>
                                        </p:tgtEl>
                                        <p:attrNameLst>
                                          <p:attrName>ppt_w</p:attrName>
                                        </p:attrNameLst>
                                      </p:cBhvr>
                                      <p:tavLst>
                                        <p:tav tm="0">
                                          <p:val>
                                            <p:fltVal val="0"/>
                                          </p:val>
                                        </p:tav>
                                        <p:tav tm="100000">
                                          <p:val>
                                            <p:strVal val="#ppt_w"/>
                                          </p:val>
                                        </p:tav>
                                      </p:tavLst>
                                    </p:anim>
                                    <p:anim calcmode="lin" valueType="num">
                                      <p:cBhvr>
                                        <p:cTn id="143" dur="1250" fill="hold"/>
                                        <p:tgtEl>
                                          <p:spTgt spid="146"/>
                                        </p:tgtEl>
                                        <p:attrNameLst>
                                          <p:attrName>ppt_h</p:attrName>
                                        </p:attrNameLst>
                                      </p:cBhvr>
                                      <p:tavLst>
                                        <p:tav tm="0">
                                          <p:val>
                                            <p:fltVal val="0"/>
                                          </p:val>
                                        </p:tav>
                                        <p:tav tm="100000">
                                          <p:val>
                                            <p:strVal val="#ppt_h"/>
                                          </p:val>
                                        </p:tav>
                                      </p:tavLst>
                                    </p:anim>
                                    <p:animEffect transition="in" filter="fade">
                                      <p:cBhvr>
                                        <p:cTn id="144" dur="1250"/>
                                        <p:tgtEl>
                                          <p:spTgt spid="146"/>
                                        </p:tgtEl>
                                      </p:cBhvr>
                                    </p:animEffect>
                                  </p:childTnLst>
                                </p:cTn>
                              </p:par>
                              <p:par>
                                <p:cTn id="145" presetID="2" presetClass="entr" presetSubtype="8" decel="100000" fill="hold" grpId="0" nodeType="withEffect">
                                  <p:stCondLst>
                                    <p:cond delay="3250"/>
                                  </p:stCondLst>
                                  <p:childTnLst>
                                    <p:set>
                                      <p:cBhvr>
                                        <p:cTn id="146" dur="1" fill="hold">
                                          <p:stCondLst>
                                            <p:cond delay="0"/>
                                          </p:stCondLst>
                                        </p:cTn>
                                        <p:tgtEl>
                                          <p:spTgt spid="147"/>
                                        </p:tgtEl>
                                        <p:attrNameLst>
                                          <p:attrName>style.visibility</p:attrName>
                                        </p:attrNameLst>
                                      </p:cBhvr>
                                      <p:to>
                                        <p:strVal val="visible"/>
                                      </p:to>
                                    </p:set>
                                    <p:anim calcmode="lin" valueType="num">
                                      <p:cBhvr additive="base">
                                        <p:cTn id="147" dur="1250" fill="hold"/>
                                        <p:tgtEl>
                                          <p:spTgt spid="147"/>
                                        </p:tgtEl>
                                        <p:attrNameLst>
                                          <p:attrName>ppt_x</p:attrName>
                                        </p:attrNameLst>
                                      </p:cBhvr>
                                      <p:tavLst>
                                        <p:tav tm="0">
                                          <p:val>
                                            <p:strVal val="0-#ppt_w/2"/>
                                          </p:val>
                                        </p:tav>
                                        <p:tav tm="100000">
                                          <p:val>
                                            <p:strVal val="#ppt_x"/>
                                          </p:val>
                                        </p:tav>
                                      </p:tavLst>
                                    </p:anim>
                                    <p:anim calcmode="lin" valueType="num">
                                      <p:cBhvr additive="base">
                                        <p:cTn id="148" dur="1250" fill="hold"/>
                                        <p:tgtEl>
                                          <p:spTgt spid="147"/>
                                        </p:tgtEl>
                                        <p:attrNameLst>
                                          <p:attrName>ppt_y</p:attrName>
                                        </p:attrNameLst>
                                      </p:cBhvr>
                                      <p:tavLst>
                                        <p:tav tm="0">
                                          <p:val>
                                            <p:strVal val="#ppt_y"/>
                                          </p:val>
                                        </p:tav>
                                        <p:tav tm="100000">
                                          <p:val>
                                            <p:strVal val="#ppt_y"/>
                                          </p:val>
                                        </p:tav>
                                      </p:tavLst>
                                    </p:anim>
                                  </p:childTnLst>
                                </p:cTn>
                              </p:par>
                              <p:par>
                                <p:cTn id="149" presetID="53" presetClass="entr" presetSubtype="16" fill="hold" grpId="1" nodeType="withEffect">
                                  <p:stCondLst>
                                    <p:cond delay="3250"/>
                                  </p:stCondLst>
                                  <p:childTnLst>
                                    <p:set>
                                      <p:cBhvr>
                                        <p:cTn id="150" dur="1" fill="hold">
                                          <p:stCondLst>
                                            <p:cond delay="0"/>
                                          </p:stCondLst>
                                        </p:cTn>
                                        <p:tgtEl>
                                          <p:spTgt spid="147"/>
                                        </p:tgtEl>
                                        <p:attrNameLst>
                                          <p:attrName>style.visibility</p:attrName>
                                        </p:attrNameLst>
                                      </p:cBhvr>
                                      <p:to>
                                        <p:strVal val="visible"/>
                                      </p:to>
                                    </p:set>
                                    <p:anim calcmode="lin" valueType="num">
                                      <p:cBhvr>
                                        <p:cTn id="151" dur="1250" fill="hold"/>
                                        <p:tgtEl>
                                          <p:spTgt spid="147"/>
                                        </p:tgtEl>
                                        <p:attrNameLst>
                                          <p:attrName>ppt_w</p:attrName>
                                        </p:attrNameLst>
                                      </p:cBhvr>
                                      <p:tavLst>
                                        <p:tav tm="0">
                                          <p:val>
                                            <p:fltVal val="0"/>
                                          </p:val>
                                        </p:tav>
                                        <p:tav tm="100000">
                                          <p:val>
                                            <p:strVal val="#ppt_w"/>
                                          </p:val>
                                        </p:tav>
                                      </p:tavLst>
                                    </p:anim>
                                    <p:anim calcmode="lin" valueType="num">
                                      <p:cBhvr>
                                        <p:cTn id="152" dur="1250" fill="hold"/>
                                        <p:tgtEl>
                                          <p:spTgt spid="147"/>
                                        </p:tgtEl>
                                        <p:attrNameLst>
                                          <p:attrName>ppt_h</p:attrName>
                                        </p:attrNameLst>
                                      </p:cBhvr>
                                      <p:tavLst>
                                        <p:tav tm="0">
                                          <p:val>
                                            <p:fltVal val="0"/>
                                          </p:val>
                                        </p:tav>
                                        <p:tav tm="100000">
                                          <p:val>
                                            <p:strVal val="#ppt_h"/>
                                          </p:val>
                                        </p:tav>
                                      </p:tavLst>
                                    </p:anim>
                                    <p:animEffect transition="in" filter="fade">
                                      <p:cBhvr>
                                        <p:cTn id="153" dur="1250"/>
                                        <p:tgtEl>
                                          <p:spTgt spid="147"/>
                                        </p:tgtEl>
                                      </p:cBhvr>
                                    </p:animEffect>
                                  </p:childTnLst>
                                </p:cTn>
                              </p:par>
                              <p:par>
                                <p:cTn id="154" presetID="2" presetClass="entr" presetSubtype="8" decel="100000" fill="hold" grpId="0" nodeType="withEffect">
                                  <p:stCondLst>
                                    <p:cond delay="3350"/>
                                  </p:stCondLst>
                                  <p:childTnLst>
                                    <p:set>
                                      <p:cBhvr>
                                        <p:cTn id="155" dur="1" fill="hold">
                                          <p:stCondLst>
                                            <p:cond delay="0"/>
                                          </p:stCondLst>
                                        </p:cTn>
                                        <p:tgtEl>
                                          <p:spTgt spid="148"/>
                                        </p:tgtEl>
                                        <p:attrNameLst>
                                          <p:attrName>style.visibility</p:attrName>
                                        </p:attrNameLst>
                                      </p:cBhvr>
                                      <p:to>
                                        <p:strVal val="visible"/>
                                      </p:to>
                                    </p:set>
                                    <p:anim calcmode="lin" valueType="num">
                                      <p:cBhvr additive="base">
                                        <p:cTn id="156" dur="1250" fill="hold"/>
                                        <p:tgtEl>
                                          <p:spTgt spid="148"/>
                                        </p:tgtEl>
                                        <p:attrNameLst>
                                          <p:attrName>ppt_x</p:attrName>
                                        </p:attrNameLst>
                                      </p:cBhvr>
                                      <p:tavLst>
                                        <p:tav tm="0">
                                          <p:val>
                                            <p:strVal val="0-#ppt_w/2"/>
                                          </p:val>
                                        </p:tav>
                                        <p:tav tm="100000">
                                          <p:val>
                                            <p:strVal val="#ppt_x"/>
                                          </p:val>
                                        </p:tav>
                                      </p:tavLst>
                                    </p:anim>
                                    <p:anim calcmode="lin" valueType="num">
                                      <p:cBhvr additive="base">
                                        <p:cTn id="157" dur="1250" fill="hold"/>
                                        <p:tgtEl>
                                          <p:spTgt spid="148"/>
                                        </p:tgtEl>
                                        <p:attrNameLst>
                                          <p:attrName>ppt_y</p:attrName>
                                        </p:attrNameLst>
                                      </p:cBhvr>
                                      <p:tavLst>
                                        <p:tav tm="0">
                                          <p:val>
                                            <p:strVal val="#ppt_y"/>
                                          </p:val>
                                        </p:tav>
                                        <p:tav tm="100000">
                                          <p:val>
                                            <p:strVal val="#ppt_y"/>
                                          </p:val>
                                        </p:tav>
                                      </p:tavLst>
                                    </p:anim>
                                  </p:childTnLst>
                                </p:cTn>
                              </p:par>
                              <p:par>
                                <p:cTn id="158" presetID="53" presetClass="entr" presetSubtype="16" fill="hold" grpId="1" nodeType="withEffect">
                                  <p:stCondLst>
                                    <p:cond delay="3350"/>
                                  </p:stCondLst>
                                  <p:childTnLst>
                                    <p:set>
                                      <p:cBhvr>
                                        <p:cTn id="159" dur="1" fill="hold">
                                          <p:stCondLst>
                                            <p:cond delay="0"/>
                                          </p:stCondLst>
                                        </p:cTn>
                                        <p:tgtEl>
                                          <p:spTgt spid="148"/>
                                        </p:tgtEl>
                                        <p:attrNameLst>
                                          <p:attrName>style.visibility</p:attrName>
                                        </p:attrNameLst>
                                      </p:cBhvr>
                                      <p:to>
                                        <p:strVal val="visible"/>
                                      </p:to>
                                    </p:set>
                                    <p:anim calcmode="lin" valueType="num">
                                      <p:cBhvr>
                                        <p:cTn id="160" dur="1250" fill="hold"/>
                                        <p:tgtEl>
                                          <p:spTgt spid="148"/>
                                        </p:tgtEl>
                                        <p:attrNameLst>
                                          <p:attrName>ppt_w</p:attrName>
                                        </p:attrNameLst>
                                      </p:cBhvr>
                                      <p:tavLst>
                                        <p:tav tm="0">
                                          <p:val>
                                            <p:fltVal val="0"/>
                                          </p:val>
                                        </p:tav>
                                        <p:tav tm="100000">
                                          <p:val>
                                            <p:strVal val="#ppt_w"/>
                                          </p:val>
                                        </p:tav>
                                      </p:tavLst>
                                    </p:anim>
                                    <p:anim calcmode="lin" valueType="num">
                                      <p:cBhvr>
                                        <p:cTn id="161" dur="1250" fill="hold"/>
                                        <p:tgtEl>
                                          <p:spTgt spid="148"/>
                                        </p:tgtEl>
                                        <p:attrNameLst>
                                          <p:attrName>ppt_h</p:attrName>
                                        </p:attrNameLst>
                                      </p:cBhvr>
                                      <p:tavLst>
                                        <p:tav tm="0">
                                          <p:val>
                                            <p:fltVal val="0"/>
                                          </p:val>
                                        </p:tav>
                                        <p:tav tm="100000">
                                          <p:val>
                                            <p:strVal val="#ppt_h"/>
                                          </p:val>
                                        </p:tav>
                                      </p:tavLst>
                                    </p:anim>
                                    <p:animEffect transition="in" filter="fade">
                                      <p:cBhvr>
                                        <p:cTn id="162" dur="1250"/>
                                        <p:tgtEl>
                                          <p:spTgt spid="148"/>
                                        </p:tgtEl>
                                      </p:cBhvr>
                                    </p:animEffect>
                                  </p:childTnLst>
                                </p:cTn>
                              </p:par>
                              <p:par>
                                <p:cTn id="163" presetID="53" presetClass="entr" presetSubtype="16" fill="hold" nodeType="withEffect">
                                  <p:stCondLst>
                                    <p:cond delay="4500"/>
                                  </p:stCondLst>
                                  <p:childTnLst>
                                    <p:set>
                                      <p:cBhvr>
                                        <p:cTn id="164" dur="1" fill="hold">
                                          <p:stCondLst>
                                            <p:cond delay="0"/>
                                          </p:stCondLst>
                                        </p:cTn>
                                        <p:tgtEl>
                                          <p:spTgt spid="281"/>
                                        </p:tgtEl>
                                        <p:attrNameLst>
                                          <p:attrName>style.visibility</p:attrName>
                                        </p:attrNameLst>
                                      </p:cBhvr>
                                      <p:to>
                                        <p:strVal val="visible"/>
                                      </p:to>
                                    </p:set>
                                    <p:anim calcmode="lin" valueType="num">
                                      <p:cBhvr>
                                        <p:cTn id="165" dur="750" fill="hold"/>
                                        <p:tgtEl>
                                          <p:spTgt spid="281"/>
                                        </p:tgtEl>
                                        <p:attrNameLst>
                                          <p:attrName>ppt_w</p:attrName>
                                        </p:attrNameLst>
                                      </p:cBhvr>
                                      <p:tavLst>
                                        <p:tav tm="0">
                                          <p:val>
                                            <p:fltVal val="0"/>
                                          </p:val>
                                        </p:tav>
                                        <p:tav tm="100000">
                                          <p:val>
                                            <p:strVal val="#ppt_w"/>
                                          </p:val>
                                        </p:tav>
                                      </p:tavLst>
                                    </p:anim>
                                    <p:anim calcmode="lin" valueType="num">
                                      <p:cBhvr>
                                        <p:cTn id="166" dur="750" fill="hold"/>
                                        <p:tgtEl>
                                          <p:spTgt spid="281"/>
                                        </p:tgtEl>
                                        <p:attrNameLst>
                                          <p:attrName>ppt_h</p:attrName>
                                        </p:attrNameLst>
                                      </p:cBhvr>
                                      <p:tavLst>
                                        <p:tav tm="0">
                                          <p:val>
                                            <p:fltVal val="0"/>
                                          </p:val>
                                        </p:tav>
                                        <p:tav tm="100000">
                                          <p:val>
                                            <p:strVal val="#ppt_h"/>
                                          </p:val>
                                        </p:tav>
                                      </p:tavLst>
                                    </p:anim>
                                    <p:animEffect transition="in" filter="fade">
                                      <p:cBhvr>
                                        <p:cTn id="167" dur="750"/>
                                        <p:tgtEl>
                                          <p:spTgt spid="281"/>
                                        </p:tgtEl>
                                      </p:cBhvr>
                                    </p:animEffect>
                                  </p:childTnLst>
                                </p:cTn>
                              </p:par>
                              <p:par>
                                <p:cTn id="168" presetID="10" presetClass="entr" presetSubtype="0" fill="hold" grpId="0" nodeType="withEffect">
                                  <p:stCondLst>
                                    <p:cond delay="4750"/>
                                  </p:stCondLst>
                                  <p:childTnLst>
                                    <p:set>
                                      <p:cBhvr>
                                        <p:cTn id="169" dur="1" fill="hold">
                                          <p:stCondLst>
                                            <p:cond delay="0"/>
                                          </p:stCondLst>
                                        </p:cTn>
                                        <p:tgtEl>
                                          <p:spTgt spid="219"/>
                                        </p:tgtEl>
                                        <p:attrNameLst>
                                          <p:attrName>style.visibility</p:attrName>
                                        </p:attrNameLst>
                                      </p:cBhvr>
                                      <p:to>
                                        <p:strVal val="visible"/>
                                      </p:to>
                                    </p:set>
                                    <p:animEffect transition="in" filter="fade">
                                      <p:cBhvr>
                                        <p:cTn id="170" dur="750"/>
                                        <p:tgtEl>
                                          <p:spTgt spid="219"/>
                                        </p:tgtEl>
                                      </p:cBhvr>
                                    </p:animEffect>
                                  </p:childTnLst>
                                </p:cTn>
                              </p:par>
                              <p:par>
                                <p:cTn id="171" presetID="53" presetClass="entr" presetSubtype="16" fill="hold" nodeType="withEffect">
                                  <p:stCondLst>
                                    <p:cond delay="5000"/>
                                  </p:stCondLst>
                                  <p:childTnLst>
                                    <p:set>
                                      <p:cBhvr>
                                        <p:cTn id="172" dur="1" fill="hold">
                                          <p:stCondLst>
                                            <p:cond delay="0"/>
                                          </p:stCondLst>
                                        </p:cTn>
                                        <p:tgtEl>
                                          <p:spTgt spid="29"/>
                                        </p:tgtEl>
                                        <p:attrNameLst>
                                          <p:attrName>style.visibility</p:attrName>
                                        </p:attrNameLst>
                                      </p:cBhvr>
                                      <p:to>
                                        <p:strVal val="visible"/>
                                      </p:to>
                                    </p:set>
                                    <p:anim calcmode="lin" valueType="num">
                                      <p:cBhvr>
                                        <p:cTn id="173" dur="750" fill="hold"/>
                                        <p:tgtEl>
                                          <p:spTgt spid="29"/>
                                        </p:tgtEl>
                                        <p:attrNameLst>
                                          <p:attrName>ppt_w</p:attrName>
                                        </p:attrNameLst>
                                      </p:cBhvr>
                                      <p:tavLst>
                                        <p:tav tm="0">
                                          <p:val>
                                            <p:fltVal val="0"/>
                                          </p:val>
                                        </p:tav>
                                        <p:tav tm="100000">
                                          <p:val>
                                            <p:strVal val="#ppt_w"/>
                                          </p:val>
                                        </p:tav>
                                      </p:tavLst>
                                    </p:anim>
                                    <p:anim calcmode="lin" valueType="num">
                                      <p:cBhvr>
                                        <p:cTn id="174" dur="750" fill="hold"/>
                                        <p:tgtEl>
                                          <p:spTgt spid="29"/>
                                        </p:tgtEl>
                                        <p:attrNameLst>
                                          <p:attrName>ppt_h</p:attrName>
                                        </p:attrNameLst>
                                      </p:cBhvr>
                                      <p:tavLst>
                                        <p:tav tm="0">
                                          <p:val>
                                            <p:fltVal val="0"/>
                                          </p:val>
                                        </p:tav>
                                        <p:tav tm="100000">
                                          <p:val>
                                            <p:strVal val="#ppt_h"/>
                                          </p:val>
                                        </p:tav>
                                      </p:tavLst>
                                    </p:anim>
                                    <p:animEffect transition="in" filter="fade">
                                      <p:cBhvr>
                                        <p:cTn id="175" dur="750"/>
                                        <p:tgtEl>
                                          <p:spTgt spid="29"/>
                                        </p:tgtEl>
                                      </p:cBhvr>
                                    </p:animEffect>
                                  </p:childTnLst>
                                </p:cTn>
                              </p:par>
                              <p:par>
                                <p:cTn id="176" presetID="10" presetClass="entr" presetSubtype="0" fill="hold" grpId="0" nodeType="withEffect">
                                  <p:stCondLst>
                                    <p:cond delay="5250"/>
                                  </p:stCondLst>
                                  <p:childTnLst>
                                    <p:set>
                                      <p:cBhvr>
                                        <p:cTn id="177" dur="1" fill="hold">
                                          <p:stCondLst>
                                            <p:cond delay="0"/>
                                          </p:stCondLst>
                                        </p:cTn>
                                        <p:tgtEl>
                                          <p:spTgt spid="75"/>
                                        </p:tgtEl>
                                        <p:attrNameLst>
                                          <p:attrName>style.visibility</p:attrName>
                                        </p:attrNameLst>
                                      </p:cBhvr>
                                      <p:to>
                                        <p:strVal val="visible"/>
                                      </p:to>
                                    </p:set>
                                    <p:animEffect transition="in" filter="fade">
                                      <p:cBhvr>
                                        <p:cTn id="178" dur="750"/>
                                        <p:tgtEl>
                                          <p:spTgt spid="75"/>
                                        </p:tgtEl>
                                      </p:cBhvr>
                                    </p:animEffect>
                                  </p:childTnLst>
                                </p:cTn>
                              </p:par>
                              <p:par>
                                <p:cTn id="179" presetID="53" presetClass="entr" presetSubtype="16" fill="hold" nodeType="withEffect">
                                  <p:stCondLst>
                                    <p:cond delay="5500"/>
                                  </p:stCondLst>
                                  <p:childTnLst>
                                    <p:set>
                                      <p:cBhvr>
                                        <p:cTn id="180" dur="1" fill="hold">
                                          <p:stCondLst>
                                            <p:cond delay="0"/>
                                          </p:stCondLst>
                                        </p:cTn>
                                        <p:tgtEl>
                                          <p:spTgt spid="35"/>
                                        </p:tgtEl>
                                        <p:attrNameLst>
                                          <p:attrName>style.visibility</p:attrName>
                                        </p:attrNameLst>
                                      </p:cBhvr>
                                      <p:to>
                                        <p:strVal val="visible"/>
                                      </p:to>
                                    </p:set>
                                    <p:anim calcmode="lin" valueType="num">
                                      <p:cBhvr>
                                        <p:cTn id="181" dur="750" fill="hold"/>
                                        <p:tgtEl>
                                          <p:spTgt spid="35"/>
                                        </p:tgtEl>
                                        <p:attrNameLst>
                                          <p:attrName>ppt_w</p:attrName>
                                        </p:attrNameLst>
                                      </p:cBhvr>
                                      <p:tavLst>
                                        <p:tav tm="0">
                                          <p:val>
                                            <p:fltVal val="0"/>
                                          </p:val>
                                        </p:tav>
                                        <p:tav tm="100000">
                                          <p:val>
                                            <p:strVal val="#ppt_w"/>
                                          </p:val>
                                        </p:tav>
                                      </p:tavLst>
                                    </p:anim>
                                    <p:anim calcmode="lin" valueType="num">
                                      <p:cBhvr>
                                        <p:cTn id="182" dur="750" fill="hold"/>
                                        <p:tgtEl>
                                          <p:spTgt spid="35"/>
                                        </p:tgtEl>
                                        <p:attrNameLst>
                                          <p:attrName>ppt_h</p:attrName>
                                        </p:attrNameLst>
                                      </p:cBhvr>
                                      <p:tavLst>
                                        <p:tav tm="0">
                                          <p:val>
                                            <p:fltVal val="0"/>
                                          </p:val>
                                        </p:tav>
                                        <p:tav tm="100000">
                                          <p:val>
                                            <p:strVal val="#ppt_h"/>
                                          </p:val>
                                        </p:tav>
                                      </p:tavLst>
                                    </p:anim>
                                    <p:animEffect transition="in" filter="fade">
                                      <p:cBhvr>
                                        <p:cTn id="183" dur="750"/>
                                        <p:tgtEl>
                                          <p:spTgt spid="35"/>
                                        </p:tgtEl>
                                      </p:cBhvr>
                                    </p:animEffect>
                                  </p:childTnLst>
                                </p:cTn>
                              </p:par>
                              <p:par>
                                <p:cTn id="184" presetID="10" presetClass="entr" presetSubtype="0" fill="hold" grpId="0" nodeType="withEffect">
                                  <p:stCondLst>
                                    <p:cond delay="5750"/>
                                  </p:stCondLst>
                                  <p:childTnLst>
                                    <p:set>
                                      <p:cBhvr>
                                        <p:cTn id="185" dur="1" fill="hold">
                                          <p:stCondLst>
                                            <p:cond delay="0"/>
                                          </p:stCondLst>
                                        </p:cTn>
                                        <p:tgtEl>
                                          <p:spTgt spid="74"/>
                                        </p:tgtEl>
                                        <p:attrNameLst>
                                          <p:attrName>style.visibility</p:attrName>
                                        </p:attrNameLst>
                                      </p:cBhvr>
                                      <p:to>
                                        <p:strVal val="visible"/>
                                      </p:to>
                                    </p:set>
                                    <p:animEffect transition="in" filter="fade">
                                      <p:cBhvr>
                                        <p:cTn id="186" dur="750"/>
                                        <p:tgtEl>
                                          <p:spTgt spid="74"/>
                                        </p:tgtEl>
                                      </p:cBhvr>
                                    </p:animEffect>
                                  </p:childTnLst>
                                </p:cTn>
                              </p:par>
                              <p:par>
                                <p:cTn id="187" presetID="22" presetClass="entr" presetSubtype="1" fill="hold" nodeType="withEffect">
                                  <p:stCondLst>
                                    <p:cond delay="6500"/>
                                  </p:stCondLst>
                                  <p:childTnLst>
                                    <p:set>
                                      <p:cBhvr>
                                        <p:cTn id="188" dur="1" fill="hold">
                                          <p:stCondLst>
                                            <p:cond delay="0"/>
                                          </p:stCondLst>
                                        </p:cTn>
                                        <p:tgtEl>
                                          <p:spTgt spid="93"/>
                                        </p:tgtEl>
                                        <p:attrNameLst>
                                          <p:attrName>style.visibility</p:attrName>
                                        </p:attrNameLst>
                                      </p:cBhvr>
                                      <p:to>
                                        <p:strVal val="visible"/>
                                      </p:to>
                                    </p:set>
                                    <p:animEffect transition="in" filter="wipe(up)">
                                      <p:cBhvr>
                                        <p:cTn id="189" dur="1000"/>
                                        <p:tgtEl>
                                          <p:spTgt spid="93"/>
                                        </p:tgtEl>
                                      </p:cBhvr>
                                    </p:animEffect>
                                  </p:childTnLst>
                                </p:cTn>
                              </p:par>
                              <p:par>
                                <p:cTn id="190" presetID="53" presetClass="entr" presetSubtype="16" fill="hold" nodeType="withEffect">
                                  <p:stCondLst>
                                    <p:cond delay="7500"/>
                                  </p:stCondLst>
                                  <p:childTnLst>
                                    <p:set>
                                      <p:cBhvr>
                                        <p:cTn id="191" dur="1" fill="hold">
                                          <p:stCondLst>
                                            <p:cond delay="0"/>
                                          </p:stCondLst>
                                        </p:cTn>
                                        <p:tgtEl>
                                          <p:spTgt spid="175"/>
                                        </p:tgtEl>
                                        <p:attrNameLst>
                                          <p:attrName>style.visibility</p:attrName>
                                        </p:attrNameLst>
                                      </p:cBhvr>
                                      <p:to>
                                        <p:strVal val="visible"/>
                                      </p:to>
                                    </p:set>
                                    <p:anim calcmode="lin" valueType="num">
                                      <p:cBhvr>
                                        <p:cTn id="192" dur="750" fill="hold"/>
                                        <p:tgtEl>
                                          <p:spTgt spid="175"/>
                                        </p:tgtEl>
                                        <p:attrNameLst>
                                          <p:attrName>ppt_w</p:attrName>
                                        </p:attrNameLst>
                                      </p:cBhvr>
                                      <p:tavLst>
                                        <p:tav tm="0">
                                          <p:val>
                                            <p:fltVal val="0"/>
                                          </p:val>
                                        </p:tav>
                                        <p:tav tm="100000">
                                          <p:val>
                                            <p:strVal val="#ppt_w"/>
                                          </p:val>
                                        </p:tav>
                                      </p:tavLst>
                                    </p:anim>
                                    <p:anim calcmode="lin" valueType="num">
                                      <p:cBhvr>
                                        <p:cTn id="193" dur="750" fill="hold"/>
                                        <p:tgtEl>
                                          <p:spTgt spid="175"/>
                                        </p:tgtEl>
                                        <p:attrNameLst>
                                          <p:attrName>ppt_h</p:attrName>
                                        </p:attrNameLst>
                                      </p:cBhvr>
                                      <p:tavLst>
                                        <p:tav tm="0">
                                          <p:val>
                                            <p:fltVal val="0"/>
                                          </p:val>
                                        </p:tav>
                                        <p:tav tm="100000">
                                          <p:val>
                                            <p:strVal val="#ppt_h"/>
                                          </p:val>
                                        </p:tav>
                                      </p:tavLst>
                                    </p:anim>
                                    <p:animEffect transition="in" filter="fade">
                                      <p:cBhvr>
                                        <p:cTn id="194" dur="750"/>
                                        <p:tgtEl>
                                          <p:spTgt spid="175"/>
                                        </p:tgtEl>
                                      </p:cBhvr>
                                    </p:animEffect>
                                  </p:childTnLst>
                                </p:cTn>
                              </p:par>
                              <p:par>
                                <p:cTn id="195" presetID="10" presetClass="entr" presetSubtype="0" fill="hold" grpId="0" nodeType="withEffect">
                                  <p:stCondLst>
                                    <p:cond delay="7750"/>
                                  </p:stCondLst>
                                  <p:childTnLst>
                                    <p:set>
                                      <p:cBhvr>
                                        <p:cTn id="196" dur="1" fill="hold">
                                          <p:stCondLst>
                                            <p:cond delay="0"/>
                                          </p:stCondLst>
                                        </p:cTn>
                                        <p:tgtEl>
                                          <p:spTgt spid="129"/>
                                        </p:tgtEl>
                                        <p:attrNameLst>
                                          <p:attrName>style.visibility</p:attrName>
                                        </p:attrNameLst>
                                      </p:cBhvr>
                                      <p:to>
                                        <p:strVal val="visible"/>
                                      </p:to>
                                    </p:set>
                                    <p:animEffect transition="in" filter="fade">
                                      <p:cBhvr>
                                        <p:cTn id="197" dur="750"/>
                                        <p:tgtEl>
                                          <p:spTgt spid="129"/>
                                        </p:tgtEl>
                                      </p:cBhvr>
                                    </p:animEffect>
                                  </p:childTnLst>
                                </p:cTn>
                              </p:par>
                              <p:par>
                                <p:cTn id="198" presetID="53" presetClass="entr" presetSubtype="16" fill="hold" nodeType="withEffect">
                                  <p:stCondLst>
                                    <p:cond delay="8500"/>
                                  </p:stCondLst>
                                  <p:childTnLst>
                                    <p:set>
                                      <p:cBhvr>
                                        <p:cTn id="199" dur="1" fill="hold">
                                          <p:stCondLst>
                                            <p:cond delay="0"/>
                                          </p:stCondLst>
                                        </p:cTn>
                                        <p:tgtEl>
                                          <p:spTgt spid="118"/>
                                        </p:tgtEl>
                                        <p:attrNameLst>
                                          <p:attrName>style.visibility</p:attrName>
                                        </p:attrNameLst>
                                      </p:cBhvr>
                                      <p:to>
                                        <p:strVal val="visible"/>
                                      </p:to>
                                    </p:set>
                                    <p:anim calcmode="lin" valueType="num">
                                      <p:cBhvr>
                                        <p:cTn id="200" dur="750" fill="hold"/>
                                        <p:tgtEl>
                                          <p:spTgt spid="118"/>
                                        </p:tgtEl>
                                        <p:attrNameLst>
                                          <p:attrName>ppt_w</p:attrName>
                                        </p:attrNameLst>
                                      </p:cBhvr>
                                      <p:tavLst>
                                        <p:tav tm="0">
                                          <p:val>
                                            <p:fltVal val="0"/>
                                          </p:val>
                                        </p:tav>
                                        <p:tav tm="100000">
                                          <p:val>
                                            <p:strVal val="#ppt_w"/>
                                          </p:val>
                                        </p:tav>
                                      </p:tavLst>
                                    </p:anim>
                                    <p:anim calcmode="lin" valueType="num">
                                      <p:cBhvr>
                                        <p:cTn id="201" dur="750" fill="hold"/>
                                        <p:tgtEl>
                                          <p:spTgt spid="118"/>
                                        </p:tgtEl>
                                        <p:attrNameLst>
                                          <p:attrName>ppt_h</p:attrName>
                                        </p:attrNameLst>
                                      </p:cBhvr>
                                      <p:tavLst>
                                        <p:tav tm="0">
                                          <p:val>
                                            <p:fltVal val="0"/>
                                          </p:val>
                                        </p:tav>
                                        <p:tav tm="100000">
                                          <p:val>
                                            <p:strVal val="#ppt_h"/>
                                          </p:val>
                                        </p:tav>
                                      </p:tavLst>
                                    </p:anim>
                                    <p:animEffect transition="in" filter="fade">
                                      <p:cBhvr>
                                        <p:cTn id="202" dur="750"/>
                                        <p:tgtEl>
                                          <p:spTgt spid="118"/>
                                        </p:tgtEl>
                                      </p:cBhvr>
                                    </p:animEffect>
                                  </p:childTnLst>
                                </p:cTn>
                              </p:par>
                              <p:par>
                                <p:cTn id="203" presetID="10" presetClass="entr" presetSubtype="0" fill="hold" grpId="0" nodeType="withEffect">
                                  <p:stCondLst>
                                    <p:cond delay="8750"/>
                                  </p:stCondLst>
                                  <p:childTnLst>
                                    <p:set>
                                      <p:cBhvr>
                                        <p:cTn id="204" dur="1" fill="hold">
                                          <p:stCondLst>
                                            <p:cond delay="0"/>
                                          </p:stCondLst>
                                        </p:cTn>
                                        <p:tgtEl>
                                          <p:spTgt spid="220"/>
                                        </p:tgtEl>
                                        <p:attrNameLst>
                                          <p:attrName>style.visibility</p:attrName>
                                        </p:attrNameLst>
                                      </p:cBhvr>
                                      <p:to>
                                        <p:strVal val="visible"/>
                                      </p:to>
                                    </p:set>
                                    <p:animEffect transition="in" filter="fade">
                                      <p:cBhvr>
                                        <p:cTn id="205" dur="750"/>
                                        <p:tgtEl>
                                          <p:spTgt spid="220"/>
                                        </p:tgtEl>
                                      </p:cBhvr>
                                    </p:animEffect>
                                  </p:childTnLst>
                                </p:cTn>
                              </p:par>
                              <p:par>
                                <p:cTn id="206" presetID="53" presetClass="entr" presetSubtype="16" fill="hold" grpId="0" nodeType="withEffect">
                                  <p:stCondLst>
                                    <p:cond delay="9000"/>
                                  </p:stCondLst>
                                  <p:childTnLst>
                                    <p:set>
                                      <p:cBhvr>
                                        <p:cTn id="207" dur="1" fill="hold">
                                          <p:stCondLst>
                                            <p:cond delay="0"/>
                                          </p:stCondLst>
                                        </p:cTn>
                                        <p:tgtEl>
                                          <p:spTgt spid="233"/>
                                        </p:tgtEl>
                                        <p:attrNameLst>
                                          <p:attrName>style.visibility</p:attrName>
                                        </p:attrNameLst>
                                      </p:cBhvr>
                                      <p:to>
                                        <p:strVal val="visible"/>
                                      </p:to>
                                    </p:set>
                                    <p:anim calcmode="lin" valueType="num">
                                      <p:cBhvr>
                                        <p:cTn id="208" dur="750" fill="hold"/>
                                        <p:tgtEl>
                                          <p:spTgt spid="233"/>
                                        </p:tgtEl>
                                        <p:attrNameLst>
                                          <p:attrName>ppt_w</p:attrName>
                                        </p:attrNameLst>
                                      </p:cBhvr>
                                      <p:tavLst>
                                        <p:tav tm="0">
                                          <p:val>
                                            <p:fltVal val="0"/>
                                          </p:val>
                                        </p:tav>
                                        <p:tav tm="100000">
                                          <p:val>
                                            <p:strVal val="#ppt_w"/>
                                          </p:val>
                                        </p:tav>
                                      </p:tavLst>
                                    </p:anim>
                                    <p:anim calcmode="lin" valueType="num">
                                      <p:cBhvr>
                                        <p:cTn id="209" dur="750" fill="hold"/>
                                        <p:tgtEl>
                                          <p:spTgt spid="233"/>
                                        </p:tgtEl>
                                        <p:attrNameLst>
                                          <p:attrName>ppt_h</p:attrName>
                                        </p:attrNameLst>
                                      </p:cBhvr>
                                      <p:tavLst>
                                        <p:tav tm="0">
                                          <p:val>
                                            <p:fltVal val="0"/>
                                          </p:val>
                                        </p:tav>
                                        <p:tav tm="100000">
                                          <p:val>
                                            <p:strVal val="#ppt_h"/>
                                          </p:val>
                                        </p:tav>
                                      </p:tavLst>
                                    </p:anim>
                                    <p:animEffect transition="in" filter="fade">
                                      <p:cBhvr>
                                        <p:cTn id="210" dur="750"/>
                                        <p:tgtEl>
                                          <p:spTgt spid="233"/>
                                        </p:tgtEl>
                                      </p:cBhvr>
                                    </p:animEffect>
                                  </p:childTnLst>
                                </p:cTn>
                              </p:par>
                              <p:par>
                                <p:cTn id="211" presetID="10" presetClass="entr" presetSubtype="0" fill="hold" grpId="0" nodeType="withEffect">
                                  <p:stCondLst>
                                    <p:cond delay="9250"/>
                                  </p:stCondLst>
                                  <p:childTnLst>
                                    <p:set>
                                      <p:cBhvr>
                                        <p:cTn id="212" dur="1" fill="hold">
                                          <p:stCondLst>
                                            <p:cond delay="0"/>
                                          </p:stCondLst>
                                        </p:cTn>
                                        <p:tgtEl>
                                          <p:spTgt spid="221"/>
                                        </p:tgtEl>
                                        <p:attrNameLst>
                                          <p:attrName>style.visibility</p:attrName>
                                        </p:attrNameLst>
                                      </p:cBhvr>
                                      <p:to>
                                        <p:strVal val="visible"/>
                                      </p:to>
                                    </p:set>
                                    <p:animEffect transition="in" filter="fade">
                                      <p:cBhvr>
                                        <p:cTn id="213" dur="750"/>
                                        <p:tgtEl>
                                          <p:spTgt spid="221"/>
                                        </p:tgtEl>
                                      </p:cBhvr>
                                    </p:animEffect>
                                  </p:childTnLst>
                                </p:cTn>
                              </p:par>
                              <p:par>
                                <p:cTn id="214" presetID="53" presetClass="entr" presetSubtype="16" fill="hold" nodeType="withEffect">
                                  <p:stCondLst>
                                    <p:cond delay="9500"/>
                                  </p:stCondLst>
                                  <p:childTnLst>
                                    <p:set>
                                      <p:cBhvr>
                                        <p:cTn id="215" dur="1" fill="hold">
                                          <p:stCondLst>
                                            <p:cond delay="0"/>
                                          </p:stCondLst>
                                        </p:cTn>
                                        <p:tgtEl>
                                          <p:spTgt spid="234"/>
                                        </p:tgtEl>
                                        <p:attrNameLst>
                                          <p:attrName>style.visibility</p:attrName>
                                        </p:attrNameLst>
                                      </p:cBhvr>
                                      <p:to>
                                        <p:strVal val="visible"/>
                                      </p:to>
                                    </p:set>
                                    <p:anim calcmode="lin" valueType="num">
                                      <p:cBhvr>
                                        <p:cTn id="216" dur="750" fill="hold"/>
                                        <p:tgtEl>
                                          <p:spTgt spid="234"/>
                                        </p:tgtEl>
                                        <p:attrNameLst>
                                          <p:attrName>ppt_w</p:attrName>
                                        </p:attrNameLst>
                                      </p:cBhvr>
                                      <p:tavLst>
                                        <p:tav tm="0">
                                          <p:val>
                                            <p:fltVal val="0"/>
                                          </p:val>
                                        </p:tav>
                                        <p:tav tm="100000">
                                          <p:val>
                                            <p:strVal val="#ppt_w"/>
                                          </p:val>
                                        </p:tav>
                                      </p:tavLst>
                                    </p:anim>
                                    <p:anim calcmode="lin" valueType="num">
                                      <p:cBhvr>
                                        <p:cTn id="217" dur="750" fill="hold"/>
                                        <p:tgtEl>
                                          <p:spTgt spid="234"/>
                                        </p:tgtEl>
                                        <p:attrNameLst>
                                          <p:attrName>ppt_h</p:attrName>
                                        </p:attrNameLst>
                                      </p:cBhvr>
                                      <p:tavLst>
                                        <p:tav tm="0">
                                          <p:val>
                                            <p:fltVal val="0"/>
                                          </p:val>
                                        </p:tav>
                                        <p:tav tm="100000">
                                          <p:val>
                                            <p:strVal val="#ppt_h"/>
                                          </p:val>
                                        </p:tav>
                                      </p:tavLst>
                                    </p:anim>
                                    <p:animEffect transition="in" filter="fade">
                                      <p:cBhvr>
                                        <p:cTn id="218" dur="750"/>
                                        <p:tgtEl>
                                          <p:spTgt spid="234"/>
                                        </p:tgtEl>
                                      </p:cBhvr>
                                    </p:animEffect>
                                  </p:childTnLst>
                                </p:cTn>
                              </p:par>
                              <p:par>
                                <p:cTn id="219" presetID="10" presetClass="entr" presetSubtype="0" fill="hold" grpId="0" nodeType="withEffect">
                                  <p:stCondLst>
                                    <p:cond delay="9750"/>
                                  </p:stCondLst>
                                  <p:childTnLst>
                                    <p:set>
                                      <p:cBhvr>
                                        <p:cTn id="220" dur="1" fill="hold">
                                          <p:stCondLst>
                                            <p:cond delay="0"/>
                                          </p:stCondLst>
                                        </p:cTn>
                                        <p:tgtEl>
                                          <p:spTgt spid="222"/>
                                        </p:tgtEl>
                                        <p:attrNameLst>
                                          <p:attrName>style.visibility</p:attrName>
                                        </p:attrNameLst>
                                      </p:cBhvr>
                                      <p:to>
                                        <p:strVal val="visible"/>
                                      </p:to>
                                    </p:set>
                                    <p:animEffect transition="in" filter="fade">
                                      <p:cBhvr>
                                        <p:cTn id="221" dur="750"/>
                                        <p:tgtEl>
                                          <p:spTgt spid="222"/>
                                        </p:tgtEl>
                                      </p:cBhvr>
                                    </p:animEffect>
                                  </p:childTnLst>
                                </p:cTn>
                              </p:par>
                              <p:par>
                                <p:cTn id="222" presetID="53" presetClass="entr" presetSubtype="16" fill="hold" nodeType="withEffect">
                                  <p:stCondLst>
                                    <p:cond delay="10000"/>
                                  </p:stCondLst>
                                  <p:childTnLst>
                                    <p:set>
                                      <p:cBhvr>
                                        <p:cTn id="223" dur="1" fill="hold">
                                          <p:stCondLst>
                                            <p:cond delay="0"/>
                                          </p:stCondLst>
                                        </p:cTn>
                                        <p:tgtEl>
                                          <p:spTgt spid="159"/>
                                        </p:tgtEl>
                                        <p:attrNameLst>
                                          <p:attrName>style.visibility</p:attrName>
                                        </p:attrNameLst>
                                      </p:cBhvr>
                                      <p:to>
                                        <p:strVal val="visible"/>
                                      </p:to>
                                    </p:set>
                                    <p:anim calcmode="lin" valueType="num">
                                      <p:cBhvr>
                                        <p:cTn id="224" dur="750" fill="hold"/>
                                        <p:tgtEl>
                                          <p:spTgt spid="159"/>
                                        </p:tgtEl>
                                        <p:attrNameLst>
                                          <p:attrName>ppt_w</p:attrName>
                                        </p:attrNameLst>
                                      </p:cBhvr>
                                      <p:tavLst>
                                        <p:tav tm="0">
                                          <p:val>
                                            <p:fltVal val="0"/>
                                          </p:val>
                                        </p:tav>
                                        <p:tav tm="100000">
                                          <p:val>
                                            <p:strVal val="#ppt_w"/>
                                          </p:val>
                                        </p:tav>
                                      </p:tavLst>
                                    </p:anim>
                                    <p:anim calcmode="lin" valueType="num">
                                      <p:cBhvr>
                                        <p:cTn id="225" dur="750" fill="hold"/>
                                        <p:tgtEl>
                                          <p:spTgt spid="159"/>
                                        </p:tgtEl>
                                        <p:attrNameLst>
                                          <p:attrName>ppt_h</p:attrName>
                                        </p:attrNameLst>
                                      </p:cBhvr>
                                      <p:tavLst>
                                        <p:tav tm="0">
                                          <p:val>
                                            <p:fltVal val="0"/>
                                          </p:val>
                                        </p:tav>
                                        <p:tav tm="100000">
                                          <p:val>
                                            <p:strVal val="#ppt_h"/>
                                          </p:val>
                                        </p:tav>
                                      </p:tavLst>
                                    </p:anim>
                                    <p:animEffect transition="in" filter="fade">
                                      <p:cBhvr>
                                        <p:cTn id="226" dur="750"/>
                                        <p:tgtEl>
                                          <p:spTgt spid="159"/>
                                        </p:tgtEl>
                                      </p:cBhvr>
                                    </p:animEffect>
                                  </p:childTnLst>
                                </p:cTn>
                              </p:par>
                              <p:par>
                                <p:cTn id="227" presetID="10" presetClass="entr" presetSubtype="0" fill="hold" grpId="0" nodeType="withEffect">
                                  <p:stCondLst>
                                    <p:cond delay="10250"/>
                                  </p:stCondLst>
                                  <p:childTnLst>
                                    <p:set>
                                      <p:cBhvr>
                                        <p:cTn id="228" dur="1" fill="hold">
                                          <p:stCondLst>
                                            <p:cond delay="0"/>
                                          </p:stCondLst>
                                        </p:cTn>
                                        <p:tgtEl>
                                          <p:spTgt spid="158"/>
                                        </p:tgtEl>
                                        <p:attrNameLst>
                                          <p:attrName>style.visibility</p:attrName>
                                        </p:attrNameLst>
                                      </p:cBhvr>
                                      <p:to>
                                        <p:strVal val="visible"/>
                                      </p:to>
                                    </p:set>
                                    <p:animEffect transition="in" filter="fade">
                                      <p:cBhvr>
                                        <p:cTn id="229"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129" grpId="0"/>
      <p:bldP spid="219" grpId="0"/>
      <p:bldP spid="222" grpId="0"/>
      <p:bldP spid="220" grpId="0"/>
      <p:bldP spid="221" grpId="0"/>
      <p:bldP spid="233" grpId="0" animBg="1"/>
      <p:bldP spid="158" grpId="0"/>
      <p:bldP spid="132" grpId="0" animBg="1"/>
      <p:bldP spid="133" grpId="0" animBg="1"/>
      <p:bldP spid="133"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40" grpId="0" animBg="1"/>
      <p:bldP spid="141" grpId="0" animBg="1"/>
      <p:bldP spid="142" grpId="0"/>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25" b="7825"/>
          <a:stretch>
            <a:fillRect/>
          </a:stretch>
        </p:blipFill>
        <p:spPr/>
      </p:pic>
      <p:sp>
        <p:nvSpPr>
          <p:cNvPr id="3" name="Tijdelijke aanduiding voor tekst 2"/>
          <p:cNvSpPr>
            <a:spLocks noGrp="1"/>
          </p:cNvSpPr>
          <p:nvPr>
            <p:ph type="body" sz="quarter" idx="12"/>
          </p:nvPr>
        </p:nvSpPr>
        <p:spPr>
          <a:xfrm>
            <a:off x="0" y="711788"/>
            <a:ext cx="9965094" cy="6789600"/>
          </a:xfrm>
        </p:spPr>
        <p:txBody>
          <a:bodyPr/>
          <a:lstStyle/>
          <a:p>
            <a:pPr marL="0" lvl="1" indent="0">
              <a:buNone/>
            </a:pPr>
            <a:endParaRPr lang="nl-NL" dirty="0"/>
          </a:p>
          <a:p>
            <a:pPr marL="0" lvl="1" indent="0">
              <a:buNone/>
            </a:pPr>
            <a:r>
              <a:rPr lang="nl-NL" dirty="0"/>
              <a:t>Expertise in huis</a:t>
            </a:r>
          </a:p>
          <a:p>
            <a:pPr lvl="1"/>
            <a:r>
              <a:rPr lang="nl-NL" dirty="0"/>
              <a:t>Documentenonderzoek</a:t>
            </a:r>
          </a:p>
          <a:p>
            <a:pPr lvl="1"/>
            <a:r>
              <a:rPr lang="nl-NL" dirty="0"/>
              <a:t>Landenkennis</a:t>
            </a:r>
          </a:p>
          <a:p>
            <a:pPr lvl="1"/>
            <a:r>
              <a:rPr lang="nl-NL" dirty="0"/>
              <a:t>Taalanalyse</a:t>
            </a:r>
          </a:p>
          <a:p>
            <a:pPr lvl="1"/>
            <a:r>
              <a:rPr lang="nl-NL" dirty="0"/>
              <a:t>Mensenhandel en mensensmokkel</a:t>
            </a:r>
          </a:p>
        </p:txBody>
      </p:sp>
      <p:sp>
        <p:nvSpPr>
          <p:cNvPr id="2" name="Titel 1"/>
          <p:cNvSpPr>
            <a:spLocks noGrp="1"/>
          </p:cNvSpPr>
          <p:nvPr>
            <p:ph type="title"/>
          </p:nvPr>
        </p:nvSpPr>
        <p:spPr/>
        <p:txBody>
          <a:bodyPr/>
          <a:lstStyle/>
          <a:p>
            <a:r>
              <a:rPr lang="en-GB"/>
              <a:t>Wij zijn de IND</a:t>
            </a:r>
            <a:endParaRPr lang="en-GB" dirty="0"/>
          </a:p>
        </p:txBody>
      </p:sp>
      <p:sp>
        <p:nvSpPr>
          <p:cNvPr id="8" name="Tijdelijke aanduiding voor tekst 7"/>
          <p:cNvSpPr>
            <a:spLocks noGrp="1"/>
          </p:cNvSpPr>
          <p:nvPr>
            <p:ph type="body" sz="quarter" idx="14"/>
          </p:nvPr>
        </p:nvSpPr>
        <p:spPr/>
        <p:txBody>
          <a:bodyPr/>
          <a:lstStyle/>
          <a:p>
            <a:r>
              <a:rPr lang="nl-NL"/>
              <a:t>Ons werk</a:t>
            </a:r>
            <a:endParaRPr lang="nl-NL" dirty="0"/>
          </a:p>
        </p:txBody>
      </p:sp>
    </p:spTree>
    <p:extLst>
      <p:ext uri="{BB962C8B-B14F-4D97-AF65-F5344CB8AC3E}">
        <p14:creationId xmlns:p14="http://schemas.microsoft.com/office/powerpoint/2010/main" val="217428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nodeType="withEffect">
                                  <p:stCondLst>
                                    <p:cond delay="2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75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75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346841" y="220717"/>
            <a:ext cx="8671035" cy="7993117"/>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Documenten</a:t>
            </a:r>
          </a:p>
          <a:p>
            <a:endParaRPr lang="nl-NL" sz="2800" b="1" smtClean="0">
              <a:solidFill>
                <a:schemeClr val="bg1"/>
              </a:solidFill>
            </a:endParaRPr>
          </a:p>
          <a:p>
            <a:r>
              <a:rPr lang="en-GB" sz="2800" smtClean="0">
                <a:solidFill>
                  <a:schemeClr val="bg1"/>
                </a:solidFill>
              </a:rPr>
              <a:t>Types verblijfsvergunningen:</a:t>
            </a:r>
          </a:p>
          <a:p>
            <a:pPr marL="457200" indent="-457200">
              <a:buFont typeface="Arial" panose="020B0604020202020204" pitchFamily="34" charset="0"/>
              <a:buChar char="•"/>
            </a:pPr>
            <a:r>
              <a:rPr lang="en-GB" sz="2800" smtClean="0">
                <a:solidFill>
                  <a:schemeClr val="bg1"/>
                </a:solidFill>
              </a:rPr>
              <a:t>Type I	: regulier voor bepaalde tijd</a:t>
            </a:r>
          </a:p>
          <a:p>
            <a:pPr marL="457200" indent="-457200">
              <a:buFont typeface="Arial" panose="020B0604020202020204" pitchFamily="34" charset="0"/>
              <a:buChar char="•"/>
            </a:pPr>
            <a:r>
              <a:rPr lang="en-GB" sz="2800" smtClean="0">
                <a:solidFill>
                  <a:schemeClr val="bg1"/>
                </a:solidFill>
              </a:rPr>
              <a:t>Type II	: regulier voor onbepaalde tijd</a:t>
            </a:r>
          </a:p>
          <a:p>
            <a:pPr marL="457200" indent="-457200">
              <a:buFont typeface="Arial" panose="020B0604020202020204" pitchFamily="34" charset="0"/>
              <a:buChar char="•"/>
            </a:pPr>
            <a:r>
              <a:rPr lang="en-GB" sz="2800" smtClean="0">
                <a:solidFill>
                  <a:schemeClr val="bg1"/>
                </a:solidFill>
              </a:rPr>
              <a:t>Type III	: asiel voor bepaalde tijd</a:t>
            </a:r>
          </a:p>
          <a:p>
            <a:pPr marL="457200" indent="-457200">
              <a:buFont typeface="Arial" panose="020B0604020202020204" pitchFamily="34" charset="0"/>
              <a:buChar char="•"/>
            </a:pPr>
            <a:r>
              <a:rPr lang="en-GB" sz="2800" smtClean="0">
                <a:solidFill>
                  <a:schemeClr val="bg1"/>
                </a:solidFill>
              </a:rPr>
              <a:t>Type IV	: asiel voor onbepaalde tijd</a:t>
            </a:r>
          </a:p>
          <a:p>
            <a:pPr marL="457200" indent="-457200">
              <a:buFont typeface="Arial" panose="020B0604020202020204" pitchFamily="34" charset="0"/>
              <a:buChar char="•"/>
            </a:pPr>
            <a:r>
              <a:rPr lang="en-GB" sz="2800" smtClean="0">
                <a:solidFill>
                  <a:schemeClr val="bg1"/>
                </a:solidFill>
              </a:rPr>
              <a:t>Type V	: EU langdurig ingezetene</a:t>
            </a:r>
          </a:p>
          <a:p>
            <a:pPr marL="457200" indent="-457200">
              <a:buFont typeface="Arial" panose="020B0604020202020204" pitchFamily="34" charset="0"/>
              <a:buChar char="•"/>
            </a:pPr>
            <a:r>
              <a:rPr lang="en-GB" sz="2800" smtClean="0">
                <a:solidFill>
                  <a:schemeClr val="bg1"/>
                </a:solidFill>
              </a:rPr>
              <a:t>Type EU: bepaalde tijd derdelanders familielid van een Burger van de Unie</a:t>
            </a:r>
          </a:p>
          <a:p>
            <a:pPr marL="457200" indent="-457200">
              <a:buFont typeface="Arial" panose="020B0604020202020204" pitchFamily="34" charset="0"/>
              <a:buChar char="•"/>
            </a:pPr>
            <a:r>
              <a:rPr lang="en-GB" sz="2800" smtClean="0">
                <a:solidFill>
                  <a:schemeClr val="bg1"/>
                </a:solidFill>
              </a:rPr>
              <a:t>Type EU Duurzaam: onbepaalde tijd voor een EU burgers en hun familieleden</a:t>
            </a:r>
            <a:endParaRPr lang="nl-NL" sz="280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028" name="Picture 4"/>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2046" r="22046"/>
          <a:stretch>
            <a:fillRect/>
          </a:stretch>
        </p:blipFill>
        <p:spPr bwMode="auto">
          <a:xfrm>
            <a:off x="9144000" y="0"/>
            <a:ext cx="9144000" cy="1029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19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3"/>
          </p:nvPr>
        </p:nvSpPr>
        <p:spPr>
          <a:xfrm>
            <a:off x="565784" y="5377237"/>
            <a:ext cx="8321039" cy="2104646"/>
          </a:xfrm>
        </p:spPr>
        <p:txBody>
          <a:bodyPr/>
          <a:lstStyle/>
          <a:p>
            <a:endParaRPr lang="nl-NL" sz="3600" dirty="0"/>
          </a:p>
          <a:p>
            <a:endParaRPr lang="nl-NL" sz="2800" dirty="0"/>
          </a:p>
        </p:txBody>
      </p:sp>
      <p:sp>
        <p:nvSpPr>
          <p:cNvPr id="4" name="Tijdelijke aanduiding voor tekst 3"/>
          <p:cNvSpPr>
            <a:spLocks noGrp="1"/>
          </p:cNvSpPr>
          <p:nvPr>
            <p:ph type="body" sz="quarter" idx="4294967295"/>
          </p:nvPr>
        </p:nvSpPr>
        <p:spPr>
          <a:xfrm>
            <a:off x="8768139" y="0"/>
            <a:ext cx="751722" cy="1512340"/>
          </a:xfrm>
        </p:spPr>
        <p:txBody>
          <a:bodyPr/>
          <a:lstStyle/>
          <a:p>
            <a:r>
              <a:rPr lang="en-GB"/>
              <a:t> </a:t>
            </a:r>
            <a:endParaRPr lang="en-GB" dirty="0"/>
          </a:p>
        </p:txBody>
      </p:sp>
      <p:sp>
        <p:nvSpPr>
          <p:cNvPr id="20" name="Tijdelijke aanduiding voor tekst 4"/>
          <p:cNvSpPr txBox="1">
            <a:spLocks/>
          </p:cNvSpPr>
          <p:nvPr/>
        </p:nvSpPr>
        <p:spPr>
          <a:xfrm>
            <a:off x="346841" y="220717"/>
            <a:ext cx="8671035" cy="9096704"/>
          </a:xfrm>
          <a:prstGeom prst="rect">
            <a:avLst/>
          </a:prstGeom>
        </p:spPr>
        <p:txBody>
          <a:bodyPr anchor="b"/>
          <a:lstStyle>
            <a:lvl1pPr marL="0" indent="0" algn="l" defTabSz="914400" rtl="0" eaLnBrk="1" latinLnBrk="0" hangingPunct="1">
              <a:lnSpc>
                <a:spcPct val="110000"/>
              </a:lnSpc>
              <a:spcBef>
                <a:spcPts val="400"/>
              </a:spcBef>
              <a:spcAft>
                <a:spcPts val="200"/>
              </a:spcAft>
              <a:buFont typeface="Arial" panose="020B0604020202020204" pitchFamily="34" charset="0"/>
              <a:buNone/>
              <a:defRPr sz="1600" kern="1200">
                <a:solidFill>
                  <a:schemeClr val="tx1">
                    <a:lumMod val="85000"/>
                    <a:lumOff val="15000"/>
                  </a:schemeClr>
                </a:solidFill>
                <a:latin typeface="+mn-lt"/>
                <a:ea typeface="+mn-ea"/>
                <a:cs typeface="+mn-cs"/>
              </a:defRPr>
            </a:lvl1pPr>
            <a:lvl2pPr marL="285750" indent="-28575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33400" indent="-266700" algn="l" defTabSz="914400" rtl="0" eaLnBrk="1" latinLnBrk="0" hangingPunct="1">
              <a:lnSpc>
                <a:spcPct val="100000"/>
              </a:lnSpc>
              <a:spcBef>
                <a:spcPts val="200"/>
              </a:spcBef>
              <a:spcAft>
                <a:spcPts val="200"/>
              </a:spcAft>
              <a:buClr>
                <a:schemeClr val="bg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0" indent="0" algn="l" defTabSz="914400" rtl="0" eaLnBrk="1" latinLnBrk="0" hangingPunct="1">
              <a:lnSpc>
                <a:spcPct val="100000"/>
              </a:lnSpc>
              <a:spcBef>
                <a:spcPts val="400"/>
              </a:spcBef>
              <a:spcAft>
                <a:spcPts val="800"/>
              </a:spcAft>
              <a:buFont typeface="Arial" panose="020B0604020202020204" pitchFamily="34" charset="0"/>
              <a:buNone/>
              <a:defRPr sz="1800" b="1" kern="1200" baseline="0">
                <a:solidFill>
                  <a:schemeClr val="bg2"/>
                </a:solidFill>
                <a:latin typeface="+mn-lt"/>
                <a:ea typeface="+mn-ea"/>
                <a:cs typeface="+mn-cs"/>
              </a:defRPr>
            </a:lvl4pPr>
            <a:lvl5pPr marL="342900" indent="-342900" algn="l" defTabSz="914400" rtl="0" eaLnBrk="1" latinLnBrk="0" hangingPunct="1">
              <a:lnSpc>
                <a:spcPct val="100000"/>
              </a:lnSpc>
              <a:spcBef>
                <a:spcPts val="400"/>
              </a:spcBef>
              <a:spcAft>
                <a:spcPts val="200"/>
              </a:spcAft>
              <a:buClr>
                <a:schemeClr val="bg2"/>
              </a:buClr>
              <a:buFont typeface="+mj-lt"/>
              <a:buAutoNum type="arabicPeriod"/>
              <a:defRPr sz="1600" kern="1200">
                <a:solidFill>
                  <a:schemeClr val="tx1">
                    <a:lumMod val="85000"/>
                    <a:lumOff val="15000"/>
                  </a:schemeClr>
                </a:solidFill>
                <a:latin typeface="+mn-lt"/>
                <a:ea typeface="+mn-ea"/>
                <a:cs typeface="+mn-cs"/>
              </a:defRPr>
            </a:lvl5pPr>
            <a:lvl6pPr marL="0" indent="0" algn="l" defTabSz="914400" rtl="0" eaLnBrk="1" latinLnBrk="0" hangingPunct="1">
              <a:lnSpc>
                <a:spcPct val="100000"/>
              </a:lnSpc>
              <a:spcBef>
                <a:spcPts val="400"/>
              </a:spcBef>
              <a:spcAft>
                <a:spcPts val="200"/>
              </a:spcAft>
              <a:buFont typeface="Arial" panose="020B0604020202020204" pitchFamily="34" charset="0"/>
              <a:buNone/>
              <a:defRPr sz="1600" i="1" kern="1200" baseline="0">
                <a:solidFill>
                  <a:schemeClr val="tx1">
                    <a:lumMod val="85000"/>
                    <a:lumOff val="1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b="1" smtClean="0">
                <a:solidFill>
                  <a:schemeClr val="bg1"/>
                </a:solidFill>
              </a:rPr>
              <a:t>Stickers</a:t>
            </a:r>
          </a:p>
          <a:p>
            <a:endParaRPr lang="en-GB" sz="2800" b="1" smtClean="0">
              <a:solidFill>
                <a:schemeClr val="bg1"/>
              </a:solidFill>
            </a:endParaRPr>
          </a:p>
          <a:p>
            <a:r>
              <a:rPr lang="en-GB" sz="2800" smtClean="0">
                <a:solidFill>
                  <a:schemeClr val="bg1"/>
                </a:solidFill>
              </a:rPr>
              <a:t>Verschillende stickers in aanvraagprocedure:</a:t>
            </a:r>
          </a:p>
          <a:p>
            <a:pPr marL="457200" indent="-457200">
              <a:buFont typeface="Arial" panose="020B0604020202020204" pitchFamily="34" charset="0"/>
              <a:buChar char="•"/>
            </a:pPr>
            <a:r>
              <a:rPr lang="en-GB" sz="2800" smtClean="0">
                <a:solidFill>
                  <a:schemeClr val="bg1"/>
                </a:solidFill>
              </a:rPr>
              <a:t>Verblijfsaantekening algemeen</a:t>
            </a:r>
          </a:p>
          <a:p>
            <a:pPr marL="457200" indent="-457200">
              <a:buFont typeface="Arial" panose="020B0604020202020204" pitchFamily="34" charset="0"/>
              <a:buChar char="•"/>
            </a:pPr>
            <a:r>
              <a:rPr lang="en-GB" sz="2800" smtClean="0">
                <a:solidFill>
                  <a:schemeClr val="bg1"/>
                </a:solidFill>
              </a:rPr>
              <a:t>Verblijfsaantekening gemeenschapsonderdaan (EU familielid)</a:t>
            </a:r>
          </a:p>
          <a:p>
            <a:pPr marL="457200" indent="-457200">
              <a:buFont typeface="Arial" panose="020B0604020202020204" pitchFamily="34" charset="0"/>
              <a:buChar char="•"/>
            </a:pPr>
            <a:r>
              <a:rPr lang="en-GB" sz="2800" smtClean="0">
                <a:solidFill>
                  <a:schemeClr val="bg1"/>
                </a:solidFill>
              </a:rPr>
              <a:t>Verklaring inschrijving Burger van de Unie</a:t>
            </a:r>
          </a:p>
          <a:p>
            <a:endParaRPr lang="en-GB" sz="2800" smtClean="0">
              <a:solidFill>
                <a:schemeClr val="bg1"/>
              </a:solidFill>
            </a:endParaRPr>
          </a:p>
          <a:p>
            <a:r>
              <a:rPr lang="en-GB" sz="2800" smtClean="0">
                <a:solidFill>
                  <a:schemeClr val="bg1"/>
                </a:solidFill>
              </a:rPr>
              <a:t>Verschillende stickers in vervolgprocedure:</a:t>
            </a:r>
          </a:p>
          <a:p>
            <a:pPr marL="457200" indent="-457200">
              <a:buFont typeface="Arial" panose="020B0604020202020204" pitchFamily="34" charset="0"/>
              <a:buChar char="•"/>
            </a:pPr>
            <a:r>
              <a:rPr lang="en-GB" sz="2800" smtClean="0">
                <a:solidFill>
                  <a:schemeClr val="bg1"/>
                </a:solidFill>
              </a:rPr>
              <a:t>Verblijfsaantekening vervolgprocedure (bezwaar/beroep afwachten)</a:t>
            </a:r>
          </a:p>
          <a:p>
            <a:pPr marL="457200" indent="-457200">
              <a:buFont typeface="Arial" panose="020B0604020202020204" pitchFamily="34" charset="0"/>
              <a:buChar char="•"/>
            </a:pPr>
            <a:r>
              <a:rPr lang="en-GB" sz="2800" smtClean="0">
                <a:solidFill>
                  <a:schemeClr val="bg1"/>
                </a:solidFill>
              </a:rPr>
              <a:t>Voorlopige voorziening (bezwaar/beroep nog niet afwachten)</a:t>
            </a:r>
          </a:p>
          <a:p>
            <a:pPr marL="457200" indent="-457200">
              <a:buFont typeface="Arial" panose="020B0604020202020204" pitchFamily="34" charset="0"/>
              <a:buChar char="•"/>
            </a:pPr>
            <a:endParaRPr lang="en-GB" sz="2800" smtClean="0">
              <a:solidFill>
                <a:schemeClr val="bg1"/>
              </a:solidFill>
            </a:endParaRPr>
          </a:p>
        </p:txBody>
      </p:sp>
      <p:sp>
        <p:nvSpPr>
          <p:cNvPr id="9" name="AutoShape 3"/>
          <p:cNvSpPr>
            <a:spLocks noChangeAspect="1" noChangeArrowheads="1" noTextEdit="1"/>
          </p:cNvSpPr>
          <p:nvPr/>
        </p:nvSpPr>
        <p:spPr bwMode="auto">
          <a:xfrm>
            <a:off x="635000" y="7048500"/>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028" name="Picture 4"/>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9853448" y="0"/>
            <a:ext cx="7632799" cy="1029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53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642ccf61fc1d4ea979a639c545643ad29712b"/>
</p:tagLst>
</file>

<file path=ppt/theme/theme1.xml><?xml version="1.0" encoding="utf-8"?>
<a:theme xmlns:a="http://schemas.openxmlformats.org/drawingml/2006/main" name="IND | Immigratie- en Naturalisatiedienst">
  <a:themeElements>
    <a:clrScheme name="Aangepast 143">
      <a:dk1>
        <a:sysClr val="windowText" lastClr="000000"/>
      </a:dk1>
      <a:lt1>
        <a:sysClr val="window" lastClr="FFFFFF"/>
      </a:lt1>
      <a:dk2>
        <a:srgbClr val="42145F"/>
      </a:dk2>
      <a:lt2>
        <a:srgbClr val="8FCAE7"/>
      </a:lt2>
      <a:accent1>
        <a:srgbClr val="AA0061"/>
      </a:accent1>
      <a:accent2>
        <a:srgbClr val="EAEAEA"/>
      </a:accent2>
      <a:accent3>
        <a:srgbClr val="262626"/>
      </a:accent3>
      <a:accent4>
        <a:srgbClr val="787C01"/>
      </a:accent4>
      <a:accent5>
        <a:srgbClr val="75D2B5"/>
      </a:accent5>
      <a:accent6>
        <a:srgbClr val="FFB612"/>
      </a:accent6>
      <a:hlink>
        <a:srgbClr val="262626"/>
      </a:hlink>
      <a:folHlink>
        <a:srgbClr val="262626"/>
      </a:folHlink>
    </a:clrScheme>
    <a:fontScheme name="RIJKSOVERHEID">
      <a:majorFont>
        <a:latin typeface="RijksoverheidSansHeading"/>
        <a:ea typeface=""/>
        <a:cs typeface=""/>
      </a:majorFont>
      <a:minorFont>
        <a:latin typeface="RijksoverheidSansTex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8C3EA4672C9445993160AE79F0B027F xmlns="33d2eddd-1729-4eba-a9f6-e7d0946a9c2d">
      <Terms xmlns="http://schemas.microsoft.com/office/infopath/2007/PartnerControls">
        <TermInfo xmlns="http://schemas.microsoft.com/office/infopath/2007/PartnerControls">
          <TermName xmlns="http://schemas.microsoft.com/office/infopath/2007/PartnerControls">bekendmaking</TermName>
          <TermId xmlns="http://schemas.microsoft.com/office/infopath/2007/PartnerControls">fb624c6d-a37e-480f-a90a-3c242dea71bb</TermId>
        </TermInfo>
      </Terms>
    </i8C3EA4672C9445993160AE79F0B027F>
    <PublishingExpirationDate xmlns="http://schemas.microsoft.com/sharepoint/v3" xsi:nil="true"/>
    <PublishingStartDate xmlns="http://schemas.microsoft.com/sharepoint/v3" xsi:nil="true"/>
    <TaxCatchAll xmlns="619fe618-cb8c-4192-ab14-ac53c1e8685b">
      <Value>100</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E42DE94E0AE948B700BA6EAAE533EB" ma:contentTypeVersion="2" ma:contentTypeDescription="Een nieuw document maken." ma:contentTypeScope="" ma:versionID="714819e43d0b341debdd52e101d59983">
  <xsd:schema xmlns:xsd="http://www.w3.org/2001/XMLSchema" xmlns:xs="http://www.w3.org/2001/XMLSchema" xmlns:p="http://schemas.microsoft.com/office/2006/metadata/properties" xmlns:ns1="http://schemas.microsoft.com/sharepoint/v3" xmlns:ns2="33d2eddd-1729-4eba-a9f6-e7d0946a9c2d" xmlns:ns3="619fe618-cb8c-4192-ab14-ac53c1e8685b" targetNamespace="http://schemas.microsoft.com/office/2006/metadata/properties" ma:root="true" ma:fieldsID="188f90400bb5f6cb88c6151fd89b49e0" ns1:_="" ns2:_="" ns3:_="">
    <xsd:import namespace="http://schemas.microsoft.com/sharepoint/v3"/>
    <xsd:import namespace="33d2eddd-1729-4eba-a9f6-e7d0946a9c2d"/>
    <xsd:import namespace="619fe618-cb8c-4192-ab14-ac53c1e8685b"/>
    <xsd:element name="properties">
      <xsd:complexType>
        <xsd:sequence>
          <xsd:element name="documentManagement">
            <xsd:complexType>
              <xsd:all>
                <xsd:element ref="ns1:PublishingStartDate" minOccurs="0"/>
                <xsd:element ref="ns1:PublishingExpirationDate" minOccurs="0"/>
                <xsd:element ref="ns2:i8C3EA4672C9445993160AE79F0B027F"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d2eddd-1729-4eba-a9f6-e7d0946a9c2d" elementFormDefault="qualified">
    <xsd:import namespace="http://schemas.microsoft.com/office/2006/documentManagement/types"/>
    <xsd:import namespace="http://schemas.microsoft.com/office/infopath/2007/PartnerControls"/>
    <xsd:element name="i8C3EA4672C9445993160AE79F0B027F" ma:index="10" ma:taxonomy="true" ma:internalName="i8C3EA4672C9445993160AE79F0B027F" ma:taxonomyFieldName="Documenttype" ma:displayName="Documenttype" ma:default="" ma:fieldId="{28c3ea46-72c9-4459-9316-0ae79f0b027f}" ma:taxonomyMulti="true" ma:sspId="b8073e50-9596-41ae-85ba-19fbfb7319bf" ma:termSetId="9442098d-4b83-4fb8-8f61-0003052092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9fe618-cb8c-4192-ab14-ac53c1e8685b" elementFormDefault="qualified">
    <xsd:import namespace="http://schemas.microsoft.com/office/2006/documentManagement/types"/>
    <xsd:import namespace="http://schemas.microsoft.com/office/infopath/2007/PartnerControls"/>
    <xsd:element name="TaxCatchAll" ma:index="11" nillable="true" ma:displayName="Catch-all-kolom van taxonomie" ma:hidden="true" ma:list="{ee1c1b2d-40bb-4b4c-b698-17219be93724}" ma:internalName="TaxCatchAll" ma:showField="CatchAllData" ma:web="619fe618-cb8c-4192-ab14-ac53c1e8685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Catch-all-kolom van taxonomie1" ma:hidden="true" ma:list="{ee1c1b2d-40bb-4b4c-b698-17219be93724}" ma:internalName="TaxCatchAllLabel" ma:readOnly="true" ma:showField="CatchAllDataLabel" ma:web="619fe618-cb8c-4192-ab14-ac53c1e868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35417D-2E0A-4746-8A47-0B3732750941}">
  <ds:schemaRefs>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619fe618-cb8c-4192-ab14-ac53c1e8685b"/>
    <ds:schemaRef ds:uri="http://purl.org/dc/elements/1.1/"/>
    <ds:schemaRef ds:uri="33d2eddd-1729-4eba-a9f6-e7d0946a9c2d"/>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E54B2CAC-E9B7-4C8E-B102-FDE884E86F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d2eddd-1729-4eba-a9f6-e7d0946a9c2d"/>
    <ds:schemaRef ds:uri="619fe618-cb8c-4192-ab14-ac53c1e868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27F340-08C6-4BAA-9A56-72F56C0EFA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1754</Words>
  <Application>Microsoft Office PowerPoint</Application>
  <PresentationFormat>Aangepast</PresentationFormat>
  <Paragraphs>419</Paragraphs>
  <Slides>41</Slides>
  <Notes>41</Notes>
  <HiddenSlides>0</HiddenSlides>
  <MMClips>0</MMClips>
  <ScaleCrop>false</ScaleCrop>
  <HeadingPairs>
    <vt:vector size="4" baseType="variant">
      <vt:variant>
        <vt:lpstr>Thema</vt:lpstr>
      </vt:variant>
      <vt:variant>
        <vt:i4>1</vt:i4>
      </vt:variant>
      <vt:variant>
        <vt:lpstr>Diatitels</vt:lpstr>
      </vt:variant>
      <vt:variant>
        <vt:i4>41</vt:i4>
      </vt:variant>
    </vt:vector>
  </HeadingPairs>
  <TitlesOfParts>
    <vt:vector size="42" baseType="lpstr">
      <vt:lpstr>IND | Immigratie- en Naturalisatiedienst</vt:lpstr>
      <vt:lpstr>PowerPoint-presentatie</vt:lpstr>
      <vt:lpstr>Introductie</vt:lpstr>
      <vt:lpstr>PowerPoint-presentatie</vt:lpstr>
      <vt:lpstr>Betrokken instanties</vt:lpstr>
      <vt:lpstr>Wij zijn de IND</vt:lpstr>
      <vt:lpstr>Wij zijn de IND</vt:lpstr>
      <vt:lpstr>Wij zijn de IND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2016-09-16T15:32:05Z</dcterms:created>
  <dcterms:modified xsi:type="dcterms:W3CDTF">2020-01-30T07:54:51Z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0x01010094E42DE94E0AE948B700BA6EAAE533EB</vt:lpwstr>
  </property>
  <property fmtid="{D5CDD505-2E9C-101B-9397-08002B2CF9AE}" pid="3" name="Documenttype">
    <vt:lpwstr>100;#bekendmaking|fb624c6d-a37e-480f-a90a-3c242dea71bb</vt:lpwstr>
  </property>
</Properties>
</file>