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312" r:id="rId3"/>
    <p:sldId id="259" r:id="rId4"/>
    <p:sldId id="298" r:id="rId5"/>
    <p:sldId id="289" r:id="rId6"/>
    <p:sldId id="285" r:id="rId7"/>
    <p:sldId id="310" r:id="rId8"/>
    <p:sldId id="303" r:id="rId9"/>
    <p:sldId id="292" r:id="rId10"/>
    <p:sldId id="297" r:id="rId11"/>
    <p:sldId id="30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7" autoAdjust="0"/>
    <p:restoredTop sz="94660"/>
  </p:normalViewPr>
  <p:slideViewPr>
    <p:cSldViewPr>
      <p:cViewPr>
        <p:scale>
          <a:sx n="113" d="100"/>
          <a:sy n="113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AD54D-BC7E-4C64-BDE6-B87719866282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F235-AD3C-4C5E-ACCC-EA27CDEC4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08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68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45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85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87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52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44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85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63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97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30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59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AB6A6-B020-4793-946D-C37AC5FAB2B8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B883-1CFF-4486-B701-698237764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56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gendasociaal_x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5"/>
            <a:ext cx="9252520" cy="69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res_marcell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arcelle4-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5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res_jeugd_inclusiep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res_jonge_kind_april16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ramide_x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res_marcell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4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pres_marcelle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5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arcell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arcelle4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res_marcell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5709240" cy="5734901"/>
          </a:xfrm>
        </p:spPr>
      </p:pic>
    </p:spTree>
    <p:extLst>
      <p:ext uri="{BB962C8B-B14F-4D97-AF65-F5344CB8AC3E}">
        <p14:creationId xmlns:p14="http://schemas.microsoft.com/office/powerpoint/2010/main" val="2240895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0</Words>
  <Application>Microsoft Office PowerPoint</Application>
  <PresentationFormat>Diavoorstelling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Tilburg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Karin</dc:creator>
  <cp:lastModifiedBy>Smeets, Karin</cp:lastModifiedBy>
  <cp:revision>92</cp:revision>
  <dcterms:created xsi:type="dcterms:W3CDTF">2018-04-14T08:10:25Z</dcterms:created>
  <dcterms:modified xsi:type="dcterms:W3CDTF">2018-12-11T16:37:32Z</dcterms:modified>
</cp:coreProperties>
</file>