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77" r:id="rId2"/>
  </p:sldMasterIdLst>
  <p:notesMasterIdLst>
    <p:notesMasterId r:id="rId31"/>
  </p:notesMasterIdLst>
  <p:sldIdLst>
    <p:sldId id="532" r:id="rId3"/>
    <p:sldId id="533" r:id="rId4"/>
    <p:sldId id="295" r:id="rId5"/>
    <p:sldId id="534" r:id="rId6"/>
    <p:sldId id="544" r:id="rId7"/>
    <p:sldId id="535" r:id="rId8"/>
    <p:sldId id="335" r:id="rId9"/>
    <p:sldId id="400" r:id="rId10"/>
    <p:sldId id="382" r:id="rId11"/>
    <p:sldId id="526" r:id="rId12"/>
    <p:sldId id="366" r:id="rId13"/>
    <p:sldId id="536" r:id="rId14"/>
    <p:sldId id="538" r:id="rId15"/>
    <p:sldId id="488" r:id="rId16"/>
    <p:sldId id="489" r:id="rId17"/>
    <p:sldId id="491" r:id="rId18"/>
    <p:sldId id="537" r:id="rId19"/>
    <p:sldId id="310" r:id="rId20"/>
    <p:sldId id="356" r:id="rId21"/>
    <p:sldId id="359" r:id="rId22"/>
    <p:sldId id="541" r:id="rId23"/>
    <p:sldId id="361" r:id="rId24"/>
    <p:sldId id="257" r:id="rId25"/>
    <p:sldId id="543" r:id="rId26"/>
    <p:sldId id="540" r:id="rId27"/>
    <p:sldId id="297" r:id="rId28"/>
    <p:sldId id="360" r:id="rId29"/>
    <p:sldId id="542" r:id="rId30"/>
  </p:sldIdLst>
  <p:sldSz cx="12192000" cy="6858000"/>
  <p:notesSz cx="6858000" cy="9144000"/>
  <p:embeddedFontLst>
    <p:embeddedFont>
      <p:font typeface="Abadi" panose="020B0604020104020204" pitchFamily="34" charset="0"/>
      <p:regular r:id="rId32"/>
    </p:embeddedFont>
    <p:embeddedFont>
      <p:font typeface="Abadi Extra Light" panose="020B0204020104020204" pitchFamily="34" charset="0"/>
      <p:regular r:id="rId33"/>
    </p:embeddedFont>
    <p:embeddedFont>
      <p:font typeface="Aharoni" panose="02010803020104030203" pitchFamily="2" charset="-79"/>
      <p:bold r:id="rId34"/>
    </p:embeddedFont>
    <p:embeddedFont>
      <p:font typeface="Calibri" panose="020F0502020204030204" pitchFamily="34" charset="0"/>
      <p:regular r:id="rId35"/>
      <p:bold r:id="rId36"/>
      <p:italic r:id="rId37"/>
      <p:boldItalic r:id="rId38"/>
    </p:embeddedFont>
    <p:embeddedFont>
      <p:font typeface="Lucida Sans" panose="020B0602030504020204" pitchFamily="34" charset="0"/>
      <p:regular r:id="rId39"/>
      <p:bold r:id="rId40"/>
      <p:italic r:id="rId41"/>
      <p:boldItalic r:id="rId4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lle van Oort" initials="MvO" lastIdx="1" clrIdx="0">
    <p:extLst>
      <p:ext uri="{19B8F6BF-5375-455C-9EA6-DF929625EA0E}">
        <p15:presenceInfo xmlns:p15="http://schemas.microsoft.com/office/powerpoint/2012/main" userId="S::marielle@vanoortenvanoort.nl::aa96b460-74ee-4588-b289-7c420406c3e0" providerId="AD"/>
      </p:ext>
    </p:extLst>
  </p:cmAuthor>
  <p:cmAuthor id="2" name="Dennis van Driel" initials="DvD" lastIdx="1" clrIdx="1">
    <p:extLst>
      <p:ext uri="{19B8F6BF-5375-455C-9EA6-DF929625EA0E}">
        <p15:presenceInfo xmlns:p15="http://schemas.microsoft.com/office/powerpoint/2012/main" userId="S::dennis@vanoortenvanoort.nl::379bf857-b755-4831-b9fe-e2b84479a1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8C6"/>
    <a:srgbClr val="E5F5F5"/>
    <a:srgbClr val="9EDBDA"/>
    <a:srgbClr val="C0E7E6"/>
    <a:srgbClr val="F6F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1" d="100"/>
          <a:sy n="101" d="100"/>
        </p:scale>
        <p:origin x="65"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C612D9-C7E2-4549-9EDA-6C1BCBF9AA1F}"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nl-NL"/>
        </a:p>
      </dgm:t>
    </dgm:pt>
    <dgm:pt modelId="{9B084823-D7A0-4F33-A298-37E82B4EAA60}">
      <dgm:prSet phldrT="[Tekst]"/>
      <dgm:spPr/>
      <dgm:t>
        <a:bodyPr/>
        <a:lstStyle/>
        <a:p>
          <a:r>
            <a:rPr lang="nl-NL" dirty="0"/>
            <a:t>Halen </a:t>
          </a:r>
        </a:p>
      </dgm:t>
    </dgm:pt>
    <dgm:pt modelId="{80B1423E-320B-4407-AB43-A60B20D259B6}" type="parTrans" cxnId="{CF126E25-58C1-442D-B752-FF1E4634E10C}">
      <dgm:prSet/>
      <dgm:spPr/>
      <dgm:t>
        <a:bodyPr/>
        <a:lstStyle/>
        <a:p>
          <a:endParaRPr lang="nl-NL"/>
        </a:p>
      </dgm:t>
    </dgm:pt>
    <dgm:pt modelId="{66A022B3-91A8-43C2-BC9B-F0D204F4D029}" type="sibTrans" cxnId="{CF126E25-58C1-442D-B752-FF1E4634E10C}">
      <dgm:prSet/>
      <dgm:spPr/>
      <dgm:t>
        <a:bodyPr/>
        <a:lstStyle/>
        <a:p>
          <a:endParaRPr lang="nl-NL"/>
        </a:p>
      </dgm:t>
    </dgm:pt>
    <dgm:pt modelId="{0C34EA75-60D6-4346-AC40-CFAF4C655FE1}">
      <dgm:prSet phldrT="[Tekst]"/>
      <dgm:spPr/>
      <dgm:t>
        <a:bodyPr/>
        <a:lstStyle/>
        <a:p>
          <a:r>
            <a:rPr lang="nl-NL" dirty="0"/>
            <a:t>Brengen</a:t>
          </a:r>
        </a:p>
      </dgm:t>
    </dgm:pt>
    <dgm:pt modelId="{1DB08874-3821-4ED3-8F53-D6A902155A7F}" type="parTrans" cxnId="{78755BB6-791C-4C29-A084-D4D11E956E44}">
      <dgm:prSet/>
      <dgm:spPr/>
      <dgm:t>
        <a:bodyPr/>
        <a:lstStyle/>
        <a:p>
          <a:endParaRPr lang="nl-NL"/>
        </a:p>
      </dgm:t>
    </dgm:pt>
    <dgm:pt modelId="{D1E4C871-2F24-4204-AB3C-7B48B0E96022}" type="sibTrans" cxnId="{78755BB6-791C-4C29-A084-D4D11E956E44}">
      <dgm:prSet/>
      <dgm:spPr/>
      <dgm:t>
        <a:bodyPr/>
        <a:lstStyle/>
        <a:p>
          <a:endParaRPr lang="nl-NL"/>
        </a:p>
      </dgm:t>
    </dgm:pt>
    <dgm:pt modelId="{6F161F2A-A7A4-485E-A37B-8374C2D6E2A8}" type="pres">
      <dgm:prSet presAssocID="{F0C612D9-C7E2-4549-9EDA-6C1BCBF9AA1F}" presName="diagram" presStyleCnt="0">
        <dgm:presLayoutVars>
          <dgm:dir/>
          <dgm:resizeHandles val="exact"/>
        </dgm:presLayoutVars>
      </dgm:prSet>
      <dgm:spPr/>
    </dgm:pt>
    <dgm:pt modelId="{BAE8C6C8-5A1E-4817-A118-E55320C2BF61}" type="pres">
      <dgm:prSet presAssocID="{9B084823-D7A0-4F33-A298-37E82B4EAA60}" presName="arrow" presStyleLbl="node1" presStyleIdx="0" presStyleCnt="2">
        <dgm:presLayoutVars>
          <dgm:bulletEnabled val="1"/>
        </dgm:presLayoutVars>
      </dgm:prSet>
      <dgm:spPr/>
    </dgm:pt>
    <dgm:pt modelId="{D034A9E3-F1E4-45B4-9FC3-29303C81FA36}" type="pres">
      <dgm:prSet presAssocID="{0C34EA75-60D6-4346-AC40-CFAF4C655FE1}" presName="arrow" presStyleLbl="node1" presStyleIdx="1" presStyleCnt="2">
        <dgm:presLayoutVars>
          <dgm:bulletEnabled val="1"/>
        </dgm:presLayoutVars>
      </dgm:prSet>
      <dgm:spPr/>
    </dgm:pt>
  </dgm:ptLst>
  <dgm:cxnLst>
    <dgm:cxn modelId="{CF126E25-58C1-442D-B752-FF1E4634E10C}" srcId="{F0C612D9-C7E2-4549-9EDA-6C1BCBF9AA1F}" destId="{9B084823-D7A0-4F33-A298-37E82B4EAA60}" srcOrd="0" destOrd="0" parTransId="{80B1423E-320B-4407-AB43-A60B20D259B6}" sibTransId="{66A022B3-91A8-43C2-BC9B-F0D204F4D029}"/>
    <dgm:cxn modelId="{CCB7F531-4D1A-4DE2-BC58-671646849448}" type="presOf" srcId="{9B084823-D7A0-4F33-A298-37E82B4EAA60}" destId="{BAE8C6C8-5A1E-4817-A118-E55320C2BF61}" srcOrd="0" destOrd="0" presId="urn:microsoft.com/office/officeart/2005/8/layout/arrow5"/>
    <dgm:cxn modelId="{3A9D9973-5ADC-4568-A958-8A339E4458EC}" type="presOf" srcId="{0C34EA75-60D6-4346-AC40-CFAF4C655FE1}" destId="{D034A9E3-F1E4-45B4-9FC3-29303C81FA36}" srcOrd="0" destOrd="0" presId="urn:microsoft.com/office/officeart/2005/8/layout/arrow5"/>
    <dgm:cxn modelId="{4BAABEAC-32BF-48C0-ACE4-507267F2BA0A}" type="presOf" srcId="{F0C612D9-C7E2-4549-9EDA-6C1BCBF9AA1F}" destId="{6F161F2A-A7A4-485E-A37B-8374C2D6E2A8}" srcOrd="0" destOrd="0" presId="urn:microsoft.com/office/officeart/2005/8/layout/arrow5"/>
    <dgm:cxn modelId="{78755BB6-791C-4C29-A084-D4D11E956E44}" srcId="{F0C612D9-C7E2-4549-9EDA-6C1BCBF9AA1F}" destId="{0C34EA75-60D6-4346-AC40-CFAF4C655FE1}" srcOrd="1" destOrd="0" parTransId="{1DB08874-3821-4ED3-8F53-D6A902155A7F}" sibTransId="{D1E4C871-2F24-4204-AB3C-7B48B0E96022}"/>
    <dgm:cxn modelId="{72D35E6A-D112-4F07-94F5-C25CE1A2F051}" type="presParOf" srcId="{6F161F2A-A7A4-485E-A37B-8374C2D6E2A8}" destId="{BAE8C6C8-5A1E-4817-A118-E55320C2BF61}" srcOrd="0" destOrd="0" presId="urn:microsoft.com/office/officeart/2005/8/layout/arrow5"/>
    <dgm:cxn modelId="{6D763E58-E33E-4B61-9F5A-0E41D70DE448}" type="presParOf" srcId="{6F161F2A-A7A4-485E-A37B-8374C2D6E2A8}" destId="{D034A9E3-F1E4-45B4-9FC3-29303C81FA36}"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8C6C8-5A1E-4817-A118-E55320C2BF61}">
      <dsp:nvSpPr>
        <dsp:cNvPr id="0" name=""/>
        <dsp:cNvSpPr/>
      </dsp:nvSpPr>
      <dsp:spPr>
        <a:xfrm rot="16200000">
          <a:off x="783" y="1032"/>
          <a:ext cx="4034947" cy="4034947"/>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608" tIns="419608" rIns="419608" bIns="419608" numCol="1" spcCol="1270" anchor="ctr" anchorCtr="0">
          <a:noAutofit/>
        </a:bodyPr>
        <a:lstStyle/>
        <a:p>
          <a:pPr marL="0" lvl="0" indent="0" algn="ctr" defTabSz="2622550">
            <a:lnSpc>
              <a:spcPct val="90000"/>
            </a:lnSpc>
            <a:spcBef>
              <a:spcPct val="0"/>
            </a:spcBef>
            <a:spcAft>
              <a:spcPct val="35000"/>
            </a:spcAft>
            <a:buNone/>
          </a:pPr>
          <a:r>
            <a:rPr lang="nl-NL" sz="5900" kern="1200" dirty="0"/>
            <a:t>Halen </a:t>
          </a:r>
        </a:p>
      </dsp:txBody>
      <dsp:txXfrm rot="5400000">
        <a:off x="783" y="1009769"/>
        <a:ext cx="3328831" cy="2017473"/>
      </dsp:txXfrm>
    </dsp:sp>
    <dsp:sp modelId="{D034A9E3-F1E4-45B4-9FC3-29303C81FA36}">
      <dsp:nvSpPr>
        <dsp:cNvPr id="0" name=""/>
        <dsp:cNvSpPr/>
      </dsp:nvSpPr>
      <dsp:spPr>
        <a:xfrm rot="5400000">
          <a:off x="5686119" y="1032"/>
          <a:ext cx="4034947" cy="4034947"/>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608" tIns="419608" rIns="419608" bIns="419608" numCol="1" spcCol="1270" anchor="ctr" anchorCtr="0">
          <a:noAutofit/>
        </a:bodyPr>
        <a:lstStyle/>
        <a:p>
          <a:pPr marL="0" lvl="0" indent="0" algn="ctr" defTabSz="2622550">
            <a:lnSpc>
              <a:spcPct val="90000"/>
            </a:lnSpc>
            <a:spcBef>
              <a:spcPct val="0"/>
            </a:spcBef>
            <a:spcAft>
              <a:spcPct val="35000"/>
            </a:spcAft>
            <a:buNone/>
          </a:pPr>
          <a:r>
            <a:rPr lang="nl-NL" sz="5900" kern="1200" dirty="0"/>
            <a:t>Brengen</a:t>
          </a:r>
        </a:p>
      </dsp:txBody>
      <dsp:txXfrm rot="-5400000">
        <a:off x="6392235" y="1009769"/>
        <a:ext cx="3328831" cy="2017473"/>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2B295-F33F-4D1E-9170-46044FD95CD0}" type="datetimeFigureOut">
              <a:rPr lang="nl-NL" smtClean="0"/>
              <a:t>1-6-2022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2E8B2-0A7D-4BE4-9843-1D5218249AA8}" type="slidenum">
              <a:rPr lang="nl-NL" smtClean="0"/>
              <a:t>‹nr.›</a:t>
            </a:fld>
            <a:endParaRPr lang="nl-NL" dirty="0"/>
          </a:p>
        </p:txBody>
      </p:sp>
    </p:spTree>
    <p:extLst>
      <p:ext uri="{BB962C8B-B14F-4D97-AF65-F5344CB8AC3E}">
        <p14:creationId xmlns:p14="http://schemas.microsoft.com/office/powerpoint/2010/main" val="3303182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A79FA1-4A15-4D7E-81F8-BCEF493CFD1A}"/>
              </a:ext>
            </a:extLst>
          </p:cNvPr>
          <p:cNvSpPr>
            <a:spLocks noGrp="1"/>
          </p:cNvSpPr>
          <p:nvPr>
            <p:ph type="ctrTitle" hasCustomPrompt="1"/>
          </p:nvPr>
        </p:nvSpPr>
        <p:spPr>
          <a:xfrm>
            <a:off x="2748770" y="2275924"/>
            <a:ext cx="8208155" cy="2387600"/>
          </a:xfrm>
        </p:spPr>
        <p:txBody>
          <a:bodyPr anchor="b"/>
          <a:lstStyle>
            <a:lvl1pPr algn="l">
              <a:lnSpc>
                <a:spcPct val="80000"/>
              </a:lnSpc>
              <a:defRPr sz="4800">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CD172DB1-0A41-404C-8E65-97E6546EB6C3}"/>
              </a:ext>
            </a:extLst>
          </p:cNvPr>
          <p:cNvSpPr>
            <a:spLocks noGrp="1"/>
          </p:cNvSpPr>
          <p:nvPr>
            <p:ph type="subTitle" idx="1" hasCustomPrompt="1"/>
          </p:nvPr>
        </p:nvSpPr>
        <p:spPr>
          <a:xfrm>
            <a:off x="2753508" y="4755599"/>
            <a:ext cx="8208155" cy="1655762"/>
          </a:xfrm>
        </p:spPr>
        <p:txBody>
          <a:bodyPr/>
          <a:lstStyle>
            <a:lvl1pPr marL="0" indent="0" algn="l">
              <a:buNone/>
              <a:defRPr sz="2400" b="1" kern="0" spc="2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23A5415B-E1BA-41E3-A115-CCA7D4C70515}"/>
              </a:ext>
            </a:extLst>
          </p:cNvPr>
          <p:cNvSpPr>
            <a:spLocks noGrp="1"/>
          </p:cNvSpPr>
          <p:nvPr>
            <p:ph type="dt" sz="half" idx="10"/>
          </p:nvPr>
        </p:nvSpPr>
        <p:spPr/>
        <p:txBody>
          <a:bodyPr/>
          <a:lstStyle>
            <a:lvl1pPr>
              <a:defRPr>
                <a:solidFill>
                  <a:schemeClr val="bg1"/>
                </a:solidFill>
              </a:defRPr>
            </a:lvl1pPr>
          </a:lstStyle>
          <a:p>
            <a:fld id="{C19F3B34-6B0D-45FF-A390-8EBDD9B392CA}" type="datetimeFigureOut">
              <a:rPr lang="nl-NL" smtClean="0"/>
              <a:pPr/>
              <a:t>1-6-2022</a:t>
            </a:fld>
            <a:endParaRPr lang="nl-NL" dirty="0"/>
          </a:p>
        </p:txBody>
      </p:sp>
      <p:sp>
        <p:nvSpPr>
          <p:cNvPr id="5" name="Tijdelijke aanduiding voor voettekst 4">
            <a:extLst>
              <a:ext uri="{FF2B5EF4-FFF2-40B4-BE49-F238E27FC236}">
                <a16:creationId xmlns:a16="http://schemas.microsoft.com/office/drawing/2014/main" id="{5288297E-A9E6-4A4B-BE95-948DD66A8756}"/>
              </a:ext>
            </a:extLst>
          </p:cNvPr>
          <p:cNvSpPr>
            <a:spLocks noGrp="1"/>
          </p:cNvSpPr>
          <p:nvPr>
            <p:ph type="ftr" sz="quarter" idx="11"/>
          </p:nvPr>
        </p:nvSpPr>
        <p:spPr/>
        <p:txBody>
          <a:bodyPr/>
          <a:lstStyle>
            <a:lvl1pPr>
              <a:defRPr>
                <a:solidFill>
                  <a:schemeClr val="bg1"/>
                </a:solidFill>
              </a:defRPr>
            </a:lvl1pPr>
          </a:lstStyle>
          <a:p>
            <a:endParaRPr lang="nl-NL" dirty="0"/>
          </a:p>
        </p:txBody>
      </p:sp>
      <p:sp>
        <p:nvSpPr>
          <p:cNvPr id="6" name="Tijdelijke aanduiding voor dianummer 5">
            <a:extLst>
              <a:ext uri="{FF2B5EF4-FFF2-40B4-BE49-F238E27FC236}">
                <a16:creationId xmlns:a16="http://schemas.microsoft.com/office/drawing/2014/main" id="{089C2F50-C461-426F-A6E7-20A2CEAF1B18}"/>
              </a:ext>
            </a:extLst>
          </p:cNvPr>
          <p:cNvSpPr>
            <a:spLocks noGrp="1"/>
          </p:cNvSpPr>
          <p:nvPr>
            <p:ph type="sldNum" sz="quarter" idx="12"/>
          </p:nvPr>
        </p:nvSpPr>
        <p:spPr/>
        <p:txBody>
          <a:bodyPr/>
          <a:lstStyle>
            <a:lvl1pPr>
              <a:defRPr>
                <a:solidFill>
                  <a:schemeClr val="bg1"/>
                </a:solidFill>
              </a:defRPr>
            </a:lvl1pPr>
          </a:lstStyle>
          <a:p>
            <a:fld id="{F9DE7F4B-6E11-487C-9B28-4934A04645A5}" type="slidenum">
              <a:rPr lang="nl-NL" smtClean="0"/>
              <a:pPr/>
              <a:t>‹nr.›</a:t>
            </a:fld>
            <a:endParaRPr lang="nl-NL" dirty="0"/>
          </a:p>
        </p:txBody>
      </p:sp>
      <p:grpSp>
        <p:nvGrpSpPr>
          <p:cNvPr id="9" name="Graphic 7">
            <a:extLst>
              <a:ext uri="{FF2B5EF4-FFF2-40B4-BE49-F238E27FC236}">
                <a16:creationId xmlns:a16="http://schemas.microsoft.com/office/drawing/2014/main" id="{11DA5A4A-BF9F-4512-8FD9-2D8BFE3D62C1}"/>
              </a:ext>
            </a:extLst>
          </p:cNvPr>
          <p:cNvGrpSpPr>
            <a:grpSpLocks noChangeAspect="1"/>
          </p:cNvGrpSpPr>
          <p:nvPr/>
        </p:nvGrpSpPr>
        <p:grpSpPr>
          <a:xfrm>
            <a:off x="2748770" y="501637"/>
            <a:ext cx="3880772" cy="1295979"/>
            <a:chOff x="5656108" y="2039703"/>
            <a:chExt cx="3880772" cy="1295979"/>
          </a:xfrm>
        </p:grpSpPr>
        <p:sp>
          <p:nvSpPr>
            <p:cNvPr id="12" name="Vrije vorm: vorm 11">
              <a:extLst>
                <a:ext uri="{FF2B5EF4-FFF2-40B4-BE49-F238E27FC236}">
                  <a16:creationId xmlns:a16="http://schemas.microsoft.com/office/drawing/2014/main" id="{24E2B3B9-467D-4769-941E-983F5CA5A3E4}"/>
                </a:ext>
              </a:extLst>
            </p:cNvPr>
            <p:cNvSpPr/>
            <p:nvPr/>
          </p:nvSpPr>
          <p:spPr>
            <a:xfrm>
              <a:off x="8378618" y="2882471"/>
              <a:ext cx="408547" cy="431244"/>
            </a:xfrm>
            <a:custGeom>
              <a:avLst/>
              <a:gdLst>
                <a:gd name="connsiteX0" fmla="*/ 0 w 408546"/>
                <a:gd name="connsiteY0" fmla="*/ 0 h 431243"/>
                <a:gd name="connsiteX1" fmla="*/ 0 w 408546"/>
                <a:gd name="connsiteY1" fmla="*/ 450082 h 431243"/>
                <a:gd name="connsiteX2" fmla="*/ 416718 w 408546"/>
                <a:gd name="connsiteY2" fmla="*/ 450082 h 431243"/>
                <a:gd name="connsiteX3" fmla="*/ 0 w 408546"/>
                <a:gd name="connsiteY3" fmla="*/ 0 h 431243"/>
              </a:gdLst>
              <a:ahLst/>
              <a:cxnLst>
                <a:cxn ang="0">
                  <a:pos x="connsiteX0" y="connsiteY0"/>
                </a:cxn>
                <a:cxn ang="0">
                  <a:pos x="connsiteX1" y="connsiteY1"/>
                </a:cxn>
                <a:cxn ang="0">
                  <a:pos x="connsiteX2" y="connsiteY2"/>
                </a:cxn>
                <a:cxn ang="0">
                  <a:pos x="connsiteX3" y="connsiteY3"/>
                </a:cxn>
              </a:cxnLst>
              <a:rect l="l" t="t" r="r" b="b"/>
              <a:pathLst>
                <a:path w="408546" h="431243">
                  <a:moveTo>
                    <a:pt x="0" y="0"/>
                  </a:moveTo>
                  <a:lnTo>
                    <a:pt x="0" y="450082"/>
                  </a:lnTo>
                  <a:lnTo>
                    <a:pt x="416718" y="450082"/>
                  </a:lnTo>
                  <a:lnTo>
                    <a:pt x="0" y="0"/>
                  </a:lnTo>
                  <a:close/>
                </a:path>
              </a:pathLst>
            </a:custGeom>
            <a:solidFill>
              <a:srgbClr val="000000"/>
            </a:solidFill>
            <a:ln w="22685" cap="flat">
              <a:noFill/>
              <a:prstDash val="solid"/>
              <a:miter/>
            </a:ln>
          </p:spPr>
          <p:txBody>
            <a:bodyPr rtlCol="0" anchor="ctr"/>
            <a:lstStyle/>
            <a:p>
              <a:endParaRPr lang="nl-NL" dirty="0"/>
            </a:p>
          </p:txBody>
        </p:sp>
        <p:sp>
          <p:nvSpPr>
            <p:cNvPr id="13" name="Vrije vorm: vorm 12">
              <a:extLst>
                <a:ext uri="{FF2B5EF4-FFF2-40B4-BE49-F238E27FC236}">
                  <a16:creationId xmlns:a16="http://schemas.microsoft.com/office/drawing/2014/main" id="{93EC6D47-67EA-4678-9EA9-8012E5DE95E9}"/>
                </a:ext>
              </a:extLst>
            </p:cNvPr>
            <p:cNvSpPr/>
            <p:nvPr/>
          </p:nvSpPr>
          <p:spPr>
            <a:xfrm>
              <a:off x="9215685" y="2512509"/>
              <a:ext cx="317759" cy="340456"/>
            </a:xfrm>
            <a:custGeom>
              <a:avLst/>
              <a:gdLst>
                <a:gd name="connsiteX0" fmla="*/ 335916 w 317758"/>
                <a:gd name="connsiteY0" fmla="*/ 362699 h 340455"/>
                <a:gd name="connsiteX1" fmla="*/ 335916 w 317758"/>
                <a:gd name="connsiteY1" fmla="*/ 0 h 340455"/>
                <a:gd name="connsiteX2" fmla="*/ 0 w 317758"/>
                <a:gd name="connsiteY2" fmla="*/ 0 h 340455"/>
                <a:gd name="connsiteX3" fmla="*/ 335916 w 317758"/>
                <a:gd name="connsiteY3" fmla="*/ 362699 h 340455"/>
              </a:gdLst>
              <a:ahLst/>
              <a:cxnLst>
                <a:cxn ang="0">
                  <a:pos x="connsiteX0" y="connsiteY0"/>
                </a:cxn>
                <a:cxn ang="0">
                  <a:pos x="connsiteX1" y="connsiteY1"/>
                </a:cxn>
                <a:cxn ang="0">
                  <a:pos x="connsiteX2" y="connsiteY2"/>
                </a:cxn>
                <a:cxn ang="0">
                  <a:pos x="connsiteX3" y="connsiteY3"/>
                </a:cxn>
              </a:cxnLst>
              <a:rect l="l" t="t" r="r" b="b"/>
              <a:pathLst>
                <a:path w="317758" h="340455">
                  <a:moveTo>
                    <a:pt x="335916" y="362699"/>
                  </a:moveTo>
                  <a:lnTo>
                    <a:pt x="335916" y="0"/>
                  </a:lnTo>
                  <a:lnTo>
                    <a:pt x="0" y="0"/>
                  </a:lnTo>
                  <a:lnTo>
                    <a:pt x="335916" y="362699"/>
                  </a:lnTo>
                  <a:close/>
                </a:path>
              </a:pathLst>
            </a:custGeom>
            <a:solidFill>
              <a:srgbClr val="FFFFFF"/>
            </a:solidFill>
            <a:ln w="22685" cap="flat">
              <a:noFill/>
              <a:prstDash val="solid"/>
              <a:miter/>
            </a:ln>
          </p:spPr>
          <p:txBody>
            <a:bodyPr rtlCol="0" anchor="ctr"/>
            <a:lstStyle/>
            <a:p>
              <a:endParaRPr lang="nl-NL" dirty="0"/>
            </a:p>
          </p:txBody>
        </p:sp>
        <p:sp>
          <p:nvSpPr>
            <p:cNvPr id="14" name="Vrije vorm: vorm 13">
              <a:extLst>
                <a:ext uri="{FF2B5EF4-FFF2-40B4-BE49-F238E27FC236}">
                  <a16:creationId xmlns:a16="http://schemas.microsoft.com/office/drawing/2014/main" id="{1644C02A-5FEA-4D98-9EB0-ECFECFB20765}"/>
                </a:ext>
              </a:extLst>
            </p:cNvPr>
            <p:cNvSpPr/>
            <p:nvPr/>
          </p:nvSpPr>
          <p:spPr>
            <a:xfrm>
              <a:off x="8379331" y="2039703"/>
              <a:ext cx="1157549" cy="1293732"/>
            </a:xfrm>
            <a:custGeom>
              <a:avLst/>
              <a:gdLst>
                <a:gd name="connsiteX0" fmla="*/ 1172498 w 1157549"/>
                <a:gd name="connsiteY0" fmla="*/ 943770 h 1293731"/>
                <a:gd name="connsiteX1" fmla="*/ 1019746 w 1157549"/>
                <a:gd name="connsiteY1" fmla="*/ 1278551 h 1293731"/>
                <a:gd name="connsiteX2" fmla="*/ 642748 w 1157549"/>
                <a:gd name="connsiteY2" fmla="*/ 1180500 h 1293731"/>
                <a:gd name="connsiteX3" fmla="*/ 153400 w 1157549"/>
                <a:gd name="connsiteY3" fmla="*/ 669590 h 1293731"/>
                <a:gd name="connsiteX4" fmla="*/ 58980 w 1157549"/>
                <a:gd name="connsiteY4" fmla="*/ 147558 h 1293731"/>
                <a:gd name="connsiteX5" fmla="*/ 550826 w 1157549"/>
                <a:gd name="connsiteY5" fmla="*/ 29760 h 1293731"/>
                <a:gd name="connsiteX6" fmla="*/ 707889 w 1157549"/>
                <a:gd name="connsiteY6" fmla="*/ 231764 h 1293731"/>
                <a:gd name="connsiteX7" fmla="*/ 467527 w 1157549"/>
                <a:gd name="connsiteY7" fmla="*/ 482793 h 1293731"/>
                <a:gd name="connsiteX8" fmla="*/ 562628 w 1157549"/>
                <a:gd name="connsiteY8" fmla="*/ 218372 h 1293731"/>
                <a:gd name="connsiteX9" fmla="*/ 375150 w 1157549"/>
                <a:gd name="connsiteY9" fmla="*/ 26355 h 1293731"/>
                <a:gd name="connsiteX10" fmla="*/ 202199 w 1157549"/>
                <a:gd name="connsiteY10" fmla="*/ 224954 h 1293731"/>
                <a:gd name="connsiteX11" fmla="*/ 294349 w 1157549"/>
                <a:gd name="connsiteY11" fmla="*/ 448293 h 1293731"/>
                <a:gd name="connsiteX12" fmla="*/ 784378 w 1157549"/>
                <a:gd name="connsiteY12" fmla="*/ 988256 h 1293731"/>
                <a:gd name="connsiteX13" fmla="*/ 1022243 w 1157549"/>
                <a:gd name="connsiteY13" fmla="*/ 1094251 h 1293731"/>
                <a:gd name="connsiteX14" fmla="*/ 1171590 w 1157549"/>
                <a:gd name="connsiteY14" fmla="*/ 943770 h 129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7549" h="1293731">
                  <a:moveTo>
                    <a:pt x="1172498" y="943770"/>
                  </a:moveTo>
                  <a:cubicBezTo>
                    <a:pt x="1172498" y="943770"/>
                    <a:pt x="1197010" y="1199566"/>
                    <a:pt x="1019746" y="1278551"/>
                  </a:cubicBezTo>
                  <a:cubicBezTo>
                    <a:pt x="848611" y="1346642"/>
                    <a:pt x="721507" y="1243598"/>
                    <a:pt x="642748" y="1180500"/>
                  </a:cubicBezTo>
                  <a:cubicBezTo>
                    <a:pt x="574657" y="1126027"/>
                    <a:pt x="242373" y="768549"/>
                    <a:pt x="153400" y="669590"/>
                  </a:cubicBezTo>
                  <a:cubicBezTo>
                    <a:pt x="64428" y="570630"/>
                    <a:pt x="-82876" y="324594"/>
                    <a:pt x="58980" y="147558"/>
                  </a:cubicBezTo>
                  <a:cubicBezTo>
                    <a:pt x="200837" y="-29479"/>
                    <a:pt x="441880" y="-16542"/>
                    <a:pt x="550826" y="29760"/>
                  </a:cubicBezTo>
                  <a:cubicBezTo>
                    <a:pt x="659771" y="76062"/>
                    <a:pt x="707889" y="152778"/>
                    <a:pt x="707889" y="231764"/>
                  </a:cubicBezTo>
                  <a:cubicBezTo>
                    <a:pt x="707889" y="378386"/>
                    <a:pt x="584417" y="497773"/>
                    <a:pt x="467527" y="482793"/>
                  </a:cubicBezTo>
                  <a:cubicBezTo>
                    <a:pt x="467527" y="482793"/>
                    <a:pt x="567621" y="425142"/>
                    <a:pt x="562628" y="218372"/>
                  </a:cubicBezTo>
                  <a:cubicBezTo>
                    <a:pt x="558089" y="35661"/>
                    <a:pt x="437794" y="21135"/>
                    <a:pt x="375150" y="26355"/>
                  </a:cubicBezTo>
                  <a:cubicBezTo>
                    <a:pt x="297299" y="33164"/>
                    <a:pt x="203788" y="86502"/>
                    <a:pt x="202199" y="224954"/>
                  </a:cubicBezTo>
                  <a:cubicBezTo>
                    <a:pt x="202199" y="295088"/>
                    <a:pt x="215817" y="356824"/>
                    <a:pt x="294349" y="448293"/>
                  </a:cubicBezTo>
                  <a:cubicBezTo>
                    <a:pt x="336111" y="497546"/>
                    <a:pt x="733537" y="944678"/>
                    <a:pt x="784378" y="988256"/>
                  </a:cubicBezTo>
                  <a:cubicBezTo>
                    <a:pt x="870400" y="1060887"/>
                    <a:pt x="915340" y="1105827"/>
                    <a:pt x="1022243" y="1094251"/>
                  </a:cubicBezTo>
                  <a:cubicBezTo>
                    <a:pt x="1129146" y="1082676"/>
                    <a:pt x="1171590" y="943770"/>
                    <a:pt x="1171590" y="943770"/>
                  </a:cubicBezTo>
                </a:path>
              </a:pathLst>
            </a:custGeom>
            <a:solidFill>
              <a:srgbClr val="FFFFFF"/>
            </a:solidFill>
            <a:ln w="22685" cap="flat">
              <a:noFill/>
              <a:prstDash val="solid"/>
              <a:miter/>
            </a:ln>
          </p:spPr>
          <p:txBody>
            <a:bodyPr rtlCol="0" anchor="ctr"/>
            <a:lstStyle/>
            <a:p>
              <a:endParaRPr lang="nl-NL" dirty="0"/>
            </a:p>
          </p:txBody>
        </p:sp>
        <p:sp>
          <p:nvSpPr>
            <p:cNvPr id="15" name="Vrije vorm: vorm 14">
              <a:extLst>
                <a:ext uri="{FF2B5EF4-FFF2-40B4-BE49-F238E27FC236}">
                  <a16:creationId xmlns:a16="http://schemas.microsoft.com/office/drawing/2014/main" id="{37F79D64-8B52-41C0-9E56-837117A85FB2}"/>
                </a:ext>
              </a:extLst>
            </p:cNvPr>
            <p:cNvSpPr/>
            <p:nvPr/>
          </p:nvSpPr>
          <p:spPr>
            <a:xfrm>
              <a:off x="7931714" y="2979161"/>
              <a:ext cx="226970" cy="340456"/>
            </a:xfrm>
            <a:custGeom>
              <a:avLst/>
              <a:gdLst>
                <a:gd name="connsiteX0" fmla="*/ 229013 w 226970"/>
                <a:gd name="connsiteY0" fmla="*/ 79213 h 340455"/>
                <a:gd name="connsiteX1" fmla="*/ 229013 w 226970"/>
                <a:gd name="connsiteY1" fmla="*/ 0 h 340455"/>
                <a:gd name="connsiteX2" fmla="*/ 0 w 226970"/>
                <a:gd name="connsiteY2" fmla="*/ 0 h 340455"/>
                <a:gd name="connsiteX3" fmla="*/ 0 w 226970"/>
                <a:gd name="connsiteY3" fmla="*/ 79213 h 340455"/>
                <a:gd name="connsiteX4" fmla="*/ 69680 w 226970"/>
                <a:gd name="connsiteY4" fmla="*/ 79213 h 340455"/>
                <a:gd name="connsiteX5" fmla="*/ 69680 w 226970"/>
                <a:gd name="connsiteY5" fmla="*/ 352939 h 340455"/>
                <a:gd name="connsiteX6" fmla="*/ 159787 w 226970"/>
                <a:gd name="connsiteY6" fmla="*/ 352939 h 340455"/>
                <a:gd name="connsiteX7" fmla="*/ 159787 w 226970"/>
                <a:gd name="connsiteY7" fmla="*/ 79213 h 340455"/>
                <a:gd name="connsiteX8" fmla="*/ 229013 w 226970"/>
                <a:gd name="connsiteY8" fmla="*/ 79213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70" h="340455">
                  <a:moveTo>
                    <a:pt x="229013" y="79213"/>
                  </a:moveTo>
                  <a:lnTo>
                    <a:pt x="229013" y="0"/>
                  </a:lnTo>
                  <a:lnTo>
                    <a:pt x="0" y="0"/>
                  </a:lnTo>
                  <a:lnTo>
                    <a:pt x="0" y="79213"/>
                  </a:lnTo>
                  <a:lnTo>
                    <a:pt x="69680" y="79213"/>
                  </a:lnTo>
                  <a:lnTo>
                    <a:pt x="69680" y="352939"/>
                  </a:lnTo>
                  <a:lnTo>
                    <a:pt x="159787" y="352939"/>
                  </a:lnTo>
                  <a:lnTo>
                    <a:pt x="159787" y="79213"/>
                  </a:lnTo>
                  <a:lnTo>
                    <a:pt x="229013" y="79213"/>
                  </a:lnTo>
                  <a:close/>
                </a:path>
              </a:pathLst>
            </a:custGeom>
            <a:solidFill>
              <a:srgbClr val="000000"/>
            </a:solidFill>
            <a:ln w="22685" cap="flat">
              <a:noFill/>
              <a:prstDash val="solid"/>
              <a:miter/>
            </a:ln>
          </p:spPr>
          <p:txBody>
            <a:bodyPr rtlCol="0" anchor="ctr"/>
            <a:lstStyle/>
            <a:p>
              <a:endParaRPr lang="nl-NL" dirty="0"/>
            </a:p>
          </p:txBody>
        </p:sp>
        <p:sp>
          <p:nvSpPr>
            <p:cNvPr id="16" name="Vrije vorm: vorm 15">
              <a:extLst>
                <a:ext uri="{FF2B5EF4-FFF2-40B4-BE49-F238E27FC236}">
                  <a16:creationId xmlns:a16="http://schemas.microsoft.com/office/drawing/2014/main" id="{5C543AC7-C5BC-4EC7-976F-AF0085CECC42}"/>
                </a:ext>
              </a:extLst>
            </p:cNvPr>
            <p:cNvSpPr/>
            <p:nvPr/>
          </p:nvSpPr>
          <p:spPr>
            <a:xfrm>
              <a:off x="7659349" y="2979161"/>
              <a:ext cx="249667" cy="340456"/>
            </a:xfrm>
            <a:custGeom>
              <a:avLst/>
              <a:gdLst>
                <a:gd name="connsiteX0" fmla="*/ 175902 w 249667"/>
                <a:gd name="connsiteY0" fmla="*/ 232872 h 340455"/>
                <a:gd name="connsiteX1" fmla="*/ 263740 w 249667"/>
                <a:gd name="connsiteY1" fmla="*/ 121656 h 340455"/>
                <a:gd name="connsiteX2" fmla="*/ 220388 w 249667"/>
                <a:gd name="connsiteY2" fmla="*/ 25194 h 340455"/>
                <a:gd name="connsiteX3" fmla="*/ 111669 w 249667"/>
                <a:gd name="connsiteY3" fmla="*/ 0 h 340455"/>
                <a:gd name="connsiteX4" fmla="*/ 0 w 249667"/>
                <a:gd name="connsiteY4" fmla="*/ 0 h 340455"/>
                <a:gd name="connsiteX5" fmla="*/ 0 w 249667"/>
                <a:gd name="connsiteY5" fmla="*/ 352485 h 340455"/>
                <a:gd name="connsiteX6" fmla="*/ 86249 w 249667"/>
                <a:gd name="connsiteY6" fmla="*/ 352485 h 340455"/>
                <a:gd name="connsiteX7" fmla="*/ 86249 w 249667"/>
                <a:gd name="connsiteY7" fmla="*/ 239000 h 340455"/>
                <a:gd name="connsiteX8" fmla="*/ 86249 w 249667"/>
                <a:gd name="connsiteY8" fmla="*/ 239000 h 340455"/>
                <a:gd name="connsiteX9" fmla="*/ 167958 w 249667"/>
                <a:gd name="connsiteY9" fmla="*/ 352485 h 340455"/>
                <a:gd name="connsiteX10" fmla="*/ 271003 w 249667"/>
                <a:gd name="connsiteY10" fmla="*/ 352485 h 340455"/>
                <a:gd name="connsiteX11" fmla="*/ 118252 w 249667"/>
                <a:gd name="connsiteY11" fmla="*/ 177491 h 340455"/>
                <a:gd name="connsiteX12" fmla="*/ 86249 w 249667"/>
                <a:gd name="connsiteY12" fmla="*/ 177491 h 340455"/>
                <a:gd name="connsiteX13" fmla="*/ 86249 w 249667"/>
                <a:gd name="connsiteY13" fmla="*/ 80121 h 340455"/>
                <a:gd name="connsiteX14" fmla="*/ 119840 w 249667"/>
                <a:gd name="connsiteY14" fmla="*/ 80121 h 340455"/>
                <a:gd name="connsiteX15" fmla="*/ 178172 w 249667"/>
                <a:gd name="connsiteY15" fmla="*/ 127784 h 340455"/>
                <a:gd name="connsiteX16" fmla="*/ 118252 w 249667"/>
                <a:gd name="connsiteY16" fmla="*/ 177491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9667" h="340455">
                  <a:moveTo>
                    <a:pt x="175902" y="232872"/>
                  </a:moveTo>
                  <a:cubicBezTo>
                    <a:pt x="229190" y="223509"/>
                    <a:pt x="266978" y="175663"/>
                    <a:pt x="263740" y="121656"/>
                  </a:cubicBezTo>
                  <a:cubicBezTo>
                    <a:pt x="264619" y="84601"/>
                    <a:pt x="248681" y="49139"/>
                    <a:pt x="220388" y="25194"/>
                  </a:cubicBezTo>
                  <a:cubicBezTo>
                    <a:pt x="189747" y="908"/>
                    <a:pt x="148893" y="0"/>
                    <a:pt x="111669" y="0"/>
                  </a:cubicBezTo>
                  <a:lnTo>
                    <a:pt x="0" y="0"/>
                  </a:lnTo>
                  <a:lnTo>
                    <a:pt x="0" y="352485"/>
                  </a:lnTo>
                  <a:lnTo>
                    <a:pt x="86249" y="352485"/>
                  </a:lnTo>
                  <a:lnTo>
                    <a:pt x="86249" y="239000"/>
                  </a:lnTo>
                  <a:lnTo>
                    <a:pt x="86249" y="239000"/>
                  </a:lnTo>
                  <a:lnTo>
                    <a:pt x="167958" y="352485"/>
                  </a:lnTo>
                  <a:lnTo>
                    <a:pt x="271003" y="352485"/>
                  </a:lnTo>
                  <a:close/>
                  <a:moveTo>
                    <a:pt x="118252" y="177491"/>
                  </a:moveTo>
                  <a:lnTo>
                    <a:pt x="86249" y="177491"/>
                  </a:lnTo>
                  <a:lnTo>
                    <a:pt x="86249" y="80121"/>
                  </a:lnTo>
                  <a:lnTo>
                    <a:pt x="119840" y="80121"/>
                  </a:lnTo>
                  <a:cubicBezTo>
                    <a:pt x="150935" y="80121"/>
                    <a:pt x="178172" y="93058"/>
                    <a:pt x="178172" y="127784"/>
                  </a:cubicBezTo>
                  <a:cubicBezTo>
                    <a:pt x="178172" y="162511"/>
                    <a:pt x="152070" y="177491"/>
                    <a:pt x="118252" y="177491"/>
                  </a:cubicBezTo>
                  <a:close/>
                </a:path>
              </a:pathLst>
            </a:custGeom>
            <a:solidFill>
              <a:srgbClr val="000000"/>
            </a:solidFill>
            <a:ln w="22685" cap="flat">
              <a:noFill/>
              <a:prstDash val="solid"/>
              <a:miter/>
            </a:ln>
          </p:spPr>
          <p:txBody>
            <a:bodyPr rtlCol="0" anchor="ctr"/>
            <a:lstStyle/>
            <a:p>
              <a:endParaRPr lang="nl-NL" dirty="0"/>
            </a:p>
          </p:txBody>
        </p:sp>
        <p:sp>
          <p:nvSpPr>
            <p:cNvPr id="17" name="Vrije vorm: vorm 16">
              <a:extLst>
                <a:ext uri="{FF2B5EF4-FFF2-40B4-BE49-F238E27FC236}">
                  <a16:creationId xmlns:a16="http://schemas.microsoft.com/office/drawing/2014/main" id="{5B2DDABB-5EFC-407A-A5F7-15FF486D99D0}"/>
                </a:ext>
              </a:extLst>
            </p:cNvPr>
            <p:cNvSpPr/>
            <p:nvPr/>
          </p:nvSpPr>
          <p:spPr>
            <a:xfrm>
              <a:off x="7238312" y="2972529"/>
              <a:ext cx="363153" cy="363153"/>
            </a:xfrm>
            <a:custGeom>
              <a:avLst/>
              <a:gdLst>
                <a:gd name="connsiteX0" fmla="*/ 185895 w 363152"/>
                <a:gd name="connsiteY0" fmla="*/ 49 h 363152"/>
                <a:gd name="connsiteX1" fmla="*/ 36549 w 363152"/>
                <a:gd name="connsiteY1" fmla="*/ 72453 h 363152"/>
                <a:gd name="connsiteX2" fmla="*/ 13852 w 363152"/>
                <a:gd name="connsiteY2" fmla="*/ 111946 h 363152"/>
                <a:gd name="connsiteX3" fmla="*/ 7 w 363152"/>
                <a:gd name="connsiteY3" fmla="*/ 187527 h 363152"/>
                <a:gd name="connsiteX4" fmla="*/ 187481 w 363152"/>
                <a:gd name="connsiteY4" fmla="*/ 372731 h 363152"/>
                <a:gd name="connsiteX5" fmla="*/ 372685 w 363152"/>
                <a:gd name="connsiteY5" fmla="*/ 185257 h 363152"/>
                <a:gd name="connsiteX6" fmla="*/ 186122 w 363152"/>
                <a:gd name="connsiteY6" fmla="*/ 49 h 363152"/>
                <a:gd name="connsiteX7" fmla="*/ 187257 w 363152"/>
                <a:gd name="connsiteY7" fmla="*/ 287167 h 363152"/>
                <a:gd name="connsiteX8" fmla="*/ 89742 w 363152"/>
                <a:gd name="connsiteY8" fmla="*/ 185892 h 363152"/>
                <a:gd name="connsiteX9" fmla="*/ 89887 w 363152"/>
                <a:gd name="connsiteY9" fmla="*/ 182080 h 363152"/>
                <a:gd name="connsiteX10" fmla="*/ 182806 w 363152"/>
                <a:gd name="connsiteY10" fmla="*/ 79152 h 363152"/>
                <a:gd name="connsiteX11" fmla="*/ 186349 w 363152"/>
                <a:gd name="connsiteY11" fmla="*/ 79035 h 363152"/>
                <a:gd name="connsiteX12" fmla="*/ 281991 w 363152"/>
                <a:gd name="connsiteY12" fmla="*/ 191526 h 363152"/>
                <a:gd name="connsiteX13" fmla="*/ 186349 w 363152"/>
                <a:gd name="connsiteY13" fmla="*/ 287167 h 36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3152" h="363152">
                  <a:moveTo>
                    <a:pt x="185895" y="49"/>
                  </a:moveTo>
                  <a:cubicBezTo>
                    <a:pt x="127350" y="-1312"/>
                    <a:pt x="71743" y="25647"/>
                    <a:pt x="36549" y="72453"/>
                  </a:cubicBezTo>
                  <a:cubicBezTo>
                    <a:pt x="27234" y="84532"/>
                    <a:pt x="19599" y="97817"/>
                    <a:pt x="13852" y="111946"/>
                  </a:cubicBezTo>
                  <a:cubicBezTo>
                    <a:pt x="4497" y="136037"/>
                    <a:pt x="-201" y="161684"/>
                    <a:pt x="7" y="187527"/>
                  </a:cubicBezTo>
                  <a:cubicBezTo>
                    <a:pt x="633" y="290439"/>
                    <a:pt x="84568" y="373358"/>
                    <a:pt x="187481" y="372731"/>
                  </a:cubicBezTo>
                  <a:cubicBezTo>
                    <a:pt x="290393" y="372104"/>
                    <a:pt x="373312" y="288169"/>
                    <a:pt x="372685" y="185257"/>
                  </a:cubicBezTo>
                  <a:cubicBezTo>
                    <a:pt x="372061" y="82700"/>
                    <a:pt x="288681" y="-74"/>
                    <a:pt x="186122" y="49"/>
                  </a:cubicBezTo>
                  <a:close/>
                  <a:moveTo>
                    <a:pt x="187257" y="287167"/>
                  </a:moveTo>
                  <a:cubicBezTo>
                    <a:pt x="132363" y="286129"/>
                    <a:pt x="88703" y="240786"/>
                    <a:pt x="89742" y="185892"/>
                  </a:cubicBezTo>
                  <a:cubicBezTo>
                    <a:pt x="89766" y="184620"/>
                    <a:pt x="89814" y="183349"/>
                    <a:pt x="89887" y="182080"/>
                  </a:cubicBezTo>
                  <a:cubicBezTo>
                    <a:pt x="87123" y="127998"/>
                    <a:pt x="128724" y="81916"/>
                    <a:pt x="182806" y="79152"/>
                  </a:cubicBezTo>
                  <a:cubicBezTo>
                    <a:pt x="183986" y="79092"/>
                    <a:pt x="185168" y="79053"/>
                    <a:pt x="186349" y="79035"/>
                  </a:cubicBezTo>
                  <a:cubicBezTo>
                    <a:pt x="243823" y="83688"/>
                    <a:pt x="286643" y="134052"/>
                    <a:pt x="281991" y="191526"/>
                  </a:cubicBezTo>
                  <a:cubicBezTo>
                    <a:pt x="277861" y="242538"/>
                    <a:pt x="237362" y="283037"/>
                    <a:pt x="186349" y="287167"/>
                  </a:cubicBezTo>
                  <a:close/>
                </a:path>
              </a:pathLst>
            </a:custGeom>
            <a:solidFill>
              <a:srgbClr val="000000"/>
            </a:solidFill>
            <a:ln w="22685" cap="flat">
              <a:noFill/>
              <a:prstDash val="solid"/>
              <a:miter/>
            </a:ln>
          </p:spPr>
          <p:txBody>
            <a:bodyPr rtlCol="0" anchor="ctr"/>
            <a:lstStyle/>
            <a:p>
              <a:endParaRPr lang="nl-NL" dirty="0"/>
            </a:p>
          </p:txBody>
        </p:sp>
        <p:sp>
          <p:nvSpPr>
            <p:cNvPr id="18" name="Vrije vorm: vorm 17">
              <a:extLst>
                <a:ext uri="{FF2B5EF4-FFF2-40B4-BE49-F238E27FC236}">
                  <a16:creationId xmlns:a16="http://schemas.microsoft.com/office/drawing/2014/main" id="{F2EAE5AD-C924-4EDF-B42F-1494336DA0F0}"/>
                </a:ext>
              </a:extLst>
            </p:cNvPr>
            <p:cNvSpPr/>
            <p:nvPr/>
          </p:nvSpPr>
          <p:spPr>
            <a:xfrm>
              <a:off x="6832262" y="2972529"/>
              <a:ext cx="363153" cy="363153"/>
            </a:xfrm>
            <a:custGeom>
              <a:avLst/>
              <a:gdLst>
                <a:gd name="connsiteX0" fmla="*/ 185895 w 363152"/>
                <a:gd name="connsiteY0" fmla="*/ 49 h 363152"/>
                <a:gd name="connsiteX1" fmla="*/ 36549 w 363152"/>
                <a:gd name="connsiteY1" fmla="*/ 72453 h 363152"/>
                <a:gd name="connsiteX2" fmla="*/ 13852 w 363152"/>
                <a:gd name="connsiteY2" fmla="*/ 111946 h 363152"/>
                <a:gd name="connsiteX3" fmla="*/ 7 w 363152"/>
                <a:gd name="connsiteY3" fmla="*/ 187527 h 363152"/>
                <a:gd name="connsiteX4" fmla="*/ 187481 w 363152"/>
                <a:gd name="connsiteY4" fmla="*/ 372731 h 363152"/>
                <a:gd name="connsiteX5" fmla="*/ 372685 w 363152"/>
                <a:gd name="connsiteY5" fmla="*/ 185257 h 363152"/>
                <a:gd name="connsiteX6" fmla="*/ 186122 w 363152"/>
                <a:gd name="connsiteY6" fmla="*/ 49 h 363152"/>
                <a:gd name="connsiteX7" fmla="*/ 187257 w 363152"/>
                <a:gd name="connsiteY7" fmla="*/ 287167 h 363152"/>
                <a:gd name="connsiteX8" fmla="*/ 89955 w 363152"/>
                <a:gd name="connsiteY8" fmla="*/ 186132 h 363152"/>
                <a:gd name="connsiteX9" fmla="*/ 90114 w 363152"/>
                <a:gd name="connsiteY9" fmla="*/ 182080 h 363152"/>
                <a:gd name="connsiteX10" fmla="*/ 183029 w 363152"/>
                <a:gd name="connsiteY10" fmla="*/ 79148 h 363152"/>
                <a:gd name="connsiteX11" fmla="*/ 186349 w 363152"/>
                <a:gd name="connsiteY11" fmla="*/ 79035 h 363152"/>
                <a:gd name="connsiteX12" fmla="*/ 281990 w 363152"/>
                <a:gd name="connsiteY12" fmla="*/ 191526 h 363152"/>
                <a:gd name="connsiteX13" fmla="*/ 186349 w 363152"/>
                <a:gd name="connsiteY13" fmla="*/ 287167 h 36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3152" h="363152">
                  <a:moveTo>
                    <a:pt x="185895" y="49"/>
                  </a:moveTo>
                  <a:cubicBezTo>
                    <a:pt x="127350" y="-1312"/>
                    <a:pt x="71743" y="25647"/>
                    <a:pt x="36549" y="72453"/>
                  </a:cubicBezTo>
                  <a:cubicBezTo>
                    <a:pt x="27234" y="84532"/>
                    <a:pt x="19599" y="97817"/>
                    <a:pt x="13852" y="111946"/>
                  </a:cubicBezTo>
                  <a:cubicBezTo>
                    <a:pt x="4497" y="136037"/>
                    <a:pt x="-201" y="161684"/>
                    <a:pt x="7" y="187527"/>
                  </a:cubicBezTo>
                  <a:cubicBezTo>
                    <a:pt x="633" y="290439"/>
                    <a:pt x="84568" y="373358"/>
                    <a:pt x="187481" y="372731"/>
                  </a:cubicBezTo>
                  <a:cubicBezTo>
                    <a:pt x="290393" y="372104"/>
                    <a:pt x="373312" y="288169"/>
                    <a:pt x="372685" y="185257"/>
                  </a:cubicBezTo>
                  <a:cubicBezTo>
                    <a:pt x="372061" y="82700"/>
                    <a:pt x="288681" y="-74"/>
                    <a:pt x="186122" y="49"/>
                  </a:cubicBezTo>
                  <a:close/>
                  <a:moveTo>
                    <a:pt x="187257" y="287167"/>
                  </a:moveTo>
                  <a:cubicBezTo>
                    <a:pt x="132488" y="286136"/>
                    <a:pt x="88924" y="240902"/>
                    <a:pt x="89955" y="186132"/>
                  </a:cubicBezTo>
                  <a:cubicBezTo>
                    <a:pt x="89980" y="184780"/>
                    <a:pt x="90033" y="183429"/>
                    <a:pt x="90114" y="182080"/>
                  </a:cubicBezTo>
                  <a:cubicBezTo>
                    <a:pt x="87348" y="127998"/>
                    <a:pt x="128948" y="81914"/>
                    <a:pt x="183029" y="79148"/>
                  </a:cubicBezTo>
                  <a:cubicBezTo>
                    <a:pt x="184135" y="79092"/>
                    <a:pt x="185242" y="79054"/>
                    <a:pt x="186349" y="79035"/>
                  </a:cubicBezTo>
                  <a:cubicBezTo>
                    <a:pt x="243823" y="83688"/>
                    <a:pt x="286643" y="134052"/>
                    <a:pt x="281990" y="191526"/>
                  </a:cubicBezTo>
                  <a:cubicBezTo>
                    <a:pt x="277861" y="242538"/>
                    <a:pt x="237362" y="283037"/>
                    <a:pt x="186349" y="287167"/>
                  </a:cubicBezTo>
                  <a:close/>
                </a:path>
              </a:pathLst>
            </a:custGeom>
            <a:solidFill>
              <a:srgbClr val="000000"/>
            </a:solidFill>
            <a:ln w="22685" cap="flat">
              <a:noFill/>
              <a:prstDash val="solid"/>
              <a:miter/>
            </a:ln>
          </p:spPr>
          <p:txBody>
            <a:bodyPr rtlCol="0" anchor="ctr"/>
            <a:lstStyle/>
            <a:p>
              <a:endParaRPr lang="nl-NL" dirty="0"/>
            </a:p>
          </p:txBody>
        </p:sp>
        <p:sp>
          <p:nvSpPr>
            <p:cNvPr id="19" name="Vrije vorm: vorm 18">
              <a:extLst>
                <a:ext uri="{FF2B5EF4-FFF2-40B4-BE49-F238E27FC236}">
                  <a16:creationId xmlns:a16="http://schemas.microsoft.com/office/drawing/2014/main" id="{8ADC1028-3164-468C-8E48-2253870CA376}"/>
                </a:ext>
              </a:extLst>
            </p:cNvPr>
            <p:cNvSpPr/>
            <p:nvPr/>
          </p:nvSpPr>
          <p:spPr>
            <a:xfrm>
              <a:off x="6337927" y="2979161"/>
              <a:ext cx="295062" cy="340456"/>
            </a:xfrm>
            <a:custGeom>
              <a:avLst/>
              <a:gdLst>
                <a:gd name="connsiteX0" fmla="*/ 297558 w 295061"/>
                <a:gd name="connsiteY0" fmla="*/ 352939 h 340455"/>
                <a:gd name="connsiteX1" fmla="*/ 297558 w 295061"/>
                <a:gd name="connsiteY1" fmla="*/ 0 h 340455"/>
                <a:gd name="connsiteX2" fmla="*/ 211309 w 295061"/>
                <a:gd name="connsiteY2" fmla="*/ 0 h 340455"/>
                <a:gd name="connsiteX3" fmla="*/ 215168 w 295061"/>
                <a:gd name="connsiteY3" fmla="*/ 220842 h 340455"/>
                <a:gd name="connsiteX4" fmla="*/ 214260 w 295061"/>
                <a:gd name="connsiteY4" fmla="*/ 221750 h 340455"/>
                <a:gd name="connsiteX5" fmla="*/ 77624 w 295061"/>
                <a:gd name="connsiteY5" fmla="*/ 0 h 340455"/>
                <a:gd name="connsiteX6" fmla="*/ 0 w 295061"/>
                <a:gd name="connsiteY6" fmla="*/ 0 h 340455"/>
                <a:gd name="connsiteX7" fmla="*/ 0 w 295061"/>
                <a:gd name="connsiteY7" fmla="*/ 352939 h 340455"/>
                <a:gd name="connsiteX8" fmla="*/ 86249 w 295061"/>
                <a:gd name="connsiteY8" fmla="*/ 352939 h 340455"/>
                <a:gd name="connsiteX9" fmla="*/ 83979 w 295061"/>
                <a:gd name="connsiteY9" fmla="*/ 138906 h 340455"/>
                <a:gd name="connsiteX10" fmla="*/ 84887 w 295061"/>
                <a:gd name="connsiteY10" fmla="*/ 138225 h 340455"/>
                <a:gd name="connsiteX11" fmla="*/ 219480 w 295061"/>
                <a:gd name="connsiteY11" fmla="*/ 352939 h 340455"/>
                <a:gd name="connsiteX12" fmla="*/ 297558 w 295061"/>
                <a:gd name="connsiteY12" fmla="*/ 352939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061" h="340455">
                  <a:moveTo>
                    <a:pt x="297558" y="352939"/>
                  </a:moveTo>
                  <a:lnTo>
                    <a:pt x="297558" y="0"/>
                  </a:lnTo>
                  <a:lnTo>
                    <a:pt x="211309" y="0"/>
                  </a:lnTo>
                  <a:lnTo>
                    <a:pt x="215168" y="220842"/>
                  </a:lnTo>
                  <a:lnTo>
                    <a:pt x="214260" y="221750"/>
                  </a:lnTo>
                  <a:lnTo>
                    <a:pt x="77624" y="0"/>
                  </a:lnTo>
                  <a:lnTo>
                    <a:pt x="0" y="0"/>
                  </a:lnTo>
                  <a:lnTo>
                    <a:pt x="0" y="352939"/>
                  </a:lnTo>
                  <a:lnTo>
                    <a:pt x="86249" y="352939"/>
                  </a:lnTo>
                  <a:lnTo>
                    <a:pt x="83979" y="138906"/>
                  </a:lnTo>
                  <a:lnTo>
                    <a:pt x="84887" y="138225"/>
                  </a:lnTo>
                  <a:lnTo>
                    <a:pt x="219480" y="352939"/>
                  </a:lnTo>
                  <a:lnTo>
                    <a:pt x="297558" y="352939"/>
                  </a:lnTo>
                  <a:close/>
                </a:path>
              </a:pathLst>
            </a:custGeom>
            <a:solidFill>
              <a:srgbClr val="000000"/>
            </a:solidFill>
            <a:ln w="22685" cap="flat">
              <a:noFill/>
              <a:prstDash val="solid"/>
              <a:miter/>
            </a:ln>
          </p:spPr>
          <p:txBody>
            <a:bodyPr rtlCol="0" anchor="ctr"/>
            <a:lstStyle/>
            <a:p>
              <a:endParaRPr lang="nl-NL" dirty="0"/>
            </a:p>
          </p:txBody>
        </p:sp>
        <p:sp>
          <p:nvSpPr>
            <p:cNvPr id="20" name="Vrije vorm: vorm 19">
              <a:extLst>
                <a:ext uri="{FF2B5EF4-FFF2-40B4-BE49-F238E27FC236}">
                  <a16:creationId xmlns:a16="http://schemas.microsoft.com/office/drawing/2014/main" id="{964DB488-1899-47AE-BA4C-C0FB0E92138E}"/>
                </a:ext>
              </a:extLst>
            </p:cNvPr>
            <p:cNvSpPr/>
            <p:nvPr/>
          </p:nvSpPr>
          <p:spPr>
            <a:xfrm>
              <a:off x="5948673" y="2979161"/>
              <a:ext cx="340456" cy="340456"/>
            </a:xfrm>
            <a:custGeom>
              <a:avLst/>
              <a:gdLst>
                <a:gd name="connsiteX0" fmla="*/ 212671 w 340455"/>
                <a:gd name="connsiteY0" fmla="*/ 0 h 340455"/>
                <a:gd name="connsiteX1" fmla="*/ 141630 w 340455"/>
                <a:gd name="connsiteY1" fmla="*/ 0 h 340455"/>
                <a:gd name="connsiteX2" fmla="*/ 0 w 340455"/>
                <a:gd name="connsiteY2" fmla="*/ 352485 h 340455"/>
                <a:gd name="connsiteX3" fmla="*/ 96689 w 340455"/>
                <a:gd name="connsiteY3" fmla="*/ 352485 h 340455"/>
                <a:gd name="connsiteX4" fmla="*/ 115301 w 340455"/>
                <a:gd name="connsiteY4" fmla="*/ 301417 h 340455"/>
                <a:gd name="connsiteX5" fmla="*/ 238092 w 340455"/>
                <a:gd name="connsiteY5" fmla="*/ 301417 h 340455"/>
                <a:gd name="connsiteX6" fmla="*/ 255115 w 340455"/>
                <a:gd name="connsiteY6" fmla="*/ 352485 h 340455"/>
                <a:gd name="connsiteX7" fmla="*/ 352939 w 340455"/>
                <a:gd name="connsiteY7" fmla="*/ 352485 h 340455"/>
                <a:gd name="connsiteX8" fmla="*/ 140268 w 340455"/>
                <a:gd name="connsiteY8" fmla="*/ 230375 h 340455"/>
                <a:gd name="connsiteX9" fmla="*/ 176356 w 340455"/>
                <a:gd name="connsiteY9" fmla="*/ 109627 h 340455"/>
                <a:gd name="connsiteX10" fmla="*/ 177945 w 340455"/>
                <a:gd name="connsiteY10" fmla="*/ 109627 h 340455"/>
                <a:gd name="connsiteX11" fmla="*/ 214033 w 340455"/>
                <a:gd name="connsiteY11" fmla="*/ 230375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455" h="340455">
                  <a:moveTo>
                    <a:pt x="212671" y="0"/>
                  </a:moveTo>
                  <a:lnTo>
                    <a:pt x="141630" y="0"/>
                  </a:lnTo>
                  <a:lnTo>
                    <a:pt x="0" y="352485"/>
                  </a:lnTo>
                  <a:lnTo>
                    <a:pt x="96689" y="352485"/>
                  </a:lnTo>
                  <a:lnTo>
                    <a:pt x="115301" y="301417"/>
                  </a:lnTo>
                  <a:lnTo>
                    <a:pt x="238092" y="301417"/>
                  </a:lnTo>
                  <a:lnTo>
                    <a:pt x="255115" y="352485"/>
                  </a:lnTo>
                  <a:lnTo>
                    <a:pt x="352939" y="352485"/>
                  </a:lnTo>
                  <a:close/>
                  <a:moveTo>
                    <a:pt x="140268" y="230375"/>
                  </a:moveTo>
                  <a:lnTo>
                    <a:pt x="176356" y="109627"/>
                  </a:lnTo>
                  <a:lnTo>
                    <a:pt x="177945" y="109627"/>
                  </a:lnTo>
                  <a:lnTo>
                    <a:pt x="214033" y="230375"/>
                  </a:lnTo>
                  <a:close/>
                </a:path>
              </a:pathLst>
            </a:custGeom>
            <a:solidFill>
              <a:srgbClr val="000000"/>
            </a:solidFill>
            <a:ln w="22685" cap="flat">
              <a:noFill/>
              <a:prstDash val="solid"/>
              <a:miter/>
            </a:ln>
          </p:spPr>
          <p:txBody>
            <a:bodyPr rtlCol="0" anchor="ctr"/>
            <a:lstStyle/>
            <a:p>
              <a:endParaRPr lang="nl-NL" dirty="0"/>
            </a:p>
          </p:txBody>
        </p:sp>
        <p:sp>
          <p:nvSpPr>
            <p:cNvPr id="21" name="Vrije vorm: vorm 20">
              <a:extLst>
                <a:ext uri="{FF2B5EF4-FFF2-40B4-BE49-F238E27FC236}">
                  <a16:creationId xmlns:a16="http://schemas.microsoft.com/office/drawing/2014/main" id="{BAC082EB-3E53-4EB5-91C4-37442762CED8}"/>
                </a:ext>
              </a:extLst>
            </p:cNvPr>
            <p:cNvSpPr/>
            <p:nvPr/>
          </p:nvSpPr>
          <p:spPr>
            <a:xfrm>
              <a:off x="5656108" y="2979161"/>
              <a:ext cx="317759" cy="340456"/>
            </a:xfrm>
            <a:custGeom>
              <a:avLst/>
              <a:gdLst>
                <a:gd name="connsiteX0" fmla="*/ 329334 w 317758"/>
                <a:gd name="connsiteY0" fmla="*/ 0 h 340455"/>
                <a:gd name="connsiteX1" fmla="*/ 236276 w 317758"/>
                <a:gd name="connsiteY1" fmla="*/ 0 h 340455"/>
                <a:gd name="connsiteX2" fmla="*/ 164781 w 317758"/>
                <a:gd name="connsiteY2" fmla="*/ 247625 h 340455"/>
                <a:gd name="connsiteX3" fmla="*/ 163646 w 317758"/>
                <a:gd name="connsiteY3" fmla="*/ 247625 h 340455"/>
                <a:gd name="connsiteX4" fmla="*/ 92604 w 317758"/>
                <a:gd name="connsiteY4" fmla="*/ 0 h 340455"/>
                <a:gd name="connsiteX5" fmla="*/ 0 w 317758"/>
                <a:gd name="connsiteY5" fmla="*/ 0 h 340455"/>
                <a:gd name="connsiteX6" fmla="*/ 118025 w 317758"/>
                <a:gd name="connsiteY6" fmla="*/ 352939 h 340455"/>
                <a:gd name="connsiteX7" fmla="*/ 210856 w 317758"/>
                <a:gd name="connsiteY7" fmla="*/ 352939 h 340455"/>
                <a:gd name="connsiteX8" fmla="*/ 329334 w 317758"/>
                <a:gd name="connsiteY8" fmla="*/ 0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58" h="340455">
                  <a:moveTo>
                    <a:pt x="329334" y="0"/>
                  </a:moveTo>
                  <a:lnTo>
                    <a:pt x="236276" y="0"/>
                  </a:lnTo>
                  <a:lnTo>
                    <a:pt x="164781" y="247625"/>
                  </a:lnTo>
                  <a:lnTo>
                    <a:pt x="163646" y="247625"/>
                  </a:lnTo>
                  <a:lnTo>
                    <a:pt x="92604" y="0"/>
                  </a:lnTo>
                  <a:lnTo>
                    <a:pt x="0" y="0"/>
                  </a:lnTo>
                  <a:lnTo>
                    <a:pt x="118025" y="352939"/>
                  </a:lnTo>
                  <a:lnTo>
                    <a:pt x="210856" y="352939"/>
                  </a:lnTo>
                  <a:lnTo>
                    <a:pt x="329334" y="0"/>
                  </a:lnTo>
                  <a:close/>
                </a:path>
              </a:pathLst>
            </a:custGeom>
            <a:solidFill>
              <a:srgbClr val="000000"/>
            </a:solidFill>
            <a:ln w="22685" cap="flat">
              <a:noFill/>
              <a:prstDash val="solid"/>
              <a:miter/>
            </a:ln>
          </p:spPr>
          <p:txBody>
            <a:bodyPr rtlCol="0" anchor="ctr"/>
            <a:lstStyle/>
            <a:p>
              <a:endParaRPr lang="nl-NL" dirty="0"/>
            </a:p>
          </p:txBody>
        </p:sp>
        <p:sp>
          <p:nvSpPr>
            <p:cNvPr id="22" name="Vrije vorm: vorm 21">
              <a:extLst>
                <a:ext uri="{FF2B5EF4-FFF2-40B4-BE49-F238E27FC236}">
                  <a16:creationId xmlns:a16="http://schemas.microsoft.com/office/drawing/2014/main" id="{B95777A7-C803-4F58-92A2-9BBC4AF32E71}"/>
                </a:ext>
              </a:extLst>
            </p:cNvPr>
            <p:cNvSpPr/>
            <p:nvPr/>
          </p:nvSpPr>
          <p:spPr>
            <a:xfrm>
              <a:off x="7931714" y="2512509"/>
              <a:ext cx="226970" cy="340456"/>
            </a:xfrm>
            <a:custGeom>
              <a:avLst/>
              <a:gdLst>
                <a:gd name="connsiteX0" fmla="*/ 229013 w 226970"/>
                <a:gd name="connsiteY0" fmla="*/ 79213 h 340455"/>
                <a:gd name="connsiteX1" fmla="*/ 229013 w 226970"/>
                <a:gd name="connsiteY1" fmla="*/ 0 h 340455"/>
                <a:gd name="connsiteX2" fmla="*/ 0 w 226970"/>
                <a:gd name="connsiteY2" fmla="*/ 0 h 340455"/>
                <a:gd name="connsiteX3" fmla="*/ 0 w 226970"/>
                <a:gd name="connsiteY3" fmla="*/ 79213 h 340455"/>
                <a:gd name="connsiteX4" fmla="*/ 69680 w 226970"/>
                <a:gd name="connsiteY4" fmla="*/ 79213 h 340455"/>
                <a:gd name="connsiteX5" fmla="*/ 69680 w 226970"/>
                <a:gd name="connsiteY5" fmla="*/ 353166 h 340455"/>
                <a:gd name="connsiteX6" fmla="*/ 159787 w 226970"/>
                <a:gd name="connsiteY6" fmla="*/ 353166 h 340455"/>
                <a:gd name="connsiteX7" fmla="*/ 159787 w 226970"/>
                <a:gd name="connsiteY7" fmla="*/ 79213 h 340455"/>
                <a:gd name="connsiteX8" fmla="*/ 229013 w 226970"/>
                <a:gd name="connsiteY8" fmla="*/ 79213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70" h="340455">
                  <a:moveTo>
                    <a:pt x="229013" y="79213"/>
                  </a:moveTo>
                  <a:lnTo>
                    <a:pt x="229013" y="0"/>
                  </a:lnTo>
                  <a:lnTo>
                    <a:pt x="0" y="0"/>
                  </a:lnTo>
                  <a:lnTo>
                    <a:pt x="0" y="79213"/>
                  </a:lnTo>
                  <a:lnTo>
                    <a:pt x="69680" y="79213"/>
                  </a:lnTo>
                  <a:lnTo>
                    <a:pt x="69680" y="353166"/>
                  </a:lnTo>
                  <a:lnTo>
                    <a:pt x="159787" y="353166"/>
                  </a:lnTo>
                  <a:lnTo>
                    <a:pt x="159787" y="79213"/>
                  </a:lnTo>
                  <a:lnTo>
                    <a:pt x="229013" y="79213"/>
                  </a:lnTo>
                  <a:close/>
                </a:path>
              </a:pathLst>
            </a:custGeom>
            <a:solidFill>
              <a:srgbClr val="FFFFFF"/>
            </a:solidFill>
            <a:ln w="22685" cap="flat">
              <a:noFill/>
              <a:prstDash val="solid"/>
              <a:miter/>
            </a:ln>
          </p:spPr>
          <p:txBody>
            <a:bodyPr rtlCol="0" anchor="ctr"/>
            <a:lstStyle/>
            <a:p>
              <a:endParaRPr lang="nl-NL" dirty="0"/>
            </a:p>
          </p:txBody>
        </p:sp>
        <p:sp>
          <p:nvSpPr>
            <p:cNvPr id="23" name="Vrije vorm: vorm 22">
              <a:extLst>
                <a:ext uri="{FF2B5EF4-FFF2-40B4-BE49-F238E27FC236}">
                  <a16:creationId xmlns:a16="http://schemas.microsoft.com/office/drawing/2014/main" id="{1B4D66A2-E133-4446-A32C-CCC60770DC01}"/>
                </a:ext>
              </a:extLst>
            </p:cNvPr>
            <p:cNvSpPr/>
            <p:nvPr/>
          </p:nvSpPr>
          <p:spPr>
            <a:xfrm>
              <a:off x="7659349" y="2511829"/>
              <a:ext cx="249667" cy="340456"/>
            </a:xfrm>
            <a:custGeom>
              <a:avLst/>
              <a:gdLst>
                <a:gd name="connsiteX0" fmla="*/ 175902 w 249667"/>
                <a:gd name="connsiteY0" fmla="*/ 233553 h 340455"/>
                <a:gd name="connsiteX1" fmla="*/ 263740 w 249667"/>
                <a:gd name="connsiteY1" fmla="*/ 122337 h 340455"/>
                <a:gd name="connsiteX2" fmla="*/ 220388 w 249667"/>
                <a:gd name="connsiteY2" fmla="*/ 25421 h 340455"/>
                <a:gd name="connsiteX3" fmla="*/ 111669 w 249667"/>
                <a:gd name="connsiteY3" fmla="*/ 0 h 340455"/>
                <a:gd name="connsiteX4" fmla="*/ 0 w 249667"/>
                <a:gd name="connsiteY4" fmla="*/ 0 h 340455"/>
                <a:gd name="connsiteX5" fmla="*/ 0 w 249667"/>
                <a:gd name="connsiteY5" fmla="*/ 353847 h 340455"/>
                <a:gd name="connsiteX6" fmla="*/ 86249 w 249667"/>
                <a:gd name="connsiteY6" fmla="*/ 353847 h 340455"/>
                <a:gd name="connsiteX7" fmla="*/ 86249 w 249667"/>
                <a:gd name="connsiteY7" fmla="*/ 240362 h 340455"/>
                <a:gd name="connsiteX8" fmla="*/ 86249 w 249667"/>
                <a:gd name="connsiteY8" fmla="*/ 240362 h 340455"/>
                <a:gd name="connsiteX9" fmla="*/ 167958 w 249667"/>
                <a:gd name="connsiteY9" fmla="*/ 353847 h 340455"/>
                <a:gd name="connsiteX10" fmla="*/ 271003 w 249667"/>
                <a:gd name="connsiteY10" fmla="*/ 353847 h 340455"/>
                <a:gd name="connsiteX11" fmla="*/ 118252 w 249667"/>
                <a:gd name="connsiteY11" fmla="*/ 178172 h 340455"/>
                <a:gd name="connsiteX12" fmla="*/ 86249 w 249667"/>
                <a:gd name="connsiteY12" fmla="*/ 178172 h 340455"/>
                <a:gd name="connsiteX13" fmla="*/ 86249 w 249667"/>
                <a:gd name="connsiteY13" fmla="*/ 79894 h 340455"/>
                <a:gd name="connsiteX14" fmla="*/ 119840 w 249667"/>
                <a:gd name="connsiteY14" fmla="*/ 79894 h 340455"/>
                <a:gd name="connsiteX15" fmla="*/ 178172 w 249667"/>
                <a:gd name="connsiteY15" fmla="*/ 127557 h 340455"/>
                <a:gd name="connsiteX16" fmla="*/ 118252 w 249667"/>
                <a:gd name="connsiteY16" fmla="*/ 178172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9667" h="340455">
                  <a:moveTo>
                    <a:pt x="175902" y="233553"/>
                  </a:moveTo>
                  <a:cubicBezTo>
                    <a:pt x="229190" y="224190"/>
                    <a:pt x="266978" y="176344"/>
                    <a:pt x="263740" y="122337"/>
                  </a:cubicBezTo>
                  <a:cubicBezTo>
                    <a:pt x="264824" y="85111"/>
                    <a:pt x="248862" y="49425"/>
                    <a:pt x="220388" y="25421"/>
                  </a:cubicBezTo>
                  <a:cubicBezTo>
                    <a:pt x="189747" y="1135"/>
                    <a:pt x="148893" y="0"/>
                    <a:pt x="111669" y="0"/>
                  </a:cubicBezTo>
                  <a:lnTo>
                    <a:pt x="0" y="0"/>
                  </a:lnTo>
                  <a:lnTo>
                    <a:pt x="0" y="353847"/>
                  </a:lnTo>
                  <a:lnTo>
                    <a:pt x="86249" y="353847"/>
                  </a:lnTo>
                  <a:lnTo>
                    <a:pt x="86249" y="240362"/>
                  </a:lnTo>
                  <a:lnTo>
                    <a:pt x="86249" y="240362"/>
                  </a:lnTo>
                  <a:lnTo>
                    <a:pt x="167958" y="353847"/>
                  </a:lnTo>
                  <a:lnTo>
                    <a:pt x="271003" y="353847"/>
                  </a:lnTo>
                  <a:close/>
                  <a:moveTo>
                    <a:pt x="118252" y="178172"/>
                  </a:moveTo>
                  <a:lnTo>
                    <a:pt x="86249" y="178172"/>
                  </a:lnTo>
                  <a:lnTo>
                    <a:pt x="86249" y="79894"/>
                  </a:lnTo>
                  <a:lnTo>
                    <a:pt x="119840" y="79894"/>
                  </a:lnTo>
                  <a:cubicBezTo>
                    <a:pt x="150935" y="79894"/>
                    <a:pt x="178172" y="92831"/>
                    <a:pt x="178172" y="127557"/>
                  </a:cubicBezTo>
                  <a:cubicBezTo>
                    <a:pt x="178172" y="162284"/>
                    <a:pt x="152070" y="178172"/>
                    <a:pt x="118252" y="178172"/>
                  </a:cubicBezTo>
                  <a:close/>
                </a:path>
              </a:pathLst>
            </a:custGeom>
            <a:solidFill>
              <a:srgbClr val="FFFFFF"/>
            </a:solidFill>
            <a:ln w="22685" cap="flat">
              <a:noFill/>
              <a:prstDash val="solid"/>
              <a:miter/>
            </a:ln>
          </p:spPr>
          <p:txBody>
            <a:bodyPr rtlCol="0" anchor="ctr"/>
            <a:lstStyle/>
            <a:p>
              <a:endParaRPr lang="nl-NL" dirty="0"/>
            </a:p>
          </p:txBody>
        </p:sp>
        <p:sp>
          <p:nvSpPr>
            <p:cNvPr id="24" name="Vrije vorm: vorm 23">
              <a:extLst>
                <a:ext uri="{FF2B5EF4-FFF2-40B4-BE49-F238E27FC236}">
                  <a16:creationId xmlns:a16="http://schemas.microsoft.com/office/drawing/2014/main" id="{D69F7E2C-42AA-415D-BF40-9289C496BDE7}"/>
                </a:ext>
              </a:extLst>
            </p:cNvPr>
            <p:cNvSpPr/>
            <p:nvPr/>
          </p:nvSpPr>
          <p:spPr>
            <a:xfrm>
              <a:off x="7238312" y="2505878"/>
              <a:ext cx="363153" cy="363153"/>
            </a:xfrm>
            <a:custGeom>
              <a:avLst/>
              <a:gdLst>
                <a:gd name="connsiteX0" fmla="*/ 185896 w 363152"/>
                <a:gd name="connsiteY0" fmla="*/ 49 h 363152"/>
                <a:gd name="connsiteX1" fmla="*/ 36549 w 363152"/>
                <a:gd name="connsiteY1" fmla="*/ 72453 h 363152"/>
                <a:gd name="connsiteX2" fmla="*/ 13852 w 363152"/>
                <a:gd name="connsiteY2" fmla="*/ 112173 h 363152"/>
                <a:gd name="connsiteX3" fmla="*/ 7 w 363152"/>
                <a:gd name="connsiteY3" fmla="*/ 187527 h 363152"/>
                <a:gd name="connsiteX4" fmla="*/ 187482 w 363152"/>
                <a:gd name="connsiteY4" fmla="*/ 372731 h 363152"/>
                <a:gd name="connsiteX5" fmla="*/ 372686 w 363152"/>
                <a:gd name="connsiteY5" fmla="*/ 185257 h 363152"/>
                <a:gd name="connsiteX6" fmla="*/ 186123 w 363152"/>
                <a:gd name="connsiteY6" fmla="*/ 49 h 363152"/>
                <a:gd name="connsiteX7" fmla="*/ 187258 w 363152"/>
                <a:gd name="connsiteY7" fmla="*/ 287167 h 363152"/>
                <a:gd name="connsiteX8" fmla="*/ 89738 w 363152"/>
                <a:gd name="connsiteY8" fmla="*/ 186342 h 363152"/>
                <a:gd name="connsiteX9" fmla="*/ 89887 w 363152"/>
                <a:gd name="connsiteY9" fmla="*/ 182306 h 363152"/>
                <a:gd name="connsiteX10" fmla="*/ 182344 w 363152"/>
                <a:gd name="connsiteY10" fmla="*/ 79394 h 363152"/>
                <a:gd name="connsiteX11" fmla="*/ 186350 w 363152"/>
                <a:gd name="connsiteY11" fmla="*/ 79262 h 363152"/>
                <a:gd name="connsiteX12" fmla="*/ 280577 w 363152"/>
                <a:gd name="connsiteY12" fmla="*/ 192940 h 363152"/>
                <a:gd name="connsiteX13" fmla="*/ 186350 w 363152"/>
                <a:gd name="connsiteY13" fmla="*/ 287167 h 36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3152" h="363152">
                  <a:moveTo>
                    <a:pt x="185896" y="49"/>
                  </a:moveTo>
                  <a:cubicBezTo>
                    <a:pt x="127351" y="-1312"/>
                    <a:pt x="71743" y="25647"/>
                    <a:pt x="36549" y="72453"/>
                  </a:cubicBezTo>
                  <a:cubicBezTo>
                    <a:pt x="27184" y="84579"/>
                    <a:pt x="19545" y="97947"/>
                    <a:pt x="13852" y="112173"/>
                  </a:cubicBezTo>
                  <a:cubicBezTo>
                    <a:pt x="4489" y="136182"/>
                    <a:pt x="-210" y="161757"/>
                    <a:pt x="7" y="187527"/>
                  </a:cubicBezTo>
                  <a:cubicBezTo>
                    <a:pt x="634" y="290439"/>
                    <a:pt x="84569" y="373358"/>
                    <a:pt x="187482" y="372731"/>
                  </a:cubicBezTo>
                  <a:cubicBezTo>
                    <a:pt x="290394" y="372104"/>
                    <a:pt x="373313" y="288169"/>
                    <a:pt x="372686" y="185257"/>
                  </a:cubicBezTo>
                  <a:cubicBezTo>
                    <a:pt x="372061" y="82700"/>
                    <a:pt x="288681" y="-74"/>
                    <a:pt x="186123" y="49"/>
                  </a:cubicBezTo>
                  <a:close/>
                  <a:moveTo>
                    <a:pt x="187258" y="287167"/>
                  </a:moveTo>
                  <a:cubicBezTo>
                    <a:pt x="132487" y="286254"/>
                    <a:pt x="88825" y="241113"/>
                    <a:pt x="89738" y="186342"/>
                  </a:cubicBezTo>
                  <a:cubicBezTo>
                    <a:pt x="89761" y="184996"/>
                    <a:pt x="89810" y="183650"/>
                    <a:pt x="89887" y="182306"/>
                  </a:cubicBezTo>
                  <a:cubicBezTo>
                    <a:pt x="87000" y="128357"/>
                    <a:pt x="128394" y="82281"/>
                    <a:pt x="182344" y="79394"/>
                  </a:cubicBezTo>
                  <a:cubicBezTo>
                    <a:pt x="183678" y="79323"/>
                    <a:pt x="185014" y="79279"/>
                    <a:pt x="186350" y="79262"/>
                  </a:cubicBezTo>
                  <a:cubicBezTo>
                    <a:pt x="243761" y="84633"/>
                    <a:pt x="285948" y="135528"/>
                    <a:pt x="280577" y="192940"/>
                  </a:cubicBezTo>
                  <a:cubicBezTo>
                    <a:pt x="275902" y="242915"/>
                    <a:pt x="236326" y="282491"/>
                    <a:pt x="186350" y="287167"/>
                  </a:cubicBezTo>
                  <a:close/>
                </a:path>
              </a:pathLst>
            </a:custGeom>
            <a:solidFill>
              <a:srgbClr val="FFFFFF"/>
            </a:solidFill>
            <a:ln w="22685" cap="flat">
              <a:noFill/>
              <a:prstDash val="solid"/>
              <a:miter/>
            </a:ln>
          </p:spPr>
          <p:txBody>
            <a:bodyPr rtlCol="0" anchor="ctr"/>
            <a:lstStyle/>
            <a:p>
              <a:endParaRPr lang="nl-NL" dirty="0"/>
            </a:p>
          </p:txBody>
        </p:sp>
        <p:sp>
          <p:nvSpPr>
            <p:cNvPr id="25" name="Vrije vorm: vorm 24">
              <a:extLst>
                <a:ext uri="{FF2B5EF4-FFF2-40B4-BE49-F238E27FC236}">
                  <a16:creationId xmlns:a16="http://schemas.microsoft.com/office/drawing/2014/main" id="{6D0E1A25-26ED-4700-B7C2-68AA007B5290}"/>
                </a:ext>
              </a:extLst>
            </p:cNvPr>
            <p:cNvSpPr/>
            <p:nvPr/>
          </p:nvSpPr>
          <p:spPr>
            <a:xfrm>
              <a:off x="6832261" y="2505878"/>
              <a:ext cx="363153" cy="363153"/>
            </a:xfrm>
            <a:custGeom>
              <a:avLst/>
              <a:gdLst>
                <a:gd name="connsiteX0" fmla="*/ 185896 w 363152"/>
                <a:gd name="connsiteY0" fmla="*/ 49 h 363152"/>
                <a:gd name="connsiteX1" fmla="*/ 36549 w 363152"/>
                <a:gd name="connsiteY1" fmla="*/ 72453 h 363152"/>
                <a:gd name="connsiteX2" fmla="*/ 13852 w 363152"/>
                <a:gd name="connsiteY2" fmla="*/ 112173 h 363152"/>
                <a:gd name="connsiteX3" fmla="*/ 7 w 363152"/>
                <a:gd name="connsiteY3" fmla="*/ 187527 h 363152"/>
                <a:gd name="connsiteX4" fmla="*/ 187482 w 363152"/>
                <a:gd name="connsiteY4" fmla="*/ 372731 h 363152"/>
                <a:gd name="connsiteX5" fmla="*/ 372686 w 363152"/>
                <a:gd name="connsiteY5" fmla="*/ 185257 h 363152"/>
                <a:gd name="connsiteX6" fmla="*/ 186123 w 363152"/>
                <a:gd name="connsiteY6" fmla="*/ 49 h 363152"/>
                <a:gd name="connsiteX7" fmla="*/ 187258 w 363152"/>
                <a:gd name="connsiteY7" fmla="*/ 287167 h 363152"/>
                <a:gd name="connsiteX8" fmla="*/ 89969 w 363152"/>
                <a:gd name="connsiteY8" fmla="*/ 186119 h 363152"/>
                <a:gd name="connsiteX9" fmla="*/ 90115 w 363152"/>
                <a:gd name="connsiteY9" fmla="*/ 182306 h 363152"/>
                <a:gd name="connsiteX10" fmla="*/ 182568 w 363152"/>
                <a:gd name="connsiteY10" fmla="*/ 79391 h 363152"/>
                <a:gd name="connsiteX11" fmla="*/ 186350 w 363152"/>
                <a:gd name="connsiteY11" fmla="*/ 79262 h 363152"/>
                <a:gd name="connsiteX12" fmla="*/ 280577 w 363152"/>
                <a:gd name="connsiteY12" fmla="*/ 192940 h 363152"/>
                <a:gd name="connsiteX13" fmla="*/ 186350 w 363152"/>
                <a:gd name="connsiteY13" fmla="*/ 287167 h 36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3152" h="363152">
                  <a:moveTo>
                    <a:pt x="185896" y="49"/>
                  </a:moveTo>
                  <a:cubicBezTo>
                    <a:pt x="127351" y="-1312"/>
                    <a:pt x="71743" y="25647"/>
                    <a:pt x="36549" y="72453"/>
                  </a:cubicBezTo>
                  <a:cubicBezTo>
                    <a:pt x="27184" y="84579"/>
                    <a:pt x="19545" y="97947"/>
                    <a:pt x="13852" y="112173"/>
                  </a:cubicBezTo>
                  <a:cubicBezTo>
                    <a:pt x="4489" y="136182"/>
                    <a:pt x="-210" y="161757"/>
                    <a:pt x="7" y="187527"/>
                  </a:cubicBezTo>
                  <a:cubicBezTo>
                    <a:pt x="634" y="290439"/>
                    <a:pt x="84569" y="373358"/>
                    <a:pt x="187482" y="372731"/>
                  </a:cubicBezTo>
                  <a:cubicBezTo>
                    <a:pt x="290394" y="372104"/>
                    <a:pt x="373313" y="288169"/>
                    <a:pt x="372686" y="185257"/>
                  </a:cubicBezTo>
                  <a:cubicBezTo>
                    <a:pt x="372061" y="82700"/>
                    <a:pt x="288681" y="-74"/>
                    <a:pt x="186123" y="49"/>
                  </a:cubicBezTo>
                  <a:close/>
                  <a:moveTo>
                    <a:pt x="187258" y="287167"/>
                  </a:moveTo>
                  <a:cubicBezTo>
                    <a:pt x="132489" y="286129"/>
                    <a:pt x="88931" y="240888"/>
                    <a:pt x="89969" y="186119"/>
                  </a:cubicBezTo>
                  <a:cubicBezTo>
                    <a:pt x="89993" y="184848"/>
                    <a:pt x="90042" y="183576"/>
                    <a:pt x="90115" y="182306"/>
                  </a:cubicBezTo>
                  <a:cubicBezTo>
                    <a:pt x="87225" y="128357"/>
                    <a:pt x="128618" y="82280"/>
                    <a:pt x="182568" y="79391"/>
                  </a:cubicBezTo>
                  <a:cubicBezTo>
                    <a:pt x="183828" y="79324"/>
                    <a:pt x="185089" y="79280"/>
                    <a:pt x="186350" y="79262"/>
                  </a:cubicBezTo>
                  <a:cubicBezTo>
                    <a:pt x="243761" y="84633"/>
                    <a:pt x="285948" y="135528"/>
                    <a:pt x="280577" y="192940"/>
                  </a:cubicBezTo>
                  <a:cubicBezTo>
                    <a:pt x="275902" y="242915"/>
                    <a:pt x="236326" y="282491"/>
                    <a:pt x="186350" y="287167"/>
                  </a:cubicBezTo>
                  <a:close/>
                </a:path>
              </a:pathLst>
            </a:custGeom>
            <a:solidFill>
              <a:srgbClr val="FFFFFF"/>
            </a:solidFill>
            <a:ln w="22685" cap="flat">
              <a:noFill/>
              <a:prstDash val="solid"/>
              <a:miter/>
            </a:ln>
          </p:spPr>
          <p:txBody>
            <a:bodyPr rtlCol="0" anchor="ctr"/>
            <a:lstStyle/>
            <a:p>
              <a:endParaRPr lang="nl-NL" dirty="0"/>
            </a:p>
          </p:txBody>
        </p:sp>
        <p:sp>
          <p:nvSpPr>
            <p:cNvPr id="26" name="Vrije vorm: vorm 25">
              <a:extLst>
                <a:ext uri="{FF2B5EF4-FFF2-40B4-BE49-F238E27FC236}">
                  <a16:creationId xmlns:a16="http://schemas.microsoft.com/office/drawing/2014/main" id="{16690280-A659-48CA-B224-E2D5D5502EA6}"/>
                </a:ext>
              </a:extLst>
            </p:cNvPr>
            <p:cNvSpPr/>
            <p:nvPr/>
          </p:nvSpPr>
          <p:spPr>
            <a:xfrm>
              <a:off x="6337927" y="2512509"/>
              <a:ext cx="295062" cy="340456"/>
            </a:xfrm>
            <a:custGeom>
              <a:avLst/>
              <a:gdLst>
                <a:gd name="connsiteX0" fmla="*/ 297558 w 295061"/>
                <a:gd name="connsiteY0" fmla="*/ 353166 h 340455"/>
                <a:gd name="connsiteX1" fmla="*/ 297558 w 295061"/>
                <a:gd name="connsiteY1" fmla="*/ 0 h 340455"/>
                <a:gd name="connsiteX2" fmla="*/ 211309 w 295061"/>
                <a:gd name="connsiteY2" fmla="*/ 0 h 340455"/>
                <a:gd name="connsiteX3" fmla="*/ 215168 w 295061"/>
                <a:gd name="connsiteY3" fmla="*/ 221069 h 340455"/>
                <a:gd name="connsiteX4" fmla="*/ 214260 w 295061"/>
                <a:gd name="connsiteY4" fmla="*/ 221977 h 340455"/>
                <a:gd name="connsiteX5" fmla="*/ 77624 w 295061"/>
                <a:gd name="connsiteY5" fmla="*/ 0 h 340455"/>
                <a:gd name="connsiteX6" fmla="*/ 0 w 295061"/>
                <a:gd name="connsiteY6" fmla="*/ 0 h 340455"/>
                <a:gd name="connsiteX7" fmla="*/ 0 w 295061"/>
                <a:gd name="connsiteY7" fmla="*/ 353166 h 340455"/>
                <a:gd name="connsiteX8" fmla="*/ 86249 w 295061"/>
                <a:gd name="connsiteY8" fmla="*/ 353166 h 340455"/>
                <a:gd name="connsiteX9" fmla="*/ 83979 w 295061"/>
                <a:gd name="connsiteY9" fmla="*/ 138906 h 340455"/>
                <a:gd name="connsiteX10" fmla="*/ 84887 w 295061"/>
                <a:gd name="connsiteY10" fmla="*/ 138452 h 340455"/>
                <a:gd name="connsiteX11" fmla="*/ 219480 w 295061"/>
                <a:gd name="connsiteY11" fmla="*/ 353166 h 340455"/>
                <a:gd name="connsiteX12" fmla="*/ 297558 w 295061"/>
                <a:gd name="connsiteY12" fmla="*/ 353166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061" h="340455">
                  <a:moveTo>
                    <a:pt x="297558" y="353166"/>
                  </a:moveTo>
                  <a:lnTo>
                    <a:pt x="297558" y="0"/>
                  </a:lnTo>
                  <a:lnTo>
                    <a:pt x="211309" y="0"/>
                  </a:lnTo>
                  <a:lnTo>
                    <a:pt x="215168" y="221069"/>
                  </a:lnTo>
                  <a:lnTo>
                    <a:pt x="214260" y="221977"/>
                  </a:lnTo>
                  <a:lnTo>
                    <a:pt x="77624" y="0"/>
                  </a:lnTo>
                  <a:lnTo>
                    <a:pt x="0" y="0"/>
                  </a:lnTo>
                  <a:lnTo>
                    <a:pt x="0" y="353166"/>
                  </a:lnTo>
                  <a:lnTo>
                    <a:pt x="86249" y="353166"/>
                  </a:lnTo>
                  <a:lnTo>
                    <a:pt x="83979" y="138906"/>
                  </a:lnTo>
                  <a:lnTo>
                    <a:pt x="84887" y="138452"/>
                  </a:lnTo>
                  <a:lnTo>
                    <a:pt x="219480" y="353166"/>
                  </a:lnTo>
                  <a:lnTo>
                    <a:pt x="297558" y="353166"/>
                  </a:lnTo>
                  <a:close/>
                </a:path>
              </a:pathLst>
            </a:custGeom>
            <a:solidFill>
              <a:srgbClr val="FFFFFF"/>
            </a:solidFill>
            <a:ln w="22685" cap="flat">
              <a:noFill/>
              <a:prstDash val="solid"/>
              <a:miter/>
            </a:ln>
          </p:spPr>
          <p:txBody>
            <a:bodyPr rtlCol="0" anchor="ctr"/>
            <a:lstStyle/>
            <a:p>
              <a:endParaRPr lang="nl-NL" dirty="0"/>
            </a:p>
          </p:txBody>
        </p:sp>
        <p:sp>
          <p:nvSpPr>
            <p:cNvPr id="27" name="Vrije vorm: vorm 26">
              <a:extLst>
                <a:ext uri="{FF2B5EF4-FFF2-40B4-BE49-F238E27FC236}">
                  <a16:creationId xmlns:a16="http://schemas.microsoft.com/office/drawing/2014/main" id="{191F67E8-D37F-4EC6-A0BA-48CD59F56ABC}"/>
                </a:ext>
              </a:extLst>
            </p:cNvPr>
            <p:cNvSpPr/>
            <p:nvPr/>
          </p:nvSpPr>
          <p:spPr>
            <a:xfrm>
              <a:off x="5948673" y="2512509"/>
              <a:ext cx="340456" cy="340456"/>
            </a:xfrm>
            <a:custGeom>
              <a:avLst/>
              <a:gdLst>
                <a:gd name="connsiteX0" fmla="*/ 212671 w 340455"/>
                <a:gd name="connsiteY0" fmla="*/ 0 h 340455"/>
                <a:gd name="connsiteX1" fmla="*/ 141630 w 340455"/>
                <a:gd name="connsiteY1" fmla="*/ 0 h 340455"/>
                <a:gd name="connsiteX2" fmla="*/ 0 w 340455"/>
                <a:gd name="connsiteY2" fmla="*/ 353166 h 340455"/>
                <a:gd name="connsiteX3" fmla="*/ 96689 w 340455"/>
                <a:gd name="connsiteY3" fmla="*/ 353166 h 340455"/>
                <a:gd name="connsiteX4" fmla="*/ 115301 w 340455"/>
                <a:gd name="connsiteY4" fmla="*/ 302098 h 340455"/>
                <a:gd name="connsiteX5" fmla="*/ 238092 w 340455"/>
                <a:gd name="connsiteY5" fmla="*/ 302098 h 340455"/>
                <a:gd name="connsiteX6" fmla="*/ 255115 w 340455"/>
                <a:gd name="connsiteY6" fmla="*/ 353166 h 340455"/>
                <a:gd name="connsiteX7" fmla="*/ 352939 w 340455"/>
                <a:gd name="connsiteY7" fmla="*/ 353166 h 340455"/>
                <a:gd name="connsiteX8" fmla="*/ 140268 w 340455"/>
                <a:gd name="connsiteY8" fmla="*/ 230602 h 340455"/>
                <a:gd name="connsiteX9" fmla="*/ 176356 w 340455"/>
                <a:gd name="connsiteY9" fmla="*/ 109854 h 340455"/>
                <a:gd name="connsiteX10" fmla="*/ 177945 w 340455"/>
                <a:gd name="connsiteY10" fmla="*/ 109854 h 340455"/>
                <a:gd name="connsiteX11" fmla="*/ 214033 w 340455"/>
                <a:gd name="connsiteY11" fmla="*/ 230602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455" h="340455">
                  <a:moveTo>
                    <a:pt x="212671" y="0"/>
                  </a:moveTo>
                  <a:lnTo>
                    <a:pt x="141630" y="0"/>
                  </a:lnTo>
                  <a:lnTo>
                    <a:pt x="0" y="353166"/>
                  </a:lnTo>
                  <a:lnTo>
                    <a:pt x="96689" y="353166"/>
                  </a:lnTo>
                  <a:lnTo>
                    <a:pt x="115301" y="302098"/>
                  </a:lnTo>
                  <a:lnTo>
                    <a:pt x="238092" y="302098"/>
                  </a:lnTo>
                  <a:lnTo>
                    <a:pt x="255115" y="353166"/>
                  </a:lnTo>
                  <a:lnTo>
                    <a:pt x="352939" y="353166"/>
                  </a:lnTo>
                  <a:close/>
                  <a:moveTo>
                    <a:pt x="140268" y="230602"/>
                  </a:moveTo>
                  <a:lnTo>
                    <a:pt x="176356" y="109854"/>
                  </a:lnTo>
                  <a:lnTo>
                    <a:pt x="177945" y="109854"/>
                  </a:lnTo>
                  <a:lnTo>
                    <a:pt x="214033" y="230602"/>
                  </a:lnTo>
                  <a:close/>
                </a:path>
              </a:pathLst>
            </a:custGeom>
            <a:solidFill>
              <a:srgbClr val="FFFFFF"/>
            </a:solidFill>
            <a:ln w="22685" cap="flat">
              <a:noFill/>
              <a:prstDash val="solid"/>
              <a:miter/>
            </a:ln>
          </p:spPr>
          <p:txBody>
            <a:bodyPr rtlCol="0" anchor="ctr"/>
            <a:lstStyle/>
            <a:p>
              <a:endParaRPr lang="nl-NL" dirty="0"/>
            </a:p>
          </p:txBody>
        </p:sp>
        <p:sp>
          <p:nvSpPr>
            <p:cNvPr id="28" name="Vrije vorm: vorm 27">
              <a:extLst>
                <a:ext uri="{FF2B5EF4-FFF2-40B4-BE49-F238E27FC236}">
                  <a16:creationId xmlns:a16="http://schemas.microsoft.com/office/drawing/2014/main" id="{AB6D916C-F890-4786-B759-55CF4CE2BDEB}"/>
                </a:ext>
              </a:extLst>
            </p:cNvPr>
            <p:cNvSpPr/>
            <p:nvPr/>
          </p:nvSpPr>
          <p:spPr>
            <a:xfrm>
              <a:off x="5656108" y="2512509"/>
              <a:ext cx="317759" cy="340456"/>
            </a:xfrm>
            <a:custGeom>
              <a:avLst/>
              <a:gdLst>
                <a:gd name="connsiteX0" fmla="*/ 329334 w 317758"/>
                <a:gd name="connsiteY0" fmla="*/ 0 h 340455"/>
                <a:gd name="connsiteX1" fmla="*/ 236276 w 317758"/>
                <a:gd name="connsiteY1" fmla="*/ 0 h 340455"/>
                <a:gd name="connsiteX2" fmla="*/ 164781 w 317758"/>
                <a:gd name="connsiteY2" fmla="*/ 247625 h 340455"/>
                <a:gd name="connsiteX3" fmla="*/ 163646 w 317758"/>
                <a:gd name="connsiteY3" fmla="*/ 247625 h 340455"/>
                <a:gd name="connsiteX4" fmla="*/ 92604 w 317758"/>
                <a:gd name="connsiteY4" fmla="*/ 0 h 340455"/>
                <a:gd name="connsiteX5" fmla="*/ 0 w 317758"/>
                <a:gd name="connsiteY5" fmla="*/ 0 h 340455"/>
                <a:gd name="connsiteX6" fmla="*/ 118025 w 317758"/>
                <a:gd name="connsiteY6" fmla="*/ 353166 h 340455"/>
                <a:gd name="connsiteX7" fmla="*/ 210856 w 317758"/>
                <a:gd name="connsiteY7" fmla="*/ 353166 h 340455"/>
                <a:gd name="connsiteX8" fmla="*/ 329334 w 317758"/>
                <a:gd name="connsiteY8" fmla="*/ 0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58" h="340455">
                  <a:moveTo>
                    <a:pt x="329334" y="0"/>
                  </a:moveTo>
                  <a:lnTo>
                    <a:pt x="236276" y="0"/>
                  </a:lnTo>
                  <a:lnTo>
                    <a:pt x="164781" y="247625"/>
                  </a:lnTo>
                  <a:lnTo>
                    <a:pt x="163646" y="247625"/>
                  </a:lnTo>
                  <a:lnTo>
                    <a:pt x="92604" y="0"/>
                  </a:lnTo>
                  <a:lnTo>
                    <a:pt x="0" y="0"/>
                  </a:lnTo>
                  <a:lnTo>
                    <a:pt x="118025" y="353166"/>
                  </a:lnTo>
                  <a:lnTo>
                    <a:pt x="210856" y="353166"/>
                  </a:lnTo>
                  <a:lnTo>
                    <a:pt x="329334" y="0"/>
                  </a:lnTo>
                  <a:close/>
                </a:path>
              </a:pathLst>
            </a:custGeom>
            <a:solidFill>
              <a:srgbClr val="FFFFFF"/>
            </a:solidFill>
            <a:ln w="22685" cap="flat">
              <a:noFill/>
              <a:prstDash val="solid"/>
              <a:miter/>
            </a:ln>
          </p:spPr>
          <p:txBody>
            <a:bodyPr rtlCol="0" anchor="ctr"/>
            <a:lstStyle/>
            <a:p>
              <a:endParaRPr lang="nl-NL" dirty="0"/>
            </a:p>
          </p:txBody>
        </p:sp>
      </p:grpSp>
    </p:spTree>
    <p:extLst>
      <p:ext uri="{BB962C8B-B14F-4D97-AF65-F5344CB8AC3E}">
        <p14:creationId xmlns:p14="http://schemas.microsoft.com/office/powerpoint/2010/main" val="1535427995"/>
      </p:ext>
    </p:extLst>
  </p:cSld>
  <p:clrMapOvr>
    <a:masterClrMapping/>
  </p:clrMapOvr>
  <p:extLst>
    <p:ext uri="{DCECCB84-F9BA-43D5-87BE-67443E8EF086}">
      <p15:sldGuideLst xmlns:p15="http://schemas.microsoft.com/office/powerpoint/2012/main">
        <p15:guide id="1" pos="249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0E8EB-C868-4D39-AA6F-2A0EAFDA75F4}"/>
              </a:ext>
            </a:extLst>
          </p:cNvPr>
          <p:cNvSpPr>
            <a:spLocks noGrp="1"/>
          </p:cNvSpPr>
          <p:nvPr>
            <p:ph type="title" hasCustomPrompt="1"/>
          </p:nvPr>
        </p:nvSpPr>
        <p:spPr>
          <a:xfrm>
            <a:off x="1235074" y="365125"/>
            <a:ext cx="9725028" cy="1084649"/>
          </a:xfrm>
        </p:spPr>
        <p:txBody>
          <a:bodyPr/>
          <a:lstStyle/>
          <a:p>
            <a:r>
              <a:rPr lang="nl-NL" dirty="0"/>
              <a:t>KLIK OM STIJL TE BEWERKEN</a:t>
            </a:r>
          </a:p>
        </p:txBody>
      </p:sp>
      <p:sp>
        <p:nvSpPr>
          <p:cNvPr id="3" name="Tijdelijke aanduiding voor tekst 2">
            <a:extLst>
              <a:ext uri="{FF2B5EF4-FFF2-40B4-BE49-F238E27FC236}">
                <a16:creationId xmlns:a16="http://schemas.microsoft.com/office/drawing/2014/main" id="{58432631-D3A0-4B96-A22E-039A2F4A1068}"/>
              </a:ext>
            </a:extLst>
          </p:cNvPr>
          <p:cNvSpPr>
            <a:spLocks noGrp="1"/>
          </p:cNvSpPr>
          <p:nvPr>
            <p:ph type="body" idx="1" hasCustomPrompt="1"/>
          </p:nvPr>
        </p:nvSpPr>
        <p:spPr>
          <a:xfrm>
            <a:off x="1235076" y="1952625"/>
            <a:ext cx="4429124" cy="321530"/>
          </a:xfrm>
        </p:spPr>
        <p:txBody>
          <a:bodyPr anchor="t" anchorCtr="0"/>
          <a:lstStyle>
            <a:lvl1pPr marL="0" indent="0">
              <a:buNone/>
              <a:defRPr sz="20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4" name="Tijdelijke aanduiding voor inhoud 3">
            <a:extLst>
              <a:ext uri="{FF2B5EF4-FFF2-40B4-BE49-F238E27FC236}">
                <a16:creationId xmlns:a16="http://schemas.microsoft.com/office/drawing/2014/main" id="{3B30FFBC-A466-4557-8897-FC0F1D5CDED2}"/>
              </a:ext>
            </a:extLst>
          </p:cNvPr>
          <p:cNvSpPr>
            <a:spLocks noGrp="1"/>
          </p:cNvSpPr>
          <p:nvPr>
            <p:ph sz="half" idx="2"/>
          </p:nvPr>
        </p:nvSpPr>
        <p:spPr>
          <a:xfrm>
            <a:off x="1235076" y="2505074"/>
            <a:ext cx="4429124" cy="37687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a:extLst>
              <a:ext uri="{FF2B5EF4-FFF2-40B4-BE49-F238E27FC236}">
                <a16:creationId xmlns:a16="http://schemas.microsoft.com/office/drawing/2014/main" id="{C611856B-83D8-49F3-8B87-8F33182BDBE1}"/>
              </a:ext>
            </a:extLst>
          </p:cNvPr>
          <p:cNvSpPr>
            <a:spLocks noGrp="1"/>
          </p:cNvSpPr>
          <p:nvPr>
            <p:ph type="body" sz="quarter" idx="3" hasCustomPrompt="1"/>
          </p:nvPr>
        </p:nvSpPr>
        <p:spPr>
          <a:xfrm>
            <a:off x="6527800" y="1952625"/>
            <a:ext cx="4430354" cy="321530"/>
          </a:xfrm>
        </p:spPr>
        <p:txBody>
          <a:bodyPr anchor="t" anchorCtr="0"/>
          <a:lstStyle>
            <a:lvl1pPr marL="0" indent="0">
              <a:buNone/>
              <a:defRPr sz="20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6" name="Tijdelijke aanduiding voor inhoud 5">
            <a:extLst>
              <a:ext uri="{FF2B5EF4-FFF2-40B4-BE49-F238E27FC236}">
                <a16:creationId xmlns:a16="http://schemas.microsoft.com/office/drawing/2014/main" id="{E27E68DA-EE67-4E8D-AF17-CBE735388EB9}"/>
              </a:ext>
            </a:extLst>
          </p:cNvPr>
          <p:cNvSpPr>
            <a:spLocks noGrp="1"/>
          </p:cNvSpPr>
          <p:nvPr>
            <p:ph sz="quarter" idx="4"/>
          </p:nvPr>
        </p:nvSpPr>
        <p:spPr>
          <a:xfrm>
            <a:off x="6527800" y="2505074"/>
            <a:ext cx="4430354" cy="37687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a:extLst>
              <a:ext uri="{FF2B5EF4-FFF2-40B4-BE49-F238E27FC236}">
                <a16:creationId xmlns:a16="http://schemas.microsoft.com/office/drawing/2014/main" id="{A78EC004-3BC5-4D78-8A0E-A26263A766E7}"/>
              </a:ext>
            </a:extLst>
          </p:cNvPr>
          <p:cNvSpPr>
            <a:spLocks noGrp="1"/>
          </p:cNvSpPr>
          <p:nvPr>
            <p:ph type="dt" sz="half" idx="10"/>
          </p:nvPr>
        </p:nvSpPr>
        <p:spPr/>
        <p:txBody>
          <a:bodyPr/>
          <a:lstStyle/>
          <a:p>
            <a:fld id="{C19F3B34-6B0D-45FF-A390-8EBDD9B392CA}" type="datetimeFigureOut">
              <a:rPr lang="nl-NL" smtClean="0"/>
              <a:t>1-6-2022</a:t>
            </a:fld>
            <a:endParaRPr lang="nl-NL" dirty="0"/>
          </a:p>
        </p:txBody>
      </p:sp>
      <p:sp>
        <p:nvSpPr>
          <p:cNvPr id="8" name="Tijdelijke aanduiding voor voettekst 7">
            <a:extLst>
              <a:ext uri="{FF2B5EF4-FFF2-40B4-BE49-F238E27FC236}">
                <a16:creationId xmlns:a16="http://schemas.microsoft.com/office/drawing/2014/main" id="{B69EBDC0-76C1-4933-8592-B4CD863192B2}"/>
              </a:ext>
            </a:extLst>
          </p:cNvPr>
          <p:cNvSpPr>
            <a:spLocks noGrp="1"/>
          </p:cNvSpPr>
          <p:nvPr>
            <p:ph type="ftr" sz="quarter" idx="11"/>
          </p:nvPr>
        </p:nvSpPr>
        <p:spPr/>
        <p:txBody>
          <a:bodyPr/>
          <a:lstStyle/>
          <a:p>
            <a:endParaRPr lang="nl-NL" dirty="0"/>
          </a:p>
        </p:txBody>
      </p:sp>
      <p:sp>
        <p:nvSpPr>
          <p:cNvPr id="9" name="Tijdelijke aanduiding voor dianummer 8">
            <a:extLst>
              <a:ext uri="{FF2B5EF4-FFF2-40B4-BE49-F238E27FC236}">
                <a16:creationId xmlns:a16="http://schemas.microsoft.com/office/drawing/2014/main" id="{B142F000-2974-4F5D-A01D-B542F2900DD4}"/>
              </a:ext>
            </a:extLst>
          </p:cNvPr>
          <p:cNvSpPr>
            <a:spLocks noGrp="1"/>
          </p:cNvSpPr>
          <p:nvPr>
            <p:ph type="sldNum" sz="quarter" idx="12"/>
          </p:nvPr>
        </p:nvSpPr>
        <p:spPr/>
        <p:txBody>
          <a:bodyPr/>
          <a:lstStyle/>
          <a:p>
            <a:fld id="{F9DE7F4B-6E11-487C-9B28-4934A04645A5}" type="slidenum">
              <a:rPr lang="nl-NL" smtClean="0"/>
              <a:t>‹nr.›</a:t>
            </a:fld>
            <a:endParaRPr lang="nl-NL" dirty="0"/>
          </a:p>
        </p:txBody>
      </p:sp>
    </p:spTree>
    <p:extLst>
      <p:ext uri="{BB962C8B-B14F-4D97-AF65-F5344CB8AC3E}">
        <p14:creationId xmlns:p14="http://schemas.microsoft.com/office/powerpoint/2010/main" val="305325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itel e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00E2F-3B5A-4CE3-8812-3A0378F6D146}"/>
              </a:ext>
            </a:extLst>
          </p:cNvPr>
          <p:cNvSpPr>
            <a:spLocks noGrp="1"/>
          </p:cNvSpPr>
          <p:nvPr>
            <p:ph type="title" hasCustomPrompt="1"/>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28E10AC5-78EA-4D68-A56B-117BFFC11011}"/>
              </a:ext>
            </a:extLst>
          </p:cNvPr>
          <p:cNvSpPr>
            <a:spLocks noGrp="1"/>
          </p:cNvSpPr>
          <p:nvPr>
            <p:ph sz="half" idx="1"/>
          </p:nvPr>
        </p:nvSpPr>
        <p:spPr>
          <a:xfrm>
            <a:off x="1235074" y="1952625"/>
            <a:ext cx="4429126" cy="432117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D81EB223-65EF-4CF5-A97B-88FC6B821794}"/>
              </a:ext>
            </a:extLst>
          </p:cNvPr>
          <p:cNvSpPr>
            <a:spLocks noGrp="1"/>
          </p:cNvSpPr>
          <p:nvPr>
            <p:ph sz="half" idx="2"/>
          </p:nvPr>
        </p:nvSpPr>
        <p:spPr>
          <a:xfrm>
            <a:off x="6527799" y="1952625"/>
            <a:ext cx="4429126" cy="43211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EA1E7BEE-0326-497B-B74F-8A02E1FEBFEB}"/>
              </a:ext>
            </a:extLst>
          </p:cNvPr>
          <p:cNvSpPr>
            <a:spLocks noGrp="1"/>
          </p:cNvSpPr>
          <p:nvPr>
            <p:ph type="dt" sz="half" idx="10"/>
          </p:nvPr>
        </p:nvSpPr>
        <p:spPr/>
        <p:txBody>
          <a:bodyPr/>
          <a:lstStyle/>
          <a:p>
            <a:fld id="{C19F3B34-6B0D-45FF-A390-8EBDD9B392CA}" type="datetimeFigureOut">
              <a:rPr lang="nl-NL" smtClean="0"/>
              <a:t>1-6-2022</a:t>
            </a:fld>
            <a:endParaRPr lang="nl-NL" dirty="0"/>
          </a:p>
        </p:txBody>
      </p:sp>
      <p:sp>
        <p:nvSpPr>
          <p:cNvPr id="6" name="Tijdelijke aanduiding voor voettekst 5">
            <a:extLst>
              <a:ext uri="{FF2B5EF4-FFF2-40B4-BE49-F238E27FC236}">
                <a16:creationId xmlns:a16="http://schemas.microsoft.com/office/drawing/2014/main" id="{0A0DA213-AC14-48D0-8DF0-D5D29036A29E}"/>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886999A4-7900-457D-BF45-B95718D6ED0A}"/>
              </a:ext>
            </a:extLst>
          </p:cNvPr>
          <p:cNvSpPr>
            <a:spLocks noGrp="1"/>
          </p:cNvSpPr>
          <p:nvPr>
            <p:ph type="sldNum" sz="quarter" idx="12"/>
          </p:nvPr>
        </p:nvSpPr>
        <p:spPr/>
        <p:txBody>
          <a:bodyPr/>
          <a:lstStyle/>
          <a:p>
            <a:fld id="{F9DE7F4B-6E11-487C-9B28-4934A04645A5}" type="slidenum">
              <a:rPr lang="nl-NL" smtClean="0"/>
              <a:t>‹nr.›</a:t>
            </a:fld>
            <a:endParaRPr lang="nl-NL" dirty="0"/>
          </a:p>
        </p:txBody>
      </p:sp>
    </p:spTree>
    <p:extLst>
      <p:ext uri="{BB962C8B-B14F-4D97-AF65-F5344CB8AC3E}">
        <p14:creationId xmlns:p14="http://schemas.microsoft.com/office/powerpoint/2010/main" val="492402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e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00E2F-3B5A-4CE3-8812-3A0378F6D146}"/>
              </a:ext>
            </a:extLst>
          </p:cNvPr>
          <p:cNvSpPr>
            <a:spLocks noGrp="1"/>
          </p:cNvSpPr>
          <p:nvPr>
            <p:ph type="title" hasCustomPrompt="1"/>
          </p:nvPr>
        </p:nvSpPr>
        <p:spPr>
          <a:xfrm>
            <a:off x="1235075" y="469361"/>
            <a:ext cx="4429125" cy="982621"/>
          </a:xfrm>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28E10AC5-78EA-4D68-A56B-117BFFC11011}"/>
              </a:ext>
            </a:extLst>
          </p:cNvPr>
          <p:cNvSpPr>
            <a:spLocks noGrp="1"/>
          </p:cNvSpPr>
          <p:nvPr>
            <p:ph sz="half" idx="1"/>
          </p:nvPr>
        </p:nvSpPr>
        <p:spPr>
          <a:xfrm>
            <a:off x="1235074" y="1952625"/>
            <a:ext cx="4429126" cy="432117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EA1E7BEE-0326-497B-B74F-8A02E1FEBFEB}"/>
              </a:ext>
            </a:extLst>
          </p:cNvPr>
          <p:cNvSpPr>
            <a:spLocks noGrp="1"/>
          </p:cNvSpPr>
          <p:nvPr>
            <p:ph type="dt" sz="half" idx="10"/>
          </p:nvPr>
        </p:nvSpPr>
        <p:spPr/>
        <p:txBody>
          <a:bodyPr/>
          <a:lstStyle/>
          <a:p>
            <a:fld id="{C19F3B34-6B0D-45FF-A390-8EBDD9B392CA}" type="datetimeFigureOut">
              <a:rPr lang="nl-NL" smtClean="0"/>
              <a:t>1-6-2022</a:t>
            </a:fld>
            <a:endParaRPr lang="nl-NL" dirty="0"/>
          </a:p>
        </p:txBody>
      </p:sp>
      <p:sp>
        <p:nvSpPr>
          <p:cNvPr id="6" name="Tijdelijke aanduiding voor voettekst 5">
            <a:extLst>
              <a:ext uri="{FF2B5EF4-FFF2-40B4-BE49-F238E27FC236}">
                <a16:creationId xmlns:a16="http://schemas.microsoft.com/office/drawing/2014/main" id="{0A0DA213-AC14-48D0-8DF0-D5D29036A29E}"/>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886999A4-7900-457D-BF45-B95718D6ED0A}"/>
              </a:ext>
            </a:extLst>
          </p:cNvPr>
          <p:cNvSpPr>
            <a:spLocks noGrp="1"/>
          </p:cNvSpPr>
          <p:nvPr>
            <p:ph type="sldNum" sz="quarter" idx="12"/>
          </p:nvPr>
        </p:nvSpPr>
        <p:spPr/>
        <p:txBody>
          <a:bodyPr/>
          <a:lstStyle/>
          <a:p>
            <a:fld id="{F9DE7F4B-6E11-487C-9B28-4934A04645A5}" type="slidenum">
              <a:rPr lang="nl-NL" smtClean="0"/>
              <a:t>‹nr.›</a:t>
            </a:fld>
            <a:endParaRPr lang="nl-NL" dirty="0"/>
          </a:p>
        </p:txBody>
      </p:sp>
      <p:sp>
        <p:nvSpPr>
          <p:cNvPr id="9" name="Tijdelijke aanduiding voor afbeelding 8">
            <a:extLst>
              <a:ext uri="{FF2B5EF4-FFF2-40B4-BE49-F238E27FC236}">
                <a16:creationId xmlns:a16="http://schemas.microsoft.com/office/drawing/2014/main" id="{56F3AE69-824B-4B98-BB08-3E8080A03FD4}"/>
              </a:ext>
            </a:extLst>
          </p:cNvPr>
          <p:cNvSpPr>
            <a:spLocks noGrp="1"/>
          </p:cNvSpPr>
          <p:nvPr>
            <p:ph type="pic" sz="quarter" idx="13"/>
          </p:nvPr>
        </p:nvSpPr>
        <p:spPr>
          <a:xfrm>
            <a:off x="6096000" y="0"/>
            <a:ext cx="6096000" cy="6858000"/>
          </a:xfrm>
          <a:solidFill>
            <a:srgbClr val="F6FCFC"/>
          </a:solidFill>
        </p:spPr>
        <p:txBody>
          <a:bodyPr/>
          <a:lstStyle/>
          <a:p>
            <a:r>
              <a:rPr lang="nl-NL" dirty="0"/>
              <a:t>Klik op het pictogram als u een afbeelding wilt toevoegen</a:t>
            </a:r>
          </a:p>
        </p:txBody>
      </p:sp>
    </p:spTree>
    <p:extLst>
      <p:ext uri="{BB962C8B-B14F-4D97-AF65-F5344CB8AC3E}">
        <p14:creationId xmlns:p14="http://schemas.microsoft.com/office/powerpoint/2010/main" val="712966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el e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00E2F-3B5A-4CE3-8812-3A0378F6D146}"/>
              </a:ext>
            </a:extLst>
          </p:cNvPr>
          <p:cNvSpPr>
            <a:spLocks noGrp="1"/>
          </p:cNvSpPr>
          <p:nvPr>
            <p:ph type="title" hasCustomPrompt="1"/>
          </p:nvPr>
        </p:nvSpPr>
        <p:spPr>
          <a:xfrm>
            <a:off x="6527801" y="469361"/>
            <a:ext cx="4429125" cy="982621"/>
          </a:xfrm>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28E10AC5-78EA-4D68-A56B-117BFFC11011}"/>
              </a:ext>
            </a:extLst>
          </p:cNvPr>
          <p:cNvSpPr>
            <a:spLocks noGrp="1"/>
          </p:cNvSpPr>
          <p:nvPr>
            <p:ph sz="half" idx="1"/>
          </p:nvPr>
        </p:nvSpPr>
        <p:spPr>
          <a:xfrm>
            <a:off x="6527800" y="1952625"/>
            <a:ext cx="4429126" cy="432117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EA1E7BEE-0326-497B-B74F-8A02E1FEBFEB}"/>
              </a:ext>
            </a:extLst>
          </p:cNvPr>
          <p:cNvSpPr>
            <a:spLocks noGrp="1"/>
          </p:cNvSpPr>
          <p:nvPr>
            <p:ph type="dt" sz="half" idx="10"/>
          </p:nvPr>
        </p:nvSpPr>
        <p:spPr/>
        <p:txBody>
          <a:bodyPr/>
          <a:lstStyle/>
          <a:p>
            <a:fld id="{C19F3B34-6B0D-45FF-A390-8EBDD9B392CA}" type="datetimeFigureOut">
              <a:rPr lang="nl-NL" smtClean="0"/>
              <a:t>1-6-2022</a:t>
            </a:fld>
            <a:endParaRPr lang="nl-NL" dirty="0"/>
          </a:p>
        </p:txBody>
      </p:sp>
      <p:sp>
        <p:nvSpPr>
          <p:cNvPr id="6" name="Tijdelijke aanduiding voor voettekst 5">
            <a:extLst>
              <a:ext uri="{FF2B5EF4-FFF2-40B4-BE49-F238E27FC236}">
                <a16:creationId xmlns:a16="http://schemas.microsoft.com/office/drawing/2014/main" id="{0A0DA213-AC14-48D0-8DF0-D5D29036A29E}"/>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886999A4-7900-457D-BF45-B95718D6ED0A}"/>
              </a:ext>
            </a:extLst>
          </p:cNvPr>
          <p:cNvSpPr>
            <a:spLocks noGrp="1"/>
          </p:cNvSpPr>
          <p:nvPr>
            <p:ph type="sldNum" sz="quarter" idx="12"/>
          </p:nvPr>
        </p:nvSpPr>
        <p:spPr/>
        <p:txBody>
          <a:bodyPr/>
          <a:lstStyle/>
          <a:p>
            <a:fld id="{F9DE7F4B-6E11-487C-9B28-4934A04645A5}" type="slidenum">
              <a:rPr lang="nl-NL" smtClean="0"/>
              <a:t>‹nr.›</a:t>
            </a:fld>
            <a:endParaRPr lang="nl-NL" dirty="0"/>
          </a:p>
        </p:txBody>
      </p:sp>
      <p:sp>
        <p:nvSpPr>
          <p:cNvPr id="9" name="Tijdelijke aanduiding voor afbeelding 8">
            <a:extLst>
              <a:ext uri="{FF2B5EF4-FFF2-40B4-BE49-F238E27FC236}">
                <a16:creationId xmlns:a16="http://schemas.microsoft.com/office/drawing/2014/main" id="{56F3AE69-824B-4B98-BB08-3E8080A03FD4}"/>
              </a:ext>
            </a:extLst>
          </p:cNvPr>
          <p:cNvSpPr>
            <a:spLocks noGrp="1"/>
          </p:cNvSpPr>
          <p:nvPr>
            <p:ph type="pic" sz="quarter" idx="13"/>
          </p:nvPr>
        </p:nvSpPr>
        <p:spPr>
          <a:xfrm>
            <a:off x="0" y="0"/>
            <a:ext cx="6096000" cy="6858000"/>
          </a:xfrm>
          <a:solidFill>
            <a:srgbClr val="F6FCFC"/>
          </a:solidFill>
        </p:spPr>
        <p:txBody>
          <a:bodyPr/>
          <a:lstStyle/>
          <a:p>
            <a:r>
              <a:rPr lang="nl-NL" dirty="0"/>
              <a:t>Klik op het pictogram als u een afbeelding wilt toevoegen</a:t>
            </a:r>
          </a:p>
        </p:txBody>
      </p:sp>
    </p:spTree>
    <p:extLst>
      <p:ext uri="{BB962C8B-B14F-4D97-AF65-F5344CB8AC3E}">
        <p14:creationId xmlns:p14="http://schemas.microsoft.com/office/powerpoint/2010/main" val="1389104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el, Afbeelding bree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8902D6-B5E0-4EC9-B1FB-7988D70EE844}"/>
              </a:ext>
            </a:extLst>
          </p:cNvPr>
          <p:cNvSpPr>
            <a:spLocks noGrp="1"/>
          </p:cNvSpPr>
          <p:nvPr>
            <p:ph type="title"/>
          </p:nvPr>
        </p:nvSpPr>
        <p:spPr>
          <a:xfrm>
            <a:off x="1235075" y="457200"/>
            <a:ext cx="9721850" cy="992574"/>
          </a:xfrm>
        </p:spPr>
        <p:txBody>
          <a:bodyPr anchor="b"/>
          <a:lstStyle>
            <a:lvl1pPr>
              <a:defRPr sz="3200"/>
            </a:lvl1pPr>
          </a:lstStyle>
          <a:p>
            <a:r>
              <a:rPr lang="nl-NL"/>
              <a:t>Klik om stijl te bewerken</a:t>
            </a:r>
            <a:endParaRPr lang="nl-NL" dirty="0"/>
          </a:p>
        </p:txBody>
      </p:sp>
      <p:sp>
        <p:nvSpPr>
          <p:cNvPr id="3" name="Tijdelijke aanduiding voor afbeelding 2">
            <a:extLst>
              <a:ext uri="{FF2B5EF4-FFF2-40B4-BE49-F238E27FC236}">
                <a16:creationId xmlns:a16="http://schemas.microsoft.com/office/drawing/2014/main" id="{3ADD3ECF-0C87-41D3-A693-2E70F151D5C6}"/>
              </a:ext>
            </a:extLst>
          </p:cNvPr>
          <p:cNvSpPr>
            <a:spLocks noGrp="1"/>
          </p:cNvSpPr>
          <p:nvPr>
            <p:ph type="pic" idx="1"/>
          </p:nvPr>
        </p:nvSpPr>
        <p:spPr>
          <a:xfrm>
            <a:off x="1235076" y="1952625"/>
            <a:ext cx="9721849" cy="4321174"/>
          </a:xfrm>
          <a:solidFill>
            <a:srgbClr val="E5F5F5"/>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p>
        </p:txBody>
      </p:sp>
      <p:sp>
        <p:nvSpPr>
          <p:cNvPr id="5" name="Tijdelijke aanduiding voor datum 4">
            <a:extLst>
              <a:ext uri="{FF2B5EF4-FFF2-40B4-BE49-F238E27FC236}">
                <a16:creationId xmlns:a16="http://schemas.microsoft.com/office/drawing/2014/main" id="{9021DD06-DC36-4852-80C2-984AA763E1F2}"/>
              </a:ext>
            </a:extLst>
          </p:cNvPr>
          <p:cNvSpPr>
            <a:spLocks noGrp="1"/>
          </p:cNvSpPr>
          <p:nvPr>
            <p:ph type="dt" sz="half" idx="10"/>
          </p:nvPr>
        </p:nvSpPr>
        <p:spPr/>
        <p:txBody>
          <a:bodyPr/>
          <a:lstStyle/>
          <a:p>
            <a:fld id="{C19F3B34-6B0D-45FF-A390-8EBDD9B392CA}" type="datetimeFigureOut">
              <a:rPr lang="nl-NL" smtClean="0"/>
              <a:t>1-6-2022</a:t>
            </a:fld>
            <a:endParaRPr lang="nl-NL" dirty="0"/>
          </a:p>
        </p:txBody>
      </p:sp>
      <p:sp>
        <p:nvSpPr>
          <p:cNvPr id="6" name="Tijdelijke aanduiding voor voettekst 5">
            <a:extLst>
              <a:ext uri="{FF2B5EF4-FFF2-40B4-BE49-F238E27FC236}">
                <a16:creationId xmlns:a16="http://schemas.microsoft.com/office/drawing/2014/main" id="{F24F1130-B913-4EFD-8248-972A127D1A1F}"/>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5C02FCAB-D192-475D-8E9A-D9D6C31CDD7C}"/>
              </a:ext>
            </a:extLst>
          </p:cNvPr>
          <p:cNvSpPr>
            <a:spLocks noGrp="1"/>
          </p:cNvSpPr>
          <p:nvPr>
            <p:ph type="sldNum" sz="quarter" idx="12"/>
          </p:nvPr>
        </p:nvSpPr>
        <p:spPr/>
        <p:txBody>
          <a:bodyPr/>
          <a:lstStyle/>
          <a:p>
            <a:fld id="{F9DE7F4B-6E11-487C-9B28-4934A04645A5}" type="slidenum">
              <a:rPr lang="nl-NL" smtClean="0"/>
              <a:t>‹nr.›</a:t>
            </a:fld>
            <a:endParaRPr lang="nl-NL" dirty="0"/>
          </a:p>
        </p:txBody>
      </p:sp>
    </p:spTree>
    <p:extLst>
      <p:ext uri="{BB962C8B-B14F-4D97-AF65-F5344CB8AC3E}">
        <p14:creationId xmlns:p14="http://schemas.microsoft.com/office/powerpoint/2010/main" val="249869315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22407-8122-47BA-927C-D3B05D9E10E2}"/>
              </a:ext>
            </a:extLst>
          </p:cNvPr>
          <p:cNvSpPr>
            <a:spLocks noGrp="1"/>
          </p:cNvSpPr>
          <p:nvPr>
            <p:ph type="title" hasCustomPrompt="1"/>
          </p:nvPr>
        </p:nvSpPr>
        <p:spPr/>
        <p:txBody>
          <a:bodyPr/>
          <a:lstStyle/>
          <a:p>
            <a:r>
              <a:rPr lang="nl-NL" dirty="0"/>
              <a:t>KLIK OM STIJL TE BEWERKEN</a:t>
            </a:r>
          </a:p>
        </p:txBody>
      </p:sp>
      <p:sp>
        <p:nvSpPr>
          <p:cNvPr id="3" name="Tijdelijke aanduiding voor datum 2">
            <a:extLst>
              <a:ext uri="{FF2B5EF4-FFF2-40B4-BE49-F238E27FC236}">
                <a16:creationId xmlns:a16="http://schemas.microsoft.com/office/drawing/2014/main" id="{3A981402-0350-46D7-8838-3FF2C0810827}"/>
              </a:ext>
            </a:extLst>
          </p:cNvPr>
          <p:cNvSpPr>
            <a:spLocks noGrp="1"/>
          </p:cNvSpPr>
          <p:nvPr>
            <p:ph type="dt" sz="half" idx="10"/>
          </p:nvPr>
        </p:nvSpPr>
        <p:spPr/>
        <p:txBody>
          <a:bodyPr/>
          <a:lstStyle/>
          <a:p>
            <a:fld id="{C19F3B34-6B0D-45FF-A390-8EBDD9B392CA}" type="datetimeFigureOut">
              <a:rPr lang="nl-NL" smtClean="0"/>
              <a:t>1-6-2022</a:t>
            </a:fld>
            <a:endParaRPr lang="nl-NL" dirty="0"/>
          </a:p>
        </p:txBody>
      </p:sp>
      <p:sp>
        <p:nvSpPr>
          <p:cNvPr id="4" name="Tijdelijke aanduiding voor voettekst 3">
            <a:extLst>
              <a:ext uri="{FF2B5EF4-FFF2-40B4-BE49-F238E27FC236}">
                <a16:creationId xmlns:a16="http://schemas.microsoft.com/office/drawing/2014/main" id="{06165557-5893-4C97-B0E2-CE0ABC5D2259}"/>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B215D9DD-D600-46EA-BE84-98EA2EDF0724}"/>
              </a:ext>
            </a:extLst>
          </p:cNvPr>
          <p:cNvSpPr>
            <a:spLocks noGrp="1"/>
          </p:cNvSpPr>
          <p:nvPr>
            <p:ph type="sldNum" sz="quarter" idx="12"/>
          </p:nvPr>
        </p:nvSpPr>
        <p:spPr/>
        <p:txBody>
          <a:bodyPr/>
          <a:lstStyle/>
          <a:p>
            <a:fld id="{F9DE7F4B-6E11-487C-9B28-4934A04645A5}" type="slidenum">
              <a:rPr lang="nl-NL" smtClean="0"/>
              <a:t>‹nr.›</a:t>
            </a:fld>
            <a:endParaRPr lang="nl-NL" dirty="0"/>
          </a:p>
        </p:txBody>
      </p:sp>
    </p:spTree>
    <p:extLst>
      <p:ext uri="{BB962C8B-B14F-4D97-AF65-F5344CB8AC3E}">
        <p14:creationId xmlns:p14="http://schemas.microsoft.com/office/powerpoint/2010/main" val="2895353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ge slide">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2210517-C118-451E-8BA1-FEA40E23C58E}"/>
              </a:ext>
            </a:extLst>
          </p:cNvPr>
          <p:cNvSpPr>
            <a:spLocks noGrp="1"/>
          </p:cNvSpPr>
          <p:nvPr>
            <p:ph type="dt" sz="half" idx="10"/>
          </p:nvPr>
        </p:nvSpPr>
        <p:spPr/>
        <p:txBody>
          <a:bodyPr/>
          <a:lstStyle/>
          <a:p>
            <a:fld id="{C19F3B34-6B0D-45FF-A390-8EBDD9B392CA}" type="datetimeFigureOut">
              <a:rPr lang="nl-NL" smtClean="0"/>
              <a:t>1-6-2022</a:t>
            </a:fld>
            <a:endParaRPr lang="nl-NL" dirty="0"/>
          </a:p>
        </p:txBody>
      </p:sp>
      <p:sp>
        <p:nvSpPr>
          <p:cNvPr id="3" name="Tijdelijke aanduiding voor voettekst 2">
            <a:extLst>
              <a:ext uri="{FF2B5EF4-FFF2-40B4-BE49-F238E27FC236}">
                <a16:creationId xmlns:a16="http://schemas.microsoft.com/office/drawing/2014/main" id="{126F3487-FACF-4E32-A6EC-7F96763AC3DA}"/>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9B8F8745-1605-4C66-9227-D751BB496758}"/>
              </a:ext>
            </a:extLst>
          </p:cNvPr>
          <p:cNvSpPr>
            <a:spLocks noGrp="1"/>
          </p:cNvSpPr>
          <p:nvPr>
            <p:ph type="sldNum" sz="quarter" idx="12"/>
          </p:nvPr>
        </p:nvSpPr>
        <p:spPr/>
        <p:txBody>
          <a:bodyPr/>
          <a:lstStyle/>
          <a:p>
            <a:fld id="{F9DE7F4B-6E11-487C-9B28-4934A04645A5}" type="slidenum">
              <a:rPr lang="nl-NL" smtClean="0"/>
              <a:t>‹nr.›</a:t>
            </a:fld>
            <a:endParaRPr lang="nl-NL" dirty="0"/>
          </a:p>
        </p:txBody>
      </p:sp>
    </p:spTree>
    <p:extLst>
      <p:ext uri="{BB962C8B-B14F-4D97-AF65-F5344CB8AC3E}">
        <p14:creationId xmlns:p14="http://schemas.microsoft.com/office/powerpoint/2010/main" val="2762367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Afbeelding met bijschrift">
    <p:bg>
      <p:bgPr>
        <a:solidFill>
          <a:srgbClr val="E5F5F5"/>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ADD3ECF-0C87-41D3-A693-2E70F151D5C6}"/>
              </a:ext>
            </a:extLst>
          </p:cNvPr>
          <p:cNvSpPr>
            <a:spLocks noGrp="1"/>
          </p:cNvSpPr>
          <p:nvPr>
            <p:ph type="pic" idx="1"/>
          </p:nvPr>
        </p:nvSpPr>
        <p:spPr>
          <a:xfrm>
            <a:off x="0" y="0"/>
            <a:ext cx="12192000" cy="6858000"/>
          </a:xfrm>
          <a:solidFill>
            <a:srgbClr val="E5F5F5"/>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p>
        </p:txBody>
      </p:sp>
    </p:spTree>
    <p:extLst>
      <p:ext uri="{BB962C8B-B14F-4D97-AF65-F5344CB8AC3E}">
        <p14:creationId xmlns:p14="http://schemas.microsoft.com/office/powerpoint/2010/main" val="20151658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Quote">
    <p:bg>
      <p:bgPr>
        <a:solidFill>
          <a:schemeClr val="tx2"/>
        </a:solidFill>
        <a:effectLst/>
      </p:bgPr>
    </p:bg>
    <p:spTree>
      <p:nvGrpSpPr>
        <p:cNvPr id="1" name=""/>
        <p:cNvGrpSpPr/>
        <p:nvPr/>
      </p:nvGrpSpPr>
      <p:grpSpPr>
        <a:xfrm>
          <a:off x="0" y="0"/>
          <a:ext cx="0" cy="0"/>
          <a:chOff x="0" y="0"/>
          <a:chExt cx="0" cy="0"/>
        </a:xfrm>
      </p:grpSpPr>
      <p:sp>
        <p:nvSpPr>
          <p:cNvPr id="35" name="Vrije vorm: vorm 34">
            <a:extLst>
              <a:ext uri="{FF2B5EF4-FFF2-40B4-BE49-F238E27FC236}">
                <a16:creationId xmlns:a16="http://schemas.microsoft.com/office/drawing/2014/main" id="{18B381B0-A39D-4619-BC51-6D500D8DF741}"/>
              </a:ext>
            </a:extLst>
          </p:cNvPr>
          <p:cNvSpPr/>
          <p:nvPr userDrawn="1"/>
        </p:nvSpPr>
        <p:spPr>
          <a:xfrm>
            <a:off x="0" y="4658288"/>
            <a:ext cx="2027977" cy="2194989"/>
          </a:xfrm>
          <a:custGeom>
            <a:avLst/>
            <a:gdLst>
              <a:gd name="connsiteX0" fmla="*/ 0 w 321538"/>
              <a:gd name="connsiteY0" fmla="*/ 0 h 348017"/>
              <a:gd name="connsiteX1" fmla="*/ 0 w 321538"/>
              <a:gd name="connsiteY1" fmla="*/ 348566 h 348017"/>
              <a:gd name="connsiteX2" fmla="*/ 322900 w 321538"/>
              <a:gd name="connsiteY2" fmla="*/ 348566 h 348017"/>
              <a:gd name="connsiteX3" fmla="*/ 0 w 321538"/>
              <a:gd name="connsiteY3" fmla="*/ 0 h 348017"/>
            </a:gdLst>
            <a:ahLst/>
            <a:cxnLst>
              <a:cxn ang="0">
                <a:pos x="connsiteX0" y="connsiteY0"/>
              </a:cxn>
              <a:cxn ang="0">
                <a:pos x="connsiteX1" y="connsiteY1"/>
              </a:cxn>
              <a:cxn ang="0">
                <a:pos x="connsiteX2" y="connsiteY2"/>
              </a:cxn>
              <a:cxn ang="0">
                <a:pos x="connsiteX3" y="connsiteY3"/>
              </a:cxn>
            </a:cxnLst>
            <a:rect l="l" t="t" r="r" b="b"/>
            <a:pathLst>
              <a:path w="321538" h="348017">
                <a:moveTo>
                  <a:pt x="0" y="0"/>
                </a:moveTo>
                <a:lnTo>
                  <a:pt x="0" y="348566"/>
                </a:lnTo>
                <a:lnTo>
                  <a:pt x="322900" y="348566"/>
                </a:lnTo>
                <a:lnTo>
                  <a:pt x="0" y="0"/>
                </a:lnTo>
                <a:close/>
              </a:path>
            </a:pathLst>
          </a:custGeom>
          <a:solidFill>
            <a:srgbClr val="1D1D1B"/>
          </a:solidFill>
          <a:ln w="1885" cap="flat">
            <a:noFill/>
            <a:prstDash val="solid"/>
            <a:miter/>
          </a:ln>
        </p:spPr>
        <p:txBody>
          <a:bodyPr rtlCol="0" anchor="ctr"/>
          <a:lstStyle/>
          <a:p>
            <a:endParaRPr lang="nl-NL" dirty="0"/>
          </a:p>
        </p:txBody>
      </p:sp>
      <p:sp>
        <p:nvSpPr>
          <p:cNvPr id="2" name="Titel 1">
            <a:extLst>
              <a:ext uri="{FF2B5EF4-FFF2-40B4-BE49-F238E27FC236}">
                <a16:creationId xmlns:a16="http://schemas.microsoft.com/office/drawing/2014/main" id="{63444841-AB8E-4E8B-A1AA-050101181A8A}"/>
              </a:ext>
            </a:extLst>
          </p:cNvPr>
          <p:cNvSpPr>
            <a:spLocks noGrp="1"/>
          </p:cNvSpPr>
          <p:nvPr>
            <p:ph type="title" hasCustomPrompt="1"/>
          </p:nvPr>
        </p:nvSpPr>
        <p:spPr>
          <a:xfrm>
            <a:off x="1235074" y="1709738"/>
            <a:ext cx="9721851" cy="2852737"/>
          </a:xfrm>
        </p:spPr>
        <p:txBody>
          <a:bodyPr anchor="t" anchorCtr="0"/>
          <a:lstStyle>
            <a:lvl1pPr algn="ctr">
              <a:defRPr sz="8000">
                <a:solidFill>
                  <a:schemeClr val="bg1"/>
                </a:solidFill>
              </a:defRPr>
            </a:lvl1pPr>
          </a:lstStyle>
          <a:p>
            <a:r>
              <a:rPr lang="nl-NL" dirty="0"/>
              <a:t>QUOTE</a:t>
            </a:r>
          </a:p>
        </p:txBody>
      </p:sp>
      <p:sp>
        <p:nvSpPr>
          <p:cNvPr id="36" name="Vrije vorm: vorm 35">
            <a:extLst>
              <a:ext uri="{FF2B5EF4-FFF2-40B4-BE49-F238E27FC236}">
                <a16:creationId xmlns:a16="http://schemas.microsoft.com/office/drawing/2014/main" id="{A33EFEB0-15E8-4992-B6F6-0C693DBE7A77}"/>
              </a:ext>
            </a:extLst>
          </p:cNvPr>
          <p:cNvSpPr/>
          <p:nvPr userDrawn="1"/>
        </p:nvSpPr>
        <p:spPr>
          <a:xfrm>
            <a:off x="10227985" y="0"/>
            <a:ext cx="1964015" cy="2121707"/>
          </a:xfrm>
          <a:custGeom>
            <a:avLst/>
            <a:gdLst>
              <a:gd name="connsiteX0" fmla="*/ 260257 w 259121"/>
              <a:gd name="connsiteY0" fmla="*/ 280911 h 279927"/>
              <a:gd name="connsiteX1" fmla="*/ 260257 w 259121"/>
              <a:gd name="connsiteY1" fmla="*/ 0 h 279927"/>
              <a:gd name="connsiteX2" fmla="*/ 0 w 259121"/>
              <a:gd name="connsiteY2" fmla="*/ 0 h 279927"/>
              <a:gd name="connsiteX3" fmla="*/ 260257 w 259121"/>
              <a:gd name="connsiteY3" fmla="*/ 280911 h 279927"/>
            </a:gdLst>
            <a:ahLst/>
            <a:cxnLst>
              <a:cxn ang="0">
                <a:pos x="connsiteX0" y="connsiteY0"/>
              </a:cxn>
              <a:cxn ang="0">
                <a:pos x="connsiteX1" y="connsiteY1"/>
              </a:cxn>
              <a:cxn ang="0">
                <a:pos x="connsiteX2" y="connsiteY2"/>
              </a:cxn>
              <a:cxn ang="0">
                <a:pos x="connsiteX3" y="connsiteY3"/>
              </a:cxn>
            </a:cxnLst>
            <a:rect l="l" t="t" r="r" b="b"/>
            <a:pathLst>
              <a:path w="259121" h="279927">
                <a:moveTo>
                  <a:pt x="260257" y="280911"/>
                </a:moveTo>
                <a:lnTo>
                  <a:pt x="260257" y="0"/>
                </a:lnTo>
                <a:lnTo>
                  <a:pt x="0" y="0"/>
                </a:lnTo>
                <a:lnTo>
                  <a:pt x="260257" y="280911"/>
                </a:lnTo>
                <a:close/>
              </a:path>
            </a:pathLst>
          </a:custGeom>
          <a:solidFill>
            <a:schemeClr val="bg1"/>
          </a:solidFill>
          <a:ln w="1885" cap="flat">
            <a:noFill/>
            <a:prstDash val="solid"/>
            <a:miter/>
          </a:ln>
        </p:spPr>
        <p:txBody>
          <a:bodyPr rtlCol="0" anchor="ctr"/>
          <a:lstStyle/>
          <a:p>
            <a:endParaRPr lang="nl-NL" dirty="0"/>
          </a:p>
        </p:txBody>
      </p:sp>
    </p:spTree>
    <p:extLst>
      <p:ext uri="{BB962C8B-B14F-4D97-AF65-F5344CB8AC3E}">
        <p14:creationId xmlns:p14="http://schemas.microsoft.com/office/powerpoint/2010/main" val="2334129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2_Eindslide Contact">
    <p:bg>
      <p:bgPr>
        <a:solidFill>
          <a:schemeClr val="tx2"/>
        </a:solidFill>
        <a:effectLst/>
      </p:bgPr>
    </p:bg>
    <p:spTree>
      <p:nvGrpSpPr>
        <p:cNvPr id="1" name=""/>
        <p:cNvGrpSpPr/>
        <p:nvPr/>
      </p:nvGrpSpPr>
      <p:grpSpPr>
        <a:xfrm>
          <a:off x="0" y="0"/>
          <a:ext cx="0" cy="0"/>
          <a:chOff x="0" y="0"/>
          <a:chExt cx="0" cy="0"/>
        </a:xfrm>
      </p:grpSpPr>
      <p:sp>
        <p:nvSpPr>
          <p:cNvPr id="51" name="Gelijkbenige driehoek 50">
            <a:extLst>
              <a:ext uri="{FF2B5EF4-FFF2-40B4-BE49-F238E27FC236}">
                <a16:creationId xmlns:a16="http://schemas.microsoft.com/office/drawing/2014/main" id="{37909AA9-816D-4CCB-987A-CC1060FDF723}"/>
              </a:ext>
            </a:extLst>
          </p:cNvPr>
          <p:cNvSpPr/>
          <p:nvPr userDrawn="1"/>
        </p:nvSpPr>
        <p:spPr>
          <a:xfrm>
            <a:off x="0" y="0"/>
            <a:ext cx="6371945" cy="6861875"/>
          </a:xfrm>
          <a:prstGeom prst="triangl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CDA79FA1-4A15-4D7E-81F8-BCEF493CFD1A}"/>
              </a:ext>
            </a:extLst>
          </p:cNvPr>
          <p:cNvSpPr>
            <a:spLocks noGrp="1"/>
          </p:cNvSpPr>
          <p:nvPr>
            <p:ph type="ctrTitle" hasCustomPrompt="1"/>
          </p:nvPr>
        </p:nvSpPr>
        <p:spPr>
          <a:xfrm>
            <a:off x="6527799" y="3126964"/>
            <a:ext cx="4429125" cy="3146836"/>
          </a:xfrm>
        </p:spPr>
        <p:txBody>
          <a:bodyPr anchor="t" anchorCtr="0"/>
          <a:lstStyle>
            <a:lvl1pPr algn="l">
              <a:defRPr sz="2800">
                <a:solidFill>
                  <a:schemeClr val="bg1"/>
                </a:solidFill>
              </a:defRPr>
            </a:lvl1pPr>
          </a:lstStyle>
          <a:p>
            <a:r>
              <a:rPr lang="nl-NL" dirty="0"/>
              <a:t>CONTACTGEGEVENS</a:t>
            </a:r>
          </a:p>
        </p:txBody>
      </p:sp>
      <p:sp>
        <p:nvSpPr>
          <p:cNvPr id="3" name="Ondertitel 2">
            <a:extLst>
              <a:ext uri="{FF2B5EF4-FFF2-40B4-BE49-F238E27FC236}">
                <a16:creationId xmlns:a16="http://schemas.microsoft.com/office/drawing/2014/main" id="{CD172DB1-0A41-404C-8E65-97E6546EB6C3}"/>
              </a:ext>
            </a:extLst>
          </p:cNvPr>
          <p:cNvSpPr>
            <a:spLocks noGrp="1"/>
          </p:cNvSpPr>
          <p:nvPr>
            <p:ph type="subTitle" idx="1" hasCustomPrompt="1"/>
          </p:nvPr>
        </p:nvSpPr>
        <p:spPr>
          <a:xfrm>
            <a:off x="1235074" y="3164867"/>
            <a:ext cx="4429127" cy="748576"/>
          </a:xfrm>
        </p:spPr>
        <p:txBody>
          <a:bodyPr/>
          <a:lstStyle>
            <a:lvl1pPr marL="0" indent="0" algn="r">
              <a:buNone/>
              <a:defRPr sz="2400" spc="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CONTACT</a:t>
            </a:r>
          </a:p>
        </p:txBody>
      </p:sp>
      <p:sp>
        <p:nvSpPr>
          <p:cNvPr id="4" name="Tijdelijke aanduiding voor datum 3">
            <a:extLst>
              <a:ext uri="{FF2B5EF4-FFF2-40B4-BE49-F238E27FC236}">
                <a16:creationId xmlns:a16="http://schemas.microsoft.com/office/drawing/2014/main" id="{23A5415B-E1BA-41E3-A115-CCA7D4C70515}"/>
              </a:ext>
            </a:extLst>
          </p:cNvPr>
          <p:cNvSpPr>
            <a:spLocks noGrp="1"/>
          </p:cNvSpPr>
          <p:nvPr>
            <p:ph type="dt" sz="half" idx="10"/>
          </p:nvPr>
        </p:nvSpPr>
        <p:spPr/>
        <p:txBody>
          <a:bodyPr/>
          <a:lstStyle>
            <a:lvl1pPr>
              <a:defRPr>
                <a:solidFill>
                  <a:schemeClr val="bg1"/>
                </a:solidFill>
              </a:defRPr>
            </a:lvl1pPr>
          </a:lstStyle>
          <a:p>
            <a:fld id="{C19F3B34-6B0D-45FF-A390-8EBDD9B392CA}" type="datetimeFigureOut">
              <a:rPr lang="nl-NL" smtClean="0"/>
              <a:pPr/>
              <a:t>1-6-2022</a:t>
            </a:fld>
            <a:endParaRPr lang="nl-NL" dirty="0"/>
          </a:p>
        </p:txBody>
      </p:sp>
      <p:sp>
        <p:nvSpPr>
          <p:cNvPr id="5" name="Tijdelijke aanduiding voor voettekst 4">
            <a:extLst>
              <a:ext uri="{FF2B5EF4-FFF2-40B4-BE49-F238E27FC236}">
                <a16:creationId xmlns:a16="http://schemas.microsoft.com/office/drawing/2014/main" id="{5288297E-A9E6-4A4B-BE95-948DD66A8756}"/>
              </a:ext>
            </a:extLst>
          </p:cNvPr>
          <p:cNvSpPr>
            <a:spLocks noGrp="1"/>
          </p:cNvSpPr>
          <p:nvPr>
            <p:ph type="ftr" sz="quarter" idx="11"/>
          </p:nvPr>
        </p:nvSpPr>
        <p:spPr/>
        <p:txBody>
          <a:bodyPr/>
          <a:lstStyle>
            <a:lvl1pPr>
              <a:defRPr>
                <a:solidFill>
                  <a:schemeClr val="bg1"/>
                </a:solidFill>
              </a:defRPr>
            </a:lvl1pPr>
          </a:lstStyle>
          <a:p>
            <a:endParaRPr lang="nl-NL" dirty="0"/>
          </a:p>
        </p:txBody>
      </p:sp>
      <p:sp>
        <p:nvSpPr>
          <p:cNvPr id="6" name="Tijdelijke aanduiding voor dianummer 5">
            <a:extLst>
              <a:ext uri="{FF2B5EF4-FFF2-40B4-BE49-F238E27FC236}">
                <a16:creationId xmlns:a16="http://schemas.microsoft.com/office/drawing/2014/main" id="{089C2F50-C461-426F-A6E7-20A2CEAF1B18}"/>
              </a:ext>
            </a:extLst>
          </p:cNvPr>
          <p:cNvSpPr>
            <a:spLocks noGrp="1"/>
          </p:cNvSpPr>
          <p:nvPr>
            <p:ph type="sldNum" sz="quarter" idx="12"/>
          </p:nvPr>
        </p:nvSpPr>
        <p:spPr/>
        <p:txBody>
          <a:bodyPr/>
          <a:lstStyle>
            <a:lvl1pPr>
              <a:defRPr>
                <a:solidFill>
                  <a:schemeClr val="bg1"/>
                </a:solidFill>
              </a:defRPr>
            </a:lvl1pPr>
          </a:lstStyle>
          <a:p>
            <a:fld id="{F9DE7F4B-6E11-487C-9B28-4934A04645A5}" type="slidenum">
              <a:rPr lang="nl-NL" smtClean="0"/>
              <a:pPr/>
              <a:t>‹nr.›</a:t>
            </a:fld>
            <a:endParaRPr lang="nl-NL" dirty="0"/>
          </a:p>
        </p:txBody>
      </p:sp>
      <p:grpSp>
        <p:nvGrpSpPr>
          <p:cNvPr id="52" name="Graphic 7">
            <a:extLst>
              <a:ext uri="{FF2B5EF4-FFF2-40B4-BE49-F238E27FC236}">
                <a16:creationId xmlns:a16="http://schemas.microsoft.com/office/drawing/2014/main" id="{9CFB7EA2-22C2-484B-9338-B1256D3BCB65}"/>
              </a:ext>
            </a:extLst>
          </p:cNvPr>
          <p:cNvGrpSpPr>
            <a:grpSpLocks noChangeAspect="1"/>
          </p:cNvGrpSpPr>
          <p:nvPr userDrawn="1"/>
        </p:nvGrpSpPr>
        <p:grpSpPr>
          <a:xfrm>
            <a:off x="3989345" y="509386"/>
            <a:ext cx="2472143" cy="825569"/>
            <a:chOff x="5656108" y="2039703"/>
            <a:chExt cx="3880772" cy="1295979"/>
          </a:xfrm>
        </p:grpSpPr>
        <p:sp>
          <p:nvSpPr>
            <p:cNvPr id="53" name="Vrije vorm: vorm 52">
              <a:extLst>
                <a:ext uri="{FF2B5EF4-FFF2-40B4-BE49-F238E27FC236}">
                  <a16:creationId xmlns:a16="http://schemas.microsoft.com/office/drawing/2014/main" id="{198800FF-9CBE-4C80-91B0-AE5816BF5023}"/>
                </a:ext>
              </a:extLst>
            </p:cNvPr>
            <p:cNvSpPr/>
            <p:nvPr/>
          </p:nvSpPr>
          <p:spPr>
            <a:xfrm>
              <a:off x="8378618" y="2882471"/>
              <a:ext cx="408547" cy="431244"/>
            </a:xfrm>
            <a:custGeom>
              <a:avLst/>
              <a:gdLst>
                <a:gd name="connsiteX0" fmla="*/ 0 w 408546"/>
                <a:gd name="connsiteY0" fmla="*/ 0 h 431243"/>
                <a:gd name="connsiteX1" fmla="*/ 0 w 408546"/>
                <a:gd name="connsiteY1" fmla="*/ 450082 h 431243"/>
                <a:gd name="connsiteX2" fmla="*/ 416718 w 408546"/>
                <a:gd name="connsiteY2" fmla="*/ 450082 h 431243"/>
                <a:gd name="connsiteX3" fmla="*/ 0 w 408546"/>
                <a:gd name="connsiteY3" fmla="*/ 0 h 431243"/>
              </a:gdLst>
              <a:ahLst/>
              <a:cxnLst>
                <a:cxn ang="0">
                  <a:pos x="connsiteX0" y="connsiteY0"/>
                </a:cxn>
                <a:cxn ang="0">
                  <a:pos x="connsiteX1" y="connsiteY1"/>
                </a:cxn>
                <a:cxn ang="0">
                  <a:pos x="connsiteX2" y="connsiteY2"/>
                </a:cxn>
                <a:cxn ang="0">
                  <a:pos x="connsiteX3" y="connsiteY3"/>
                </a:cxn>
              </a:cxnLst>
              <a:rect l="l" t="t" r="r" b="b"/>
              <a:pathLst>
                <a:path w="408546" h="431243">
                  <a:moveTo>
                    <a:pt x="0" y="0"/>
                  </a:moveTo>
                  <a:lnTo>
                    <a:pt x="0" y="450082"/>
                  </a:lnTo>
                  <a:lnTo>
                    <a:pt x="416718" y="450082"/>
                  </a:lnTo>
                  <a:lnTo>
                    <a:pt x="0" y="0"/>
                  </a:lnTo>
                  <a:close/>
                </a:path>
              </a:pathLst>
            </a:custGeom>
            <a:solidFill>
              <a:srgbClr val="000000"/>
            </a:solidFill>
            <a:ln w="22685" cap="flat">
              <a:noFill/>
              <a:prstDash val="solid"/>
              <a:miter/>
            </a:ln>
          </p:spPr>
          <p:txBody>
            <a:bodyPr rtlCol="0" anchor="ctr"/>
            <a:lstStyle/>
            <a:p>
              <a:endParaRPr lang="nl-NL" dirty="0"/>
            </a:p>
          </p:txBody>
        </p:sp>
        <p:sp>
          <p:nvSpPr>
            <p:cNvPr id="54" name="Vrije vorm: vorm 53">
              <a:extLst>
                <a:ext uri="{FF2B5EF4-FFF2-40B4-BE49-F238E27FC236}">
                  <a16:creationId xmlns:a16="http://schemas.microsoft.com/office/drawing/2014/main" id="{84BC454E-A4DF-450C-99EF-34E5F8684DCD}"/>
                </a:ext>
              </a:extLst>
            </p:cNvPr>
            <p:cNvSpPr/>
            <p:nvPr/>
          </p:nvSpPr>
          <p:spPr>
            <a:xfrm>
              <a:off x="9215685" y="2512509"/>
              <a:ext cx="317759" cy="340456"/>
            </a:xfrm>
            <a:custGeom>
              <a:avLst/>
              <a:gdLst>
                <a:gd name="connsiteX0" fmla="*/ 335916 w 317758"/>
                <a:gd name="connsiteY0" fmla="*/ 362699 h 340455"/>
                <a:gd name="connsiteX1" fmla="*/ 335916 w 317758"/>
                <a:gd name="connsiteY1" fmla="*/ 0 h 340455"/>
                <a:gd name="connsiteX2" fmla="*/ 0 w 317758"/>
                <a:gd name="connsiteY2" fmla="*/ 0 h 340455"/>
                <a:gd name="connsiteX3" fmla="*/ 335916 w 317758"/>
                <a:gd name="connsiteY3" fmla="*/ 362699 h 340455"/>
              </a:gdLst>
              <a:ahLst/>
              <a:cxnLst>
                <a:cxn ang="0">
                  <a:pos x="connsiteX0" y="connsiteY0"/>
                </a:cxn>
                <a:cxn ang="0">
                  <a:pos x="connsiteX1" y="connsiteY1"/>
                </a:cxn>
                <a:cxn ang="0">
                  <a:pos x="connsiteX2" y="connsiteY2"/>
                </a:cxn>
                <a:cxn ang="0">
                  <a:pos x="connsiteX3" y="connsiteY3"/>
                </a:cxn>
              </a:cxnLst>
              <a:rect l="l" t="t" r="r" b="b"/>
              <a:pathLst>
                <a:path w="317758" h="340455">
                  <a:moveTo>
                    <a:pt x="335916" y="362699"/>
                  </a:moveTo>
                  <a:lnTo>
                    <a:pt x="335916" y="0"/>
                  </a:lnTo>
                  <a:lnTo>
                    <a:pt x="0" y="0"/>
                  </a:lnTo>
                  <a:lnTo>
                    <a:pt x="335916" y="362699"/>
                  </a:lnTo>
                  <a:close/>
                </a:path>
              </a:pathLst>
            </a:custGeom>
            <a:solidFill>
              <a:srgbClr val="FFFFFF"/>
            </a:solidFill>
            <a:ln w="22685" cap="flat">
              <a:noFill/>
              <a:prstDash val="solid"/>
              <a:miter/>
            </a:ln>
          </p:spPr>
          <p:txBody>
            <a:bodyPr rtlCol="0" anchor="ctr"/>
            <a:lstStyle/>
            <a:p>
              <a:endParaRPr lang="nl-NL" dirty="0"/>
            </a:p>
          </p:txBody>
        </p:sp>
        <p:sp>
          <p:nvSpPr>
            <p:cNvPr id="55" name="Vrije vorm: vorm 54">
              <a:extLst>
                <a:ext uri="{FF2B5EF4-FFF2-40B4-BE49-F238E27FC236}">
                  <a16:creationId xmlns:a16="http://schemas.microsoft.com/office/drawing/2014/main" id="{61887C60-34F9-4C1D-8DD9-D51E918C6631}"/>
                </a:ext>
              </a:extLst>
            </p:cNvPr>
            <p:cNvSpPr/>
            <p:nvPr/>
          </p:nvSpPr>
          <p:spPr>
            <a:xfrm>
              <a:off x="8379331" y="2039703"/>
              <a:ext cx="1157549" cy="1293732"/>
            </a:xfrm>
            <a:custGeom>
              <a:avLst/>
              <a:gdLst>
                <a:gd name="connsiteX0" fmla="*/ 1172498 w 1157549"/>
                <a:gd name="connsiteY0" fmla="*/ 943770 h 1293731"/>
                <a:gd name="connsiteX1" fmla="*/ 1019746 w 1157549"/>
                <a:gd name="connsiteY1" fmla="*/ 1278551 h 1293731"/>
                <a:gd name="connsiteX2" fmla="*/ 642748 w 1157549"/>
                <a:gd name="connsiteY2" fmla="*/ 1180500 h 1293731"/>
                <a:gd name="connsiteX3" fmla="*/ 153400 w 1157549"/>
                <a:gd name="connsiteY3" fmla="*/ 669590 h 1293731"/>
                <a:gd name="connsiteX4" fmla="*/ 58980 w 1157549"/>
                <a:gd name="connsiteY4" fmla="*/ 147558 h 1293731"/>
                <a:gd name="connsiteX5" fmla="*/ 550826 w 1157549"/>
                <a:gd name="connsiteY5" fmla="*/ 29760 h 1293731"/>
                <a:gd name="connsiteX6" fmla="*/ 707889 w 1157549"/>
                <a:gd name="connsiteY6" fmla="*/ 231764 h 1293731"/>
                <a:gd name="connsiteX7" fmla="*/ 467527 w 1157549"/>
                <a:gd name="connsiteY7" fmla="*/ 482793 h 1293731"/>
                <a:gd name="connsiteX8" fmla="*/ 562628 w 1157549"/>
                <a:gd name="connsiteY8" fmla="*/ 218372 h 1293731"/>
                <a:gd name="connsiteX9" fmla="*/ 375150 w 1157549"/>
                <a:gd name="connsiteY9" fmla="*/ 26355 h 1293731"/>
                <a:gd name="connsiteX10" fmla="*/ 202199 w 1157549"/>
                <a:gd name="connsiteY10" fmla="*/ 224954 h 1293731"/>
                <a:gd name="connsiteX11" fmla="*/ 294349 w 1157549"/>
                <a:gd name="connsiteY11" fmla="*/ 448293 h 1293731"/>
                <a:gd name="connsiteX12" fmla="*/ 784378 w 1157549"/>
                <a:gd name="connsiteY12" fmla="*/ 988256 h 1293731"/>
                <a:gd name="connsiteX13" fmla="*/ 1022243 w 1157549"/>
                <a:gd name="connsiteY13" fmla="*/ 1094251 h 1293731"/>
                <a:gd name="connsiteX14" fmla="*/ 1171590 w 1157549"/>
                <a:gd name="connsiteY14" fmla="*/ 943770 h 129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7549" h="1293731">
                  <a:moveTo>
                    <a:pt x="1172498" y="943770"/>
                  </a:moveTo>
                  <a:cubicBezTo>
                    <a:pt x="1172498" y="943770"/>
                    <a:pt x="1197010" y="1199566"/>
                    <a:pt x="1019746" y="1278551"/>
                  </a:cubicBezTo>
                  <a:cubicBezTo>
                    <a:pt x="848611" y="1346642"/>
                    <a:pt x="721507" y="1243598"/>
                    <a:pt x="642748" y="1180500"/>
                  </a:cubicBezTo>
                  <a:cubicBezTo>
                    <a:pt x="574657" y="1126027"/>
                    <a:pt x="242373" y="768549"/>
                    <a:pt x="153400" y="669590"/>
                  </a:cubicBezTo>
                  <a:cubicBezTo>
                    <a:pt x="64428" y="570630"/>
                    <a:pt x="-82876" y="324594"/>
                    <a:pt x="58980" y="147558"/>
                  </a:cubicBezTo>
                  <a:cubicBezTo>
                    <a:pt x="200837" y="-29479"/>
                    <a:pt x="441880" y="-16542"/>
                    <a:pt x="550826" y="29760"/>
                  </a:cubicBezTo>
                  <a:cubicBezTo>
                    <a:pt x="659771" y="76062"/>
                    <a:pt x="707889" y="152778"/>
                    <a:pt x="707889" y="231764"/>
                  </a:cubicBezTo>
                  <a:cubicBezTo>
                    <a:pt x="707889" y="378386"/>
                    <a:pt x="584417" y="497773"/>
                    <a:pt x="467527" y="482793"/>
                  </a:cubicBezTo>
                  <a:cubicBezTo>
                    <a:pt x="467527" y="482793"/>
                    <a:pt x="567621" y="425142"/>
                    <a:pt x="562628" y="218372"/>
                  </a:cubicBezTo>
                  <a:cubicBezTo>
                    <a:pt x="558089" y="35661"/>
                    <a:pt x="437794" y="21135"/>
                    <a:pt x="375150" y="26355"/>
                  </a:cubicBezTo>
                  <a:cubicBezTo>
                    <a:pt x="297299" y="33164"/>
                    <a:pt x="203788" y="86502"/>
                    <a:pt x="202199" y="224954"/>
                  </a:cubicBezTo>
                  <a:cubicBezTo>
                    <a:pt x="202199" y="295088"/>
                    <a:pt x="215817" y="356824"/>
                    <a:pt x="294349" y="448293"/>
                  </a:cubicBezTo>
                  <a:cubicBezTo>
                    <a:pt x="336111" y="497546"/>
                    <a:pt x="733537" y="944678"/>
                    <a:pt x="784378" y="988256"/>
                  </a:cubicBezTo>
                  <a:cubicBezTo>
                    <a:pt x="870400" y="1060887"/>
                    <a:pt x="915340" y="1105827"/>
                    <a:pt x="1022243" y="1094251"/>
                  </a:cubicBezTo>
                  <a:cubicBezTo>
                    <a:pt x="1129146" y="1082676"/>
                    <a:pt x="1171590" y="943770"/>
                    <a:pt x="1171590" y="943770"/>
                  </a:cubicBezTo>
                </a:path>
              </a:pathLst>
            </a:custGeom>
            <a:solidFill>
              <a:srgbClr val="FFFFFF"/>
            </a:solidFill>
            <a:ln w="22685" cap="flat">
              <a:noFill/>
              <a:prstDash val="solid"/>
              <a:miter/>
            </a:ln>
          </p:spPr>
          <p:txBody>
            <a:bodyPr rtlCol="0" anchor="ctr"/>
            <a:lstStyle/>
            <a:p>
              <a:endParaRPr lang="nl-NL" dirty="0"/>
            </a:p>
          </p:txBody>
        </p:sp>
        <p:sp>
          <p:nvSpPr>
            <p:cNvPr id="56" name="Vrije vorm: vorm 55">
              <a:extLst>
                <a:ext uri="{FF2B5EF4-FFF2-40B4-BE49-F238E27FC236}">
                  <a16:creationId xmlns:a16="http://schemas.microsoft.com/office/drawing/2014/main" id="{FA47482A-997D-41A7-8476-8C5357A80E3E}"/>
                </a:ext>
              </a:extLst>
            </p:cNvPr>
            <p:cNvSpPr/>
            <p:nvPr/>
          </p:nvSpPr>
          <p:spPr>
            <a:xfrm>
              <a:off x="7931714" y="2979161"/>
              <a:ext cx="226970" cy="340456"/>
            </a:xfrm>
            <a:custGeom>
              <a:avLst/>
              <a:gdLst>
                <a:gd name="connsiteX0" fmla="*/ 229013 w 226970"/>
                <a:gd name="connsiteY0" fmla="*/ 79213 h 340455"/>
                <a:gd name="connsiteX1" fmla="*/ 229013 w 226970"/>
                <a:gd name="connsiteY1" fmla="*/ 0 h 340455"/>
                <a:gd name="connsiteX2" fmla="*/ 0 w 226970"/>
                <a:gd name="connsiteY2" fmla="*/ 0 h 340455"/>
                <a:gd name="connsiteX3" fmla="*/ 0 w 226970"/>
                <a:gd name="connsiteY3" fmla="*/ 79213 h 340455"/>
                <a:gd name="connsiteX4" fmla="*/ 69680 w 226970"/>
                <a:gd name="connsiteY4" fmla="*/ 79213 h 340455"/>
                <a:gd name="connsiteX5" fmla="*/ 69680 w 226970"/>
                <a:gd name="connsiteY5" fmla="*/ 352939 h 340455"/>
                <a:gd name="connsiteX6" fmla="*/ 159787 w 226970"/>
                <a:gd name="connsiteY6" fmla="*/ 352939 h 340455"/>
                <a:gd name="connsiteX7" fmla="*/ 159787 w 226970"/>
                <a:gd name="connsiteY7" fmla="*/ 79213 h 340455"/>
                <a:gd name="connsiteX8" fmla="*/ 229013 w 226970"/>
                <a:gd name="connsiteY8" fmla="*/ 79213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70" h="340455">
                  <a:moveTo>
                    <a:pt x="229013" y="79213"/>
                  </a:moveTo>
                  <a:lnTo>
                    <a:pt x="229013" y="0"/>
                  </a:lnTo>
                  <a:lnTo>
                    <a:pt x="0" y="0"/>
                  </a:lnTo>
                  <a:lnTo>
                    <a:pt x="0" y="79213"/>
                  </a:lnTo>
                  <a:lnTo>
                    <a:pt x="69680" y="79213"/>
                  </a:lnTo>
                  <a:lnTo>
                    <a:pt x="69680" y="352939"/>
                  </a:lnTo>
                  <a:lnTo>
                    <a:pt x="159787" y="352939"/>
                  </a:lnTo>
                  <a:lnTo>
                    <a:pt x="159787" y="79213"/>
                  </a:lnTo>
                  <a:lnTo>
                    <a:pt x="229013" y="79213"/>
                  </a:lnTo>
                  <a:close/>
                </a:path>
              </a:pathLst>
            </a:custGeom>
            <a:solidFill>
              <a:srgbClr val="000000"/>
            </a:solidFill>
            <a:ln w="22685" cap="flat">
              <a:noFill/>
              <a:prstDash val="solid"/>
              <a:miter/>
            </a:ln>
          </p:spPr>
          <p:txBody>
            <a:bodyPr rtlCol="0" anchor="ctr"/>
            <a:lstStyle/>
            <a:p>
              <a:endParaRPr lang="nl-NL" dirty="0"/>
            </a:p>
          </p:txBody>
        </p:sp>
        <p:sp>
          <p:nvSpPr>
            <p:cNvPr id="57" name="Vrije vorm: vorm 56">
              <a:extLst>
                <a:ext uri="{FF2B5EF4-FFF2-40B4-BE49-F238E27FC236}">
                  <a16:creationId xmlns:a16="http://schemas.microsoft.com/office/drawing/2014/main" id="{C49FBA05-792B-4668-B47F-7080C98B82D1}"/>
                </a:ext>
              </a:extLst>
            </p:cNvPr>
            <p:cNvSpPr/>
            <p:nvPr/>
          </p:nvSpPr>
          <p:spPr>
            <a:xfrm>
              <a:off x="7659349" y="2979161"/>
              <a:ext cx="249667" cy="340456"/>
            </a:xfrm>
            <a:custGeom>
              <a:avLst/>
              <a:gdLst>
                <a:gd name="connsiteX0" fmla="*/ 175902 w 249667"/>
                <a:gd name="connsiteY0" fmla="*/ 232872 h 340455"/>
                <a:gd name="connsiteX1" fmla="*/ 263740 w 249667"/>
                <a:gd name="connsiteY1" fmla="*/ 121656 h 340455"/>
                <a:gd name="connsiteX2" fmla="*/ 220388 w 249667"/>
                <a:gd name="connsiteY2" fmla="*/ 25194 h 340455"/>
                <a:gd name="connsiteX3" fmla="*/ 111669 w 249667"/>
                <a:gd name="connsiteY3" fmla="*/ 0 h 340455"/>
                <a:gd name="connsiteX4" fmla="*/ 0 w 249667"/>
                <a:gd name="connsiteY4" fmla="*/ 0 h 340455"/>
                <a:gd name="connsiteX5" fmla="*/ 0 w 249667"/>
                <a:gd name="connsiteY5" fmla="*/ 352485 h 340455"/>
                <a:gd name="connsiteX6" fmla="*/ 86249 w 249667"/>
                <a:gd name="connsiteY6" fmla="*/ 352485 h 340455"/>
                <a:gd name="connsiteX7" fmla="*/ 86249 w 249667"/>
                <a:gd name="connsiteY7" fmla="*/ 239000 h 340455"/>
                <a:gd name="connsiteX8" fmla="*/ 86249 w 249667"/>
                <a:gd name="connsiteY8" fmla="*/ 239000 h 340455"/>
                <a:gd name="connsiteX9" fmla="*/ 167958 w 249667"/>
                <a:gd name="connsiteY9" fmla="*/ 352485 h 340455"/>
                <a:gd name="connsiteX10" fmla="*/ 271003 w 249667"/>
                <a:gd name="connsiteY10" fmla="*/ 352485 h 340455"/>
                <a:gd name="connsiteX11" fmla="*/ 118252 w 249667"/>
                <a:gd name="connsiteY11" fmla="*/ 177491 h 340455"/>
                <a:gd name="connsiteX12" fmla="*/ 86249 w 249667"/>
                <a:gd name="connsiteY12" fmla="*/ 177491 h 340455"/>
                <a:gd name="connsiteX13" fmla="*/ 86249 w 249667"/>
                <a:gd name="connsiteY13" fmla="*/ 80121 h 340455"/>
                <a:gd name="connsiteX14" fmla="*/ 119840 w 249667"/>
                <a:gd name="connsiteY14" fmla="*/ 80121 h 340455"/>
                <a:gd name="connsiteX15" fmla="*/ 178172 w 249667"/>
                <a:gd name="connsiteY15" fmla="*/ 127784 h 340455"/>
                <a:gd name="connsiteX16" fmla="*/ 118252 w 249667"/>
                <a:gd name="connsiteY16" fmla="*/ 177491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9667" h="340455">
                  <a:moveTo>
                    <a:pt x="175902" y="232872"/>
                  </a:moveTo>
                  <a:cubicBezTo>
                    <a:pt x="229190" y="223509"/>
                    <a:pt x="266978" y="175663"/>
                    <a:pt x="263740" y="121656"/>
                  </a:cubicBezTo>
                  <a:cubicBezTo>
                    <a:pt x="264619" y="84601"/>
                    <a:pt x="248681" y="49139"/>
                    <a:pt x="220388" y="25194"/>
                  </a:cubicBezTo>
                  <a:cubicBezTo>
                    <a:pt x="189747" y="908"/>
                    <a:pt x="148893" y="0"/>
                    <a:pt x="111669" y="0"/>
                  </a:cubicBezTo>
                  <a:lnTo>
                    <a:pt x="0" y="0"/>
                  </a:lnTo>
                  <a:lnTo>
                    <a:pt x="0" y="352485"/>
                  </a:lnTo>
                  <a:lnTo>
                    <a:pt x="86249" y="352485"/>
                  </a:lnTo>
                  <a:lnTo>
                    <a:pt x="86249" y="239000"/>
                  </a:lnTo>
                  <a:lnTo>
                    <a:pt x="86249" y="239000"/>
                  </a:lnTo>
                  <a:lnTo>
                    <a:pt x="167958" y="352485"/>
                  </a:lnTo>
                  <a:lnTo>
                    <a:pt x="271003" y="352485"/>
                  </a:lnTo>
                  <a:close/>
                  <a:moveTo>
                    <a:pt x="118252" y="177491"/>
                  </a:moveTo>
                  <a:lnTo>
                    <a:pt x="86249" y="177491"/>
                  </a:lnTo>
                  <a:lnTo>
                    <a:pt x="86249" y="80121"/>
                  </a:lnTo>
                  <a:lnTo>
                    <a:pt x="119840" y="80121"/>
                  </a:lnTo>
                  <a:cubicBezTo>
                    <a:pt x="150935" y="80121"/>
                    <a:pt x="178172" y="93058"/>
                    <a:pt x="178172" y="127784"/>
                  </a:cubicBezTo>
                  <a:cubicBezTo>
                    <a:pt x="178172" y="162511"/>
                    <a:pt x="152070" y="177491"/>
                    <a:pt x="118252" y="177491"/>
                  </a:cubicBezTo>
                  <a:close/>
                </a:path>
              </a:pathLst>
            </a:custGeom>
            <a:solidFill>
              <a:srgbClr val="000000"/>
            </a:solidFill>
            <a:ln w="22685" cap="flat">
              <a:noFill/>
              <a:prstDash val="solid"/>
              <a:miter/>
            </a:ln>
          </p:spPr>
          <p:txBody>
            <a:bodyPr rtlCol="0" anchor="ctr"/>
            <a:lstStyle/>
            <a:p>
              <a:endParaRPr lang="nl-NL" dirty="0"/>
            </a:p>
          </p:txBody>
        </p:sp>
        <p:sp>
          <p:nvSpPr>
            <p:cNvPr id="58" name="Vrije vorm: vorm 57">
              <a:extLst>
                <a:ext uri="{FF2B5EF4-FFF2-40B4-BE49-F238E27FC236}">
                  <a16:creationId xmlns:a16="http://schemas.microsoft.com/office/drawing/2014/main" id="{77389856-3361-478E-9C71-08CA60E7B478}"/>
                </a:ext>
              </a:extLst>
            </p:cNvPr>
            <p:cNvSpPr/>
            <p:nvPr/>
          </p:nvSpPr>
          <p:spPr>
            <a:xfrm>
              <a:off x="7238312" y="2972529"/>
              <a:ext cx="363153" cy="363153"/>
            </a:xfrm>
            <a:custGeom>
              <a:avLst/>
              <a:gdLst>
                <a:gd name="connsiteX0" fmla="*/ 185895 w 363152"/>
                <a:gd name="connsiteY0" fmla="*/ 49 h 363152"/>
                <a:gd name="connsiteX1" fmla="*/ 36549 w 363152"/>
                <a:gd name="connsiteY1" fmla="*/ 72453 h 363152"/>
                <a:gd name="connsiteX2" fmla="*/ 13852 w 363152"/>
                <a:gd name="connsiteY2" fmla="*/ 111946 h 363152"/>
                <a:gd name="connsiteX3" fmla="*/ 7 w 363152"/>
                <a:gd name="connsiteY3" fmla="*/ 187527 h 363152"/>
                <a:gd name="connsiteX4" fmla="*/ 187481 w 363152"/>
                <a:gd name="connsiteY4" fmla="*/ 372731 h 363152"/>
                <a:gd name="connsiteX5" fmla="*/ 372685 w 363152"/>
                <a:gd name="connsiteY5" fmla="*/ 185257 h 363152"/>
                <a:gd name="connsiteX6" fmla="*/ 186122 w 363152"/>
                <a:gd name="connsiteY6" fmla="*/ 49 h 363152"/>
                <a:gd name="connsiteX7" fmla="*/ 187257 w 363152"/>
                <a:gd name="connsiteY7" fmla="*/ 287167 h 363152"/>
                <a:gd name="connsiteX8" fmla="*/ 89742 w 363152"/>
                <a:gd name="connsiteY8" fmla="*/ 185892 h 363152"/>
                <a:gd name="connsiteX9" fmla="*/ 89887 w 363152"/>
                <a:gd name="connsiteY9" fmla="*/ 182080 h 363152"/>
                <a:gd name="connsiteX10" fmla="*/ 182806 w 363152"/>
                <a:gd name="connsiteY10" fmla="*/ 79152 h 363152"/>
                <a:gd name="connsiteX11" fmla="*/ 186349 w 363152"/>
                <a:gd name="connsiteY11" fmla="*/ 79035 h 363152"/>
                <a:gd name="connsiteX12" fmla="*/ 281991 w 363152"/>
                <a:gd name="connsiteY12" fmla="*/ 191526 h 363152"/>
                <a:gd name="connsiteX13" fmla="*/ 186349 w 363152"/>
                <a:gd name="connsiteY13" fmla="*/ 287167 h 36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3152" h="363152">
                  <a:moveTo>
                    <a:pt x="185895" y="49"/>
                  </a:moveTo>
                  <a:cubicBezTo>
                    <a:pt x="127350" y="-1312"/>
                    <a:pt x="71743" y="25647"/>
                    <a:pt x="36549" y="72453"/>
                  </a:cubicBezTo>
                  <a:cubicBezTo>
                    <a:pt x="27234" y="84532"/>
                    <a:pt x="19599" y="97817"/>
                    <a:pt x="13852" y="111946"/>
                  </a:cubicBezTo>
                  <a:cubicBezTo>
                    <a:pt x="4497" y="136037"/>
                    <a:pt x="-201" y="161684"/>
                    <a:pt x="7" y="187527"/>
                  </a:cubicBezTo>
                  <a:cubicBezTo>
                    <a:pt x="633" y="290439"/>
                    <a:pt x="84568" y="373358"/>
                    <a:pt x="187481" y="372731"/>
                  </a:cubicBezTo>
                  <a:cubicBezTo>
                    <a:pt x="290393" y="372104"/>
                    <a:pt x="373312" y="288169"/>
                    <a:pt x="372685" y="185257"/>
                  </a:cubicBezTo>
                  <a:cubicBezTo>
                    <a:pt x="372061" y="82700"/>
                    <a:pt x="288681" y="-74"/>
                    <a:pt x="186122" y="49"/>
                  </a:cubicBezTo>
                  <a:close/>
                  <a:moveTo>
                    <a:pt x="187257" y="287167"/>
                  </a:moveTo>
                  <a:cubicBezTo>
                    <a:pt x="132363" y="286129"/>
                    <a:pt x="88703" y="240786"/>
                    <a:pt x="89742" y="185892"/>
                  </a:cubicBezTo>
                  <a:cubicBezTo>
                    <a:pt x="89766" y="184620"/>
                    <a:pt x="89814" y="183349"/>
                    <a:pt x="89887" y="182080"/>
                  </a:cubicBezTo>
                  <a:cubicBezTo>
                    <a:pt x="87123" y="127998"/>
                    <a:pt x="128724" y="81916"/>
                    <a:pt x="182806" y="79152"/>
                  </a:cubicBezTo>
                  <a:cubicBezTo>
                    <a:pt x="183986" y="79092"/>
                    <a:pt x="185168" y="79053"/>
                    <a:pt x="186349" y="79035"/>
                  </a:cubicBezTo>
                  <a:cubicBezTo>
                    <a:pt x="243823" y="83688"/>
                    <a:pt x="286643" y="134052"/>
                    <a:pt x="281991" y="191526"/>
                  </a:cubicBezTo>
                  <a:cubicBezTo>
                    <a:pt x="277861" y="242538"/>
                    <a:pt x="237362" y="283037"/>
                    <a:pt x="186349" y="287167"/>
                  </a:cubicBezTo>
                  <a:close/>
                </a:path>
              </a:pathLst>
            </a:custGeom>
            <a:solidFill>
              <a:srgbClr val="000000"/>
            </a:solidFill>
            <a:ln w="22685" cap="flat">
              <a:noFill/>
              <a:prstDash val="solid"/>
              <a:miter/>
            </a:ln>
          </p:spPr>
          <p:txBody>
            <a:bodyPr rtlCol="0" anchor="ctr"/>
            <a:lstStyle/>
            <a:p>
              <a:endParaRPr lang="nl-NL" dirty="0"/>
            </a:p>
          </p:txBody>
        </p:sp>
        <p:sp>
          <p:nvSpPr>
            <p:cNvPr id="59" name="Vrije vorm: vorm 58">
              <a:extLst>
                <a:ext uri="{FF2B5EF4-FFF2-40B4-BE49-F238E27FC236}">
                  <a16:creationId xmlns:a16="http://schemas.microsoft.com/office/drawing/2014/main" id="{F1FA1CA5-7F90-457A-88F6-132ADB147CBB}"/>
                </a:ext>
              </a:extLst>
            </p:cNvPr>
            <p:cNvSpPr/>
            <p:nvPr/>
          </p:nvSpPr>
          <p:spPr>
            <a:xfrm>
              <a:off x="6832262" y="2972529"/>
              <a:ext cx="363153" cy="363153"/>
            </a:xfrm>
            <a:custGeom>
              <a:avLst/>
              <a:gdLst>
                <a:gd name="connsiteX0" fmla="*/ 185895 w 363152"/>
                <a:gd name="connsiteY0" fmla="*/ 49 h 363152"/>
                <a:gd name="connsiteX1" fmla="*/ 36549 w 363152"/>
                <a:gd name="connsiteY1" fmla="*/ 72453 h 363152"/>
                <a:gd name="connsiteX2" fmla="*/ 13852 w 363152"/>
                <a:gd name="connsiteY2" fmla="*/ 111946 h 363152"/>
                <a:gd name="connsiteX3" fmla="*/ 7 w 363152"/>
                <a:gd name="connsiteY3" fmla="*/ 187527 h 363152"/>
                <a:gd name="connsiteX4" fmla="*/ 187481 w 363152"/>
                <a:gd name="connsiteY4" fmla="*/ 372731 h 363152"/>
                <a:gd name="connsiteX5" fmla="*/ 372685 w 363152"/>
                <a:gd name="connsiteY5" fmla="*/ 185257 h 363152"/>
                <a:gd name="connsiteX6" fmla="*/ 186122 w 363152"/>
                <a:gd name="connsiteY6" fmla="*/ 49 h 363152"/>
                <a:gd name="connsiteX7" fmla="*/ 187257 w 363152"/>
                <a:gd name="connsiteY7" fmla="*/ 287167 h 363152"/>
                <a:gd name="connsiteX8" fmla="*/ 89955 w 363152"/>
                <a:gd name="connsiteY8" fmla="*/ 186132 h 363152"/>
                <a:gd name="connsiteX9" fmla="*/ 90114 w 363152"/>
                <a:gd name="connsiteY9" fmla="*/ 182080 h 363152"/>
                <a:gd name="connsiteX10" fmla="*/ 183029 w 363152"/>
                <a:gd name="connsiteY10" fmla="*/ 79148 h 363152"/>
                <a:gd name="connsiteX11" fmla="*/ 186349 w 363152"/>
                <a:gd name="connsiteY11" fmla="*/ 79035 h 363152"/>
                <a:gd name="connsiteX12" fmla="*/ 281990 w 363152"/>
                <a:gd name="connsiteY12" fmla="*/ 191526 h 363152"/>
                <a:gd name="connsiteX13" fmla="*/ 186349 w 363152"/>
                <a:gd name="connsiteY13" fmla="*/ 287167 h 36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3152" h="363152">
                  <a:moveTo>
                    <a:pt x="185895" y="49"/>
                  </a:moveTo>
                  <a:cubicBezTo>
                    <a:pt x="127350" y="-1312"/>
                    <a:pt x="71743" y="25647"/>
                    <a:pt x="36549" y="72453"/>
                  </a:cubicBezTo>
                  <a:cubicBezTo>
                    <a:pt x="27234" y="84532"/>
                    <a:pt x="19599" y="97817"/>
                    <a:pt x="13852" y="111946"/>
                  </a:cubicBezTo>
                  <a:cubicBezTo>
                    <a:pt x="4497" y="136037"/>
                    <a:pt x="-201" y="161684"/>
                    <a:pt x="7" y="187527"/>
                  </a:cubicBezTo>
                  <a:cubicBezTo>
                    <a:pt x="633" y="290439"/>
                    <a:pt x="84568" y="373358"/>
                    <a:pt x="187481" y="372731"/>
                  </a:cubicBezTo>
                  <a:cubicBezTo>
                    <a:pt x="290393" y="372104"/>
                    <a:pt x="373312" y="288169"/>
                    <a:pt x="372685" y="185257"/>
                  </a:cubicBezTo>
                  <a:cubicBezTo>
                    <a:pt x="372061" y="82700"/>
                    <a:pt x="288681" y="-74"/>
                    <a:pt x="186122" y="49"/>
                  </a:cubicBezTo>
                  <a:close/>
                  <a:moveTo>
                    <a:pt x="187257" y="287167"/>
                  </a:moveTo>
                  <a:cubicBezTo>
                    <a:pt x="132488" y="286136"/>
                    <a:pt x="88924" y="240902"/>
                    <a:pt x="89955" y="186132"/>
                  </a:cubicBezTo>
                  <a:cubicBezTo>
                    <a:pt x="89980" y="184780"/>
                    <a:pt x="90033" y="183429"/>
                    <a:pt x="90114" y="182080"/>
                  </a:cubicBezTo>
                  <a:cubicBezTo>
                    <a:pt x="87348" y="127998"/>
                    <a:pt x="128948" y="81914"/>
                    <a:pt x="183029" y="79148"/>
                  </a:cubicBezTo>
                  <a:cubicBezTo>
                    <a:pt x="184135" y="79092"/>
                    <a:pt x="185242" y="79054"/>
                    <a:pt x="186349" y="79035"/>
                  </a:cubicBezTo>
                  <a:cubicBezTo>
                    <a:pt x="243823" y="83688"/>
                    <a:pt x="286643" y="134052"/>
                    <a:pt x="281990" y="191526"/>
                  </a:cubicBezTo>
                  <a:cubicBezTo>
                    <a:pt x="277861" y="242538"/>
                    <a:pt x="237362" y="283037"/>
                    <a:pt x="186349" y="287167"/>
                  </a:cubicBezTo>
                  <a:close/>
                </a:path>
              </a:pathLst>
            </a:custGeom>
            <a:solidFill>
              <a:srgbClr val="000000"/>
            </a:solidFill>
            <a:ln w="22685" cap="flat">
              <a:noFill/>
              <a:prstDash val="solid"/>
              <a:miter/>
            </a:ln>
          </p:spPr>
          <p:txBody>
            <a:bodyPr rtlCol="0" anchor="ctr"/>
            <a:lstStyle/>
            <a:p>
              <a:endParaRPr lang="nl-NL" dirty="0"/>
            </a:p>
          </p:txBody>
        </p:sp>
        <p:sp>
          <p:nvSpPr>
            <p:cNvPr id="60" name="Vrije vorm: vorm 59">
              <a:extLst>
                <a:ext uri="{FF2B5EF4-FFF2-40B4-BE49-F238E27FC236}">
                  <a16:creationId xmlns:a16="http://schemas.microsoft.com/office/drawing/2014/main" id="{5399FC26-02BC-42C0-AE2E-36A84C4DD489}"/>
                </a:ext>
              </a:extLst>
            </p:cNvPr>
            <p:cNvSpPr/>
            <p:nvPr/>
          </p:nvSpPr>
          <p:spPr>
            <a:xfrm>
              <a:off x="6337927" y="2979161"/>
              <a:ext cx="295062" cy="340456"/>
            </a:xfrm>
            <a:custGeom>
              <a:avLst/>
              <a:gdLst>
                <a:gd name="connsiteX0" fmla="*/ 297558 w 295061"/>
                <a:gd name="connsiteY0" fmla="*/ 352939 h 340455"/>
                <a:gd name="connsiteX1" fmla="*/ 297558 w 295061"/>
                <a:gd name="connsiteY1" fmla="*/ 0 h 340455"/>
                <a:gd name="connsiteX2" fmla="*/ 211309 w 295061"/>
                <a:gd name="connsiteY2" fmla="*/ 0 h 340455"/>
                <a:gd name="connsiteX3" fmla="*/ 215168 w 295061"/>
                <a:gd name="connsiteY3" fmla="*/ 220842 h 340455"/>
                <a:gd name="connsiteX4" fmla="*/ 214260 w 295061"/>
                <a:gd name="connsiteY4" fmla="*/ 221750 h 340455"/>
                <a:gd name="connsiteX5" fmla="*/ 77624 w 295061"/>
                <a:gd name="connsiteY5" fmla="*/ 0 h 340455"/>
                <a:gd name="connsiteX6" fmla="*/ 0 w 295061"/>
                <a:gd name="connsiteY6" fmla="*/ 0 h 340455"/>
                <a:gd name="connsiteX7" fmla="*/ 0 w 295061"/>
                <a:gd name="connsiteY7" fmla="*/ 352939 h 340455"/>
                <a:gd name="connsiteX8" fmla="*/ 86249 w 295061"/>
                <a:gd name="connsiteY8" fmla="*/ 352939 h 340455"/>
                <a:gd name="connsiteX9" fmla="*/ 83979 w 295061"/>
                <a:gd name="connsiteY9" fmla="*/ 138906 h 340455"/>
                <a:gd name="connsiteX10" fmla="*/ 84887 w 295061"/>
                <a:gd name="connsiteY10" fmla="*/ 138225 h 340455"/>
                <a:gd name="connsiteX11" fmla="*/ 219480 w 295061"/>
                <a:gd name="connsiteY11" fmla="*/ 352939 h 340455"/>
                <a:gd name="connsiteX12" fmla="*/ 297558 w 295061"/>
                <a:gd name="connsiteY12" fmla="*/ 352939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061" h="340455">
                  <a:moveTo>
                    <a:pt x="297558" y="352939"/>
                  </a:moveTo>
                  <a:lnTo>
                    <a:pt x="297558" y="0"/>
                  </a:lnTo>
                  <a:lnTo>
                    <a:pt x="211309" y="0"/>
                  </a:lnTo>
                  <a:lnTo>
                    <a:pt x="215168" y="220842"/>
                  </a:lnTo>
                  <a:lnTo>
                    <a:pt x="214260" y="221750"/>
                  </a:lnTo>
                  <a:lnTo>
                    <a:pt x="77624" y="0"/>
                  </a:lnTo>
                  <a:lnTo>
                    <a:pt x="0" y="0"/>
                  </a:lnTo>
                  <a:lnTo>
                    <a:pt x="0" y="352939"/>
                  </a:lnTo>
                  <a:lnTo>
                    <a:pt x="86249" y="352939"/>
                  </a:lnTo>
                  <a:lnTo>
                    <a:pt x="83979" y="138906"/>
                  </a:lnTo>
                  <a:lnTo>
                    <a:pt x="84887" y="138225"/>
                  </a:lnTo>
                  <a:lnTo>
                    <a:pt x="219480" y="352939"/>
                  </a:lnTo>
                  <a:lnTo>
                    <a:pt x="297558" y="352939"/>
                  </a:lnTo>
                  <a:close/>
                </a:path>
              </a:pathLst>
            </a:custGeom>
            <a:solidFill>
              <a:srgbClr val="000000"/>
            </a:solidFill>
            <a:ln w="22685" cap="flat">
              <a:noFill/>
              <a:prstDash val="solid"/>
              <a:miter/>
            </a:ln>
          </p:spPr>
          <p:txBody>
            <a:bodyPr rtlCol="0" anchor="ctr"/>
            <a:lstStyle/>
            <a:p>
              <a:endParaRPr lang="nl-NL" dirty="0"/>
            </a:p>
          </p:txBody>
        </p:sp>
        <p:sp>
          <p:nvSpPr>
            <p:cNvPr id="61" name="Vrije vorm: vorm 60">
              <a:extLst>
                <a:ext uri="{FF2B5EF4-FFF2-40B4-BE49-F238E27FC236}">
                  <a16:creationId xmlns:a16="http://schemas.microsoft.com/office/drawing/2014/main" id="{C522DA73-F0C1-461B-AC1F-5EE6F6AA4BB6}"/>
                </a:ext>
              </a:extLst>
            </p:cNvPr>
            <p:cNvSpPr/>
            <p:nvPr/>
          </p:nvSpPr>
          <p:spPr>
            <a:xfrm>
              <a:off x="5948673" y="2979161"/>
              <a:ext cx="340456" cy="340456"/>
            </a:xfrm>
            <a:custGeom>
              <a:avLst/>
              <a:gdLst>
                <a:gd name="connsiteX0" fmla="*/ 212671 w 340455"/>
                <a:gd name="connsiteY0" fmla="*/ 0 h 340455"/>
                <a:gd name="connsiteX1" fmla="*/ 141630 w 340455"/>
                <a:gd name="connsiteY1" fmla="*/ 0 h 340455"/>
                <a:gd name="connsiteX2" fmla="*/ 0 w 340455"/>
                <a:gd name="connsiteY2" fmla="*/ 352485 h 340455"/>
                <a:gd name="connsiteX3" fmla="*/ 96689 w 340455"/>
                <a:gd name="connsiteY3" fmla="*/ 352485 h 340455"/>
                <a:gd name="connsiteX4" fmla="*/ 115301 w 340455"/>
                <a:gd name="connsiteY4" fmla="*/ 301417 h 340455"/>
                <a:gd name="connsiteX5" fmla="*/ 238092 w 340455"/>
                <a:gd name="connsiteY5" fmla="*/ 301417 h 340455"/>
                <a:gd name="connsiteX6" fmla="*/ 255115 w 340455"/>
                <a:gd name="connsiteY6" fmla="*/ 352485 h 340455"/>
                <a:gd name="connsiteX7" fmla="*/ 352939 w 340455"/>
                <a:gd name="connsiteY7" fmla="*/ 352485 h 340455"/>
                <a:gd name="connsiteX8" fmla="*/ 140268 w 340455"/>
                <a:gd name="connsiteY8" fmla="*/ 230375 h 340455"/>
                <a:gd name="connsiteX9" fmla="*/ 176356 w 340455"/>
                <a:gd name="connsiteY9" fmla="*/ 109627 h 340455"/>
                <a:gd name="connsiteX10" fmla="*/ 177945 w 340455"/>
                <a:gd name="connsiteY10" fmla="*/ 109627 h 340455"/>
                <a:gd name="connsiteX11" fmla="*/ 214033 w 340455"/>
                <a:gd name="connsiteY11" fmla="*/ 230375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455" h="340455">
                  <a:moveTo>
                    <a:pt x="212671" y="0"/>
                  </a:moveTo>
                  <a:lnTo>
                    <a:pt x="141630" y="0"/>
                  </a:lnTo>
                  <a:lnTo>
                    <a:pt x="0" y="352485"/>
                  </a:lnTo>
                  <a:lnTo>
                    <a:pt x="96689" y="352485"/>
                  </a:lnTo>
                  <a:lnTo>
                    <a:pt x="115301" y="301417"/>
                  </a:lnTo>
                  <a:lnTo>
                    <a:pt x="238092" y="301417"/>
                  </a:lnTo>
                  <a:lnTo>
                    <a:pt x="255115" y="352485"/>
                  </a:lnTo>
                  <a:lnTo>
                    <a:pt x="352939" y="352485"/>
                  </a:lnTo>
                  <a:close/>
                  <a:moveTo>
                    <a:pt x="140268" y="230375"/>
                  </a:moveTo>
                  <a:lnTo>
                    <a:pt x="176356" y="109627"/>
                  </a:lnTo>
                  <a:lnTo>
                    <a:pt x="177945" y="109627"/>
                  </a:lnTo>
                  <a:lnTo>
                    <a:pt x="214033" y="230375"/>
                  </a:lnTo>
                  <a:close/>
                </a:path>
              </a:pathLst>
            </a:custGeom>
            <a:solidFill>
              <a:srgbClr val="000000"/>
            </a:solidFill>
            <a:ln w="22685" cap="flat">
              <a:noFill/>
              <a:prstDash val="solid"/>
              <a:miter/>
            </a:ln>
          </p:spPr>
          <p:txBody>
            <a:bodyPr rtlCol="0" anchor="ctr"/>
            <a:lstStyle/>
            <a:p>
              <a:endParaRPr lang="nl-NL" dirty="0"/>
            </a:p>
          </p:txBody>
        </p:sp>
        <p:sp>
          <p:nvSpPr>
            <p:cNvPr id="62" name="Vrije vorm: vorm 61">
              <a:extLst>
                <a:ext uri="{FF2B5EF4-FFF2-40B4-BE49-F238E27FC236}">
                  <a16:creationId xmlns:a16="http://schemas.microsoft.com/office/drawing/2014/main" id="{DB61DEDF-767C-4DB2-9792-BBAF0239E6DE}"/>
                </a:ext>
              </a:extLst>
            </p:cNvPr>
            <p:cNvSpPr/>
            <p:nvPr/>
          </p:nvSpPr>
          <p:spPr>
            <a:xfrm>
              <a:off x="5656108" y="2979161"/>
              <a:ext cx="317759" cy="340456"/>
            </a:xfrm>
            <a:custGeom>
              <a:avLst/>
              <a:gdLst>
                <a:gd name="connsiteX0" fmla="*/ 329334 w 317758"/>
                <a:gd name="connsiteY0" fmla="*/ 0 h 340455"/>
                <a:gd name="connsiteX1" fmla="*/ 236276 w 317758"/>
                <a:gd name="connsiteY1" fmla="*/ 0 h 340455"/>
                <a:gd name="connsiteX2" fmla="*/ 164781 w 317758"/>
                <a:gd name="connsiteY2" fmla="*/ 247625 h 340455"/>
                <a:gd name="connsiteX3" fmla="*/ 163646 w 317758"/>
                <a:gd name="connsiteY3" fmla="*/ 247625 h 340455"/>
                <a:gd name="connsiteX4" fmla="*/ 92604 w 317758"/>
                <a:gd name="connsiteY4" fmla="*/ 0 h 340455"/>
                <a:gd name="connsiteX5" fmla="*/ 0 w 317758"/>
                <a:gd name="connsiteY5" fmla="*/ 0 h 340455"/>
                <a:gd name="connsiteX6" fmla="*/ 118025 w 317758"/>
                <a:gd name="connsiteY6" fmla="*/ 352939 h 340455"/>
                <a:gd name="connsiteX7" fmla="*/ 210856 w 317758"/>
                <a:gd name="connsiteY7" fmla="*/ 352939 h 340455"/>
                <a:gd name="connsiteX8" fmla="*/ 329334 w 317758"/>
                <a:gd name="connsiteY8" fmla="*/ 0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58" h="340455">
                  <a:moveTo>
                    <a:pt x="329334" y="0"/>
                  </a:moveTo>
                  <a:lnTo>
                    <a:pt x="236276" y="0"/>
                  </a:lnTo>
                  <a:lnTo>
                    <a:pt x="164781" y="247625"/>
                  </a:lnTo>
                  <a:lnTo>
                    <a:pt x="163646" y="247625"/>
                  </a:lnTo>
                  <a:lnTo>
                    <a:pt x="92604" y="0"/>
                  </a:lnTo>
                  <a:lnTo>
                    <a:pt x="0" y="0"/>
                  </a:lnTo>
                  <a:lnTo>
                    <a:pt x="118025" y="352939"/>
                  </a:lnTo>
                  <a:lnTo>
                    <a:pt x="210856" y="352939"/>
                  </a:lnTo>
                  <a:lnTo>
                    <a:pt x="329334" y="0"/>
                  </a:lnTo>
                  <a:close/>
                </a:path>
              </a:pathLst>
            </a:custGeom>
            <a:solidFill>
              <a:srgbClr val="000000"/>
            </a:solidFill>
            <a:ln w="22685" cap="flat">
              <a:noFill/>
              <a:prstDash val="solid"/>
              <a:miter/>
            </a:ln>
          </p:spPr>
          <p:txBody>
            <a:bodyPr rtlCol="0" anchor="ctr"/>
            <a:lstStyle/>
            <a:p>
              <a:endParaRPr lang="nl-NL" dirty="0"/>
            </a:p>
          </p:txBody>
        </p:sp>
        <p:sp>
          <p:nvSpPr>
            <p:cNvPr id="63" name="Vrije vorm: vorm 62">
              <a:extLst>
                <a:ext uri="{FF2B5EF4-FFF2-40B4-BE49-F238E27FC236}">
                  <a16:creationId xmlns:a16="http://schemas.microsoft.com/office/drawing/2014/main" id="{10EB2ADB-6C84-48C4-8087-B8F21EE6EBB5}"/>
                </a:ext>
              </a:extLst>
            </p:cNvPr>
            <p:cNvSpPr/>
            <p:nvPr/>
          </p:nvSpPr>
          <p:spPr>
            <a:xfrm>
              <a:off x="7931714" y="2512509"/>
              <a:ext cx="226970" cy="340456"/>
            </a:xfrm>
            <a:custGeom>
              <a:avLst/>
              <a:gdLst>
                <a:gd name="connsiteX0" fmla="*/ 229013 w 226970"/>
                <a:gd name="connsiteY0" fmla="*/ 79213 h 340455"/>
                <a:gd name="connsiteX1" fmla="*/ 229013 w 226970"/>
                <a:gd name="connsiteY1" fmla="*/ 0 h 340455"/>
                <a:gd name="connsiteX2" fmla="*/ 0 w 226970"/>
                <a:gd name="connsiteY2" fmla="*/ 0 h 340455"/>
                <a:gd name="connsiteX3" fmla="*/ 0 w 226970"/>
                <a:gd name="connsiteY3" fmla="*/ 79213 h 340455"/>
                <a:gd name="connsiteX4" fmla="*/ 69680 w 226970"/>
                <a:gd name="connsiteY4" fmla="*/ 79213 h 340455"/>
                <a:gd name="connsiteX5" fmla="*/ 69680 w 226970"/>
                <a:gd name="connsiteY5" fmla="*/ 353166 h 340455"/>
                <a:gd name="connsiteX6" fmla="*/ 159787 w 226970"/>
                <a:gd name="connsiteY6" fmla="*/ 353166 h 340455"/>
                <a:gd name="connsiteX7" fmla="*/ 159787 w 226970"/>
                <a:gd name="connsiteY7" fmla="*/ 79213 h 340455"/>
                <a:gd name="connsiteX8" fmla="*/ 229013 w 226970"/>
                <a:gd name="connsiteY8" fmla="*/ 79213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70" h="340455">
                  <a:moveTo>
                    <a:pt x="229013" y="79213"/>
                  </a:moveTo>
                  <a:lnTo>
                    <a:pt x="229013" y="0"/>
                  </a:lnTo>
                  <a:lnTo>
                    <a:pt x="0" y="0"/>
                  </a:lnTo>
                  <a:lnTo>
                    <a:pt x="0" y="79213"/>
                  </a:lnTo>
                  <a:lnTo>
                    <a:pt x="69680" y="79213"/>
                  </a:lnTo>
                  <a:lnTo>
                    <a:pt x="69680" y="353166"/>
                  </a:lnTo>
                  <a:lnTo>
                    <a:pt x="159787" y="353166"/>
                  </a:lnTo>
                  <a:lnTo>
                    <a:pt x="159787" y="79213"/>
                  </a:lnTo>
                  <a:lnTo>
                    <a:pt x="229013" y="79213"/>
                  </a:lnTo>
                  <a:close/>
                </a:path>
              </a:pathLst>
            </a:custGeom>
            <a:solidFill>
              <a:srgbClr val="FFFFFF"/>
            </a:solidFill>
            <a:ln w="22685" cap="flat">
              <a:noFill/>
              <a:prstDash val="solid"/>
              <a:miter/>
            </a:ln>
          </p:spPr>
          <p:txBody>
            <a:bodyPr rtlCol="0" anchor="ctr"/>
            <a:lstStyle/>
            <a:p>
              <a:endParaRPr lang="nl-NL" dirty="0"/>
            </a:p>
          </p:txBody>
        </p:sp>
        <p:sp>
          <p:nvSpPr>
            <p:cNvPr id="64" name="Vrije vorm: vorm 63">
              <a:extLst>
                <a:ext uri="{FF2B5EF4-FFF2-40B4-BE49-F238E27FC236}">
                  <a16:creationId xmlns:a16="http://schemas.microsoft.com/office/drawing/2014/main" id="{673652B8-03BE-4F38-B94F-D8948C712B7B}"/>
                </a:ext>
              </a:extLst>
            </p:cNvPr>
            <p:cNvSpPr/>
            <p:nvPr/>
          </p:nvSpPr>
          <p:spPr>
            <a:xfrm>
              <a:off x="7659349" y="2511829"/>
              <a:ext cx="249667" cy="340456"/>
            </a:xfrm>
            <a:custGeom>
              <a:avLst/>
              <a:gdLst>
                <a:gd name="connsiteX0" fmla="*/ 175902 w 249667"/>
                <a:gd name="connsiteY0" fmla="*/ 233553 h 340455"/>
                <a:gd name="connsiteX1" fmla="*/ 263740 w 249667"/>
                <a:gd name="connsiteY1" fmla="*/ 122337 h 340455"/>
                <a:gd name="connsiteX2" fmla="*/ 220388 w 249667"/>
                <a:gd name="connsiteY2" fmla="*/ 25421 h 340455"/>
                <a:gd name="connsiteX3" fmla="*/ 111669 w 249667"/>
                <a:gd name="connsiteY3" fmla="*/ 0 h 340455"/>
                <a:gd name="connsiteX4" fmla="*/ 0 w 249667"/>
                <a:gd name="connsiteY4" fmla="*/ 0 h 340455"/>
                <a:gd name="connsiteX5" fmla="*/ 0 w 249667"/>
                <a:gd name="connsiteY5" fmla="*/ 353847 h 340455"/>
                <a:gd name="connsiteX6" fmla="*/ 86249 w 249667"/>
                <a:gd name="connsiteY6" fmla="*/ 353847 h 340455"/>
                <a:gd name="connsiteX7" fmla="*/ 86249 w 249667"/>
                <a:gd name="connsiteY7" fmla="*/ 240362 h 340455"/>
                <a:gd name="connsiteX8" fmla="*/ 86249 w 249667"/>
                <a:gd name="connsiteY8" fmla="*/ 240362 h 340455"/>
                <a:gd name="connsiteX9" fmla="*/ 167958 w 249667"/>
                <a:gd name="connsiteY9" fmla="*/ 353847 h 340455"/>
                <a:gd name="connsiteX10" fmla="*/ 271003 w 249667"/>
                <a:gd name="connsiteY10" fmla="*/ 353847 h 340455"/>
                <a:gd name="connsiteX11" fmla="*/ 118252 w 249667"/>
                <a:gd name="connsiteY11" fmla="*/ 178172 h 340455"/>
                <a:gd name="connsiteX12" fmla="*/ 86249 w 249667"/>
                <a:gd name="connsiteY12" fmla="*/ 178172 h 340455"/>
                <a:gd name="connsiteX13" fmla="*/ 86249 w 249667"/>
                <a:gd name="connsiteY13" fmla="*/ 79894 h 340455"/>
                <a:gd name="connsiteX14" fmla="*/ 119840 w 249667"/>
                <a:gd name="connsiteY14" fmla="*/ 79894 h 340455"/>
                <a:gd name="connsiteX15" fmla="*/ 178172 w 249667"/>
                <a:gd name="connsiteY15" fmla="*/ 127557 h 340455"/>
                <a:gd name="connsiteX16" fmla="*/ 118252 w 249667"/>
                <a:gd name="connsiteY16" fmla="*/ 178172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9667" h="340455">
                  <a:moveTo>
                    <a:pt x="175902" y="233553"/>
                  </a:moveTo>
                  <a:cubicBezTo>
                    <a:pt x="229190" y="224190"/>
                    <a:pt x="266978" y="176344"/>
                    <a:pt x="263740" y="122337"/>
                  </a:cubicBezTo>
                  <a:cubicBezTo>
                    <a:pt x="264824" y="85111"/>
                    <a:pt x="248862" y="49425"/>
                    <a:pt x="220388" y="25421"/>
                  </a:cubicBezTo>
                  <a:cubicBezTo>
                    <a:pt x="189747" y="1135"/>
                    <a:pt x="148893" y="0"/>
                    <a:pt x="111669" y="0"/>
                  </a:cubicBezTo>
                  <a:lnTo>
                    <a:pt x="0" y="0"/>
                  </a:lnTo>
                  <a:lnTo>
                    <a:pt x="0" y="353847"/>
                  </a:lnTo>
                  <a:lnTo>
                    <a:pt x="86249" y="353847"/>
                  </a:lnTo>
                  <a:lnTo>
                    <a:pt x="86249" y="240362"/>
                  </a:lnTo>
                  <a:lnTo>
                    <a:pt x="86249" y="240362"/>
                  </a:lnTo>
                  <a:lnTo>
                    <a:pt x="167958" y="353847"/>
                  </a:lnTo>
                  <a:lnTo>
                    <a:pt x="271003" y="353847"/>
                  </a:lnTo>
                  <a:close/>
                  <a:moveTo>
                    <a:pt x="118252" y="178172"/>
                  </a:moveTo>
                  <a:lnTo>
                    <a:pt x="86249" y="178172"/>
                  </a:lnTo>
                  <a:lnTo>
                    <a:pt x="86249" y="79894"/>
                  </a:lnTo>
                  <a:lnTo>
                    <a:pt x="119840" y="79894"/>
                  </a:lnTo>
                  <a:cubicBezTo>
                    <a:pt x="150935" y="79894"/>
                    <a:pt x="178172" y="92831"/>
                    <a:pt x="178172" y="127557"/>
                  </a:cubicBezTo>
                  <a:cubicBezTo>
                    <a:pt x="178172" y="162284"/>
                    <a:pt x="152070" y="178172"/>
                    <a:pt x="118252" y="178172"/>
                  </a:cubicBezTo>
                  <a:close/>
                </a:path>
              </a:pathLst>
            </a:custGeom>
            <a:solidFill>
              <a:srgbClr val="FFFFFF"/>
            </a:solidFill>
            <a:ln w="22685" cap="flat">
              <a:noFill/>
              <a:prstDash val="solid"/>
              <a:miter/>
            </a:ln>
          </p:spPr>
          <p:txBody>
            <a:bodyPr rtlCol="0" anchor="ctr"/>
            <a:lstStyle/>
            <a:p>
              <a:endParaRPr lang="nl-NL" dirty="0"/>
            </a:p>
          </p:txBody>
        </p:sp>
        <p:sp>
          <p:nvSpPr>
            <p:cNvPr id="65" name="Vrije vorm: vorm 64">
              <a:extLst>
                <a:ext uri="{FF2B5EF4-FFF2-40B4-BE49-F238E27FC236}">
                  <a16:creationId xmlns:a16="http://schemas.microsoft.com/office/drawing/2014/main" id="{CF197374-F729-46FA-96D0-C87DB3FB7943}"/>
                </a:ext>
              </a:extLst>
            </p:cNvPr>
            <p:cNvSpPr/>
            <p:nvPr/>
          </p:nvSpPr>
          <p:spPr>
            <a:xfrm>
              <a:off x="7238312" y="2505878"/>
              <a:ext cx="363153" cy="363153"/>
            </a:xfrm>
            <a:custGeom>
              <a:avLst/>
              <a:gdLst>
                <a:gd name="connsiteX0" fmla="*/ 185896 w 363152"/>
                <a:gd name="connsiteY0" fmla="*/ 49 h 363152"/>
                <a:gd name="connsiteX1" fmla="*/ 36549 w 363152"/>
                <a:gd name="connsiteY1" fmla="*/ 72453 h 363152"/>
                <a:gd name="connsiteX2" fmla="*/ 13852 w 363152"/>
                <a:gd name="connsiteY2" fmla="*/ 112173 h 363152"/>
                <a:gd name="connsiteX3" fmla="*/ 7 w 363152"/>
                <a:gd name="connsiteY3" fmla="*/ 187527 h 363152"/>
                <a:gd name="connsiteX4" fmla="*/ 187482 w 363152"/>
                <a:gd name="connsiteY4" fmla="*/ 372731 h 363152"/>
                <a:gd name="connsiteX5" fmla="*/ 372686 w 363152"/>
                <a:gd name="connsiteY5" fmla="*/ 185257 h 363152"/>
                <a:gd name="connsiteX6" fmla="*/ 186123 w 363152"/>
                <a:gd name="connsiteY6" fmla="*/ 49 h 363152"/>
                <a:gd name="connsiteX7" fmla="*/ 187258 w 363152"/>
                <a:gd name="connsiteY7" fmla="*/ 287167 h 363152"/>
                <a:gd name="connsiteX8" fmla="*/ 89738 w 363152"/>
                <a:gd name="connsiteY8" fmla="*/ 186342 h 363152"/>
                <a:gd name="connsiteX9" fmla="*/ 89887 w 363152"/>
                <a:gd name="connsiteY9" fmla="*/ 182306 h 363152"/>
                <a:gd name="connsiteX10" fmla="*/ 182344 w 363152"/>
                <a:gd name="connsiteY10" fmla="*/ 79394 h 363152"/>
                <a:gd name="connsiteX11" fmla="*/ 186350 w 363152"/>
                <a:gd name="connsiteY11" fmla="*/ 79262 h 363152"/>
                <a:gd name="connsiteX12" fmla="*/ 280577 w 363152"/>
                <a:gd name="connsiteY12" fmla="*/ 192940 h 363152"/>
                <a:gd name="connsiteX13" fmla="*/ 186350 w 363152"/>
                <a:gd name="connsiteY13" fmla="*/ 287167 h 36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3152" h="363152">
                  <a:moveTo>
                    <a:pt x="185896" y="49"/>
                  </a:moveTo>
                  <a:cubicBezTo>
                    <a:pt x="127351" y="-1312"/>
                    <a:pt x="71743" y="25647"/>
                    <a:pt x="36549" y="72453"/>
                  </a:cubicBezTo>
                  <a:cubicBezTo>
                    <a:pt x="27184" y="84579"/>
                    <a:pt x="19545" y="97947"/>
                    <a:pt x="13852" y="112173"/>
                  </a:cubicBezTo>
                  <a:cubicBezTo>
                    <a:pt x="4489" y="136182"/>
                    <a:pt x="-210" y="161757"/>
                    <a:pt x="7" y="187527"/>
                  </a:cubicBezTo>
                  <a:cubicBezTo>
                    <a:pt x="634" y="290439"/>
                    <a:pt x="84569" y="373358"/>
                    <a:pt x="187482" y="372731"/>
                  </a:cubicBezTo>
                  <a:cubicBezTo>
                    <a:pt x="290394" y="372104"/>
                    <a:pt x="373313" y="288169"/>
                    <a:pt x="372686" y="185257"/>
                  </a:cubicBezTo>
                  <a:cubicBezTo>
                    <a:pt x="372061" y="82700"/>
                    <a:pt x="288681" y="-74"/>
                    <a:pt x="186123" y="49"/>
                  </a:cubicBezTo>
                  <a:close/>
                  <a:moveTo>
                    <a:pt x="187258" y="287167"/>
                  </a:moveTo>
                  <a:cubicBezTo>
                    <a:pt x="132487" y="286254"/>
                    <a:pt x="88825" y="241113"/>
                    <a:pt x="89738" y="186342"/>
                  </a:cubicBezTo>
                  <a:cubicBezTo>
                    <a:pt x="89761" y="184996"/>
                    <a:pt x="89810" y="183650"/>
                    <a:pt x="89887" y="182306"/>
                  </a:cubicBezTo>
                  <a:cubicBezTo>
                    <a:pt x="87000" y="128357"/>
                    <a:pt x="128394" y="82281"/>
                    <a:pt x="182344" y="79394"/>
                  </a:cubicBezTo>
                  <a:cubicBezTo>
                    <a:pt x="183678" y="79323"/>
                    <a:pt x="185014" y="79279"/>
                    <a:pt x="186350" y="79262"/>
                  </a:cubicBezTo>
                  <a:cubicBezTo>
                    <a:pt x="243761" y="84633"/>
                    <a:pt x="285948" y="135528"/>
                    <a:pt x="280577" y="192940"/>
                  </a:cubicBezTo>
                  <a:cubicBezTo>
                    <a:pt x="275902" y="242915"/>
                    <a:pt x="236326" y="282491"/>
                    <a:pt x="186350" y="287167"/>
                  </a:cubicBezTo>
                  <a:close/>
                </a:path>
              </a:pathLst>
            </a:custGeom>
            <a:solidFill>
              <a:srgbClr val="FFFFFF"/>
            </a:solidFill>
            <a:ln w="22685" cap="flat">
              <a:noFill/>
              <a:prstDash val="solid"/>
              <a:miter/>
            </a:ln>
          </p:spPr>
          <p:txBody>
            <a:bodyPr rtlCol="0" anchor="ctr"/>
            <a:lstStyle/>
            <a:p>
              <a:endParaRPr lang="nl-NL" dirty="0"/>
            </a:p>
          </p:txBody>
        </p:sp>
        <p:sp>
          <p:nvSpPr>
            <p:cNvPr id="66" name="Vrije vorm: vorm 65">
              <a:extLst>
                <a:ext uri="{FF2B5EF4-FFF2-40B4-BE49-F238E27FC236}">
                  <a16:creationId xmlns:a16="http://schemas.microsoft.com/office/drawing/2014/main" id="{670E6FAB-E893-41D9-8C5E-0D0CC0D32B37}"/>
                </a:ext>
              </a:extLst>
            </p:cNvPr>
            <p:cNvSpPr/>
            <p:nvPr/>
          </p:nvSpPr>
          <p:spPr>
            <a:xfrm>
              <a:off x="6832261" y="2505878"/>
              <a:ext cx="363153" cy="363153"/>
            </a:xfrm>
            <a:custGeom>
              <a:avLst/>
              <a:gdLst>
                <a:gd name="connsiteX0" fmla="*/ 185896 w 363152"/>
                <a:gd name="connsiteY0" fmla="*/ 49 h 363152"/>
                <a:gd name="connsiteX1" fmla="*/ 36549 w 363152"/>
                <a:gd name="connsiteY1" fmla="*/ 72453 h 363152"/>
                <a:gd name="connsiteX2" fmla="*/ 13852 w 363152"/>
                <a:gd name="connsiteY2" fmla="*/ 112173 h 363152"/>
                <a:gd name="connsiteX3" fmla="*/ 7 w 363152"/>
                <a:gd name="connsiteY3" fmla="*/ 187527 h 363152"/>
                <a:gd name="connsiteX4" fmla="*/ 187482 w 363152"/>
                <a:gd name="connsiteY4" fmla="*/ 372731 h 363152"/>
                <a:gd name="connsiteX5" fmla="*/ 372686 w 363152"/>
                <a:gd name="connsiteY5" fmla="*/ 185257 h 363152"/>
                <a:gd name="connsiteX6" fmla="*/ 186123 w 363152"/>
                <a:gd name="connsiteY6" fmla="*/ 49 h 363152"/>
                <a:gd name="connsiteX7" fmla="*/ 187258 w 363152"/>
                <a:gd name="connsiteY7" fmla="*/ 287167 h 363152"/>
                <a:gd name="connsiteX8" fmla="*/ 89969 w 363152"/>
                <a:gd name="connsiteY8" fmla="*/ 186119 h 363152"/>
                <a:gd name="connsiteX9" fmla="*/ 90115 w 363152"/>
                <a:gd name="connsiteY9" fmla="*/ 182306 h 363152"/>
                <a:gd name="connsiteX10" fmla="*/ 182568 w 363152"/>
                <a:gd name="connsiteY10" fmla="*/ 79391 h 363152"/>
                <a:gd name="connsiteX11" fmla="*/ 186350 w 363152"/>
                <a:gd name="connsiteY11" fmla="*/ 79262 h 363152"/>
                <a:gd name="connsiteX12" fmla="*/ 280577 w 363152"/>
                <a:gd name="connsiteY12" fmla="*/ 192940 h 363152"/>
                <a:gd name="connsiteX13" fmla="*/ 186350 w 363152"/>
                <a:gd name="connsiteY13" fmla="*/ 287167 h 36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3152" h="363152">
                  <a:moveTo>
                    <a:pt x="185896" y="49"/>
                  </a:moveTo>
                  <a:cubicBezTo>
                    <a:pt x="127351" y="-1312"/>
                    <a:pt x="71743" y="25647"/>
                    <a:pt x="36549" y="72453"/>
                  </a:cubicBezTo>
                  <a:cubicBezTo>
                    <a:pt x="27184" y="84579"/>
                    <a:pt x="19545" y="97947"/>
                    <a:pt x="13852" y="112173"/>
                  </a:cubicBezTo>
                  <a:cubicBezTo>
                    <a:pt x="4489" y="136182"/>
                    <a:pt x="-210" y="161757"/>
                    <a:pt x="7" y="187527"/>
                  </a:cubicBezTo>
                  <a:cubicBezTo>
                    <a:pt x="634" y="290439"/>
                    <a:pt x="84569" y="373358"/>
                    <a:pt x="187482" y="372731"/>
                  </a:cubicBezTo>
                  <a:cubicBezTo>
                    <a:pt x="290394" y="372104"/>
                    <a:pt x="373313" y="288169"/>
                    <a:pt x="372686" y="185257"/>
                  </a:cubicBezTo>
                  <a:cubicBezTo>
                    <a:pt x="372061" y="82700"/>
                    <a:pt x="288681" y="-74"/>
                    <a:pt x="186123" y="49"/>
                  </a:cubicBezTo>
                  <a:close/>
                  <a:moveTo>
                    <a:pt x="187258" y="287167"/>
                  </a:moveTo>
                  <a:cubicBezTo>
                    <a:pt x="132489" y="286129"/>
                    <a:pt x="88931" y="240888"/>
                    <a:pt x="89969" y="186119"/>
                  </a:cubicBezTo>
                  <a:cubicBezTo>
                    <a:pt x="89993" y="184848"/>
                    <a:pt x="90042" y="183576"/>
                    <a:pt x="90115" y="182306"/>
                  </a:cubicBezTo>
                  <a:cubicBezTo>
                    <a:pt x="87225" y="128357"/>
                    <a:pt x="128618" y="82280"/>
                    <a:pt x="182568" y="79391"/>
                  </a:cubicBezTo>
                  <a:cubicBezTo>
                    <a:pt x="183828" y="79324"/>
                    <a:pt x="185089" y="79280"/>
                    <a:pt x="186350" y="79262"/>
                  </a:cubicBezTo>
                  <a:cubicBezTo>
                    <a:pt x="243761" y="84633"/>
                    <a:pt x="285948" y="135528"/>
                    <a:pt x="280577" y="192940"/>
                  </a:cubicBezTo>
                  <a:cubicBezTo>
                    <a:pt x="275902" y="242915"/>
                    <a:pt x="236326" y="282491"/>
                    <a:pt x="186350" y="287167"/>
                  </a:cubicBezTo>
                  <a:close/>
                </a:path>
              </a:pathLst>
            </a:custGeom>
            <a:solidFill>
              <a:srgbClr val="FFFFFF"/>
            </a:solidFill>
            <a:ln w="22685" cap="flat">
              <a:noFill/>
              <a:prstDash val="solid"/>
              <a:miter/>
            </a:ln>
          </p:spPr>
          <p:txBody>
            <a:bodyPr rtlCol="0" anchor="ctr"/>
            <a:lstStyle/>
            <a:p>
              <a:endParaRPr lang="nl-NL" dirty="0"/>
            </a:p>
          </p:txBody>
        </p:sp>
        <p:sp>
          <p:nvSpPr>
            <p:cNvPr id="67" name="Vrije vorm: vorm 66">
              <a:extLst>
                <a:ext uri="{FF2B5EF4-FFF2-40B4-BE49-F238E27FC236}">
                  <a16:creationId xmlns:a16="http://schemas.microsoft.com/office/drawing/2014/main" id="{E9DAA1C7-E6CD-4626-9601-F0CC9C3EF738}"/>
                </a:ext>
              </a:extLst>
            </p:cNvPr>
            <p:cNvSpPr/>
            <p:nvPr/>
          </p:nvSpPr>
          <p:spPr>
            <a:xfrm>
              <a:off x="6337927" y="2512509"/>
              <a:ext cx="295062" cy="340456"/>
            </a:xfrm>
            <a:custGeom>
              <a:avLst/>
              <a:gdLst>
                <a:gd name="connsiteX0" fmla="*/ 297558 w 295061"/>
                <a:gd name="connsiteY0" fmla="*/ 353166 h 340455"/>
                <a:gd name="connsiteX1" fmla="*/ 297558 w 295061"/>
                <a:gd name="connsiteY1" fmla="*/ 0 h 340455"/>
                <a:gd name="connsiteX2" fmla="*/ 211309 w 295061"/>
                <a:gd name="connsiteY2" fmla="*/ 0 h 340455"/>
                <a:gd name="connsiteX3" fmla="*/ 215168 w 295061"/>
                <a:gd name="connsiteY3" fmla="*/ 221069 h 340455"/>
                <a:gd name="connsiteX4" fmla="*/ 214260 w 295061"/>
                <a:gd name="connsiteY4" fmla="*/ 221977 h 340455"/>
                <a:gd name="connsiteX5" fmla="*/ 77624 w 295061"/>
                <a:gd name="connsiteY5" fmla="*/ 0 h 340455"/>
                <a:gd name="connsiteX6" fmla="*/ 0 w 295061"/>
                <a:gd name="connsiteY6" fmla="*/ 0 h 340455"/>
                <a:gd name="connsiteX7" fmla="*/ 0 w 295061"/>
                <a:gd name="connsiteY7" fmla="*/ 353166 h 340455"/>
                <a:gd name="connsiteX8" fmla="*/ 86249 w 295061"/>
                <a:gd name="connsiteY8" fmla="*/ 353166 h 340455"/>
                <a:gd name="connsiteX9" fmla="*/ 83979 w 295061"/>
                <a:gd name="connsiteY9" fmla="*/ 138906 h 340455"/>
                <a:gd name="connsiteX10" fmla="*/ 84887 w 295061"/>
                <a:gd name="connsiteY10" fmla="*/ 138452 h 340455"/>
                <a:gd name="connsiteX11" fmla="*/ 219480 w 295061"/>
                <a:gd name="connsiteY11" fmla="*/ 353166 h 340455"/>
                <a:gd name="connsiteX12" fmla="*/ 297558 w 295061"/>
                <a:gd name="connsiteY12" fmla="*/ 353166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061" h="340455">
                  <a:moveTo>
                    <a:pt x="297558" y="353166"/>
                  </a:moveTo>
                  <a:lnTo>
                    <a:pt x="297558" y="0"/>
                  </a:lnTo>
                  <a:lnTo>
                    <a:pt x="211309" y="0"/>
                  </a:lnTo>
                  <a:lnTo>
                    <a:pt x="215168" y="221069"/>
                  </a:lnTo>
                  <a:lnTo>
                    <a:pt x="214260" y="221977"/>
                  </a:lnTo>
                  <a:lnTo>
                    <a:pt x="77624" y="0"/>
                  </a:lnTo>
                  <a:lnTo>
                    <a:pt x="0" y="0"/>
                  </a:lnTo>
                  <a:lnTo>
                    <a:pt x="0" y="353166"/>
                  </a:lnTo>
                  <a:lnTo>
                    <a:pt x="86249" y="353166"/>
                  </a:lnTo>
                  <a:lnTo>
                    <a:pt x="83979" y="138906"/>
                  </a:lnTo>
                  <a:lnTo>
                    <a:pt x="84887" y="138452"/>
                  </a:lnTo>
                  <a:lnTo>
                    <a:pt x="219480" y="353166"/>
                  </a:lnTo>
                  <a:lnTo>
                    <a:pt x="297558" y="353166"/>
                  </a:lnTo>
                  <a:close/>
                </a:path>
              </a:pathLst>
            </a:custGeom>
            <a:solidFill>
              <a:srgbClr val="FFFFFF"/>
            </a:solidFill>
            <a:ln w="22685" cap="flat">
              <a:noFill/>
              <a:prstDash val="solid"/>
              <a:miter/>
            </a:ln>
          </p:spPr>
          <p:txBody>
            <a:bodyPr rtlCol="0" anchor="ctr"/>
            <a:lstStyle/>
            <a:p>
              <a:endParaRPr lang="nl-NL" dirty="0"/>
            </a:p>
          </p:txBody>
        </p:sp>
        <p:sp>
          <p:nvSpPr>
            <p:cNvPr id="68" name="Vrije vorm: vorm 67">
              <a:extLst>
                <a:ext uri="{FF2B5EF4-FFF2-40B4-BE49-F238E27FC236}">
                  <a16:creationId xmlns:a16="http://schemas.microsoft.com/office/drawing/2014/main" id="{9400A18E-28C7-44A1-9C27-66E120AF5155}"/>
                </a:ext>
              </a:extLst>
            </p:cNvPr>
            <p:cNvSpPr/>
            <p:nvPr/>
          </p:nvSpPr>
          <p:spPr>
            <a:xfrm>
              <a:off x="5948673" y="2512509"/>
              <a:ext cx="340456" cy="340456"/>
            </a:xfrm>
            <a:custGeom>
              <a:avLst/>
              <a:gdLst>
                <a:gd name="connsiteX0" fmla="*/ 212671 w 340455"/>
                <a:gd name="connsiteY0" fmla="*/ 0 h 340455"/>
                <a:gd name="connsiteX1" fmla="*/ 141630 w 340455"/>
                <a:gd name="connsiteY1" fmla="*/ 0 h 340455"/>
                <a:gd name="connsiteX2" fmla="*/ 0 w 340455"/>
                <a:gd name="connsiteY2" fmla="*/ 353166 h 340455"/>
                <a:gd name="connsiteX3" fmla="*/ 96689 w 340455"/>
                <a:gd name="connsiteY3" fmla="*/ 353166 h 340455"/>
                <a:gd name="connsiteX4" fmla="*/ 115301 w 340455"/>
                <a:gd name="connsiteY4" fmla="*/ 302098 h 340455"/>
                <a:gd name="connsiteX5" fmla="*/ 238092 w 340455"/>
                <a:gd name="connsiteY5" fmla="*/ 302098 h 340455"/>
                <a:gd name="connsiteX6" fmla="*/ 255115 w 340455"/>
                <a:gd name="connsiteY6" fmla="*/ 353166 h 340455"/>
                <a:gd name="connsiteX7" fmla="*/ 352939 w 340455"/>
                <a:gd name="connsiteY7" fmla="*/ 353166 h 340455"/>
                <a:gd name="connsiteX8" fmla="*/ 140268 w 340455"/>
                <a:gd name="connsiteY8" fmla="*/ 230602 h 340455"/>
                <a:gd name="connsiteX9" fmla="*/ 176356 w 340455"/>
                <a:gd name="connsiteY9" fmla="*/ 109854 h 340455"/>
                <a:gd name="connsiteX10" fmla="*/ 177945 w 340455"/>
                <a:gd name="connsiteY10" fmla="*/ 109854 h 340455"/>
                <a:gd name="connsiteX11" fmla="*/ 214033 w 340455"/>
                <a:gd name="connsiteY11" fmla="*/ 230602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455" h="340455">
                  <a:moveTo>
                    <a:pt x="212671" y="0"/>
                  </a:moveTo>
                  <a:lnTo>
                    <a:pt x="141630" y="0"/>
                  </a:lnTo>
                  <a:lnTo>
                    <a:pt x="0" y="353166"/>
                  </a:lnTo>
                  <a:lnTo>
                    <a:pt x="96689" y="353166"/>
                  </a:lnTo>
                  <a:lnTo>
                    <a:pt x="115301" y="302098"/>
                  </a:lnTo>
                  <a:lnTo>
                    <a:pt x="238092" y="302098"/>
                  </a:lnTo>
                  <a:lnTo>
                    <a:pt x="255115" y="353166"/>
                  </a:lnTo>
                  <a:lnTo>
                    <a:pt x="352939" y="353166"/>
                  </a:lnTo>
                  <a:close/>
                  <a:moveTo>
                    <a:pt x="140268" y="230602"/>
                  </a:moveTo>
                  <a:lnTo>
                    <a:pt x="176356" y="109854"/>
                  </a:lnTo>
                  <a:lnTo>
                    <a:pt x="177945" y="109854"/>
                  </a:lnTo>
                  <a:lnTo>
                    <a:pt x="214033" y="230602"/>
                  </a:lnTo>
                  <a:close/>
                </a:path>
              </a:pathLst>
            </a:custGeom>
            <a:solidFill>
              <a:srgbClr val="FFFFFF"/>
            </a:solidFill>
            <a:ln w="22685" cap="flat">
              <a:noFill/>
              <a:prstDash val="solid"/>
              <a:miter/>
            </a:ln>
          </p:spPr>
          <p:txBody>
            <a:bodyPr rtlCol="0" anchor="ctr"/>
            <a:lstStyle/>
            <a:p>
              <a:endParaRPr lang="nl-NL" dirty="0"/>
            </a:p>
          </p:txBody>
        </p:sp>
        <p:sp>
          <p:nvSpPr>
            <p:cNvPr id="69" name="Vrije vorm: vorm 68">
              <a:extLst>
                <a:ext uri="{FF2B5EF4-FFF2-40B4-BE49-F238E27FC236}">
                  <a16:creationId xmlns:a16="http://schemas.microsoft.com/office/drawing/2014/main" id="{405F0F90-F544-40FB-BC26-01F30D51CE89}"/>
                </a:ext>
              </a:extLst>
            </p:cNvPr>
            <p:cNvSpPr/>
            <p:nvPr/>
          </p:nvSpPr>
          <p:spPr>
            <a:xfrm>
              <a:off x="5656108" y="2512509"/>
              <a:ext cx="317759" cy="340456"/>
            </a:xfrm>
            <a:custGeom>
              <a:avLst/>
              <a:gdLst>
                <a:gd name="connsiteX0" fmla="*/ 329334 w 317758"/>
                <a:gd name="connsiteY0" fmla="*/ 0 h 340455"/>
                <a:gd name="connsiteX1" fmla="*/ 236276 w 317758"/>
                <a:gd name="connsiteY1" fmla="*/ 0 h 340455"/>
                <a:gd name="connsiteX2" fmla="*/ 164781 w 317758"/>
                <a:gd name="connsiteY2" fmla="*/ 247625 h 340455"/>
                <a:gd name="connsiteX3" fmla="*/ 163646 w 317758"/>
                <a:gd name="connsiteY3" fmla="*/ 247625 h 340455"/>
                <a:gd name="connsiteX4" fmla="*/ 92604 w 317758"/>
                <a:gd name="connsiteY4" fmla="*/ 0 h 340455"/>
                <a:gd name="connsiteX5" fmla="*/ 0 w 317758"/>
                <a:gd name="connsiteY5" fmla="*/ 0 h 340455"/>
                <a:gd name="connsiteX6" fmla="*/ 118025 w 317758"/>
                <a:gd name="connsiteY6" fmla="*/ 353166 h 340455"/>
                <a:gd name="connsiteX7" fmla="*/ 210856 w 317758"/>
                <a:gd name="connsiteY7" fmla="*/ 353166 h 340455"/>
                <a:gd name="connsiteX8" fmla="*/ 329334 w 317758"/>
                <a:gd name="connsiteY8" fmla="*/ 0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58" h="340455">
                  <a:moveTo>
                    <a:pt x="329334" y="0"/>
                  </a:moveTo>
                  <a:lnTo>
                    <a:pt x="236276" y="0"/>
                  </a:lnTo>
                  <a:lnTo>
                    <a:pt x="164781" y="247625"/>
                  </a:lnTo>
                  <a:lnTo>
                    <a:pt x="163646" y="247625"/>
                  </a:lnTo>
                  <a:lnTo>
                    <a:pt x="92604" y="0"/>
                  </a:lnTo>
                  <a:lnTo>
                    <a:pt x="0" y="0"/>
                  </a:lnTo>
                  <a:lnTo>
                    <a:pt x="118025" y="353166"/>
                  </a:lnTo>
                  <a:lnTo>
                    <a:pt x="210856" y="353166"/>
                  </a:lnTo>
                  <a:lnTo>
                    <a:pt x="329334" y="0"/>
                  </a:lnTo>
                  <a:close/>
                </a:path>
              </a:pathLst>
            </a:custGeom>
            <a:solidFill>
              <a:srgbClr val="FFFFFF"/>
            </a:solidFill>
            <a:ln w="22685" cap="flat">
              <a:noFill/>
              <a:prstDash val="solid"/>
              <a:miter/>
            </a:ln>
          </p:spPr>
          <p:txBody>
            <a:bodyPr rtlCol="0" anchor="ctr"/>
            <a:lstStyle/>
            <a:p>
              <a:endParaRPr lang="nl-NL" dirty="0"/>
            </a:p>
          </p:txBody>
        </p:sp>
      </p:grpSp>
    </p:spTree>
    <p:extLst>
      <p:ext uri="{BB962C8B-B14F-4D97-AF65-F5344CB8AC3E}">
        <p14:creationId xmlns:p14="http://schemas.microsoft.com/office/powerpoint/2010/main" val="1917058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eldia">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A79FA1-4A15-4D7E-81F8-BCEF493CFD1A}"/>
              </a:ext>
            </a:extLst>
          </p:cNvPr>
          <p:cNvSpPr>
            <a:spLocks noGrp="1"/>
          </p:cNvSpPr>
          <p:nvPr>
            <p:ph type="ctrTitle" hasCustomPrompt="1"/>
          </p:nvPr>
        </p:nvSpPr>
        <p:spPr>
          <a:xfrm>
            <a:off x="2748770" y="2275924"/>
            <a:ext cx="8208155" cy="2387600"/>
          </a:xfrm>
        </p:spPr>
        <p:txBody>
          <a:bodyPr anchor="b"/>
          <a:lstStyle>
            <a:lvl1pPr algn="l">
              <a:lnSpc>
                <a:spcPct val="80000"/>
              </a:lnSpc>
              <a:defRPr sz="4800">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CD172DB1-0A41-404C-8E65-97E6546EB6C3}"/>
              </a:ext>
            </a:extLst>
          </p:cNvPr>
          <p:cNvSpPr>
            <a:spLocks noGrp="1"/>
          </p:cNvSpPr>
          <p:nvPr>
            <p:ph type="subTitle" idx="1" hasCustomPrompt="1"/>
          </p:nvPr>
        </p:nvSpPr>
        <p:spPr>
          <a:xfrm>
            <a:off x="2753508" y="4755599"/>
            <a:ext cx="8208155" cy="1655762"/>
          </a:xfrm>
        </p:spPr>
        <p:txBody>
          <a:bodyPr/>
          <a:lstStyle>
            <a:lvl1pPr marL="0" indent="0" algn="l">
              <a:buNone/>
              <a:defRPr sz="2400" b="1" kern="0" spc="2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23A5415B-E1BA-41E3-A115-CCA7D4C70515}"/>
              </a:ext>
            </a:extLst>
          </p:cNvPr>
          <p:cNvSpPr>
            <a:spLocks noGrp="1"/>
          </p:cNvSpPr>
          <p:nvPr>
            <p:ph type="dt" sz="half" idx="10"/>
          </p:nvPr>
        </p:nvSpPr>
        <p:spPr/>
        <p:txBody>
          <a:bodyPr/>
          <a:lstStyle>
            <a:lvl1pPr>
              <a:defRPr>
                <a:solidFill>
                  <a:schemeClr val="bg1"/>
                </a:solidFill>
              </a:defRPr>
            </a:lvl1pPr>
          </a:lstStyle>
          <a:p>
            <a:fld id="{C19F3B34-6B0D-45FF-A390-8EBDD9B392CA}" type="datetimeFigureOut">
              <a:rPr lang="nl-NL" smtClean="0"/>
              <a:pPr/>
              <a:t>1-6-2022</a:t>
            </a:fld>
            <a:endParaRPr lang="nl-NL" dirty="0"/>
          </a:p>
        </p:txBody>
      </p:sp>
      <p:sp>
        <p:nvSpPr>
          <p:cNvPr id="5" name="Tijdelijke aanduiding voor voettekst 4">
            <a:extLst>
              <a:ext uri="{FF2B5EF4-FFF2-40B4-BE49-F238E27FC236}">
                <a16:creationId xmlns:a16="http://schemas.microsoft.com/office/drawing/2014/main" id="{5288297E-A9E6-4A4B-BE95-948DD66A8756}"/>
              </a:ext>
            </a:extLst>
          </p:cNvPr>
          <p:cNvSpPr>
            <a:spLocks noGrp="1"/>
          </p:cNvSpPr>
          <p:nvPr>
            <p:ph type="ftr" sz="quarter" idx="11"/>
          </p:nvPr>
        </p:nvSpPr>
        <p:spPr/>
        <p:txBody>
          <a:bodyPr/>
          <a:lstStyle>
            <a:lvl1pPr>
              <a:defRPr>
                <a:solidFill>
                  <a:schemeClr val="bg1"/>
                </a:solidFill>
              </a:defRPr>
            </a:lvl1pPr>
          </a:lstStyle>
          <a:p>
            <a:endParaRPr lang="nl-NL" dirty="0"/>
          </a:p>
        </p:txBody>
      </p:sp>
      <p:sp>
        <p:nvSpPr>
          <p:cNvPr id="6" name="Tijdelijke aanduiding voor dianummer 5">
            <a:extLst>
              <a:ext uri="{FF2B5EF4-FFF2-40B4-BE49-F238E27FC236}">
                <a16:creationId xmlns:a16="http://schemas.microsoft.com/office/drawing/2014/main" id="{089C2F50-C461-426F-A6E7-20A2CEAF1B18}"/>
              </a:ext>
            </a:extLst>
          </p:cNvPr>
          <p:cNvSpPr>
            <a:spLocks noGrp="1"/>
          </p:cNvSpPr>
          <p:nvPr>
            <p:ph type="sldNum" sz="quarter" idx="12"/>
          </p:nvPr>
        </p:nvSpPr>
        <p:spPr/>
        <p:txBody>
          <a:bodyPr/>
          <a:lstStyle>
            <a:lvl1pPr>
              <a:defRPr>
                <a:solidFill>
                  <a:schemeClr val="bg1"/>
                </a:solidFill>
              </a:defRPr>
            </a:lvl1pPr>
          </a:lstStyle>
          <a:p>
            <a:fld id="{F9DE7F4B-6E11-487C-9B28-4934A04645A5}" type="slidenum">
              <a:rPr lang="nl-NL" smtClean="0"/>
              <a:pPr/>
              <a:t>‹nr.›</a:t>
            </a:fld>
            <a:endParaRPr lang="nl-NL" dirty="0"/>
          </a:p>
        </p:txBody>
      </p:sp>
      <p:grpSp>
        <p:nvGrpSpPr>
          <p:cNvPr id="29" name="Graphic 26">
            <a:extLst>
              <a:ext uri="{FF2B5EF4-FFF2-40B4-BE49-F238E27FC236}">
                <a16:creationId xmlns:a16="http://schemas.microsoft.com/office/drawing/2014/main" id="{EE0F5FCA-9822-4CA0-B2D1-B45973DC883F}"/>
              </a:ext>
            </a:extLst>
          </p:cNvPr>
          <p:cNvGrpSpPr>
            <a:grpSpLocks noChangeAspect="1"/>
          </p:cNvGrpSpPr>
          <p:nvPr userDrawn="1"/>
        </p:nvGrpSpPr>
        <p:grpSpPr>
          <a:xfrm>
            <a:off x="4828826" y="-135268"/>
            <a:ext cx="5152359" cy="3064180"/>
            <a:chOff x="7777133" y="244339"/>
            <a:chExt cx="3374378" cy="2006789"/>
          </a:xfrm>
        </p:grpSpPr>
        <p:sp>
          <p:nvSpPr>
            <p:cNvPr id="30" name="Vrije vorm: vorm 29">
              <a:extLst>
                <a:ext uri="{FF2B5EF4-FFF2-40B4-BE49-F238E27FC236}">
                  <a16:creationId xmlns:a16="http://schemas.microsoft.com/office/drawing/2014/main" id="{A686D40F-FD33-4AC7-BE2F-32BD4D2357F7}"/>
                </a:ext>
              </a:extLst>
            </p:cNvPr>
            <p:cNvSpPr/>
            <p:nvPr/>
          </p:nvSpPr>
          <p:spPr>
            <a:xfrm>
              <a:off x="9096559" y="1578100"/>
              <a:ext cx="1620296" cy="237842"/>
            </a:xfrm>
            <a:custGeom>
              <a:avLst/>
              <a:gdLst>
                <a:gd name="connsiteX0" fmla="*/ 1635161 w 1620296"/>
                <a:gd name="connsiteY0" fmla="*/ 235697 h 237841"/>
                <a:gd name="connsiteX1" fmla="*/ 1635161 w 1620296"/>
                <a:gd name="connsiteY1" fmla="*/ 183817 h 237841"/>
                <a:gd name="connsiteX2" fmla="*/ 1563214 w 1620296"/>
                <a:gd name="connsiteY2" fmla="*/ 183817 h 237841"/>
                <a:gd name="connsiteX3" fmla="*/ 1563214 w 1620296"/>
                <a:gd name="connsiteY3" fmla="*/ 144128 h 237841"/>
                <a:gd name="connsiteX4" fmla="*/ 1632931 w 1620296"/>
                <a:gd name="connsiteY4" fmla="*/ 144128 h 237841"/>
                <a:gd name="connsiteX5" fmla="*/ 1632931 w 1620296"/>
                <a:gd name="connsiteY5" fmla="*/ 92248 h 237841"/>
                <a:gd name="connsiteX6" fmla="*/ 1563214 w 1620296"/>
                <a:gd name="connsiteY6" fmla="*/ 92248 h 237841"/>
                <a:gd name="connsiteX7" fmla="*/ 1563214 w 1620296"/>
                <a:gd name="connsiteY7" fmla="*/ 56424 h 237841"/>
                <a:gd name="connsiteX8" fmla="*/ 1635161 w 1620296"/>
                <a:gd name="connsiteY8" fmla="*/ 56424 h 237841"/>
                <a:gd name="connsiteX9" fmla="*/ 1635161 w 1620296"/>
                <a:gd name="connsiteY9" fmla="*/ 4098 h 237841"/>
                <a:gd name="connsiteX10" fmla="*/ 1506727 w 1620296"/>
                <a:gd name="connsiteY10" fmla="*/ 4098 h 237841"/>
                <a:gd name="connsiteX11" fmla="*/ 1506727 w 1620296"/>
                <a:gd name="connsiteY11" fmla="*/ 235251 h 237841"/>
                <a:gd name="connsiteX12" fmla="*/ 1464807 w 1620296"/>
                <a:gd name="connsiteY12" fmla="*/ 4098 h 237841"/>
                <a:gd name="connsiteX13" fmla="*/ 1405347 w 1620296"/>
                <a:gd name="connsiteY13" fmla="*/ 4098 h 237841"/>
                <a:gd name="connsiteX14" fmla="*/ 1405347 w 1620296"/>
                <a:gd name="connsiteY14" fmla="*/ 235251 h 237841"/>
                <a:gd name="connsiteX15" fmla="*/ 1464807 w 1620296"/>
                <a:gd name="connsiteY15" fmla="*/ 235251 h 237841"/>
                <a:gd name="connsiteX16" fmla="*/ 1363873 w 1620296"/>
                <a:gd name="connsiteY16" fmla="*/ 235251 h 237841"/>
                <a:gd name="connsiteX17" fmla="*/ 1363873 w 1620296"/>
                <a:gd name="connsiteY17" fmla="*/ 4098 h 237841"/>
                <a:gd name="connsiteX18" fmla="*/ 1287764 w 1620296"/>
                <a:gd name="connsiteY18" fmla="*/ 4098 h 237841"/>
                <a:gd name="connsiteX19" fmla="*/ 1243168 w 1620296"/>
                <a:gd name="connsiteY19" fmla="*/ 156168 h 237841"/>
                <a:gd name="connsiteX20" fmla="*/ 1243168 w 1620296"/>
                <a:gd name="connsiteY20" fmla="*/ 156168 h 237841"/>
                <a:gd name="connsiteX21" fmla="*/ 1195898 w 1620296"/>
                <a:gd name="connsiteY21" fmla="*/ 4098 h 237841"/>
                <a:gd name="connsiteX22" fmla="*/ 1119937 w 1620296"/>
                <a:gd name="connsiteY22" fmla="*/ 4098 h 237841"/>
                <a:gd name="connsiteX23" fmla="*/ 1119937 w 1620296"/>
                <a:gd name="connsiteY23" fmla="*/ 235251 h 237841"/>
                <a:gd name="connsiteX24" fmla="*/ 1174343 w 1620296"/>
                <a:gd name="connsiteY24" fmla="*/ 235251 h 237841"/>
                <a:gd name="connsiteX25" fmla="*/ 1172411 w 1620296"/>
                <a:gd name="connsiteY25" fmla="*/ 62221 h 237841"/>
                <a:gd name="connsiteX26" fmla="*/ 1172411 w 1620296"/>
                <a:gd name="connsiteY26" fmla="*/ 62221 h 237841"/>
                <a:gd name="connsiteX27" fmla="*/ 1222506 w 1620296"/>
                <a:gd name="connsiteY27" fmla="*/ 235697 h 237841"/>
                <a:gd name="connsiteX28" fmla="*/ 1261601 w 1620296"/>
                <a:gd name="connsiteY28" fmla="*/ 235697 h 237841"/>
                <a:gd name="connsiteX29" fmla="*/ 1310953 w 1620296"/>
                <a:gd name="connsiteY29" fmla="*/ 61924 h 237841"/>
                <a:gd name="connsiteX30" fmla="*/ 1310953 w 1620296"/>
                <a:gd name="connsiteY30" fmla="*/ 61924 h 237841"/>
                <a:gd name="connsiteX31" fmla="*/ 1309170 w 1620296"/>
                <a:gd name="connsiteY31" fmla="*/ 234953 h 237841"/>
                <a:gd name="connsiteX32" fmla="*/ 1083369 w 1620296"/>
                <a:gd name="connsiteY32" fmla="*/ 235251 h 237841"/>
                <a:gd name="connsiteX33" fmla="*/ 1083369 w 1620296"/>
                <a:gd name="connsiteY33" fmla="*/ 183372 h 237841"/>
                <a:gd name="connsiteX34" fmla="*/ 1011570 w 1620296"/>
                <a:gd name="connsiteY34" fmla="*/ 183372 h 237841"/>
                <a:gd name="connsiteX35" fmla="*/ 1011570 w 1620296"/>
                <a:gd name="connsiteY35" fmla="*/ 144128 h 237841"/>
                <a:gd name="connsiteX36" fmla="*/ 1081139 w 1620296"/>
                <a:gd name="connsiteY36" fmla="*/ 144128 h 237841"/>
                <a:gd name="connsiteX37" fmla="*/ 1081139 w 1620296"/>
                <a:gd name="connsiteY37" fmla="*/ 92248 h 237841"/>
                <a:gd name="connsiteX38" fmla="*/ 1011570 w 1620296"/>
                <a:gd name="connsiteY38" fmla="*/ 92248 h 237841"/>
                <a:gd name="connsiteX39" fmla="*/ 1011570 w 1620296"/>
                <a:gd name="connsiteY39" fmla="*/ 56424 h 237841"/>
                <a:gd name="connsiteX40" fmla="*/ 1083369 w 1620296"/>
                <a:gd name="connsiteY40" fmla="*/ 56424 h 237841"/>
                <a:gd name="connsiteX41" fmla="*/ 1083369 w 1620296"/>
                <a:gd name="connsiteY41" fmla="*/ 4098 h 237841"/>
                <a:gd name="connsiteX42" fmla="*/ 954934 w 1620296"/>
                <a:gd name="connsiteY42" fmla="*/ 4098 h 237841"/>
                <a:gd name="connsiteX43" fmla="*/ 954934 w 1620296"/>
                <a:gd name="connsiteY43" fmla="*/ 235251 h 237841"/>
                <a:gd name="connsiteX44" fmla="*/ 860392 w 1620296"/>
                <a:gd name="connsiteY44" fmla="*/ 119898 h 237841"/>
                <a:gd name="connsiteX45" fmla="*/ 803905 w 1620296"/>
                <a:gd name="connsiteY45" fmla="*/ 183372 h 237841"/>
                <a:gd name="connsiteX46" fmla="*/ 778634 w 1620296"/>
                <a:gd name="connsiteY46" fmla="*/ 183372 h 237841"/>
                <a:gd name="connsiteX47" fmla="*/ 778634 w 1620296"/>
                <a:gd name="connsiteY47" fmla="*/ 56424 h 237841"/>
                <a:gd name="connsiteX48" fmla="*/ 804202 w 1620296"/>
                <a:gd name="connsiteY48" fmla="*/ 56424 h 237841"/>
                <a:gd name="connsiteX49" fmla="*/ 860392 w 1620296"/>
                <a:gd name="connsiteY49" fmla="*/ 120344 h 237841"/>
                <a:gd name="connsiteX50" fmla="*/ 919852 w 1620296"/>
                <a:gd name="connsiteY50" fmla="*/ 119452 h 237841"/>
                <a:gd name="connsiteX51" fmla="*/ 898595 w 1620296"/>
                <a:gd name="connsiteY51" fmla="*/ 47653 h 237841"/>
                <a:gd name="connsiteX52" fmla="*/ 796324 w 1620296"/>
                <a:gd name="connsiteY52" fmla="*/ 4544 h 237841"/>
                <a:gd name="connsiteX53" fmla="*/ 720065 w 1620296"/>
                <a:gd name="connsiteY53" fmla="*/ 4544 h 237841"/>
                <a:gd name="connsiteX54" fmla="*/ 720065 w 1620296"/>
                <a:gd name="connsiteY54" fmla="*/ 235697 h 237841"/>
                <a:gd name="connsiteX55" fmla="*/ 800932 w 1620296"/>
                <a:gd name="connsiteY55" fmla="*/ 235697 h 237841"/>
                <a:gd name="connsiteX56" fmla="*/ 919852 w 1620296"/>
                <a:gd name="connsiteY56" fmla="*/ 119452 h 237841"/>
                <a:gd name="connsiteX57" fmla="*/ 607685 w 1620296"/>
                <a:gd name="connsiteY57" fmla="*/ 155425 h 237841"/>
                <a:gd name="connsiteX58" fmla="*/ 559225 w 1620296"/>
                <a:gd name="connsiteY58" fmla="*/ 155425 h 237841"/>
                <a:gd name="connsiteX59" fmla="*/ 583009 w 1620296"/>
                <a:gd name="connsiteY59" fmla="*/ 76343 h 237841"/>
                <a:gd name="connsiteX60" fmla="*/ 583901 w 1620296"/>
                <a:gd name="connsiteY60" fmla="*/ 76343 h 237841"/>
                <a:gd name="connsiteX61" fmla="*/ 698660 w 1620296"/>
                <a:gd name="connsiteY61" fmla="*/ 235697 h 237841"/>
                <a:gd name="connsiteX62" fmla="*/ 607537 w 1620296"/>
                <a:gd name="connsiteY62" fmla="*/ 4098 h 237841"/>
                <a:gd name="connsiteX63" fmla="*/ 561009 w 1620296"/>
                <a:gd name="connsiteY63" fmla="*/ 4098 h 237841"/>
                <a:gd name="connsiteX64" fmla="*/ 468102 w 1620296"/>
                <a:gd name="connsiteY64" fmla="*/ 235251 h 237841"/>
                <a:gd name="connsiteX65" fmla="*/ 531576 w 1620296"/>
                <a:gd name="connsiteY65" fmla="*/ 235251 h 237841"/>
                <a:gd name="connsiteX66" fmla="*/ 543765 w 1620296"/>
                <a:gd name="connsiteY66" fmla="*/ 201804 h 237841"/>
                <a:gd name="connsiteX67" fmla="*/ 624037 w 1620296"/>
                <a:gd name="connsiteY67" fmla="*/ 201804 h 237841"/>
                <a:gd name="connsiteX68" fmla="*/ 635334 w 1620296"/>
                <a:gd name="connsiteY68" fmla="*/ 235251 h 237841"/>
                <a:gd name="connsiteX69" fmla="*/ 467507 w 1620296"/>
                <a:gd name="connsiteY69" fmla="*/ 149182 h 237841"/>
                <a:gd name="connsiteX70" fmla="*/ 405520 w 1620296"/>
                <a:gd name="connsiteY70" fmla="*/ 149182 h 237841"/>
                <a:gd name="connsiteX71" fmla="*/ 349925 w 1620296"/>
                <a:gd name="connsiteY71" fmla="*/ 188128 h 237841"/>
                <a:gd name="connsiteX72" fmla="*/ 287720 w 1620296"/>
                <a:gd name="connsiteY72" fmla="*/ 120810 h 237841"/>
                <a:gd name="connsiteX73" fmla="*/ 287788 w 1620296"/>
                <a:gd name="connsiteY73" fmla="*/ 119452 h 237841"/>
                <a:gd name="connsiteX74" fmla="*/ 347406 w 1620296"/>
                <a:gd name="connsiteY74" fmla="*/ 52061 h 237841"/>
                <a:gd name="connsiteX75" fmla="*/ 349627 w 1620296"/>
                <a:gd name="connsiteY75" fmla="*/ 51964 h 237841"/>
                <a:gd name="connsiteX76" fmla="*/ 405520 w 1620296"/>
                <a:gd name="connsiteY76" fmla="*/ 92248 h 237841"/>
                <a:gd name="connsiteX77" fmla="*/ 467507 w 1620296"/>
                <a:gd name="connsiteY77" fmla="*/ 92248 h 237841"/>
                <a:gd name="connsiteX78" fmla="*/ 451750 w 1620296"/>
                <a:gd name="connsiteY78" fmla="*/ 54491 h 237841"/>
                <a:gd name="connsiteX79" fmla="*/ 283238 w 1620296"/>
                <a:gd name="connsiteY79" fmla="*/ 20216 h 237841"/>
                <a:gd name="connsiteX80" fmla="*/ 228774 w 1620296"/>
                <a:gd name="connsiteY80" fmla="*/ 119749 h 237841"/>
                <a:gd name="connsiteX81" fmla="*/ 349023 w 1620296"/>
                <a:gd name="connsiteY81" fmla="*/ 240017 h 237841"/>
                <a:gd name="connsiteX82" fmla="*/ 350519 w 1620296"/>
                <a:gd name="connsiteY82" fmla="*/ 240008 h 237841"/>
                <a:gd name="connsiteX83" fmla="*/ 467507 w 1620296"/>
                <a:gd name="connsiteY83" fmla="*/ 149182 h 237841"/>
                <a:gd name="connsiteX84" fmla="*/ 138989 w 1620296"/>
                <a:gd name="connsiteY84" fmla="*/ 155425 h 237841"/>
                <a:gd name="connsiteX85" fmla="*/ 91420 w 1620296"/>
                <a:gd name="connsiteY85" fmla="*/ 155425 h 237841"/>
                <a:gd name="connsiteX86" fmla="*/ 115056 w 1620296"/>
                <a:gd name="connsiteY86" fmla="*/ 76343 h 237841"/>
                <a:gd name="connsiteX87" fmla="*/ 116096 w 1620296"/>
                <a:gd name="connsiteY87" fmla="*/ 76343 h 237841"/>
                <a:gd name="connsiteX88" fmla="*/ 229963 w 1620296"/>
                <a:gd name="connsiteY88" fmla="*/ 235697 h 237841"/>
                <a:gd name="connsiteX89" fmla="*/ 138840 w 1620296"/>
                <a:gd name="connsiteY89" fmla="*/ 4098 h 237841"/>
                <a:gd name="connsiteX90" fmla="*/ 92758 w 1620296"/>
                <a:gd name="connsiteY90" fmla="*/ 4098 h 237841"/>
                <a:gd name="connsiteX91" fmla="*/ 0 w 1620296"/>
                <a:gd name="connsiteY91" fmla="*/ 235251 h 237841"/>
                <a:gd name="connsiteX92" fmla="*/ 63028 w 1620296"/>
                <a:gd name="connsiteY92" fmla="*/ 235251 h 237841"/>
                <a:gd name="connsiteX93" fmla="*/ 75217 w 1620296"/>
                <a:gd name="connsiteY93" fmla="*/ 201804 h 237841"/>
                <a:gd name="connsiteX94" fmla="*/ 155638 w 1620296"/>
                <a:gd name="connsiteY94" fmla="*/ 201804 h 237841"/>
                <a:gd name="connsiteX95" fmla="*/ 166786 w 1620296"/>
                <a:gd name="connsiteY95" fmla="*/ 235251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620296" h="237841">
                  <a:moveTo>
                    <a:pt x="1635161" y="235697"/>
                  </a:moveTo>
                  <a:lnTo>
                    <a:pt x="1635161" y="183817"/>
                  </a:lnTo>
                  <a:lnTo>
                    <a:pt x="1563214" y="183817"/>
                  </a:lnTo>
                  <a:lnTo>
                    <a:pt x="1563214" y="144128"/>
                  </a:lnTo>
                  <a:lnTo>
                    <a:pt x="1632931" y="144128"/>
                  </a:lnTo>
                  <a:lnTo>
                    <a:pt x="1632931" y="92248"/>
                  </a:lnTo>
                  <a:lnTo>
                    <a:pt x="1563214" y="92248"/>
                  </a:lnTo>
                  <a:lnTo>
                    <a:pt x="1563214" y="56424"/>
                  </a:lnTo>
                  <a:lnTo>
                    <a:pt x="1635161" y="56424"/>
                  </a:lnTo>
                  <a:lnTo>
                    <a:pt x="1635161" y="4098"/>
                  </a:lnTo>
                  <a:lnTo>
                    <a:pt x="1506727" y="4098"/>
                  </a:lnTo>
                  <a:lnTo>
                    <a:pt x="1506727" y="235251"/>
                  </a:lnTo>
                  <a:close/>
                  <a:moveTo>
                    <a:pt x="1464807" y="4098"/>
                  </a:moveTo>
                  <a:lnTo>
                    <a:pt x="1405347" y="4098"/>
                  </a:lnTo>
                  <a:lnTo>
                    <a:pt x="1405347" y="235251"/>
                  </a:lnTo>
                  <a:lnTo>
                    <a:pt x="1464807" y="235251"/>
                  </a:lnTo>
                  <a:close/>
                  <a:moveTo>
                    <a:pt x="1363873" y="235251"/>
                  </a:moveTo>
                  <a:lnTo>
                    <a:pt x="1363873" y="4098"/>
                  </a:lnTo>
                  <a:lnTo>
                    <a:pt x="1287764" y="4098"/>
                  </a:lnTo>
                  <a:lnTo>
                    <a:pt x="1243168" y="156168"/>
                  </a:lnTo>
                  <a:lnTo>
                    <a:pt x="1243168" y="156168"/>
                  </a:lnTo>
                  <a:lnTo>
                    <a:pt x="1195898" y="4098"/>
                  </a:lnTo>
                  <a:lnTo>
                    <a:pt x="1119937" y="4098"/>
                  </a:lnTo>
                  <a:lnTo>
                    <a:pt x="1119937" y="235251"/>
                  </a:lnTo>
                  <a:lnTo>
                    <a:pt x="1174343" y="235251"/>
                  </a:lnTo>
                  <a:lnTo>
                    <a:pt x="1172411" y="62221"/>
                  </a:lnTo>
                  <a:lnTo>
                    <a:pt x="1172411" y="62221"/>
                  </a:lnTo>
                  <a:lnTo>
                    <a:pt x="1222506" y="235697"/>
                  </a:lnTo>
                  <a:lnTo>
                    <a:pt x="1261601" y="235697"/>
                  </a:lnTo>
                  <a:lnTo>
                    <a:pt x="1310953" y="61924"/>
                  </a:lnTo>
                  <a:lnTo>
                    <a:pt x="1310953" y="61924"/>
                  </a:lnTo>
                  <a:lnTo>
                    <a:pt x="1309170" y="234953"/>
                  </a:lnTo>
                  <a:close/>
                  <a:moveTo>
                    <a:pt x="1083369" y="235251"/>
                  </a:moveTo>
                  <a:lnTo>
                    <a:pt x="1083369" y="183372"/>
                  </a:lnTo>
                  <a:lnTo>
                    <a:pt x="1011570" y="183372"/>
                  </a:lnTo>
                  <a:lnTo>
                    <a:pt x="1011570" y="144128"/>
                  </a:lnTo>
                  <a:lnTo>
                    <a:pt x="1081139" y="144128"/>
                  </a:lnTo>
                  <a:lnTo>
                    <a:pt x="1081139" y="92248"/>
                  </a:lnTo>
                  <a:lnTo>
                    <a:pt x="1011570" y="92248"/>
                  </a:lnTo>
                  <a:lnTo>
                    <a:pt x="1011570" y="56424"/>
                  </a:lnTo>
                  <a:lnTo>
                    <a:pt x="1083369" y="56424"/>
                  </a:lnTo>
                  <a:lnTo>
                    <a:pt x="1083369" y="4098"/>
                  </a:lnTo>
                  <a:lnTo>
                    <a:pt x="954934" y="4098"/>
                  </a:lnTo>
                  <a:lnTo>
                    <a:pt x="954934" y="235251"/>
                  </a:lnTo>
                  <a:close/>
                  <a:moveTo>
                    <a:pt x="860392" y="119898"/>
                  </a:moveTo>
                  <a:cubicBezTo>
                    <a:pt x="860392" y="157506"/>
                    <a:pt x="844189" y="183372"/>
                    <a:pt x="803905" y="183372"/>
                  </a:cubicBezTo>
                  <a:lnTo>
                    <a:pt x="778634" y="183372"/>
                  </a:lnTo>
                  <a:lnTo>
                    <a:pt x="778634" y="56424"/>
                  </a:lnTo>
                  <a:lnTo>
                    <a:pt x="804202" y="56424"/>
                  </a:lnTo>
                  <a:cubicBezTo>
                    <a:pt x="843594" y="56424"/>
                    <a:pt x="860392" y="83478"/>
                    <a:pt x="860392" y="120344"/>
                  </a:cubicBezTo>
                  <a:moveTo>
                    <a:pt x="919852" y="119452"/>
                  </a:moveTo>
                  <a:cubicBezTo>
                    <a:pt x="920496" y="93879"/>
                    <a:pt x="913057" y="68754"/>
                    <a:pt x="898595" y="47653"/>
                  </a:cubicBezTo>
                  <a:cubicBezTo>
                    <a:pt x="872284" y="11382"/>
                    <a:pt x="838243" y="4544"/>
                    <a:pt x="796324" y="4544"/>
                  </a:cubicBezTo>
                  <a:lnTo>
                    <a:pt x="720065" y="4544"/>
                  </a:lnTo>
                  <a:lnTo>
                    <a:pt x="720065" y="235697"/>
                  </a:lnTo>
                  <a:lnTo>
                    <a:pt x="800932" y="235697"/>
                  </a:lnTo>
                  <a:cubicBezTo>
                    <a:pt x="876595" y="235697"/>
                    <a:pt x="919852" y="195412"/>
                    <a:pt x="919852" y="119452"/>
                  </a:cubicBezTo>
                  <a:moveTo>
                    <a:pt x="607685" y="155425"/>
                  </a:moveTo>
                  <a:lnTo>
                    <a:pt x="559225" y="155425"/>
                  </a:lnTo>
                  <a:lnTo>
                    <a:pt x="583009" y="76343"/>
                  </a:lnTo>
                  <a:lnTo>
                    <a:pt x="583901" y="76343"/>
                  </a:lnTo>
                  <a:close/>
                  <a:moveTo>
                    <a:pt x="698660" y="235697"/>
                  </a:moveTo>
                  <a:lnTo>
                    <a:pt x="607537" y="4098"/>
                  </a:lnTo>
                  <a:lnTo>
                    <a:pt x="561009" y="4098"/>
                  </a:lnTo>
                  <a:lnTo>
                    <a:pt x="468102" y="235251"/>
                  </a:lnTo>
                  <a:lnTo>
                    <a:pt x="531576" y="235251"/>
                  </a:lnTo>
                  <a:lnTo>
                    <a:pt x="543765" y="201804"/>
                  </a:lnTo>
                  <a:lnTo>
                    <a:pt x="624037" y="201804"/>
                  </a:lnTo>
                  <a:lnTo>
                    <a:pt x="635334" y="235251"/>
                  </a:lnTo>
                  <a:close/>
                  <a:moveTo>
                    <a:pt x="467507" y="149182"/>
                  </a:moveTo>
                  <a:lnTo>
                    <a:pt x="405520" y="149182"/>
                  </a:lnTo>
                  <a:cubicBezTo>
                    <a:pt x="396669" y="172290"/>
                    <a:pt x="374666" y="187704"/>
                    <a:pt x="349925" y="188128"/>
                  </a:cubicBezTo>
                  <a:cubicBezTo>
                    <a:pt x="314158" y="186716"/>
                    <a:pt x="286308" y="156576"/>
                    <a:pt x="287720" y="120810"/>
                  </a:cubicBezTo>
                  <a:cubicBezTo>
                    <a:pt x="287738" y="120357"/>
                    <a:pt x="287761" y="119904"/>
                    <a:pt x="287788" y="119452"/>
                  </a:cubicBezTo>
                  <a:cubicBezTo>
                    <a:pt x="285642" y="84379"/>
                    <a:pt x="312333" y="54208"/>
                    <a:pt x="347406" y="52061"/>
                  </a:cubicBezTo>
                  <a:cubicBezTo>
                    <a:pt x="348146" y="52016"/>
                    <a:pt x="348886" y="51983"/>
                    <a:pt x="349627" y="51964"/>
                  </a:cubicBezTo>
                  <a:cubicBezTo>
                    <a:pt x="374932" y="52130"/>
                    <a:pt x="397360" y="68295"/>
                    <a:pt x="405520" y="92248"/>
                  </a:cubicBezTo>
                  <a:lnTo>
                    <a:pt x="467507" y="92248"/>
                  </a:lnTo>
                  <a:cubicBezTo>
                    <a:pt x="464963" y="78696"/>
                    <a:pt x="459594" y="65832"/>
                    <a:pt x="451750" y="54491"/>
                  </a:cubicBezTo>
                  <a:cubicBezTo>
                    <a:pt x="414682" y="-1507"/>
                    <a:pt x="339236" y="-16853"/>
                    <a:pt x="283238" y="20216"/>
                  </a:cubicBezTo>
                  <a:cubicBezTo>
                    <a:pt x="249768" y="42371"/>
                    <a:pt x="229388" y="79616"/>
                    <a:pt x="228774" y="119749"/>
                  </a:cubicBezTo>
                  <a:cubicBezTo>
                    <a:pt x="228769" y="186166"/>
                    <a:pt x="282606" y="240012"/>
                    <a:pt x="349023" y="240017"/>
                  </a:cubicBezTo>
                  <a:cubicBezTo>
                    <a:pt x="349522" y="240017"/>
                    <a:pt x="350020" y="240014"/>
                    <a:pt x="350519" y="240008"/>
                  </a:cubicBezTo>
                  <a:cubicBezTo>
                    <a:pt x="405909" y="240675"/>
                    <a:pt x="454424" y="203009"/>
                    <a:pt x="467507" y="149182"/>
                  </a:cubicBezTo>
                  <a:moveTo>
                    <a:pt x="138989" y="155425"/>
                  </a:moveTo>
                  <a:lnTo>
                    <a:pt x="91420" y="155425"/>
                  </a:lnTo>
                  <a:lnTo>
                    <a:pt x="115056" y="76343"/>
                  </a:lnTo>
                  <a:lnTo>
                    <a:pt x="116096" y="76343"/>
                  </a:lnTo>
                  <a:close/>
                  <a:moveTo>
                    <a:pt x="229963" y="235697"/>
                  </a:moveTo>
                  <a:lnTo>
                    <a:pt x="138840" y="4098"/>
                  </a:lnTo>
                  <a:lnTo>
                    <a:pt x="92758" y="4098"/>
                  </a:lnTo>
                  <a:lnTo>
                    <a:pt x="0" y="235251"/>
                  </a:lnTo>
                  <a:lnTo>
                    <a:pt x="63028" y="235251"/>
                  </a:lnTo>
                  <a:lnTo>
                    <a:pt x="75217" y="201804"/>
                  </a:lnTo>
                  <a:lnTo>
                    <a:pt x="155638" y="201804"/>
                  </a:lnTo>
                  <a:lnTo>
                    <a:pt x="166786" y="235251"/>
                  </a:lnTo>
                  <a:close/>
                </a:path>
              </a:pathLst>
            </a:custGeom>
            <a:solidFill>
              <a:srgbClr val="000000"/>
            </a:solidFill>
            <a:ln w="14854" cap="flat">
              <a:noFill/>
              <a:prstDash val="solid"/>
              <a:miter/>
            </a:ln>
          </p:spPr>
          <p:txBody>
            <a:bodyPr rtlCol="0" anchor="ctr"/>
            <a:lstStyle/>
            <a:p>
              <a:endParaRPr lang="nl-NL" dirty="0"/>
            </a:p>
          </p:txBody>
        </p:sp>
        <p:sp>
          <p:nvSpPr>
            <p:cNvPr id="31" name="Vrije vorm: vorm 30">
              <a:extLst>
                <a:ext uri="{FF2B5EF4-FFF2-40B4-BE49-F238E27FC236}">
                  <a16:creationId xmlns:a16="http://schemas.microsoft.com/office/drawing/2014/main" id="{E11940E7-2DA3-4A96-BE2E-0812BF918B70}"/>
                </a:ext>
              </a:extLst>
            </p:cNvPr>
            <p:cNvSpPr/>
            <p:nvPr/>
          </p:nvSpPr>
          <p:spPr>
            <a:xfrm>
              <a:off x="9096113" y="1272676"/>
              <a:ext cx="1233803" cy="237842"/>
            </a:xfrm>
            <a:custGeom>
              <a:avLst/>
              <a:gdLst>
                <a:gd name="connsiteX0" fmla="*/ 1244952 w 1233803"/>
                <a:gd name="connsiteY0" fmla="*/ 169048 h 237841"/>
                <a:gd name="connsiteX1" fmla="*/ 1190992 w 1233803"/>
                <a:gd name="connsiteY1" fmla="*/ 102749 h 237841"/>
                <a:gd name="connsiteX2" fmla="*/ 1145356 w 1233803"/>
                <a:gd name="connsiteY2" fmla="*/ 77181 h 237841"/>
                <a:gd name="connsiteX3" fmla="*/ 1143126 w 1233803"/>
                <a:gd name="connsiteY3" fmla="*/ 67519 h 237841"/>
                <a:gd name="connsiteX4" fmla="*/ 1163491 w 1233803"/>
                <a:gd name="connsiteY4" fmla="*/ 49383 h 237841"/>
                <a:gd name="connsiteX5" fmla="*/ 1184748 w 1233803"/>
                <a:gd name="connsiteY5" fmla="*/ 71830 h 237841"/>
                <a:gd name="connsiteX6" fmla="*/ 1243168 w 1233803"/>
                <a:gd name="connsiteY6" fmla="*/ 71830 h 237841"/>
                <a:gd name="connsiteX7" fmla="*/ 1228303 w 1233803"/>
                <a:gd name="connsiteY7" fmla="*/ 26194 h 237841"/>
                <a:gd name="connsiteX8" fmla="*/ 1165870 w 1233803"/>
                <a:gd name="connsiteY8" fmla="*/ 31 h 237841"/>
                <a:gd name="connsiteX9" fmla="*/ 1084855 w 1233803"/>
                <a:gd name="connsiteY9" fmla="*/ 68113 h 237841"/>
                <a:gd name="connsiteX10" fmla="*/ 1141491 w 1233803"/>
                <a:gd name="connsiteY10" fmla="*/ 134263 h 237841"/>
                <a:gd name="connsiteX11" fmla="*/ 1162005 w 1233803"/>
                <a:gd name="connsiteY11" fmla="*/ 143034 h 237841"/>
                <a:gd name="connsiteX12" fmla="*/ 1186681 w 1233803"/>
                <a:gd name="connsiteY12" fmla="*/ 168304 h 237841"/>
                <a:gd name="connsiteX13" fmla="*/ 1164401 w 1233803"/>
                <a:gd name="connsiteY13" fmla="*/ 190620 h 237841"/>
                <a:gd name="connsiteX14" fmla="*/ 1163491 w 1233803"/>
                <a:gd name="connsiteY14" fmla="*/ 190602 h 237841"/>
                <a:gd name="connsiteX15" fmla="*/ 1139410 w 1233803"/>
                <a:gd name="connsiteY15" fmla="*/ 158939 h 237841"/>
                <a:gd name="connsiteX16" fmla="*/ 1079950 w 1233803"/>
                <a:gd name="connsiteY16" fmla="*/ 158939 h 237841"/>
                <a:gd name="connsiteX17" fmla="*/ 1079950 w 1233803"/>
                <a:gd name="connsiteY17" fmla="*/ 166520 h 237841"/>
                <a:gd name="connsiteX18" fmla="*/ 1163343 w 1233803"/>
                <a:gd name="connsiteY18" fmla="*/ 239954 h 237841"/>
                <a:gd name="connsiteX19" fmla="*/ 1243912 w 1233803"/>
                <a:gd name="connsiteY19" fmla="*/ 169048 h 237841"/>
                <a:gd name="connsiteX20" fmla="*/ 1006070 w 1233803"/>
                <a:gd name="connsiteY20" fmla="*/ 87438 h 237841"/>
                <a:gd name="connsiteX21" fmla="*/ 967272 w 1233803"/>
                <a:gd name="connsiteY21" fmla="*/ 120587 h 237841"/>
                <a:gd name="connsiteX22" fmla="*/ 946312 w 1233803"/>
                <a:gd name="connsiteY22" fmla="*/ 120587 h 237841"/>
                <a:gd name="connsiteX23" fmla="*/ 946312 w 1233803"/>
                <a:gd name="connsiteY23" fmla="*/ 56816 h 237841"/>
                <a:gd name="connsiteX24" fmla="*/ 967867 w 1233803"/>
                <a:gd name="connsiteY24" fmla="*/ 56816 h 237841"/>
                <a:gd name="connsiteX25" fmla="*/ 1006070 w 1233803"/>
                <a:gd name="connsiteY25" fmla="*/ 88033 h 237841"/>
                <a:gd name="connsiteX26" fmla="*/ 1067909 w 1233803"/>
                <a:gd name="connsiteY26" fmla="*/ 236684 h 237841"/>
                <a:gd name="connsiteX27" fmla="*/ 1005029 w 1233803"/>
                <a:gd name="connsiteY27" fmla="*/ 158047 h 237841"/>
                <a:gd name="connsiteX28" fmla="*/ 1062557 w 1233803"/>
                <a:gd name="connsiteY28" fmla="*/ 85208 h 237841"/>
                <a:gd name="connsiteX29" fmla="*/ 1034165 w 1233803"/>
                <a:gd name="connsiteY29" fmla="*/ 22032 h 237841"/>
                <a:gd name="connsiteX30" fmla="*/ 962961 w 1233803"/>
                <a:gd name="connsiteY30" fmla="*/ 5531 h 237841"/>
                <a:gd name="connsiteX31" fmla="*/ 889825 w 1233803"/>
                <a:gd name="connsiteY31" fmla="*/ 5531 h 237841"/>
                <a:gd name="connsiteX32" fmla="*/ 889825 w 1233803"/>
                <a:gd name="connsiteY32" fmla="*/ 235197 h 237841"/>
                <a:gd name="connsiteX33" fmla="*/ 946312 w 1233803"/>
                <a:gd name="connsiteY33" fmla="*/ 235197 h 237841"/>
                <a:gd name="connsiteX34" fmla="*/ 946312 w 1233803"/>
                <a:gd name="connsiteY34" fmla="*/ 160872 h 237841"/>
                <a:gd name="connsiteX35" fmla="*/ 946312 w 1233803"/>
                <a:gd name="connsiteY35" fmla="*/ 160872 h 237841"/>
                <a:gd name="connsiteX36" fmla="*/ 999827 w 1233803"/>
                <a:gd name="connsiteY36" fmla="*/ 235197 h 237841"/>
                <a:gd name="connsiteX37" fmla="*/ 847905 w 1233803"/>
                <a:gd name="connsiteY37" fmla="*/ 5531 h 237841"/>
                <a:gd name="connsiteX38" fmla="*/ 788445 w 1233803"/>
                <a:gd name="connsiteY38" fmla="*/ 5531 h 237841"/>
                <a:gd name="connsiteX39" fmla="*/ 788445 w 1233803"/>
                <a:gd name="connsiteY39" fmla="*/ 235197 h 237841"/>
                <a:gd name="connsiteX40" fmla="*/ 847905 w 1233803"/>
                <a:gd name="connsiteY40" fmla="*/ 235197 h 237841"/>
                <a:gd name="connsiteX41" fmla="*/ 674578 w 1233803"/>
                <a:gd name="connsiteY41" fmla="*/ 155223 h 237841"/>
                <a:gd name="connsiteX42" fmla="*/ 626118 w 1233803"/>
                <a:gd name="connsiteY42" fmla="*/ 155223 h 237841"/>
                <a:gd name="connsiteX43" fmla="*/ 649902 w 1233803"/>
                <a:gd name="connsiteY43" fmla="*/ 76141 h 237841"/>
                <a:gd name="connsiteX44" fmla="*/ 650794 w 1233803"/>
                <a:gd name="connsiteY44" fmla="*/ 76141 h 237841"/>
                <a:gd name="connsiteX45" fmla="*/ 765404 w 1233803"/>
                <a:gd name="connsiteY45" fmla="*/ 235494 h 237841"/>
                <a:gd name="connsiteX46" fmla="*/ 672943 w 1233803"/>
                <a:gd name="connsiteY46" fmla="*/ 4342 h 237841"/>
                <a:gd name="connsiteX47" fmla="*/ 626415 w 1233803"/>
                <a:gd name="connsiteY47" fmla="*/ 4342 h 237841"/>
                <a:gd name="connsiteX48" fmla="*/ 534252 w 1233803"/>
                <a:gd name="connsiteY48" fmla="*/ 235197 h 237841"/>
                <a:gd name="connsiteX49" fmla="*/ 597726 w 1233803"/>
                <a:gd name="connsiteY49" fmla="*/ 235197 h 237841"/>
                <a:gd name="connsiteX50" fmla="*/ 609766 w 1233803"/>
                <a:gd name="connsiteY50" fmla="*/ 201751 h 237841"/>
                <a:gd name="connsiteX51" fmla="*/ 690187 w 1233803"/>
                <a:gd name="connsiteY51" fmla="*/ 201751 h 237841"/>
                <a:gd name="connsiteX52" fmla="*/ 701336 w 1233803"/>
                <a:gd name="connsiteY52" fmla="*/ 235197 h 237841"/>
                <a:gd name="connsiteX53" fmla="*/ 539157 w 1233803"/>
                <a:gd name="connsiteY53" fmla="*/ 56816 h 237841"/>
                <a:gd name="connsiteX54" fmla="*/ 539157 w 1233803"/>
                <a:gd name="connsiteY54" fmla="*/ 4342 h 237841"/>
                <a:gd name="connsiteX55" fmla="*/ 412953 w 1233803"/>
                <a:gd name="connsiteY55" fmla="*/ 4342 h 237841"/>
                <a:gd name="connsiteX56" fmla="*/ 412953 w 1233803"/>
                <a:gd name="connsiteY56" fmla="*/ 235197 h 237841"/>
                <a:gd name="connsiteX57" fmla="*/ 469589 w 1233803"/>
                <a:gd name="connsiteY57" fmla="*/ 235197 h 237841"/>
                <a:gd name="connsiteX58" fmla="*/ 469589 w 1233803"/>
                <a:gd name="connsiteY58" fmla="*/ 147493 h 237841"/>
                <a:gd name="connsiteX59" fmla="*/ 536779 w 1233803"/>
                <a:gd name="connsiteY59" fmla="*/ 147493 h 237841"/>
                <a:gd name="connsiteX60" fmla="*/ 536779 w 1233803"/>
                <a:gd name="connsiteY60" fmla="*/ 95614 h 237841"/>
                <a:gd name="connsiteX61" fmla="*/ 469589 w 1233803"/>
                <a:gd name="connsiteY61" fmla="*/ 95614 h 237841"/>
                <a:gd name="connsiteX62" fmla="*/ 469589 w 1233803"/>
                <a:gd name="connsiteY62" fmla="*/ 56816 h 237841"/>
                <a:gd name="connsiteX63" fmla="*/ 381141 w 1233803"/>
                <a:gd name="connsiteY63" fmla="*/ 56816 h 237841"/>
                <a:gd name="connsiteX64" fmla="*/ 381141 w 1233803"/>
                <a:gd name="connsiteY64" fmla="*/ 4342 h 237841"/>
                <a:gd name="connsiteX65" fmla="*/ 254936 w 1233803"/>
                <a:gd name="connsiteY65" fmla="*/ 4342 h 237841"/>
                <a:gd name="connsiteX66" fmla="*/ 254936 w 1233803"/>
                <a:gd name="connsiteY66" fmla="*/ 235197 h 237841"/>
                <a:gd name="connsiteX67" fmla="*/ 311424 w 1233803"/>
                <a:gd name="connsiteY67" fmla="*/ 235197 h 237841"/>
                <a:gd name="connsiteX68" fmla="*/ 311424 w 1233803"/>
                <a:gd name="connsiteY68" fmla="*/ 147493 h 237841"/>
                <a:gd name="connsiteX69" fmla="*/ 378614 w 1233803"/>
                <a:gd name="connsiteY69" fmla="*/ 147493 h 237841"/>
                <a:gd name="connsiteX70" fmla="*/ 378614 w 1233803"/>
                <a:gd name="connsiteY70" fmla="*/ 95614 h 237841"/>
                <a:gd name="connsiteX71" fmla="*/ 311424 w 1233803"/>
                <a:gd name="connsiteY71" fmla="*/ 95614 h 237841"/>
                <a:gd name="connsiteX72" fmla="*/ 311424 w 1233803"/>
                <a:gd name="connsiteY72" fmla="*/ 56816 h 237841"/>
                <a:gd name="connsiteX73" fmla="*/ 140178 w 1233803"/>
                <a:gd name="connsiteY73" fmla="*/ 155223 h 237841"/>
                <a:gd name="connsiteX74" fmla="*/ 91866 w 1233803"/>
                <a:gd name="connsiteY74" fmla="*/ 155223 h 237841"/>
                <a:gd name="connsiteX75" fmla="*/ 115502 w 1233803"/>
                <a:gd name="connsiteY75" fmla="*/ 76141 h 237841"/>
                <a:gd name="connsiteX76" fmla="*/ 116542 w 1233803"/>
                <a:gd name="connsiteY76" fmla="*/ 76141 h 237841"/>
                <a:gd name="connsiteX77" fmla="*/ 231152 w 1233803"/>
                <a:gd name="connsiteY77" fmla="*/ 235494 h 237841"/>
                <a:gd name="connsiteX78" fmla="*/ 139286 w 1233803"/>
                <a:gd name="connsiteY78" fmla="*/ 4342 h 237841"/>
                <a:gd name="connsiteX79" fmla="*/ 93204 w 1233803"/>
                <a:gd name="connsiteY79" fmla="*/ 4342 h 237841"/>
                <a:gd name="connsiteX80" fmla="*/ 0 w 1233803"/>
                <a:gd name="connsiteY80" fmla="*/ 235197 h 237841"/>
                <a:gd name="connsiteX81" fmla="*/ 63474 w 1233803"/>
                <a:gd name="connsiteY81" fmla="*/ 235197 h 237841"/>
                <a:gd name="connsiteX82" fmla="*/ 75663 w 1233803"/>
                <a:gd name="connsiteY82" fmla="*/ 201751 h 237841"/>
                <a:gd name="connsiteX83" fmla="*/ 156084 w 1233803"/>
                <a:gd name="connsiteY83" fmla="*/ 201751 h 237841"/>
                <a:gd name="connsiteX84" fmla="*/ 167530 w 1233803"/>
                <a:gd name="connsiteY84" fmla="*/ 235197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33803" h="237841">
                  <a:moveTo>
                    <a:pt x="1244952" y="169048"/>
                  </a:moveTo>
                  <a:cubicBezTo>
                    <a:pt x="1244952" y="132777"/>
                    <a:pt x="1221614" y="116871"/>
                    <a:pt x="1190992" y="102749"/>
                  </a:cubicBezTo>
                  <a:cubicBezTo>
                    <a:pt x="1181330" y="98438"/>
                    <a:pt x="1151005" y="86546"/>
                    <a:pt x="1145356" y="77181"/>
                  </a:cubicBezTo>
                  <a:cubicBezTo>
                    <a:pt x="1143649" y="74262"/>
                    <a:pt x="1142871" y="70891"/>
                    <a:pt x="1143126" y="67519"/>
                  </a:cubicBezTo>
                  <a:cubicBezTo>
                    <a:pt x="1143765" y="56898"/>
                    <a:pt x="1152868" y="48791"/>
                    <a:pt x="1163491" y="49383"/>
                  </a:cubicBezTo>
                  <a:cubicBezTo>
                    <a:pt x="1178357" y="49383"/>
                    <a:pt x="1182816" y="59046"/>
                    <a:pt x="1184748" y="71830"/>
                  </a:cubicBezTo>
                  <a:lnTo>
                    <a:pt x="1243168" y="71830"/>
                  </a:lnTo>
                  <a:cubicBezTo>
                    <a:pt x="1243959" y="55312"/>
                    <a:pt x="1238671" y="39077"/>
                    <a:pt x="1228303" y="26194"/>
                  </a:cubicBezTo>
                  <a:cubicBezTo>
                    <a:pt x="1212215" y="8911"/>
                    <a:pt x="1189473" y="-619"/>
                    <a:pt x="1165870" y="31"/>
                  </a:cubicBezTo>
                  <a:cubicBezTo>
                    <a:pt x="1126477" y="31"/>
                    <a:pt x="1084855" y="25005"/>
                    <a:pt x="1084855" y="68113"/>
                  </a:cubicBezTo>
                  <a:cubicBezTo>
                    <a:pt x="1084855" y="104384"/>
                    <a:pt x="1111464" y="121776"/>
                    <a:pt x="1141491" y="134263"/>
                  </a:cubicBezTo>
                  <a:cubicBezTo>
                    <a:pt x="1148329" y="137088"/>
                    <a:pt x="1155167" y="139912"/>
                    <a:pt x="1162005" y="143034"/>
                  </a:cubicBezTo>
                  <a:cubicBezTo>
                    <a:pt x="1174194" y="148385"/>
                    <a:pt x="1186681" y="153439"/>
                    <a:pt x="1186681" y="168304"/>
                  </a:cubicBezTo>
                  <a:cubicBezTo>
                    <a:pt x="1186691" y="180619"/>
                    <a:pt x="1176716" y="190610"/>
                    <a:pt x="1164401" y="190620"/>
                  </a:cubicBezTo>
                  <a:cubicBezTo>
                    <a:pt x="1164098" y="190620"/>
                    <a:pt x="1163795" y="190614"/>
                    <a:pt x="1163491" y="190602"/>
                  </a:cubicBezTo>
                  <a:cubicBezTo>
                    <a:pt x="1146248" y="190602"/>
                    <a:pt x="1139410" y="173953"/>
                    <a:pt x="1139410" y="158939"/>
                  </a:cubicBezTo>
                  <a:lnTo>
                    <a:pt x="1079950" y="158939"/>
                  </a:lnTo>
                  <a:lnTo>
                    <a:pt x="1079950" y="166520"/>
                  </a:lnTo>
                  <a:cubicBezTo>
                    <a:pt x="1079950" y="215872"/>
                    <a:pt x="1116815" y="239954"/>
                    <a:pt x="1163343" y="239954"/>
                  </a:cubicBezTo>
                  <a:cubicBezTo>
                    <a:pt x="1209871" y="239954"/>
                    <a:pt x="1243912" y="217359"/>
                    <a:pt x="1243912" y="169048"/>
                  </a:cubicBezTo>
                  <a:moveTo>
                    <a:pt x="1006070" y="87438"/>
                  </a:moveTo>
                  <a:cubicBezTo>
                    <a:pt x="1006070" y="111222"/>
                    <a:pt x="989421" y="120587"/>
                    <a:pt x="967272" y="120587"/>
                  </a:cubicBezTo>
                  <a:lnTo>
                    <a:pt x="946312" y="120587"/>
                  </a:lnTo>
                  <a:lnTo>
                    <a:pt x="946312" y="56816"/>
                  </a:lnTo>
                  <a:lnTo>
                    <a:pt x="967867" y="56816"/>
                  </a:lnTo>
                  <a:cubicBezTo>
                    <a:pt x="988232" y="56816"/>
                    <a:pt x="1006070" y="65289"/>
                    <a:pt x="1006070" y="88033"/>
                  </a:cubicBezTo>
                  <a:moveTo>
                    <a:pt x="1067909" y="236684"/>
                  </a:moveTo>
                  <a:lnTo>
                    <a:pt x="1005029" y="158047"/>
                  </a:lnTo>
                  <a:cubicBezTo>
                    <a:pt x="1039930" y="151915"/>
                    <a:pt x="1064679" y="120580"/>
                    <a:pt x="1062557" y="85208"/>
                  </a:cubicBezTo>
                  <a:cubicBezTo>
                    <a:pt x="1063133" y="60939"/>
                    <a:pt x="1052695" y="37714"/>
                    <a:pt x="1034165" y="22032"/>
                  </a:cubicBezTo>
                  <a:cubicBezTo>
                    <a:pt x="1014097" y="6126"/>
                    <a:pt x="987340" y="5531"/>
                    <a:pt x="962961" y="5531"/>
                  </a:cubicBezTo>
                  <a:lnTo>
                    <a:pt x="889825" y="5531"/>
                  </a:lnTo>
                  <a:lnTo>
                    <a:pt x="889825" y="235197"/>
                  </a:lnTo>
                  <a:lnTo>
                    <a:pt x="946312" y="235197"/>
                  </a:lnTo>
                  <a:lnTo>
                    <a:pt x="946312" y="160872"/>
                  </a:lnTo>
                  <a:lnTo>
                    <a:pt x="946312" y="160872"/>
                  </a:lnTo>
                  <a:lnTo>
                    <a:pt x="999827" y="235197"/>
                  </a:lnTo>
                  <a:close/>
                  <a:moveTo>
                    <a:pt x="847905" y="5531"/>
                  </a:moveTo>
                  <a:lnTo>
                    <a:pt x="788445" y="5531"/>
                  </a:lnTo>
                  <a:lnTo>
                    <a:pt x="788445" y="235197"/>
                  </a:lnTo>
                  <a:lnTo>
                    <a:pt x="847905" y="235197"/>
                  </a:lnTo>
                  <a:close/>
                  <a:moveTo>
                    <a:pt x="674578" y="155223"/>
                  </a:moveTo>
                  <a:lnTo>
                    <a:pt x="626118" y="155223"/>
                  </a:lnTo>
                  <a:lnTo>
                    <a:pt x="649902" y="76141"/>
                  </a:lnTo>
                  <a:lnTo>
                    <a:pt x="650794" y="76141"/>
                  </a:lnTo>
                  <a:close/>
                  <a:moveTo>
                    <a:pt x="765404" y="235494"/>
                  </a:moveTo>
                  <a:lnTo>
                    <a:pt x="672943" y="4342"/>
                  </a:lnTo>
                  <a:lnTo>
                    <a:pt x="626415" y="4342"/>
                  </a:lnTo>
                  <a:lnTo>
                    <a:pt x="534252" y="235197"/>
                  </a:lnTo>
                  <a:lnTo>
                    <a:pt x="597726" y="235197"/>
                  </a:lnTo>
                  <a:lnTo>
                    <a:pt x="609766" y="201751"/>
                  </a:lnTo>
                  <a:lnTo>
                    <a:pt x="690187" y="201751"/>
                  </a:lnTo>
                  <a:lnTo>
                    <a:pt x="701336" y="235197"/>
                  </a:lnTo>
                  <a:close/>
                  <a:moveTo>
                    <a:pt x="539157" y="56816"/>
                  </a:moveTo>
                  <a:lnTo>
                    <a:pt x="539157" y="4342"/>
                  </a:lnTo>
                  <a:lnTo>
                    <a:pt x="412953" y="4342"/>
                  </a:lnTo>
                  <a:lnTo>
                    <a:pt x="412953" y="235197"/>
                  </a:lnTo>
                  <a:lnTo>
                    <a:pt x="469589" y="235197"/>
                  </a:lnTo>
                  <a:lnTo>
                    <a:pt x="469589" y="147493"/>
                  </a:lnTo>
                  <a:lnTo>
                    <a:pt x="536779" y="147493"/>
                  </a:lnTo>
                  <a:lnTo>
                    <a:pt x="536779" y="95614"/>
                  </a:lnTo>
                  <a:lnTo>
                    <a:pt x="469589" y="95614"/>
                  </a:lnTo>
                  <a:lnTo>
                    <a:pt x="469589" y="56816"/>
                  </a:lnTo>
                  <a:close/>
                  <a:moveTo>
                    <a:pt x="381141" y="56816"/>
                  </a:moveTo>
                  <a:lnTo>
                    <a:pt x="381141" y="4342"/>
                  </a:lnTo>
                  <a:lnTo>
                    <a:pt x="254936" y="4342"/>
                  </a:lnTo>
                  <a:lnTo>
                    <a:pt x="254936" y="235197"/>
                  </a:lnTo>
                  <a:lnTo>
                    <a:pt x="311424" y="235197"/>
                  </a:lnTo>
                  <a:lnTo>
                    <a:pt x="311424" y="147493"/>
                  </a:lnTo>
                  <a:lnTo>
                    <a:pt x="378614" y="147493"/>
                  </a:lnTo>
                  <a:lnTo>
                    <a:pt x="378614" y="95614"/>
                  </a:lnTo>
                  <a:lnTo>
                    <a:pt x="311424" y="95614"/>
                  </a:lnTo>
                  <a:lnTo>
                    <a:pt x="311424" y="56816"/>
                  </a:lnTo>
                  <a:close/>
                  <a:moveTo>
                    <a:pt x="140178" y="155223"/>
                  </a:moveTo>
                  <a:lnTo>
                    <a:pt x="91866" y="155223"/>
                  </a:lnTo>
                  <a:lnTo>
                    <a:pt x="115502" y="76141"/>
                  </a:lnTo>
                  <a:lnTo>
                    <a:pt x="116542" y="76141"/>
                  </a:lnTo>
                  <a:close/>
                  <a:moveTo>
                    <a:pt x="231152" y="235494"/>
                  </a:moveTo>
                  <a:lnTo>
                    <a:pt x="139286" y="4342"/>
                  </a:lnTo>
                  <a:lnTo>
                    <a:pt x="93204" y="4342"/>
                  </a:lnTo>
                  <a:lnTo>
                    <a:pt x="0" y="235197"/>
                  </a:lnTo>
                  <a:lnTo>
                    <a:pt x="63474" y="235197"/>
                  </a:lnTo>
                  <a:lnTo>
                    <a:pt x="75663" y="201751"/>
                  </a:lnTo>
                  <a:lnTo>
                    <a:pt x="156084" y="201751"/>
                  </a:lnTo>
                  <a:lnTo>
                    <a:pt x="167530" y="235197"/>
                  </a:lnTo>
                  <a:close/>
                </a:path>
              </a:pathLst>
            </a:custGeom>
            <a:solidFill>
              <a:srgbClr val="000000"/>
            </a:solidFill>
            <a:ln w="14854" cap="flat">
              <a:noFill/>
              <a:prstDash val="solid"/>
              <a:miter/>
            </a:ln>
          </p:spPr>
          <p:txBody>
            <a:bodyPr rtlCol="0" anchor="ctr"/>
            <a:lstStyle/>
            <a:p>
              <a:endParaRPr lang="nl-NL" dirty="0"/>
            </a:p>
          </p:txBody>
        </p:sp>
        <p:sp>
          <p:nvSpPr>
            <p:cNvPr id="32" name="Vrije vorm: vorm 31">
              <a:extLst>
                <a:ext uri="{FF2B5EF4-FFF2-40B4-BE49-F238E27FC236}">
                  <a16:creationId xmlns:a16="http://schemas.microsoft.com/office/drawing/2014/main" id="{38858C30-24A2-4E2B-BF08-A30DC33410A6}"/>
                </a:ext>
              </a:extLst>
            </p:cNvPr>
            <p:cNvSpPr/>
            <p:nvPr/>
          </p:nvSpPr>
          <p:spPr>
            <a:xfrm>
              <a:off x="9114992" y="966996"/>
              <a:ext cx="1100017" cy="237842"/>
            </a:xfrm>
            <a:custGeom>
              <a:avLst/>
              <a:gdLst>
                <a:gd name="connsiteX0" fmla="*/ 1100018 w 1100017"/>
                <a:gd name="connsiteY0" fmla="*/ 149033 h 237841"/>
                <a:gd name="connsiteX1" fmla="*/ 1038030 w 1100017"/>
                <a:gd name="connsiteY1" fmla="*/ 149033 h 237841"/>
                <a:gd name="connsiteX2" fmla="*/ 982435 w 1100017"/>
                <a:gd name="connsiteY2" fmla="*/ 188128 h 237841"/>
                <a:gd name="connsiteX3" fmla="*/ 921631 w 1100017"/>
                <a:gd name="connsiteY3" fmla="*/ 119542 h 237841"/>
                <a:gd name="connsiteX4" fmla="*/ 921636 w 1100017"/>
                <a:gd name="connsiteY4" fmla="*/ 119452 h 237841"/>
                <a:gd name="connsiteX5" fmla="*/ 981253 w 1100017"/>
                <a:gd name="connsiteY5" fmla="*/ 52061 h 237841"/>
                <a:gd name="connsiteX6" fmla="*/ 983475 w 1100017"/>
                <a:gd name="connsiteY6" fmla="*/ 51964 h 237841"/>
                <a:gd name="connsiteX7" fmla="*/ 1039368 w 1100017"/>
                <a:gd name="connsiteY7" fmla="*/ 92249 h 237841"/>
                <a:gd name="connsiteX8" fmla="*/ 1100018 w 1100017"/>
                <a:gd name="connsiteY8" fmla="*/ 92248 h 237841"/>
                <a:gd name="connsiteX9" fmla="*/ 1085152 w 1100017"/>
                <a:gd name="connsiteY9" fmla="*/ 54491 h 237841"/>
                <a:gd name="connsiteX10" fmla="*/ 916639 w 1100017"/>
                <a:gd name="connsiteY10" fmla="*/ 20216 h 237841"/>
                <a:gd name="connsiteX11" fmla="*/ 862176 w 1100017"/>
                <a:gd name="connsiteY11" fmla="*/ 119749 h 237841"/>
                <a:gd name="connsiteX12" fmla="*/ 982425 w 1100017"/>
                <a:gd name="connsiteY12" fmla="*/ 240017 h 237841"/>
                <a:gd name="connsiteX13" fmla="*/ 983921 w 1100017"/>
                <a:gd name="connsiteY13" fmla="*/ 240008 h 237841"/>
                <a:gd name="connsiteX14" fmla="*/ 1100018 w 1100017"/>
                <a:gd name="connsiteY14" fmla="*/ 149033 h 237841"/>
                <a:gd name="connsiteX15" fmla="*/ 828729 w 1100017"/>
                <a:gd name="connsiteY15" fmla="*/ 4396 h 237841"/>
                <a:gd name="connsiteX16" fmla="*/ 769269 w 1100017"/>
                <a:gd name="connsiteY16" fmla="*/ 4396 h 237841"/>
                <a:gd name="connsiteX17" fmla="*/ 769269 w 1100017"/>
                <a:gd name="connsiteY17" fmla="*/ 235697 h 237841"/>
                <a:gd name="connsiteX18" fmla="*/ 828729 w 1100017"/>
                <a:gd name="connsiteY18" fmla="*/ 235697 h 237841"/>
                <a:gd name="connsiteX19" fmla="*/ 746525 w 1100017"/>
                <a:gd name="connsiteY19" fmla="*/ 235697 h 237841"/>
                <a:gd name="connsiteX20" fmla="*/ 746525 w 1100017"/>
                <a:gd name="connsiteY20" fmla="*/ 184115 h 237841"/>
                <a:gd name="connsiteX21" fmla="*/ 678146 w 1100017"/>
                <a:gd name="connsiteY21" fmla="*/ 184115 h 237841"/>
                <a:gd name="connsiteX22" fmla="*/ 678146 w 1100017"/>
                <a:gd name="connsiteY22" fmla="*/ 4396 h 237841"/>
                <a:gd name="connsiteX23" fmla="*/ 618685 w 1100017"/>
                <a:gd name="connsiteY23" fmla="*/ 4396 h 237841"/>
                <a:gd name="connsiteX24" fmla="*/ 618685 w 1100017"/>
                <a:gd name="connsiteY24" fmla="*/ 235697 h 237841"/>
                <a:gd name="connsiteX25" fmla="*/ 529198 w 1100017"/>
                <a:gd name="connsiteY25" fmla="*/ 161371 h 237841"/>
                <a:gd name="connsiteX26" fmla="*/ 501251 w 1100017"/>
                <a:gd name="connsiteY26" fmla="*/ 183520 h 237841"/>
                <a:gd name="connsiteX27" fmla="*/ 471521 w 1100017"/>
                <a:gd name="connsiteY27" fmla="*/ 183520 h 237841"/>
                <a:gd name="connsiteX28" fmla="*/ 471521 w 1100017"/>
                <a:gd name="connsiteY28" fmla="*/ 141601 h 237841"/>
                <a:gd name="connsiteX29" fmla="*/ 501251 w 1100017"/>
                <a:gd name="connsiteY29" fmla="*/ 141601 h 237841"/>
                <a:gd name="connsiteX30" fmla="*/ 528752 w 1100017"/>
                <a:gd name="connsiteY30" fmla="*/ 161669 h 237841"/>
                <a:gd name="connsiteX31" fmla="*/ 517454 w 1100017"/>
                <a:gd name="connsiteY31" fmla="*/ 73816 h 237841"/>
                <a:gd name="connsiteX32" fmla="*/ 493967 w 1100017"/>
                <a:gd name="connsiteY32" fmla="*/ 92248 h 237841"/>
                <a:gd name="connsiteX33" fmla="*/ 471521 w 1100017"/>
                <a:gd name="connsiteY33" fmla="*/ 92248 h 237841"/>
                <a:gd name="connsiteX34" fmla="*/ 471521 w 1100017"/>
                <a:gd name="connsiteY34" fmla="*/ 56275 h 237841"/>
                <a:gd name="connsiteX35" fmla="*/ 494265 w 1100017"/>
                <a:gd name="connsiteY35" fmla="*/ 56275 h 237841"/>
                <a:gd name="connsiteX36" fmla="*/ 517454 w 1100017"/>
                <a:gd name="connsiteY36" fmla="*/ 73816 h 237841"/>
                <a:gd name="connsiteX37" fmla="*/ 585239 w 1100017"/>
                <a:gd name="connsiteY37" fmla="*/ 165385 h 237841"/>
                <a:gd name="connsiteX38" fmla="*/ 547036 w 1100017"/>
                <a:gd name="connsiteY38" fmla="*/ 111573 h 237841"/>
                <a:gd name="connsiteX39" fmla="*/ 574982 w 1100017"/>
                <a:gd name="connsiteY39" fmla="*/ 65194 h 237841"/>
                <a:gd name="connsiteX40" fmla="*/ 561306 w 1100017"/>
                <a:gd name="connsiteY40" fmla="*/ 27139 h 237841"/>
                <a:gd name="connsiteX41" fmla="*/ 486981 w 1100017"/>
                <a:gd name="connsiteY41" fmla="*/ 4544 h 237841"/>
                <a:gd name="connsiteX42" fmla="*/ 416223 w 1100017"/>
                <a:gd name="connsiteY42" fmla="*/ 4544 h 237841"/>
                <a:gd name="connsiteX43" fmla="*/ 416223 w 1100017"/>
                <a:gd name="connsiteY43" fmla="*/ 235697 h 237841"/>
                <a:gd name="connsiteX44" fmla="*/ 489656 w 1100017"/>
                <a:gd name="connsiteY44" fmla="*/ 235697 h 237841"/>
                <a:gd name="connsiteX45" fmla="*/ 565320 w 1100017"/>
                <a:gd name="connsiteY45" fmla="*/ 215629 h 237841"/>
                <a:gd name="connsiteX46" fmla="*/ 586577 w 1100017"/>
                <a:gd name="connsiteY46" fmla="*/ 165385 h 237841"/>
                <a:gd name="connsiteX47" fmla="*/ 375047 w 1100017"/>
                <a:gd name="connsiteY47" fmla="*/ 144128 h 237841"/>
                <a:gd name="connsiteX48" fmla="*/ 375047 w 1100017"/>
                <a:gd name="connsiteY48" fmla="*/ 4396 h 237841"/>
                <a:gd name="connsiteX49" fmla="*/ 315586 w 1100017"/>
                <a:gd name="connsiteY49" fmla="*/ 4396 h 237841"/>
                <a:gd name="connsiteX50" fmla="*/ 315586 w 1100017"/>
                <a:gd name="connsiteY50" fmla="*/ 144128 h 237841"/>
                <a:gd name="connsiteX51" fmla="*/ 285856 w 1100017"/>
                <a:gd name="connsiteY51" fmla="*/ 188723 h 237841"/>
                <a:gd name="connsiteX52" fmla="*/ 256126 w 1100017"/>
                <a:gd name="connsiteY52" fmla="*/ 144128 h 237841"/>
                <a:gd name="connsiteX53" fmla="*/ 256126 w 1100017"/>
                <a:gd name="connsiteY53" fmla="*/ 4396 h 237841"/>
                <a:gd name="connsiteX54" fmla="*/ 196665 w 1100017"/>
                <a:gd name="connsiteY54" fmla="*/ 4396 h 237841"/>
                <a:gd name="connsiteX55" fmla="*/ 196665 w 1100017"/>
                <a:gd name="connsiteY55" fmla="*/ 144128 h 237841"/>
                <a:gd name="connsiteX56" fmla="*/ 219855 w 1100017"/>
                <a:gd name="connsiteY56" fmla="*/ 215332 h 237841"/>
                <a:gd name="connsiteX57" fmla="*/ 286302 w 1100017"/>
                <a:gd name="connsiteY57" fmla="*/ 240008 h 237841"/>
                <a:gd name="connsiteX58" fmla="*/ 350965 w 1100017"/>
                <a:gd name="connsiteY58" fmla="*/ 215034 h 237841"/>
                <a:gd name="connsiteX59" fmla="*/ 374155 w 1100017"/>
                <a:gd name="connsiteY59" fmla="*/ 144128 h 237841"/>
                <a:gd name="connsiteX60" fmla="*/ 116691 w 1100017"/>
                <a:gd name="connsiteY60" fmla="*/ 83478 h 237841"/>
                <a:gd name="connsiteX61" fmla="*/ 79826 w 1100017"/>
                <a:gd name="connsiteY61" fmla="*/ 111276 h 237841"/>
                <a:gd name="connsiteX62" fmla="*/ 55744 w 1100017"/>
                <a:gd name="connsiteY62" fmla="*/ 111276 h 237841"/>
                <a:gd name="connsiteX63" fmla="*/ 55744 w 1100017"/>
                <a:gd name="connsiteY63" fmla="*/ 56275 h 237841"/>
                <a:gd name="connsiteX64" fmla="*/ 77596 w 1100017"/>
                <a:gd name="connsiteY64" fmla="*/ 56275 h 237841"/>
                <a:gd name="connsiteX65" fmla="*/ 116691 w 1100017"/>
                <a:gd name="connsiteY65" fmla="*/ 83478 h 237841"/>
                <a:gd name="connsiteX66" fmla="*/ 173178 w 1100017"/>
                <a:gd name="connsiteY66" fmla="*/ 82586 h 237841"/>
                <a:gd name="connsiteX67" fmla="*/ 145975 w 1100017"/>
                <a:gd name="connsiteY67" fmla="*/ 21342 h 237841"/>
                <a:gd name="connsiteX68" fmla="*/ 74326 w 1100017"/>
                <a:gd name="connsiteY68" fmla="*/ 4396 h 237841"/>
                <a:gd name="connsiteX69" fmla="*/ 0 w 1100017"/>
                <a:gd name="connsiteY69" fmla="*/ 4396 h 237841"/>
                <a:gd name="connsiteX70" fmla="*/ 0 w 1100017"/>
                <a:gd name="connsiteY70" fmla="*/ 235697 h 237841"/>
                <a:gd name="connsiteX71" fmla="*/ 56487 w 1100017"/>
                <a:gd name="connsiteY71" fmla="*/ 235697 h 237841"/>
                <a:gd name="connsiteX72" fmla="*/ 56487 w 1100017"/>
                <a:gd name="connsiteY72" fmla="*/ 163155 h 237841"/>
                <a:gd name="connsiteX73" fmla="*/ 82055 w 1100017"/>
                <a:gd name="connsiteY73" fmla="*/ 163155 h 237841"/>
                <a:gd name="connsiteX74" fmla="*/ 148651 w 1100017"/>
                <a:gd name="connsiteY74" fmla="*/ 143236 h 237841"/>
                <a:gd name="connsiteX75" fmla="*/ 173030 w 1100017"/>
                <a:gd name="connsiteY75" fmla="*/ 82586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00017" h="237841">
                  <a:moveTo>
                    <a:pt x="1100018" y="149033"/>
                  </a:moveTo>
                  <a:lnTo>
                    <a:pt x="1038030" y="149033"/>
                  </a:lnTo>
                  <a:cubicBezTo>
                    <a:pt x="1029226" y="172200"/>
                    <a:pt x="1007214" y="187680"/>
                    <a:pt x="982435" y="188128"/>
                  </a:cubicBezTo>
                  <a:cubicBezTo>
                    <a:pt x="946705" y="185979"/>
                    <a:pt x="919482" y="155272"/>
                    <a:pt x="921631" y="119542"/>
                  </a:cubicBezTo>
                  <a:cubicBezTo>
                    <a:pt x="921632" y="119512"/>
                    <a:pt x="921634" y="119482"/>
                    <a:pt x="921636" y="119452"/>
                  </a:cubicBezTo>
                  <a:cubicBezTo>
                    <a:pt x="919489" y="84379"/>
                    <a:pt x="946181" y="54208"/>
                    <a:pt x="981253" y="52061"/>
                  </a:cubicBezTo>
                  <a:cubicBezTo>
                    <a:pt x="981993" y="52016"/>
                    <a:pt x="982734" y="51984"/>
                    <a:pt x="983475" y="51964"/>
                  </a:cubicBezTo>
                  <a:cubicBezTo>
                    <a:pt x="1008780" y="52131"/>
                    <a:pt x="1031207" y="68295"/>
                    <a:pt x="1039368" y="92249"/>
                  </a:cubicBezTo>
                  <a:lnTo>
                    <a:pt x="1100018" y="92248"/>
                  </a:lnTo>
                  <a:cubicBezTo>
                    <a:pt x="1097769" y="78758"/>
                    <a:pt x="1092704" y="65893"/>
                    <a:pt x="1085152" y="54491"/>
                  </a:cubicBezTo>
                  <a:cubicBezTo>
                    <a:pt x="1048084" y="-1507"/>
                    <a:pt x="972638" y="-16853"/>
                    <a:pt x="916639" y="20216"/>
                  </a:cubicBezTo>
                  <a:cubicBezTo>
                    <a:pt x="883170" y="42371"/>
                    <a:pt x="862790" y="79616"/>
                    <a:pt x="862176" y="119749"/>
                  </a:cubicBezTo>
                  <a:cubicBezTo>
                    <a:pt x="862171" y="186166"/>
                    <a:pt x="916008" y="240012"/>
                    <a:pt x="982425" y="240017"/>
                  </a:cubicBezTo>
                  <a:cubicBezTo>
                    <a:pt x="982924" y="240017"/>
                    <a:pt x="983423" y="240014"/>
                    <a:pt x="983921" y="240008"/>
                  </a:cubicBezTo>
                  <a:cubicBezTo>
                    <a:pt x="1039023" y="240242"/>
                    <a:pt x="1087069" y="202593"/>
                    <a:pt x="1100018" y="149033"/>
                  </a:cubicBezTo>
                  <a:moveTo>
                    <a:pt x="828729" y="4396"/>
                  </a:moveTo>
                  <a:lnTo>
                    <a:pt x="769269" y="4396"/>
                  </a:lnTo>
                  <a:lnTo>
                    <a:pt x="769269" y="235697"/>
                  </a:lnTo>
                  <a:lnTo>
                    <a:pt x="828729" y="235697"/>
                  </a:lnTo>
                  <a:close/>
                  <a:moveTo>
                    <a:pt x="746525" y="235697"/>
                  </a:moveTo>
                  <a:lnTo>
                    <a:pt x="746525" y="184115"/>
                  </a:lnTo>
                  <a:lnTo>
                    <a:pt x="678146" y="184115"/>
                  </a:lnTo>
                  <a:lnTo>
                    <a:pt x="678146" y="4396"/>
                  </a:lnTo>
                  <a:lnTo>
                    <a:pt x="618685" y="4396"/>
                  </a:lnTo>
                  <a:lnTo>
                    <a:pt x="618685" y="235697"/>
                  </a:lnTo>
                  <a:close/>
                  <a:moveTo>
                    <a:pt x="529198" y="161371"/>
                  </a:moveTo>
                  <a:cubicBezTo>
                    <a:pt x="529198" y="178466"/>
                    <a:pt x="515968" y="183520"/>
                    <a:pt x="501251" y="183520"/>
                  </a:cubicBezTo>
                  <a:lnTo>
                    <a:pt x="471521" y="183520"/>
                  </a:lnTo>
                  <a:lnTo>
                    <a:pt x="471521" y="141601"/>
                  </a:lnTo>
                  <a:lnTo>
                    <a:pt x="501251" y="141601"/>
                  </a:lnTo>
                  <a:cubicBezTo>
                    <a:pt x="514927" y="141601"/>
                    <a:pt x="528752" y="145020"/>
                    <a:pt x="528752" y="161669"/>
                  </a:cubicBezTo>
                  <a:moveTo>
                    <a:pt x="517454" y="73816"/>
                  </a:moveTo>
                  <a:cubicBezTo>
                    <a:pt x="517454" y="88681"/>
                    <a:pt x="506751" y="92248"/>
                    <a:pt x="493967" y="92248"/>
                  </a:cubicBezTo>
                  <a:lnTo>
                    <a:pt x="471521" y="92248"/>
                  </a:lnTo>
                  <a:lnTo>
                    <a:pt x="471521" y="56275"/>
                  </a:lnTo>
                  <a:lnTo>
                    <a:pt x="494265" y="56275"/>
                  </a:lnTo>
                  <a:cubicBezTo>
                    <a:pt x="506454" y="56275"/>
                    <a:pt x="517454" y="59099"/>
                    <a:pt x="517454" y="73816"/>
                  </a:cubicBezTo>
                  <a:moveTo>
                    <a:pt x="585239" y="165385"/>
                  </a:moveTo>
                  <a:cubicBezTo>
                    <a:pt x="586675" y="140715"/>
                    <a:pt x="570799" y="118353"/>
                    <a:pt x="547036" y="111573"/>
                  </a:cubicBezTo>
                  <a:cubicBezTo>
                    <a:pt x="564320" y="102587"/>
                    <a:pt x="575113" y="84675"/>
                    <a:pt x="574982" y="65194"/>
                  </a:cubicBezTo>
                  <a:cubicBezTo>
                    <a:pt x="575482" y="51223"/>
                    <a:pt x="570585" y="37596"/>
                    <a:pt x="561306" y="27139"/>
                  </a:cubicBezTo>
                  <a:cubicBezTo>
                    <a:pt x="541238" y="4842"/>
                    <a:pt x="515076" y="4544"/>
                    <a:pt x="486981" y="4544"/>
                  </a:cubicBezTo>
                  <a:lnTo>
                    <a:pt x="416223" y="4544"/>
                  </a:lnTo>
                  <a:lnTo>
                    <a:pt x="416223" y="235697"/>
                  </a:lnTo>
                  <a:lnTo>
                    <a:pt x="489656" y="235697"/>
                  </a:lnTo>
                  <a:cubicBezTo>
                    <a:pt x="519387" y="235697"/>
                    <a:pt x="541536" y="235697"/>
                    <a:pt x="565320" y="215629"/>
                  </a:cubicBezTo>
                  <a:cubicBezTo>
                    <a:pt x="579303" y="202719"/>
                    <a:pt x="587049" y="184411"/>
                    <a:pt x="586577" y="165385"/>
                  </a:cubicBezTo>
                  <a:moveTo>
                    <a:pt x="375047" y="144128"/>
                  </a:moveTo>
                  <a:lnTo>
                    <a:pt x="375047" y="4396"/>
                  </a:lnTo>
                  <a:lnTo>
                    <a:pt x="315586" y="4396"/>
                  </a:lnTo>
                  <a:lnTo>
                    <a:pt x="315586" y="144128"/>
                  </a:lnTo>
                  <a:cubicBezTo>
                    <a:pt x="315586" y="165979"/>
                    <a:pt x="313951" y="188723"/>
                    <a:pt x="285856" y="188723"/>
                  </a:cubicBezTo>
                  <a:cubicBezTo>
                    <a:pt x="257761" y="188723"/>
                    <a:pt x="256126" y="165682"/>
                    <a:pt x="256126" y="144128"/>
                  </a:cubicBezTo>
                  <a:lnTo>
                    <a:pt x="256126" y="4396"/>
                  </a:lnTo>
                  <a:lnTo>
                    <a:pt x="196665" y="4396"/>
                  </a:lnTo>
                  <a:lnTo>
                    <a:pt x="196665" y="144128"/>
                  </a:lnTo>
                  <a:cubicBezTo>
                    <a:pt x="196665" y="173858"/>
                    <a:pt x="198895" y="193183"/>
                    <a:pt x="219855" y="215332"/>
                  </a:cubicBezTo>
                  <a:cubicBezTo>
                    <a:pt x="237748" y="232217"/>
                    <a:pt x="261725" y="241121"/>
                    <a:pt x="286302" y="240008"/>
                  </a:cubicBezTo>
                  <a:cubicBezTo>
                    <a:pt x="310389" y="241023"/>
                    <a:pt x="333813" y="231976"/>
                    <a:pt x="350965" y="215034"/>
                  </a:cubicBezTo>
                  <a:cubicBezTo>
                    <a:pt x="371033" y="194966"/>
                    <a:pt x="374155" y="171628"/>
                    <a:pt x="374155" y="144128"/>
                  </a:cubicBezTo>
                  <a:moveTo>
                    <a:pt x="116691" y="83478"/>
                  </a:moveTo>
                  <a:cubicBezTo>
                    <a:pt x="116691" y="106965"/>
                    <a:pt x="99150" y="111276"/>
                    <a:pt x="79826" y="111276"/>
                  </a:cubicBezTo>
                  <a:lnTo>
                    <a:pt x="55744" y="111276"/>
                  </a:lnTo>
                  <a:lnTo>
                    <a:pt x="55744" y="56275"/>
                  </a:lnTo>
                  <a:lnTo>
                    <a:pt x="77596" y="56275"/>
                  </a:lnTo>
                  <a:cubicBezTo>
                    <a:pt x="97069" y="56275"/>
                    <a:pt x="116691" y="59397"/>
                    <a:pt x="116691" y="83478"/>
                  </a:cubicBezTo>
                  <a:moveTo>
                    <a:pt x="173178" y="82586"/>
                  </a:moveTo>
                  <a:cubicBezTo>
                    <a:pt x="173720" y="59132"/>
                    <a:pt x="163741" y="36665"/>
                    <a:pt x="145975" y="21342"/>
                  </a:cubicBezTo>
                  <a:cubicBezTo>
                    <a:pt x="126948" y="5734"/>
                    <a:pt x="98556" y="4396"/>
                    <a:pt x="74326" y="4396"/>
                  </a:cubicBezTo>
                  <a:lnTo>
                    <a:pt x="0" y="4396"/>
                  </a:lnTo>
                  <a:lnTo>
                    <a:pt x="0" y="235697"/>
                  </a:lnTo>
                  <a:lnTo>
                    <a:pt x="56487" y="235697"/>
                  </a:lnTo>
                  <a:lnTo>
                    <a:pt x="56487" y="163155"/>
                  </a:lnTo>
                  <a:lnTo>
                    <a:pt x="82055" y="163155"/>
                  </a:lnTo>
                  <a:cubicBezTo>
                    <a:pt x="105993" y="165367"/>
                    <a:pt x="129859" y="158228"/>
                    <a:pt x="148651" y="143236"/>
                  </a:cubicBezTo>
                  <a:cubicBezTo>
                    <a:pt x="164663" y="127160"/>
                    <a:pt x="173461" y="105272"/>
                    <a:pt x="173030" y="82586"/>
                  </a:cubicBezTo>
                </a:path>
              </a:pathLst>
            </a:custGeom>
            <a:solidFill>
              <a:srgbClr val="000000"/>
            </a:solidFill>
            <a:ln w="14854" cap="flat">
              <a:noFill/>
              <a:prstDash val="solid"/>
              <a:miter/>
            </a:ln>
          </p:spPr>
          <p:txBody>
            <a:bodyPr rtlCol="0" anchor="ctr"/>
            <a:lstStyle/>
            <a:p>
              <a:endParaRPr lang="nl-NL" dirty="0"/>
            </a:p>
          </p:txBody>
        </p:sp>
        <p:sp>
          <p:nvSpPr>
            <p:cNvPr id="33" name="Vrije vorm: vorm 32">
              <a:extLst>
                <a:ext uri="{FF2B5EF4-FFF2-40B4-BE49-F238E27FC236}">
                  <a16:creationId xmlns:a16="http://schemas.microsoft.com/office/drawing/2014/main" id="{3009A3E2-BD6D-4216-BF30-A7DF77814870}"/>
                </a:ext>
              </a:extLst>
            </p:cNvPr>
            <p:cNvSpPr/>
            <p:nvPr/>
          </p:nvSpPr>
          <p:spPr>
            <a:xfrm>
              <a:off x="8693864" y="1213692"/>
              <a:ext cx="267572" cy="282437"/>
            </a:xfrm>
            <a:custGeom>
              <a:avLst/>
              <a:gdLst>
                <a:gd name="connsiteX0" fmla="*/ 272923 w 267571"/>
                <a:gd name="connsiteY0" fmla="*/ 0 h 282436"/>
                <a:gd name="connsiteX1" fmla="*/ 272923 w 267571"/>
                <a:gd name="connsiteY1" fmla="*/ 294775 h 282436"/>
                <a:gd name="connsiteX2" fmla="*/ 0 w 267571"/>
                <a:gd name="connsiteY2" fmla="*/ 294775 h 282436"/>
                <a:gd name="connsiteX3" fmla="*/ 272923 w 267571"/>
                <a:gd name="connsiteY3" fmla="*/ 0 h 282436"/>
              </a:gdLst>
              <a:ahLst/>
              <a:cxnLst>
                <a:cxn ang="0">
                  <a:pos x="connsiteX0" y="connsiteY0"/>
                </a:cxn>
                <a:cxn ang="0">
                  <a:pos x="connsiteX1" y="connsiteY1"/>
                </a:cxn>
                <a:cxn ang="0">
                  <a:pos x="connsiteX2" y="connsiteY2"/>
                </a:cxn>
                <a:cxn ang="0">
                  <a:pos x="connsiteX3" y="connsiteY3"/>
                </a:cxn>
              </a:cxnLst>
              <a:rect l="l" t="t" r="r" b="b"/>
              <a:pathLst>
                <a:path w="267571" h="282436">
                  <a:moveTo>
                    <a:pt x="272923" y="0"/>
                  </a:moveTo>
                  <a:lnTo>
                    <a:pt x="272923" y="294775"/>
                  </a:lnTo>
                  <a:lnTo>
                    <a:pt x="0" y="294775"/>
                  </a:lnTo>
                  <a:lnTo>
                    <a:pt x="272923" y="0"/>
                  </a:lnTo>
                  <a:close/>
                </a:path>
              </a:pathLst>
            </a:custGeom>
            <a:solidFill>
              <a:srgbClr val="000000"/>
            </a:solidFill>
            <a:ln w="14854" cap="flat">
              <a:noFill/>
              <a:prstDash val="solid"/>
              <a:miter/>
            </a:ln>
          </p:spPr>
          <p:txBody>
            <a:bodyPr rtlCol="0" anchor="ctr"/>
            <a:lstStyle/>
            <a:p>
              <a:endParaRPr lang="nl-NL" dirty="0"/>
            </a:p>
          </p:txBody>
        </p:sp>
        <p:sp>
          <p:nvSpPr>
            <p:cNvPr id="34" name="Vrije vorm: vorm 33">
              <a:extLst>
                <a:ext uri="{FF2B5EF4-FFF2-40B4-BE49-F238E27FC236}">
                  <a16:creationId xmlns:a16="http://schemas.microsoft.com/office/drawing/2014/main" id="{E104EDE4-94AB-4E34-B360-35C8B62CE64F}"/>
                </a:ext>
              </a:extLst>
            </p:cNvPr>
            <p:cNvSpPr/>
            <p:nvPr/>
          </p:nvSpPr>
          <p:spPr>
            <a:xfrm>
              <a:off x="8198559" y="971391"/>
              <a:ext cx="208111" cy="222977"/>
            </a:xfrm>
            <a:custGeom>
              <a:avLst/>
              <a:gdLst>
                <a:gd name="connsiteX0" fmla="*/ 0 w 208111"/>
                <a:gd name="connsiteY0" fmla="*/ 237544 h 222976"/>
                <a:gd name="connsiteX1" fmla="*/ 0 w 208111"/>
                <a:gd name="connsiteY1" fmla="*/ 0 h 222976"/>
                <a:gd name="connsiteX2" fmla="*/ 220004 w 208111"/>
                <a:gd name="connsiteY2" fmla="*/ 0 h 222976"/>
                <a:gd name="connsiteX3" fmla="*/ 0 w 208111"/>
                <a:gd name="connsiteY3" fmla="*/ 237544 h 222976"/>
              </a:gdLst>
              <a:ahLst/>
              <a:cxnLst>
                <a:cxn ang="0">
                  <a:pos x="connsiteX0" y="connsiteY0"/>
                </a:cxn>
                <a:cxn ang="0">
                  <a:pos x="connsiteX1" y="connsiteY1"/>
                </a:cxn>
                <a:cxn ang="0">
                  <a:pos x="connsiteX2" y="connsiteY2"/>
                </a:cxn>
                <a:cxn ang="0">
                  <a:pos x="connsiteX3" y="connsiteY3"/>
                </a:cxn>
              </a:cxnLst>
              <a:rect l="l" t="t" r="r" b="b"/>
              <a:pathLst>
                <a:path w="208111" h="222976">
                  <a:moveTo>
                    <a:pt x="0" y="237544"/>
                  </a:moveTo>
                  <a:lnTo>
                    <a:pt x="0" y="0"/>
                  </a:lnTo>
                  <a:lnTo>
                    <a:pt x="220004" y="0"/>
                  </a:lnTo>
                  <a:lnTo>
                    <a:pt x="0" y="237544"/>
                  </a:lnTo>
                  <a:close/>
                </a:path>
              </a:pathLst>
            </a:custGeom>
            <a:solidFill>
              <a:srgbClr val="FFFFFF"/>
            </a:solidFill>
            <a:ln w="14854" cap="flat">
              <a:noFill/>
              <a:prstDash val="solid"/>
              <a:miter/>
            </a:ln>
          </p:spPr>
          <p:txBody>
            <a:bodyPr rtlCol="0" anchor="ctr"/>
            <a:lstStyle/>
            <a:p>
              <a:endParaRPr lang="nl-NL" dirty="0"/>
            </a:p>
          </p:txBody>
        </p:sp>
        <p:sp>
          <p:nvSpPr>
            <p:cNvPr id="35" name="Vrije vorm: vorm 34">
              <a:extLst>
                <a:ext uri="{FF2B5EF4-FFF2-40B4-BE49-F238E27FC236}">
                  <a16:creationId xmlns:a16="http://schemas.microsoft.com/office/drawing/2014/main" id="{3E833A0F-A7C8-4AAC-9193-B6147E7F7DEB}"/>
                </a:ext>
              </a:extLst>
            </p:cNvPr>
            <p:cNvSpPr/>
            <p:nvPr/>
          </p:nvSpPr>
          <p:spPr>
            <a:xfrm>
              <a:off x="8197656" y="661734"/>
              <a:ext cx="758120" cy="847311"/>
            </a:xfrm>
            <a:custGeom>
              <a:avLst/>
              <a:gdLst>
                <a:gd name="connsiteX0" fmla="*/ 754 w 758120"/>
                <a:gd name="connsiteY0" fmla="*/ 618109 h 847310"/>
                <a:gd name="connsiteX1" fmla="*/ 100796 w 758120"/>
                <a:gd name="connsiteY1" fmla="*/ 837369 h 847310"/>
                <a:gd name="connsiteX2" fmla="*/ 347705 w 758120"/>
                <a:gd name="connsiteY2" fmla="*/ 773151 h 847310"/>
                <a:gd name="connsiteX3" fmla="*/ 668197 w 758120"/>
                <a:gd name="connsiteY3" fmla="*/ 438538 h 847310"/>
                <a:gd name="connsiteX4" fmla="*/ 730035 w 758120"/>
                <a:gd name="connsiteY4" fmla="*/ 96641 h 847310"/>
                <a:gd name="connsiteX5" fmla="*/ 407909 w 758120"/>
                <a:gd name="connsiteY5" fmla="*/ 19491 h 847310"/>
                <a:gd name="connsiteX6" fmla="*/ 305042 w 758120"/>
                <a:gd name="connsiteY6" fmla="*/ 151790 h 847310"/>
                <a:gd name="connsiteX7" fmla="*/ 462464 w 758120"/>
                <a:gd name="connsiteY7" fmla="*/ 316198 h 847310"/>
                <a:gd name="connsiteX8" fmla="*/ 400179 w 758120"/>
                <a:gd name="connsiteY8" fmla="*/ 143020 h 847310"/>
                <a:gd name="connsiteX9" fmla="*/ 522965 w 758120"/>
                <a:gd name="connsiteY9" fmla="*/ 17261 h 847310"/>
                <a:gd name="connsiteX10" fmla="*/ 636237 w 758120"/>
                <a:gd name="connsiteY10" fmla="*/ 147331 h 847310"/>
                <a:gd name="connsiteX11" fmla="*/ 575884 w 758120"/>
                <a:gd name="connsiteY11" fmla="*/ 293603 h 847310"/>
                <a:gd name="connsiteX12" fmla="*/ 254352 w 758120"/>
                <a:gd name="connsiteY12" fmla="*/ 647244 h 847310"/>
                <a:gd name="connsiteX13" fmla="*/ 98566 w 758120"/>
                <a:gd name="connsiteY13" fmla="*/ 716664 h 847310"/>
                <a:gd name="connsiteX14" fmla="*/ 754 w 758120"/>
                <a:gd name="connsiteY14" fmla="*/ 618109 h 84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120" h="847310">
                  <a:moveTo>
                    <a:pt x="754" y="618109"/>
                  </a:moveTo>
                  <a:cubicBezTo>
                    <a:pt x="754" y="618109"/>
                    <a:pt x="-15301" y="785638"/>
                    <a:pt x="100796" y="837369"/>
                  </a:cubicBezTo>
                  <a:cubicBezTo>
                    <a:pt x="212879" y="881964"/>
                    <a:pt x="296123" y="814477"/>
                    <a:pt x="347705" y="773151"/>
                  </a:cubicBezTo>
                  <a:cubicBezTo>
                    <a:pt x="392300" y="737475"/>
                    <a:pt x="609925" y="503350"/>
                    <a:pt x="668197" y="438538"/>
                  </a:cubicBezTo>
                  <a:cubicBezTo>
                    <a:pt x="726468" y="373726"/>
                    <a:pt x="822942" y="212588"/>
                    <a:pt x="730035" y="96641"/>
                  </a:cubicBezTo>
                  <a:cubicBezTo>
                    <a:pt x="637129" y="-19307"/>
                    <a:pt x="479261" y="-10834"/>
                    <a:pt x="407909" y="19491"/>
                  </a:cubicBezTo>
                  <a:cubicBezTo>
                    <a:pt x="336556" y="49816"/>
                    <a:pt x="305042" y="100060"/>
                    <a:pt x="305042" y="151790"/>
                  </a:cubicBezTo>
                  <a:cubicBezTo>
                    <a:pt x="305042" y="247819"/>
                    <a:pt x="386057" y="326009"/>
                    <a:pt x="462464" y="316198"/>
                  </a:cubicBezTo>
                  <a:cubicBezTo>
                    <a:pt x="462464" y="316198"/>
                    <a:pt x="396909" y="278441"/>
                    <a:pt x="400179" y="143020"/>
                  </a:cubicBezTo>
                  <a:cubicBezTo>
                    <a:pt x="403152" y="23356"/>
                    <a:pt x="481937" y="13842"/>
                    <a:pt x="522965" y="17261"/>
                  </a:cubicBezTo>
                  <a:cubicBezTo>
                    <a:pt x="573952" y="21721"/>
                    <a:pt x="635196" y="56654"/>
                    <a:pt x="636237" y="147331"/>
                  </a:cubicBezTo>
                  <a:cubicBezTo>
                    <a:pt x="636237" y="193264"/>
                    <a:pt x="627466" y="233697"/>
                    <a:pt x="575884" y="293603"/>
                  </a:cubicBezTo>
                  <a:cubicBezTo>
                    <a:pt x="548533" y="325861"/>
                    <a:pt x="288245" y="618703"/>
                    <a:pt x="254352" y="647244"/>
                  </a:cubicBezTo>
                  <a:cubicBezTo>
                    <a:pt x="198013" y="694812"/>
                    <a:pt x="168581" y="724245"/>
                    <a:pt x="98566" y="716664"/>
                  </a:cubicBezTo>
                  <a:cubicBezTo>
                    <a:pt x="28551" y="709083"/>
                    <a:pt x="754" y="618109"/>
                    <a:pt x="754" y="618109"/>
                  </a:cubicBezTo>
                </a:path>
              </a:pathLst>
            </a:custGeom>
            <a:solidFill>
              <a:srgbClr val="FFFFFF"/>
            </a:solidFill>
            <a:ln w="14854" cap="flat">
              <a:noFill/>
              <a:prstDash val="solid"/>
              <a:miter/>
            </a:ln>
          </p:spPr>
          <p:txBody>
            <a:bodyPr rtlCol="0" anchor="ctr"/>
            <a:lstStyle/>
            <a:p>
              <a:endParaRPr lang="nl-NL" dirty="0"/>
            </a:p>
          </p:txBody>
        </p:sp>
      </p:grpSp>
    </p:spTree>
    <p:extLst>
      <p:ext uri="{BB962C8B-B14F-4D97-AF65-F5344CB8AC3E}">
        <p14:creationId xmlns:p14="http://schemas.microsoft.com/office/powerpoint/2010/main" val="3264334398"/>
      </p:ext>
    </p:extLst>
  </p:cSld>
  <p:clrMapOvr>
    <a:masterClrMapping/>
  </p:clrMapOvr>
  <p:extLst>
    <p:ext uri="{DCECCB84-F9BA-43D5-87BE-67443E8EF086}">
      <p15:sldGuideLst xmlns:p15="http://schemas.microsoft.com/office/powerpoint/2012/main">
        <p15:guide id="1" pos="249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3_Eindslide Contact">
    <p:bg>
      <p:bgPr>
        <a:solidFill>
          <a:schemeClr val="tx2"/>
        </a:solidFill>
        <a:effectLst/>
      </p:bgPr>
    </p:bg>
    <p:spTree>
      <p:nvGrpSpPr>
        <p:cNvPr id="1" name=""/>
        <p:cNvGrpSpPr/>
        <p:nvPr/>
      </p:nvGrpSpPr>
      <p:grpSpPr>
        <a:xfrm>
          <a:off x="0" y="0"/>
          <a:ext cx="0" cy="0"/>
          <a:chOff x="0" y="0"/>
          <a:chExt cx="0" cy="0"/>
        </a:xfrm>
      </p:grpSpPr>
      <p:sp>
        <p:nvSpPr>
          <p:cNvPr id="51" name="Gelijkbenige driehoek 50">
            <a:extLst>
              <a:ext uri="{FF2B5EF4-FFF2-40B4-BE49-F238E27FC236}">
                <a16:creationId xmlns:a16="http://schemas.microsoft.com/office/drawing/2014/main" id="{F19A8E93-A8EF-4B43-8CB0-AB37D1DCEEE6}"/>
              </a:ext>
            </a:extLst>
          </p:cNvPr>
          <p:cNvSpPr/>
          <p:nvPr userDrawn="1"/>
        </p:nvSpPr>
        <p:spPr>
          <a:xfrm>
            <a:off x="0" y="0"/>
            <a:ext cx="6371945" cy="6861875"/>
          </a:xfrm>
          <a:prstGeom prst="triangl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CDA79FA1-4A15-4D7E-81F8-BCEF493CFD1A}"/>
              </a:ext>
            </a:extLst>
          </p:cNvPr>
          <p:cNvSpPr>
            <a:spLocks noGrp="1"/>
          </p:cNvSpPr>
          <p:nvPr>
            <p:ph type="ctrTitle" hasCustomPrompt="1"/>
          </p:nvPr>
        </p:nvSpPr>
        <p:spPr>
          <a:xfrm>
            <a:off x="6527799" y="3126964"/>
            <a:ext cx="4429125" cy="3146836"/>
          </a:xfrm>
        </p:spPr>
        <p:txBody>
          <a:bodyPr anchor="t" anchorCtr="0"/>
          <a:lstStyle>
            <a:lvl1pPr algn="l">
              <a:defRPr sz="2800">
                <a:solidFill>
                  <a:schemeClr val="bg1"/>
                </a:solidFill>
              </a:defRPr>
            </a:lvl1pPr>
          </a:lstStyle>
          <a:p>
            <a:r>
              <a:rPr lang="nl-NL" dirty="0"/>
              <a:t>CONTACTGEGEVENS</a:t>
            </a:r>
          </a:p>
        </p:txBody>
      </p:sp>
      <p:sp>
        <p:nvSpPr>
          <p:cNvPr id="3" name="Ondertitel 2">
            <a:extLst>
              <a:ext uri="{FF2B5EF4-FFF2-40B4-BE49-F238E27FC236}">
                <a16:creationId xmlns:a16="http://schemas.microsoft.com/office/drawing/2014/main" id="{CD172DB1-0A41-404C-8E65-97E6546EB6C3}"/>
              </a:ext>
            </a:extLst>
          </p:cNvPr>
          <p:cNvSpPr>
            <a:spLocks noGrp="1"/>
          </p:cNvSpPr>
          <p:nvPr>
            <p:ph type="subTitle" idx="1" hasCustomPrompt="1"/>
          </p:nvPr>
        </p:nvSpPr>
        <p:spPr>
          <a:xfrm>
            <a:off x="1235074" y="3164867"/>
            <a:ext cx="4429127" cy="748576"/>
          </a:xfrm>
        </p:spPr>
        <p:txBody>
          <a:bodyPr/>
          <a:lstStyle>
            <a:lvl1pPr marL="0" indent="0" algn="r">
              <a:buNone/>
              <a:defRPr sz="2400" spc="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CONTACT</a:t>
            </a:r>
          </a:p>
        </p:txBody>
      </p:sp>
      <p:sp>
        <p:nvSpPr>
          <p:cNvPr id="4" name="Tijdelijke aanduiding voor datum 3">
            <a:extLst>
              <a:ext uri="{FF2B5EF4-FFF2-40B4-BE49-F238E27FC236}">
                <a16:creationId xmlns:a16="http://schemas.microsoft.com/office/drawing/2014/main" id="{23A5415B-E1BA-41E3-A115-CCA7D4C70515}"/>
              </a:ext>
            </a:extLst>
          </p:cNvPr>
          <p:cNvSpPr>
            <a:spLocks noGrp="1"/>
          </p:cNvSpPr>
          <p:nvPr>
            <p:ph type="dt" sz="half" idx="10"/>
          </p:nvPr>
        </p:nvSpPr>
        <p:spPr/>
        <p:txBody>
          <a:bodyPr/>
          <a:lstStyle>
            <a:lvl1pPr>
              <a:defRPr>
                <a:solidFill>
                  <a:schemeClr val="bg1"/>
                </a:solidFill>
              </a:defRPr>
            </a:lvl1pPr>
          </a:lstStyle>
          <a:p>
            <a:fld id="{C19F3B34-6B0D-45FF-A390-8EBDD9B392CA}" type="datetimeFigureOut">
              <a:rPr lang="nl-NL" smtClean="0"/>
              <a:pPr/>
              <a:t>1-6-2022</a:t>
            </a:fld>
            <a:endParaRPr lang="nl-NL" dirty="0"/>
          </a:p>
        </p:txBody>
      </p:sp>
      <p:sp>
        <p:nvSpPr>
          <p:cNvPr id="5" name="Tijdelijke aanduiding voor voettekst 4">
            <a:extLst>
              <a:ext uri="{FF2B5EF4-FFF2-40B4-BE49-F238E27FC236}">
                <a16:creationId xmlns:a16="http://schemas.microsoft.com/office/drawing/2014/main" id="{5288297E-A9E6-4A4B-BE95-948DD66A8756}"/>
              </a:ext>
            </a:extLst>
          </p:cNvPr>
          <p:cNvSpPr>
            <a:spLocks noGrp="1"/>
          </p:cNvSpPr>
          <p:nvPr>
            <p:ph type="ftr" sz="quarter" idx="11"/>
          </p:nvPr>
        </p:nvSpPr>
        <p:spPr/>
        <p:txBody>
          <a:bodyPr/>
          <a:lstStyle>
            <a:lvl1pPr>
              <a:defRPr>
                <a:solidFill>
                  <a:schemeClr val="bg1"/>
                </a:solidFill>
              </a:defRPr>
            </a:lvl1pPr>
          </a:lstStyle>
          <a:p>
            <a:endParaRPr lang="nl-NL" dirty="0"/>
          </a:p>
        </p:txBody>
      </p:sp>
      <p:sp>
        <p:nvSpPr>
          <p:cNvPr id="6" name="Tijdelijke aanduiding voor dianummer 5">
            <a:extLst>
              <a:ext uri="{FF2B5EF4-FFF2-40B4-BE49-F238E27FC236}">
                <a16:creationId xmlns:a16="http://schemas.microsoft.com/office/drawing/2014/main" id="{089C2F50-C461-426F-A6E7-20A2CEAF1B18}"/>
              </a:ext>
            </a:extLst>
          </p:cNvPr>
          <p:cNvSpPr>
            <a:spLocks noGrp="1"/>
          </p:cNvSpPr>
          <p:nvPr>
            <p:ph type="sldNum" sz="quarter" idx="12"/>
          </p:nvPr>
        </p:nvSpPr>
        <p:spPr/>
        <p:txBody>
          <a:bodyPr/>
          <a:lstStyle>
            <a:lvl1pPr>
              <a:defRPr>
                <a:solidFill>
                  <a:schemeClr val="bg1"/>
                </a:solidFill>
              </a:defRPr>
            </a:lvl1pPr>
          </a:lstStyle>
          <a:p>
            <a:fld id="{F9DE7F4B-6E11-487C-9B28-4934A04645A5}" type="slidenum">
              <a:rPr lang="nl-NL" smtClean="0"/>
              <a:pPr/>
              <a:t>‹nr.›</a:t>
            </a:fld>
            <a:endParaRPr lang="nl-NL" dirty="0"/>
          </a:p>
        </p:txBody>
      </p:sp>
      <p:grpSp>
        <p:nvGrpSpPr>
          <p:cNvPr id="52" name="Graphic 26">
            <a:extLst>
              <a:ext uri="{FF2B5EF4-FFF2-40B4-BE49-F238E27FC236}">
                <a16:creationId xmlns:a16="http://schemas.microsoft.com/office/drawing/2014/main" id="{6B5B4E61-CBBF-434D-8FF5-754682D6E1D2}"/>
              </a:ext>
            </a:extLst>
          </p:cNvPr>
          <p:cNvGrpSpPr>
            <a:grpSpLocks noChangeAspect="1"/>
          </p:cNvGrpSpPr>
          <p:nvPr userDrawn="1"/>
        </p:nvGrpSpPr>
        <p:grpSpPr>
          <a:xfrm>
            <a:off x="5318484" y="103583"/>
            <a:ext cx="3282588" cy="1952201"/>
            <a:chOff x="7777133" y="244339"/>
            <a:chExt cx="3374378" cy="2006789"/>
          </a:xfrm>
        </p:grpSpPr>
        <p:sp>
          <p:nvSpPr>
            <p:cNvPr id="53" name="Vrije vorm: vorm 52">
              <a:extLst>
                <a:ext uri="{FF2B5EF4-FFF2-40B4-BE49-F238E27FC236}">
                  <a16:creationId xmlns:a16="http://schemas.microsoft.com/office/drawing/2014/main" id="{06AE56B3-79F2-44ED-8787-4CC95595329E}"/>
                </a:ext>
              </a:extLst>
            </p:cNvPr>
            <p:cNvSpPr/>
            <p:nvPr/>
          </p:nvSpPr>
          <p:spPr>
            <a:xfrm>
              <a:off x="9096559" y="1578100"/>
              <a:ext cx="1620296" cy="237842"/>
            </a:xfrm>
            <a:custGeom>
              <a:avLst/>
              <a:gdLst>
                <a:gd name="connsiteX0" fmla="*/ 1635161 w 1620296"/>
                <a:gd name="connsiteY0" fmla="*/ 235697 h 237841"/>
                <a:gd name="connsiteX1" fmla="*/ 1635161 w 1620296"/>
                <a:gd name="connsiteY1" fmla="*/ 183817 h 237841"/>
                <a:gd name="connsiteX2" fmla="*/ 1563214 w 1620296"/>
                <a:gd name="connsiteY2" fmla="*/ 183817 h 237841"/>
                <a:gd name="connsiteX3" fmla="*/ 1563214 w 1620296"/>
                <a:gd name="connsiteY3" fmla="*/ 144128 h 237841"/>
                <a:gd name="connsiteX4" fmla="*/ 1632931 w 1620296"/>
                <a:gd name="connsiteY4" fmla="*/ 144128 h 237841"/>
                <a:gd name="connsiteX5" fmla="*/ 1632931 w 1620296"/>
                <a:gd name="connsiteY5" fmla="*/ 92248 h 237841"/>
                <a:gd name="connsiteX6" fmla="*/ 1563214 w 1620296"/>
                <a:gd name="connsiteY6" fmla="*/ 92248 h 237841"/>
                <a:gd name="connsiteX7" fmla="*/ 1563214 w 1620296"/>
                <a:gd name="connsiteY7" fmla="*/ 56424 h 237841"/>
                <a:gd name="connsiteX8" fmla="*/ 1635161 w 1620296"/>
                <a:gd name="connsiteY8" fmla="*/ 56424 h 237841"/>
                <a:gd name="connsiteX9" fmla="*/ 1635161 w 1620296"/>
                <a:gd name="connsiteY9" fmla="*/ 4098 h 237841"/>
                <a:gd name="connsiteX10" fmla="*/ 1506727 w 1620296"/>
                <a:gd name="connsiteY10" fmla="*/ 4098 h 237841"/>
                <a:gd name="connsiteX11" fmla="*/ 1506727 w 1620296"/>
                <a:gd name="connsiteY11" fmla="*/ 235251 h 237841"/>
                <a:gd name="connsiteX12" fmla="*/ 1464807 w 1620296"/>
                <a:gd name="connsiteY12" fmla="*/ 4098 h 237841"/>
                <a:gd name="connsiteX13" fmla="*/ 1405347 w 1620296"/>
                <a:gd name="connsiteY13" fmla="*/ 4098 h 237841"/>
                <a:gd name="connsiteX14" fmla="*/ 1405347 w 1620296"/>
                <a:gd name="connsiteY14" fmla="*/ 235251 h 237841"/>
                <a:gd name="connsiteX15" fmla="*/ 1464807 w 1620296"/>
                <a:gd name="connsiteY15" fmla="*/ 235251 h 237841"/>
                <a:gd name="connsiteX16" fmla="*/ 1363873 w 1620296"/>
                <a:gd name="connsiteY16" fmla="*/ 235251 h 237841"/>
                <a:gd name="connsiteX17" fmla="*/ 1363873 w 1620296"/>
                <a:gd name="connsiteY17" fmla="*/ 4098 h 237841"/>
                <a:gd name="connsiteX18" fmla="*/ 1287764 w 1620296"/>
                <a:gd name="connsiteY18" fmla="*/ 4098 h 237841"/>
                <a:gd name="connsiteX19" fmla="*/ 1243168 w 1620296"/>
                <a:gd name="connsiteY19" fmla="*/ 156168 h 237841"/>
                <a:gd name="connsiteX20" fmla="*/ 1243168 w 1620296"/>
                <a:gd name="connsiteY20" fmla="*/ 156168 h 237841"/>
                <a:gd name="connsiteX21" fmla="*/ 1195898 w 1620296"/>
                <a:gd name="connsiteY21" fmla="*/ 4098 h 237841"/>
                <a:gd name="connsiteX22" fmla="*/ 1119937 w 1620296"/>
                <a:gd name="connsiteY22" fmla="*/ 4098 h 237841"/>
                <a:gd name="connsiteX23" fmla="*/ 1119937 w 1620296"/>
                <a:gd name="connsiteY23" fmla="*/ 235251 h 237841"/>
                <a:gd name="connsiteX24" fmla="*/ 1174343 w 1620296"/>
                <a:gd name="connsiteY24" fmla="*/ 235251 h 237841"/>
                <a:gd name="connsiteX25" fmla="*/ 1172411 w 1620296"/>
                <a:gd name="connsiteY25" fmla="*/ 62221 h 237841"/>
                <a:gd name="connsiteX26" fmla="*/ 1172411 w 1620296"/>
                <a:gd name="connsiteY26" fmla="*/ 62221 h 237841"/>
                <a:gd name="connsiteX27" fmla="*/ 1222506 w 1620296"/>
                <a:gd name="connsiteY27" fmla="*/ 235697 h 237841"/>
                <a:gd name="connsiteX28" fmla="*/ 1261601 w 1620296"/>
                <a:gd name="connsiteY28" fmla="*/ 235697 h 237841"/>
                <a:gd name="connsiteX29" fmla="*/ 1310953 w 1620296"/>
                <a:gd name="connsiteY29" fmla="*/ 61924 h 237841"/>
                <a:gd name="connsiteX30" fmla="*/ 1310953 w 1620296"/>
                <a:gd name="connsiteY30" fmla="*/ 61924 h 237841"/>
                <a:gd name="connsiteX31" fmla="*/ 1309170 w 1620296"/>
                <a:gd name="connsiteY31" fmla="*/ 234953 h 237841"/>
                <a:gd name="connsiteX32" fmla="*/ 1083369 w 1620296"/>
                <a:gd name="connsiteY32" fmla="*/ 235251 h 237841"/>
                <a:gd name="connsiteX33" fmla="*/ 1083369 w 1620296"/>
                <a:gd name="connsiteY33" fmla="*/ 183372 h 237841"/>
                <a:gd name="connsiteX34" fmla="*/ 1011570 w 1620296"/>
                <a:gd name="connsiteY34" fmla="*/ 183372 h 237841"/>
                <a:gd name="connsiteX35" fmla="*/ 1011570 w 1620296"/>
                <a:gd name="connsiteY35" fmla="*/ 144128 h 237841"/>
                <a:gd name="connsiteX36" fmla="*/ 1081139 w 1620296"/>
                <a:gd name="connsiteY36" fmla="*/ 144128 h 237841"/>
                <a:gd name="connsiteX37" fmla="*/ 1081139 w 1620296"/>
                <a:gd name="connsiteY37" fmla="*/ 92248 h 237841"/>
                <a:gd name="connsiteX38" fmla="*/ 1011570 w 1620296"/>
                <a:gd name="connsiteY38" fmla="*/ 92248 h 237841"/>
                <a:gd name="connsiteX39" fmla="*/ 1011570 w 1620296"/>
                <a:gd name="connsiteY39" fmla="*/ 56424 h 237841"/>
                <a:gd name="connsiteX40" fmla="*/ 1083369 w 1620296"/>
                <a:gd name="connsiteY40" fmla="*/ 56424 h 237841"/>
                <a:gd name="connsiteX41" fmla="*/ 1083369 w 1620296"/>
                <a:gd name="connsiteY41" fmla="*/ 4098 h 237841"/>
                <a:gd name="connsiteX42" fmla="*/ 954934 w 1620296"/>
                <a:gd name="connsiteY42" fmla="*/ 4098 h 237841"/>
                <a:gd name="connsiteX43" fmla="*/ 954934 w 1620296"/>
                <a:gd name="connsiteY43" fmla="*/ 235251 h 237841"/>
                <a:gd name="connsiteX44" fmla="*/ 860392 w 1620296"/>
                <a:gd name="connsiteY44" fmla="*/ 119898 h 237841"/>
                <a:gd name="connsiteX45" fmla="*/ 803905 w 1620296"/>
                <a:gd name="connsiteY45" fmla="*/ 183372 h 237841"/>
                <a:gd name="connsiteX46" fmla="*/ 778634 w 1620296"/>
                <a:gd name="connsiteY46" fmla="*/ 183372 h 237841"/>
                <a:gd name="connsiteX47" fmla="*/ 778634 w 1620296"/>
                <a:gd name="connsiteY47" fmla="*/ 56424 h 237841"/>
                <a:gd name="connsiteX48" fmla="*/ 804202 w 1620296"/>
                <a:gd name="connsiteY48" fmla="*/ 56424 h 237841"/>
                <a:gd name="connsiteX49" fmla="*/ 860392 w 1620296"/>
                <a:gd name="connsiteY49" fmla="*/ 120344 h 237841"/>
                <a:gd name="connsiteX50" fmla="*/ 919852 w 1620296"/>
                <a:gd name="connsiteY50" fmla="*/ 119452 h 237841"/>
                <a:gd name="connsiteX51" fmla="*/ 898595 w 1620296"/>
                <a:gd name="connsiteY51" fmla="*/ 47653 h 237841"/>
                <a:gd name="connsiteX52" fmla="*/ 796324 w 1620296"/>
                <a:gd name="connsiteY52" fmla="*/ 4544 h 237841"/>
                <a:gd name="connsiteX53" fmla="*/ 720065 w 1620296"/>
                <a:gd name="connsiteY53" fmla="*/ 4544 h 237841"/>
                <a:gd name="connsiteX54" fmla="*/ 720065 w 1620296"/>
                <a:gd name="connsiteY54" fmla="*/ 235697 h 237841"/>
                <a:gd name="connsiteX55" fmla="*/ 800932 w 1620296"/>
                <a:gd name="connsiteY55" fmla="*/ 235697 h 237841"/>
                <a:gd name="connsiteX56" fmla="*/ 919852 w 1620296"/>
                <a:gd name="connsiteY56" fmla="*/ 119452 h 237841"/>
                <a:gd name="connsiteX57" fmla="*/ 607685 w 1620296"/>
                <a:gd name="connsiteY57" fmla="*/ 155425 h 237841"/>
                <a:gd name="connsiteX58" fmla="*/ 559225 w 1620296"/>
                <a:gd name="connsiteY58" fmla="*/ 155425 h 237841"/>
                <a:gd name="connsiteX59" fmla="*/ 583009 w 1620296"/>
                <a:gd name="connsiteY59" fmla="*/ 76343 h 237841"/>
                <a:gd name="connsiteX60" fmla="*/ 583901 w 1620296"/>
                <a:gd name="connsiteY60" fmla="*/ 76343 h 237841"/>
                <a:gd name="connsiteX61" fmla="*/ 698660 w 1620296"/>
                <a:gd name="connsiteY61" fmla="*/ 235697 h 237841"/>
                <a:gd name="connsiteX62" fmla="*/ 607537 w 1620296"/>
                <a:gd name="connsiteY62" fmla="*/ 4098 h 237841"/>
                <a:gd name="connsiteX63" fmla="*/ 561009 w 1620296"/>
                <a:gd name="connsiteY63" fmla="*/ 4098 h 237841"/>
                <a:gd name="connsiteX64" fmla="*/ 468102 w 1620296"/>
                <a:gd name="connsiteY64" fmla="*/ 235251 h 237841"/>
                <a:gd name="connsiteX65" fmla="*/ 531576 w 1620296"/>
                <a:gd name="connsiteY65" fmla="*/ 235251 h 237841"/>
                <a:gd name="connsiteX66" fmla="*/ 543765 w 1620296"/>
                <a:gd name="connsiteY66" fmla="*/ 201804 h 237841"/>
                <a:gd name="connsiteX67" fmla="*/ 624037 w 1620296"/>
                <a:gd name="connsiteY67" fmla="*/ 201804 h 237841"/>
                <a:gd name="connsiteX68" fmla="*/ 635334 w 1620296"/>
                <a:gd name="connsiteY68" fmla="*/ 235251 h 237841"/>
                <a:gd name="connsiteX69" fmla="*/ 467507 w 1620296"/>
                <a:gd name="connsiteY69" fmla="*/ 149182 h 237841"/>
                <a:gd name="connsiteX70" fmla="*/ 405520 w 1620296"/>
                <a:gd name="connsiteY70" fmla="*/ 149182 h 237841"/>
                <a:gd name="connsiteX71" fmla="*/ 349925 w 1620296"/>
                <a:gd name="connsiteY71" fmla="*/ 188128 h 237841"/>
                <a:gd name="connsiteX72" fmla="*/ 287720 w 1620296"/>
                <a:gd name="connsiteY72" fmla="*/ 120810 h 237841"/>
                <a:gd name="connsiteX73" fmla="*/ 287788 w 1620296"/>
                <a:gd name="connsiteY73" fmla="*/ 119452 h 237841"/>
                <a:gd name="connsiteX74" fmla="*/ 347406 w 1620296"/>
                <a:gd name="connsiteY74" fmla="*/ 52061 h 237841"/>
                <a:gd name="connsiteX75" fmla="*/ 349627 w 1620296"/>
                <a:gd name="connsiteY75" fmla="*/ 51964 h 237841"/>
                <a:gd name="connsiteX76" fmla="*/ 405520 w 1620296"/>
                <a:gd name="connsiteY76" fmla="*/ 92248 h 237841"/>
                <a:gd name="connsiteX77" fmla="*/ 467507 w 1620296"/>
                <a:gd name="connsiteY77" fmla="*/ 92248 h 237841"/>
                <a:gd name="connsiteX78" fmla="*/ 451750 w 1620296"/>
                <a:gd name="connsiteY78" fmla="*/ 54491 h 237841"/>
                <a:gd name="connsiteX79" fmla="*/ 283238 w 1620296"/>
                <a:gd name="connsiteY79" fmla="*/ 20216 h 237841"/>
                <a:gd name="connsiteX80" fmla="*/ 228774 w 1620296"/>
                <a:gd name="connsiteY80" fmla="*/ 119749 h 237841"/>
                <a:gd name="connsiteX81" fmla="*/ 349023 w 1620296"/>
                <a:gd name="connsiteY81" fmla="*/ 240017 h 237841"/>
                <a:gd name="connsiteX82" fmla="*/ 350519 w 1620296"/>
                <a:gd name="connsiteY82" fmla="*/ 240008 h 237841"/>
                <a:gd name="connsiteX83" fmla="*/ 467507 w 1620296"/>
                <a:gd name="connsiteY83" fmla="*/ 149182 h 237841"/>
                <a:gd name="connsiteX84" fmla="*/ 138989 w 1620296"/>
                <a:gd name="connsiteY84" fmla="*/ 155425 h 237841"/>
                <a:gd name="connsiteX85" fmla="*/ 91420 w 1620296"/>
                <a:gd name="connsiteY85" fmla="*/ 155425 h 237841"/>
                <a:gd name="connsiteX86" fmla="*/ 115056 w 1620296"/>
                <a:gd name="connsiteY86" fmla="*/ 76343 h 237841"/>
                <a:gd name="connsiteX87" fmla="*/ 116096 w 1620296"/>
                <a:gd name="connsiteY87" fmla="*/ 76343 h 237841"/>
                <a:gd name="connsiteX88" fmla="*/ 229963 w 1620296"/>
                <a:gd name="connsiteY88" fmla="*/ 235697 h 237841"/>
                <a:gd name="connsiteX89" fmla="*/ 138840 w 1620296"/>
                <a:gd name="connsiteY89" fmla="*/ 4098 h 237841"/>
                <a:gd name="connsiteX90" fmla="*/ 92758 w 1620296"/>
                <a:gd name="connsiteY90" fmla="*/ 4098 h 237841"/>
                <a:gd name="connsiteX91" fmla="*/ 0 w 1620296"/>
                <a:gd name="connsiteY91" fmla="*/ 235251 h 237841"/>
                <a:gd name="connsiteX92" fmla="*/ 63028 w 1620296"/>
                <a:gd name="connsiteY92" fmla="*/ 235251 h 237841"/>
                <a:gd name="connsiteX93" fmla="*/ 75217 w 1620296"/>
                <a:gd name="connsiteY93" fmla="*/ 201804 h 237841"/>
                <a:gd name="connsiteX94" fmla="*/ 155638 w 1620296"/>
                <a:gd name="connsiteY94" fmla="*/ 201804 h 237841"/>
                <a:gd name="connsiteX95" fmla="*/ 166786 w 1620296"/>
                <a:gd name="connsiteY95" fmla="*/ 235251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620296" h="237841">
                  <a:moveTo>
                    <a:pt x="1635161" y="235697"/>
                  </a:moveTo>
                  <a:lnTo>
                    <a:pt x="1635161" y="183817"/>
                  </a:lnTo>
                  <a:lnTo>
                    <a:pt x="1563214" y="183817"/>
                  </a:lnTo>
                  <a:lnTo>
                    <a:pt x="1563214" y="144128"/>
                  </a:lnTo>
                  <a:lnTo>
                    <a:pt x="1632931" y="144128"/>
                  </a:lnTo>
                  <a:lnTo>
                    <a:pt x="1632931" y="92248"/>
                  </a:lnTo>
                  <a:lnTo>
                    <a:pt x="1563214" y="92248"/>
                  </a:lnTo>
                  <a:lnTo>
                    <a:pt x="1563214" y="56424"/>
                  </a:lnTo>
                  <a:lnTo>
                    <a:pt x="1635161" y="56424"/>
                  </a:lnTo>
                  <a:lnTo>
                    <a:pt x="1635161" y="4098"/>
                  </a:lnTo>
                  <a:lnTo>
                    <a:pt x="1506727" y="4098"/>
                  </a:lnTo>
                  <a:lnTo>
                    <a:pt x="1506727" y="235251"/>
                  </a:lnTo>
                  <a:close/>
                  <a:moveTo>
                    <a:pt x="1464807" y="4098"/>
                  </a:moveTo>
                  <a:lnTo>
                    <a:pt x="1405347" y="4098"/>
                  </a:lnTo>
                  <a:lnTo>
                    <a:pt x="1405347" y="235251"/>
                  </a:lnTo>
                  <a:lnTo>
                    <a:pt x="1464807" y="235251"/>
                  </a:lnTo>
                  <a:close/>
                  <a:moveTo>
                    <a:pt x="1363873" y="235251"/>
                  </a:moveTo>
                  <a:lnTo>
                    <a:pt x="1363873" y="4098"/>
                  </a:lnTo>
                  <a:lnTo>
                    <a:pt x="1287764" y="4098"/>
                  </a:lnTo>
                  <a:lnTo>
                    <a:pt x="1243168" y="156168"/>
                  </a:lnTo>
                  <a:lnTo>
                    <a:pt x="1243168" y="156168"/>
                  </a:lnTo>
                  <a:lnTo>
                    <a:pt x="1195898" y="4098"/>
                  </a:lnTo>
                  <a:lnTo>
                    <a:pt x="1119937" y="4098"/>
                  </a:lnTo>
                  <a:lnTo>
                    <a:pt x="1119937" y="235251"/>
                  </a:lnTo>
                  <a:lnTo>
                    <a:pt x="1174343" y="235251"/>
                  </a:lnTo>
                  <a:lnTo>
                    <a:pt x="1172411" y="62221"/>
                  </a:lnTo>
                  <a:lnTo>
                    <a:pt x="1172411" y="62221"/>
                  </a:lnTo>
                  <a:lnTo>
                    <a:pt x="1222506" y="235697"/>
                  </a:lnTo>
                  <a:lnTo>
                    <a:pt x="1261601" y="235697"/>
                  </a:lnTo>
                  <a:lnTo>
                    <a:pt x="1310953" y="61924"/>
                  </a:lnTo>
                  <a:lnTo>
                    <a:pt x="1310953" y="61924"/>
                  </a:lnTo>
                  <a:lnTo>
                    <a:pt x="1309170" y="234953"/>
                  </a:lnTo>
                  <a:close/>
                  <a:moveTo>
                    <a:pt x="1083369" y="235251"/>
                  </a:moveTo>
                  <a:lnTo>
                    <a:pt x="1083369" y="183372"/>
                  </a:lnTo>
                  <a:lnTo>
                    <a:pt x="1011570" y="183372"/>
                  </a:lnTo>
                  <a:lnTo>
                    <a:pt x="1011570" y="144128"/>
                  </a:lnTo>
                  <a:lnTo>
                    <a:pt x="1081139" y="144128"/>
                  </a:lnTo>
                  <a:lnTo>
                    <a:pt x="1081139" y="92248"/>
                  </a:lnTo>
                  <a:lnTo>
                    <a:pt x="1011570" y="92248"/>
                  </a:lnTo>
                  <a:lnTo>
                    <a:pt x="1011570" y="56424"/>
                  </a:lnTo>
                  <a:lnTo>
                    <a:pt x="1083369" y="56424"/>
                  </a:lnTo>
                  <a:lnTo>
                    <a:pt x="1083369" y="4098"/>
                  </a:lnTo>
                  <a:lnTo>
                    <a:pt x="954934" y="4098"/>
                  </a:lnTo>
                  <a:lnTo>
                    <a:pt x="954934" y="235251"/>
                  </a:lnTo>
                  <a:close/>
                  <a:moveTo>
                    <a:pt x="860392" y="119898"/>
                  </a:moveTo>
                  <a:cubicBezTo>
                    <a:pt x="860392" y="157506"/>
                    <a:pt x="844189" y="183372"/>
                    <a:pt x="803905" y="183372"/>
                  </a:cubicBezTo>
                  <a:lnTo>
                    <a:pt x="778634" y="183372"/>
                  </a:lnTo>
                  <a:lnTo>
                    <a:pt x="778634" y="56424"/>
                  </a:lnTo>
                  <a:lnTo>
                    <a:pt x="804202" y="56424"/>
                  </a:lnTo>
                  <a:cubicBezTo>
                    <a:pt x="843594" y="56424"/>
                    <a:pt x="860392" y="83478"/>
                    <a:pt x="860392" y="120344"/>
                  </a:cubicBezTo>
                  <a:moveTo>
                    <a:pt x="919852" y="119452"/>
                  </a:moveTo>
                  <a:cubicBezTo>
                    <a:pt x="920496" y="93879"/>
                    <a:pt x="913057" y="68754"/>
                    <a:pt x="898595" y="47653"/>
                  </a:cubicBezTo>
                  <a:cubicBezTo>
                    <a:pt x="872284" y="11382"/>
                    <a:pt x="838243" y="4544"/>
                    <a:pt x="796324" y="4544"/>
                  </a:cubicBezTo>
                  <a:lnTo>
                    <a:pt x="720065" y="4544"/>
                  </a:lnTo>
                  <a:lnTo>
                    <a:pt x="720065" y="235697"/>
                  </a:lnTo>
                  <a:lnTo>
                    <a:pt x="800932" y="235697"/>
                  </a:lnTo>
                  <a:cubicBezTo>
                    <a:pt x="876595" y="235697"/>
                    <a:pt x="919852" y="195412"/>
                    <a:pt x="919852" y="119452"/>
                  </a:cubicBezTo>
                  <a:moveTo>
                    <a:pt x="607685" y="155425"/>
                  </a:moveTo>
                  <a:lnTo>
                    <a:pt x="559225" y="155425"/>
                  </a:lnTo>
                  <a:lnTo>
                    <a:pt x="583009" y="76343"/>
                  </a:lnTo>
                  <a:lnTo>
                    <a:pt x="583901" y="76343"/>
                  </a:lnTo>
                  <a:close/>
                  <a:moveTo>
                    <a:pt x="698660" y="235697"/>
                  </a:moveTo>
                  <a:lnTo>
                    <a:pt x="607537" y="4098"/>
                  </a:lnTo>
                  <a:lnTo>
                    <a:pt x="561009" y="4098"/>
                  </a:lnTo>
                  <a:lnTo>
                    <a:pt x="468102" y="235251"/>
                  </a:lnTo>
                  <a:lnTo>
                    <a:pt x="531576" y="235251"/>
                  </a:lnTo>
                  <a:lnTo>
                    <a:pt x="543765" y="201804"/>
                  </a:lnTo>
                  <a:lnTo>
                    <a:pt x="624037" y="201804"/>
                  </a:lnTo>
                  <a:lnTo>
                    <a:pt x="635334" y="235251"/>
                  </a:lnTo>
                  <a:close/>
                  <a:moveTo>
                    <a:pt x="467507" y="149182"/>
                  </a:moveTo>
                  <a:lnTo>
                    <a:pt x="405520" y="149182"/>
                  </a:lnTo>
                  <a:cubicBezTo>
                    <a:pt x="396669" y="172290"/>
                    <a:pt x="374666" y="187704"/>
                    <a:pt x="349925" y="188128"/>
                  </a:cubicBezTo>
                  <a:cubicBezTo>
                    <a:pt x="314158" y="186716"/>
                    <a:pt x="286308" y="156576"/>
                    <a:pt x="287720" y="120810"/>
                  </a:cubicBezTo>
                  <a:cubicBezTo>
                    <a:pt x="287738" y="120357"/>
                    <a:pt x="287761" y="119904"/>
                    <a:pt x="287788" y="119452"/>
                  </a:cubicBezTo>
                  <a:cubicBezTo>
                    <a:pt x="285642" y="84379"/>
                    <a:pt x="312333" y="54208"/>
                    <a:pt x="347406" y="52061"/>
                  </a:cubicBezTo>
                  <a:cubicBezTo>
                    <a:pt x="348146" y="52016"/>
                    <a:pt x="348886" y="51983"/>
                    <a:pt x="349627" y="51964"/>
                  </a:cubicBezTo>
                  <a:cubicBezTo>
                    <a:pt x="374932" y="52130"/>
                    <a:pt x="397360" y="68295"/>
                    <a:pt x="405520" y="92248"/>
                  </a:cubicBezTo>
                  <a:lnTo>
                    <a:pt x="467507" y="92248"/>
                  </a:lnTo>
                  <a:cubicBezTo>
                    <a:pt x="464963" y="78696"/>
                    <a:pt x="459594" y="65832"/>
                    <a:pt x="451750" y="54491"/>
                  </a:cubicBezTo>
                  <a:cubicBezTo>
                    <a:pt x="414682" y="-1507"/>
                    <a:pt x="339236" y="-16853"/>
                    <a:pt x="283238" y="20216"/>
                  </a:cubicBezTo>
                  <a:cubicBezTo>
                    <a:pt x="249768" y="42371"/>
                    <a:pt x="229388" y="79616"/>
                    <a:pt x="228774" y="119749"/>
                  </a:cubicBezTo>
                  <a:cubicBezTo>
                    <a:pt x="228769" y="186166"/>
                    <a:pt x="282606" y="240012"/>
                    <a:pt x="349023" y="240017"/>
                  </a:cubicBezTo>
                  <a:cubicBezTo>
                    <a:pt x="349522" y="240017"/>
                    <a:pt x="350020" y="240014"/>
                    <a:pt x="350519" y="240008"/>
                  </a:cubicBezTo>
                  <a:cubicBezTo>
                    <a:pt x="405909" y="240675"/>
                    <a:pt x="454424" y="203009"/>
                    <a:pt x="467507" y="149182"/>
                  </a:cubicBezTo>
                  <a:moveTo>
                    <a:pt x="138989" y="155425"/>
                  </a:moveTo>
                  <a:lnTo>
                    <a:pt x="91420" y="155425"/>
                  </a:lnTo>
                  <a:lnTo>
                    <a:pt x="115056" y="76343"/>
                  </a:lnTo>
                  <a:lnTo>
                    <a:pt x="116096" y="76343"/>
                  </a:lnTo>
                  <a:close/>
                  <a:moveTo>
                    <a:pt x="229963" y="235697"/>
                  </a:moveTo>
                  <a:lnTo>
                    <a:pt x="138840" y="4098"/>
                  </a:lnTo>
                  <a:lnTo>
                    <a:pt x="92758" y="4098"/>
                  </a:lnTo>
                  <a:lnTo>
                    <a:pt x="0" y="235251"/>
                  </a:lnTo>
                  <a:lnTo>
                    <a:pt x="63028" y="235251"/>
                  </a:lnTo>
                  <a:lnTo>
                    <a:pt x="75217" y="201804"/>
                  </a:lnTo>
                  <a:lnTo>
                    <a:pt x="155638" y="201804"/>
                  </a:lnTo>
                  <a:lnTo>
                    <a:pt x="166786" y="235251"/>
                  </a:lnTo>
                  <a:close/>
                </a:path>
              </a:pathLst>
            </a:custGeom>
            <a:solidFill>
              <a:srgbClr val="000000"/>
            </a:solidFill>
            <a:ln w="14854" cap="flat">
              <a:noFill/>
              <a:prstDash val="solid"/>
              <a:miter/>
            </a:ln>
          </p:spPr>
          <p:txBody>
            <a:bodyPr rtlCol="0" anchor="ctr"/>
            <a:lstStyle/>
            <a:p>
              <a:endParaRPr lang="nl-NL" dirty="0"/>
            </a:p>
          </p:txBody>
        </p:sp>
        <p:sp>
          <p:nvSpPr>
            <p:cNvPr id="54" name="Vrije vorm: vorm 53">
              <a:extLst>
                <a:ext uri="{FF2B5EF4-FFF2-40B4-BE49-F238E27FC236}">
                  <a16:creationId xmlns:a16="http://schemas.microsoft.com/office/drawing/2014/main" id="{D6E9FA44-1176-40AA-A2A6-0C2EDF16ACFF}"/>
                </a:ext>
              </a:extLst>
            </p:cNvPr>
            <p:cNvSpPr/>
            <p:nvPr/>
          </p:nvSpPr>
          <p:spPr>
            <a:xfrm>
              <a:off x="9096113" y="1272676"/>
              <a:ext cx="1233803" cy="237842"/>
            </a:xfrm>
            <a:custGeom>
              <a:avLst/>
              <a:gdLst>
                <a:gd name="connsiteX0" fmla="*/ 1244952 w 1233803"/>
                <a:gd name="connsiteY0" fmla="*/ 169048 h 237841"/>
                <a:gd name="connsiteX1" fmla="*/ 1190992 w 1233803"/>
                <a:gd name="connsiteY1" fmla="*/ 102749 h 237841"/>
                <a:gd name="connsiteX2" fmla="*/ 1145356 w 1233803"/>
                <a:gd name="connsiteY2" fmla="*/ 77181 h 237841"/>
                <a:gd name="connsiteX3" fmla="*/ 1143126 w 1233803"/>
                <a:gd name="connsiteY3" fmla="*/ 67519 h 237841"/>
                <a:gd name="connsiteX4" fmla="*/ 1163491 w 1233803"/>
                <a:gd name="connsiteY4" fmla="*/ 49383 h 237841"/>
                <a:gd name="connsiteX5" fmla="*/ 1184748 w 1233803"/>
                <a:gd name="connsiteY5" fmla="*/ 71830 h 237841"/>
                <a:gd name="connsiteX6" fmla="*/ 1243168 w 1233803"/>
                <a:gd name="connsiteY6" fmla="*/ 71830 h 237841"/>
                <a:gd name="connsiteX7" fmla="*/ 1228303 w 1233803"/>
                <a:gd name="connsiteY7" fmla="*/ 26194 h 237841"/>
                <a:gd name="connsiteX8" fmla="*/ 1165870 w 1233803"/>
                <a:gd name="connsiteY8" fmla="*/ 31 h 237841"/>
                <a:gd name="connsiteX9" fmla="*/ 1084855 w 1233803"/>
                <a:gd name="connsiteY9" fmla="*/ 68113 h 237841"/>
                <a:gd name="connsiteX10" fmla="*/ 1141491 w 1233803"/>
                <a:gd name="connsiteY10" fmla="*/ 134263 h 237841"/>
                <a:gd name="connsiteX11" fmla="*/ 1162005 w 1233803"/>
                <a:gd name="connsiteY11" fmla="*/ 143034 h 237841"/>
                <a:gd name="connsiteX12" fmla="*/ 1186681 w 1233803"/>
                <a:gd name="connsiteY12" fmla="*/ 168304 h 237841"/>
                <a:gd name="connsiteX13" fmla="*/ 1164401 w 1233803"/>
                <a:gd name="connsiteY13" fmla="*/ 190620 h 237841"/>
                <a:gd name="connsiteX14" fmla="*/ 1163491 w 1233803"/>
                <a:gd name="connsiteY14" fmla="*/ 190602 h 237841"/>
                <a:gd name="connsiteX15" fmla="*/ 1139410 w 1233803"/>
                <a:gd name="connsiteY15" fmla="*/ 158939 h 237841"/>
                <a:gd name="connsiteX16" fmla="*/ 1079950 w 1233803"/>
                <a:gd name="connsiteY16" fmla="*/ 158939 h 237841"/>
                <a:gd name="connsiteX17" fmla="*/ 1079950 w 1233803"/>
                <a:gd name="connsiteY17" fmla="*/ 166520 h 237841"/>
                <a:gd name="connsiteX18" fmla="*/ 1163343 w 1233803"/>
                <a:gd name="connsiteY18" fmla="*/ 239954 h 237841"/>
                <a:gd name="connsiteX19" fmla="*/ 1243912 w 1233803"/>
                <a:gd name="connsiteY19" fmla="*/ 169048 h 237841"/>
                <a:gd name="connsiteX20" fmla="*/ 1006070 w 1233803"/>
                <a:gd name="connsiteY20" fmla="*/ 87438 h 237841"/>
                <a:gd name="connsiteX21" fmla="*/ 967272 w 1233803"/>
                <a:gd name="connsiteY21" fmla="*/ 120587 h 237841"/>
                <a:gd name="connsiteX22" fmla="*/ 946312 w 1233803"/>
                <a:gd name="connsiteY22" fmla="*/ 120587 h 237841"/>
                <a:gd name="connsiteX23" fmla="*/ 946312 w 1233803"/>
                <a:gd name="connsiteY23" fmla="*/ 56816 h 237841"/>
                <a:gd name="connsiteX24" fmla="*/ 967867 w 1233803"/>
                <a:gd name="connsiteY24" fmla="*/ 56816 h 237841"/>
                <a:gd name="connsiteX25" fmla="*/ 1006070 w 1233803"/>
                <a:gd name="connsiteY25" fmla="*/ 88033 h 237841"/>
                <a:gd name="connsiteX26" fmla="*/ 1067909 w 1233803"/>
                <a:gd name="connsiteY26" fmla="*/ 236684 h 237841"/>
                <a:gd name="connsiteX27" fmla="*/ 1005029 w 1233803"/>
                <a:gd name="connsiteY27" fmla="*/ 158047 h 237841"/>
                <a:gd name="connsiteX28" fmla="*/ 1062557 w 1233803"/>
                <a:gd name="connsiteY28" fmla="*/ 85208 h 237841"/>
                <a:gd name="connsiteX29" fmla="*/ 1034165 w 1233803"/>
                <a:gd name="connsiteY29" fmla="*/ 22032 h 237841"/>
                <a:gd name="connsiteX30" fmla="*/ 962961 w 1233803"/>
                <a:gd name="connsiteY30" fmla="*/ 5531 h 237841"/>
                <a:gd name="connsiteX31" fmla="*/ 889825 w 1233803"/>
                <a:gd name="connsiteY31" fmla="*/ 5531 h 237841"/>
                <a:gd name="connsiteX32" fmla="*/ 889825 w 1233803"/>
                <a:gd name="connsiteY32" fmla="*/ 235197 h 237841"/>
                <a:gd name="connsiteX33" fmla="*/ 946312 w 1233803"/>
                <a:gd name="connsiteY33" fmla="*/ 235197 h 237841"/>
                <a:gd name="connsiteX34" fmla="*/ 946312 w 1233803"/>
                <a:gd name="connsiteY34" fmla="*/ 160872 h 237841"/>
                <a:gd name="connsiteX35" fmla="*/ 946312 w 1233803"/>
                <a:gd name="connsiteY35" fmla="*/ 160872 h 237841"/>
                <a:gd name="connsiteX36" fmla="*/ 999827 w 1233803"/>
                <a:gd name="connsiteY36" fmla="*/ 235197 h 237841"/>
                <a:gd name="connsiteX37" fmla="*/ 847905 w 1233803"/>
                <a:gd name="connsiteY37" fmla="*/ 5531 h 237841"/>
                <a:gd name="connsiteX38" fmla="*/ 788445 w 1233803"/>
                <a:gd name="connsiteY38" fmla="*/ 5531 h 237841"/>
                <a:gd name="connsiteX39" fmla="*/ 788445 w 1233803"/>
                <a:gd name="connsiteY39" fmla="*/ 235197 h 237841"/>
                <a:gd name="connsiteX40" fmla="*/ 847905 w 1233803"/>
                <a:gd name="connsiteY40" fmla="*/ 235197 h 237841"/>
                <a:gd name="connsiteX41" fmla="*/ 674578 w 1233803"/>
                <a:gd name="connsiteY41" fmla="*/ 155223 h 237841"/>
                <a:gd name="connsiteX42" fmla="*/ 626118 w 1233803"/>
                <a:gd name="connsiteY42" fmla="*/ 155223 h 237841"/>
                <a:gd name="connsiteX43" fmla="*/ 649902 w 1233803"/>
                <a:gd name="connsiteY43" fmla="*/ 76141 h 237841"/>
                <a:gd name="connsiteX44" fmla="*/ 650794 w 1233803"/>
                <a:gd name="connsiteY44" fmla="*/ 76141 h 237841"/>
                <a:gd name="connsiteX45" fmla="*/ 765404 w 1233803"/>
                <a:gd name="connsiteY45" fmla="*/ 235494 h 237841"/>
                <a:gd name="connsiteX46" fmla="*/ 672943 w 1233803"/>
                <a:gd name="connsiteY46" fmla="*/ 4342 h 237841"/>
                <a:gd name="connsiteX47" fmla="*/ 626415 w 1233803"/>
                <a:gd name="connsiteY47" fmla="*/ 4342 h 237841"/>
                <a:gd name="connsiteX48" fmla="*/ 534252 w 1233803"/>
                <a:gd name="connsiteY48" fmla="*/ 235197 h 237841"/>
                <a:gd name="connsiteX49" fmla="*/ 597726 w 1233803"/>
                <a:gd name="connsiteY49" fmla="*/ 235197 h 237841"/>
                <a:gd name="connsiteX50" fmla="*/ 609766 w 1233803"/>
                <a:gd name="connsiteY50" fmla="*/ 201751 h 237841"/>
                <a:gd name="connsiteX51" fmla="*/ 690187 w 1233803"/>
                <a:gd name="connsiteY51" fmla="*/ 201751 h 237841"/>
                <a:gd name="connsiteX52" fmla="*/ 701336 w 1233803"/>
                <a:gd name="connsiteY52" fmla="*/ 235197 h 237841"/>
                <a:gd name="connsiteX53" fmla="*/ 539157 w 1233803"/>
                <a:gd name="connsiteY53" fmla="*/ 56816 h 237841"/>
                <a:gd name="connsiteX54" fmla="*/ 539157 w 1233803"/>
                <a:gd name="connsiteY54" fmla="*/ 4342 h 237841"/>
                <a:gd name="connsiteX55" fmla="*/ 412953 w 1233803"/>
                <a:gd name="connsiteY55" fmla="*/ 4342 h 237841"/>
                <a:gd name="connsiteX56" fmla="*/ 412953 w 1233803"/>
                <a:gd name="connsiteY56" fmla="*/ 235197 h 237841"/>
                <a:gd name="connsiteX57" fmla="*/ 469589 w 1233803"/>
                <a:gd name="connsiteY57" fmla="*/ 235197 h 237841"/>
                <a:gd name="connsiteX58" fmla="*/ 469589 w 1233803"/>
                <a:gd name="connsiteY58" fmla="*/ 147493 h 237841"/>
                <a:gd name="connsiteX59" fmla="*/ 536779 w 1233803"/>
                <a:gd name="connsiteY59" fmla="*/ 147493 h 237841"/>
                <a:gd name="connsiteX60" fmla="*/ 536779 w 1233803"/>
                <a:gd name="connsiteY60" fmla="*/ 95614 h 237841"/>
                <a:gd name="connsiteX61" fmla="*/ 469589 w 1233803"/>
                <a:gd name="connsiteY61" fmla="*/ 95614 h 237841"/>
                <a:gd name="connsiteX62" fmla="*/ 469589 w 1233803"/>
                <a:gd name="connsiteY62" fmla="*/ 56816 h 237841"/>
                <a:gd name="connsiteX63" fmla="*/ 381141 w 1233803"/>
                <a:gd name="connsiteY63" fmla="*/ 56816 h 237841"/>
                <a:gd name="connsiteX64" fmla="*/ 381141 w 1233803"/>
                <a:gd name="connsiteY64" fmla="*/ 4342 h 237841"/>
                <a:gd name="connsiteX65" fmla="*/ 254936 w 1233803"/>
                <a:gd name="connsiteY65" fmla="*/ 4342 h 237841"/>
                <a:gd name="connsiteX66" fmla="*/ 254936 w 1233803"/>
                <a:gd name="connsiteY66" fmla="*/ 235197 h 237841"/>
                <a:gd name="connsiteX67" fmla="*/ 311424 w 1233803"/>
                <a:gd name="connsiteY67" fmla="*/ 235197 h 237841"/>
                <a:gd name="connsiteX68" fmla="*/ 311424 w 1233803"/>
                <a:gd name="connsiteY68" fmla="*/ 147493 h 237841"/>
                <a:gd name="connsiteX69" fmla="*/ 378614 w 1233803"/>
                <a:gd name="connsiteY69" fmla="*/ 147493 h 237841"/>
                <a:gd name="connsiteX70" fmla="*/ 378614 w 1233803"/>
                <a:gd name="connsiteY70" fmla="*/ 95614 h 237841"/>
                <a:gd name="connsiteX71" fmla="*/ 311424 w 1233803"/>
                <a:gd name="connsiteY71" fmla="*/ 95614 h 237841"/>
                <a:gd name="connsiteX72" fmla="*/ 311424 w 1233803"/>
                <a:gd name="connsiteY72" fmla="*/ 56816 h 237841"/>
                <a:gd name="connsiteX73" fmla="*/ 140178 w 1233803"/>
                <a:gd name="connsiteY73" fmla="*/ 155223 h 237841"/>
                <a:gd name="connsiteX74" fmla="*/ 91866 w 1233803"/>
                <a:gd name="connsiteY74" fmla="*/ 155223 h 237841"/>
                <a:gd name="connsiteX75" fmla="*/ 115502 w 1233803"/>
                <a:gd name="connsiteY75" fmla="*/ 76141 h 237841"/>
                <a:gd name="connsiteX76" fmla="*/ 116542 w 1233803"/>
                <a:gd name="connsiteY76" fmla="*/ 76141 h 237841"/>
                <a:gd name="connsiteX77" fmla="*/ 231152 w 1233803"/>
                <a:gd name="connsiteY77" fmla="*/ 235494 h 237841"/>
                <a:gd name="connsiteX78" fmla="*/ 139286 w 1233803"/>
                <a:gd name="connsiteY78" fmla="*/ 4342 h 237841"/>
                <a:gd name="connsiteX79" fmla="*/ 93204 w 1233803"/>
                <a:gd name="connsiteY79" fmla="*/ 4342 h 237841"/>
                <a:gd name="connsiteX80" fmla="*/ 0 w 1233803"/>
                <a:gd name="connsiteY80" fmla="*/ 235197 h 237841"/>
                <a:gd name="connsiteX81" fmla="*/ 63474 w 1233803"/>
                <a:gd name="connsiteY81" fmla="*/ 235197 h 237841"/>
                <a:gd name="connsiteX82" fmla="*/ 75663 w 1233803"/>
                <a:gd name="connsiteY82" fmla="*/ 201751 h 237841"/>
                <a:gd name="connsiteX83" fmla="*/ 156084 w 1233803"/>
                <a:gd name="connsiteY83" fmla="*/ 201751 h 237841"/>
                <a:gd name="connsiteX84" fmla="*/ 167530 w 1233803"/>
                <a:gd name="connsiteY84" fmla="*/ 235197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33803" h="237841">
                  <a:moveTo>
                    <a:pt x="1244952" y="169048"/>
                  </a:moveTo>
                  <a:cubicBezTo>
                    <a:pt x="1244952" y="132777"/>
                    <a:pt x="1221614" y="116871"/>
                    <a:pt x="1190992" y="102749"/>
                  </a:cubicBezTo>
                  <a:cubicBezTo>
                    <a:pt x="1181330" y="98438"/>
                    <a:pt x="1151005" y="86546"/>
                    <a:pt x="1145356" y="77181"/>
                  </a:cubicBezTo>
                  <a:cubicBezTo>
                    <a:pt x="1143649" y="74262"/>
                    <a:pt x="1142871" y="70891"/>
                    <a:pt x="1143126" y="67519"/>
                  </a:cubicBezTo>
                  <a:cubicBezTo>
                    <a:pt x="1143765" y="56898"/>
                    <a:pt x="1152868" y="48791"/>
                    <a:pt x="1163491" y="49383"/>
                  </a:cubicBezTo>
                  <a:cubicBezTo>
                    <a:pt x="1178357" y="49383"/>
                    <a:pt x="1182816" y="59046"/>
                    <a:pt x="1184748" y="71830"/>
                  </a:cubicBezTo>
                  <a:lnTo>
                    <a:pt x="1243168" y="71830"/>
                  </a:lnTo>
                  <a:cubicBezTo>
                    <a:pt x="1243959" y="55312"/>
                    <a:pt x="1238671" y="39077"/>
                    <a:pt x="1228303" y="26194"/>
                  </a:cubicBezTo>
                  <a:cubicBezTo>
                    <a:pt x="1212215" y="8911"/>
                    <a:pt x="1189473" y="-619"/>
                    <a:pt x="1165870" y="31"/>
                  </a:cubicBezTo>
                  <a:cubicBezTo>
                    <a:pt x="1126477" y="31"/>
                    <a:pt x="1084855" y="25005"/>
                    <a:pt x="1084855" y="68113"/>
                  </a:cubicBezTo>
                  <a:cubicBezTo>
                    <a:pt x="1084855" y="104384"/>
                    <a:pt x="1111464" y="121776"/>
                    <a:pt x="1141491" y="134263"/>
                  </a:cubicBezTo>
                  <a:cubicBezTo>
                    <a:pt x="1148329" y="137088"/>
                    <a:pt x="1155167" y="139912"/>
                    <a:pt x="1162005" y="143034"/>
                  </a:cubicBezTo>
                  <a:cubicBezTo>
                    <a:pt x="1174194" y="148385"/>
                    <a:pt x="1186681" y="153439"/>
                    <a:pt x="1186681" y="168304"/>
                  </a:cubicBezTo>
                  <a:cubicBezTo>
                    <a:pt x="1186691" y="180619"/>
                    <a:pt x="1176716" y="190610"/>
                    <a:pt x="1164401" y="190620"/>
                  </a:cubicBezTo>
                  <a:cubicBezTo>
                    <a:pt x="1164098" y="190620"/>
                    <a:pt x="1163795" y="190614"/>
                    <a:pt x="1163491" y="190602"/>
                  </a:cubicBezTo>
                  <a:cubicBezTo>
                    <a:pt x="1146248" y="190602"/>
                    <a:pt x="1139410" y="173953"/>
                    <a:pt x="1139410" y="158939"/>
                  </a:cubicBezTo>
                  <a:lnTo>
                    <a:pt x="1079950" y="158939"/>
                  </a:lnTo>
                  <a:lnTo>
                    <a:pt x="1079950" y="166520"/>
                  </a:lnTo>
                  <a:cubicBezTo>
                    <a:pt x="1079950" y="215872"/>
                    <a:pt x="1116815" y="239954"/>
                    <a:pt x="1163343" y="239954"/>
                  </a:cubicBezTo>
                  <a:cubicBezTo>
                    <a:pt x="1209871" y="239954"/>
                    <a:pt x="1243912" y="217359"/>
                    <a:pt x="1243912" y="169048"/>
                  </a:cubicBezTo>
                  <a:moveTo>
                    <a:pt x="1006070" y="87438"/>
                  </a:moveTo>
                  <a:cubicBezTo>
                    <a:pt x="1006070" y="111222"/>
                    <a:pt x="989421" y="120587"/>
                    <a:pt x="967272" y="120587"/>
                  </a:cubicBezTo>
                  <a:lnTo>
                    <a:pt x="946312" y="120587"/>
                  </a:lnTo>
                  <a:lnTo>
                    <a:pt x="946312" y="56816"/>
                  </a:lnTo>
                  <a:lnTo>
                    <a:pt x="967867" y="56816"/>
                  </a:lnTo>
                  <a:cubicBezTo>
                    <a:pt x="988232" y="56816"/>
                    <a:pt x="1006070" y="65289"/>
                    <a:pt x="1006070" y="88033"/>
                  </a:cubicBezTo>
                  <a:moveTo>
                    <a:pt x="1067909" y="236684"/>
                  </a:moveTo>
                  <a:lnTo>
                    <a:pt x="1005029" y="158047"/>
                  </a:lnTo>
                  <a:cubicBezTo>
                    <a:pt x="1039930" y="151915"/>
                    <a:pt x="1064679" y="120580"/>
                    <a:pt x="1062557" y="85208"/>
                  </a:cubicBezTo>
                  <a:cubicBezTo>
                    <a:pt x="1063133" y="60939"/>
                    <a:pt x="1052695" y="37714"/>
                    <a:pt x="1034165" y="22032"/>
                  </a:cubicBezTo>
                  <a:cubicBezTo>
                    <a:pt x="1014097" y="6126"/>
                    <a:pt x="987340" y="5531"/>
                    <a:pt x="962961" y="5531"/>
                  </a:cubicBezTo>
                  <a:lnTo>
                    <a:pt x="889825" y="5531"/>
                  </a:lnTo>
                  <a:lnTo>
                    <a:pt x="889825" y="235197"/>
                  </a:lnTo>
                  <a:lnTo>
                    <a:pt x="946312" y="235197"/>
                  </a:lnTo>
                  <a:lnTo>
                    <a:pt x="946312" y="160872"/>
                  </a:lnTo>
                  <a:lnTo>
                    <a:pt x="946312" y="160872"/>
                  </a:lnTo>
                  <a:lnTo>
                    <a:pt x="999827" y="235197"/>
                  </a:lnTo>
                  <a:close/>
                  <a:moveTo>
                    <a:pt x="847905" y="5531"/>
                  </a:moveTo>
                  <a:lnTo>
                    <a:pt x="788445" y="5531"/>
                  </a:lnTo>
                  <a:lnTo>
                    <a:pt x="788445" y="235197"/>
                  </a:lnTo>
                  <a:lnTo>
                    <a:pt x="847905" y="235197"/>
                  </a:lnTo>
                  <a:close/>
                  <a:moveTo>
                    <a:pt x="674578" y="155223"/>
                  </a:moveTo>
                  <a:lnTo>
                    <a:pt x="626118" y="155223"/>
                  </a:lnTo>
                  <a:lnTo>
                    <a:pt x="649902" y="76141"/>
                  </a:lnTo>
                  <a:lnTo>
                    <a:pt x="650794" y="76141"/>
                  </a:lnTo>
                  <a:close/>
                  <a:moveTo>
                    <a:pt x="765404" y="235494"/>
                  </a:moveTo>
                  <a:lnTo>
                    <a:pt x="672943" y="4342"/>
                  </a:lnTo>
                  <a:lnTo>
                    <a:pt x="626415" y="4342"/>
                  </a:lnTo>
                  <a:lnTo>
                    <a:pt x="534252" y="235197"/>
                  </a:lnTo>
                  <a:lnTo>
                    <a:pt x="597726" y="235197"/>
                  </a:lnTo>
                  <a:lnTo>
                    <a:pt x="609766" y="201751"/>
                  </a:lnTo>
                  <a:lnTo>
                    <a:pt x="690187" y="201751"/>
                  </a:lnTo>
                  <a:lnTo>
                    <a:pt x="701336" y="235197"/>
                  </a:lnTo>
                  <a:close/>
                  <a:moveTo>
                    <a:pt x="539157" y="56816"/>
                  </a:moveTo>
                  <a:lnTo>
                    <a:pt x="539157" y="4342"/>
                  </a:lnTo>
                  <a:lnTo>
                    <a:pt x="412953" y="4342"/>
                  </a:lnTo>
                  <a:lnTo>
                    <a:pt x="412953" y="235197"/>
                  </a:lnTo>
                  <a:lnTo>
                    <a:pt x="469589" y="235197"/>
                  </a:lnTo>
                  <a:lnTo>
                    <a:pt x="469589" y="147493"/>
                  </a:lnTo>
                  <a:lnTo>
                    <a:pt x="536779" y="147493"/>
                  </a:lnTo>
                  <a:lnTo>
                    <a:pt x="536779" y="95614"/>
                  </a:lnTo>
                  <a:lnTo>
                    <a:pt x="469589" y="95614"/>
                  </a:lnTo>
                  <a:lnTo>
                    <a:pt x="469589" y="56816"/>
                  </a:lnTo>
                  <a:close/>
                  <a:moveTo>
                    <a:pt x="381141" y="56816"/>
                  </a:moveTo>
                  <a:lnTo>
                    <a:pt x="381141" y="4342"/>
                  </a:lnTo>
                  <a:lnTo>
                    <a:pt x="254936" y="4342"/>
                  </a:lnTo>
                  <a:lnTo>
                    <a:pt x="254936" y="235197"/>
                  </a:lnTo>
                  <a:lnTo>
                    <a:pt x="311424" y="235197"/>
                  </a:lnTo>
                  <a:lnTo>
                    <a:pt x="311424" y="147493"/>
                  </a:lnTo>
                  <a:lnTo>
                    <a:pt x="378614" y="147493"/>
                  </a:lnTo>
                  <a:lnTo>
                    <a:pt x="378614" y="95614"/>
                  </a:lnTo>
                  <a:lnTo>
                    <a:pt x="311424" y="95614"/>
                  </a:lnTo>
                  <a:lnTo>
                    <a:pt x="311424" y="56816"/>
                  </a:lnTo>
                  <a:close/>
                  <a:moveTo>
                    <a:pt x="140178" y="155223"/>
                  </a:moveTo>
                  <a:lnTo>
                    <a:pt x="91866" y="155223"/>
                  </a:lnTo>
                  <a:lnTo>
                    <a:pt x="115502" y="76141"/>
                  </a:lnTo>
                  <a:lnTo>
                    <a:pt x="116542" y="76141"/>
                  </a:lnTo>
                  <a:close/>
                  <a:moveTo>
                    <a:pt x="231152" y="235494"/>
                  </a:moveTo>
                  <a:lnTo>
                    <a:pt x="139286" y="4342"/>
                  </a:lnTo>
                  <a:lnTo>
                    <a:pt x="93204" y="4342"/>
                  </a:lnTo>
                  <a:lnTo>
                    <a:pt x="0" y="235197"/>
                  </a:lnTo>
                  <a:lnTo>
                    <a:pt x="63474" y="235197"/>
                  </a:lnTo>
                  <a:lnTo>
                    <a:pt x="75663" y="201751"/>
                  </a:lnTo>
                  <a:lnTo>
                    <a:pt x="156084" y="201751"/>
                  </a:lnTo>
                  <a:lnTo>
                    <a:pt x="167530" y="235197"/>
                  </a:lnTo>
                  <a:close/>
                </a:path>
              </a:pathLst>
            </a:custGeom>
            <a:solidFill>
              <a:srgbClr val="000000"/>
            </a:solidFill>
            <a:ln w="14854" cap="flat">
              <a:noFill/>
              <a:prstDash val="solid"/>
              <a:miter/>
            </a:ln>
          </p:spPr>
          <p:txBody>
            <a:bodyPr rtlCol="0" anchor="ctr"/>
            <a:lstStyle/>
            <a:p>
              <a:endParaRPr lang="nl-NL" dirty="0"/>
            </a:p>
          </p:txBody>
        </p:sp>
        <p:sp>
          <p:nvSpPr>
            <p:cNvPr id="55" name="Vrije vorm: vorm 54">
              <a:extLst>
                <a:ext uri="{FF2B5EF4-FFF2-40B4-BE49-F238E27FC236}">
                  <a16:creationId xmlns:a16="http://schemas.microsoft.com/office/drawing/2014/main" id="{CA74685D-390E-4F23-B63B-7A0F03963136}"/>
                </a:ext>
              </a:extLst>
            </p:cNvPr>
            <p:cNvSpPr/>
            <p:nvPr/>
          </p:nvSpPr>
          <p:spPr>
            <a:xfrm>
              <a:off x="9114992" y="966996"/>
              <a:ext cx="1100017" cy="237842"/>
            </a:xfrm>
            <a:custGeom>
              <a:avLst/>
              <a:gdLst>
                <a:gd name="connsiteX0" fmla="*/ 1100018 w 1100017"/>
                <a:gd name="connsiteY0" fmla="*/ 149033 h 237841"/>
                <a:gd name="connsiteX1" fmla="*/ 1038030 w 1100017"/>
                <a:gd name="connsiteY1" fmla="*/ 149033 h 237841"/>
                <a:gd name="connsiteX2" fmla="*/ 982435 w 1100017"/>
                <a:gd name="connsiteY2" fmla="*/ 188128 h 237841"/>
                <a:gd name="connsiteX3" fmla="*/ 921631 w 1100017"/>
                <a:gd name="connsiteY3" fmla="*/ 119542 h 237841"/>
                <a:gd name="connsiteX4" fmla="*/ 921636 w 1100017"/>
                <a:gd name="connsiteY4" fmla="*/ 119452 h 237841"/>
                <a:gd name="connsiteX5" fmla="*/ 981253 w 1100017"/>
                <a:gd name="connsiteY5" fmla="*/ 52061 h 237841"/>
                <a:gd name="connsiteX6" fmla="*/ 983475 w 1100017"/>
                <a:gd name="connsiteY6" fmla="*/ 51964 h 237841"/>
                <a:gd name="connsiteX7" fmla="*/ 1039368 w 1100017"/>
                <a:gd name="connsiteY7" fmla="*/ 92249 h 237841"/>
                <a:gd name="connsiteX8" fmla="*/ 1100018 w 1100017"/>
                <a:gd name="connsiteY8" fmla="*/ 92248 h 237841"/>
                <a:gd name="connsiteX9" fmla="*/ 1085152 w 1100017"/>
                <a:gd name="connsiteY9" fmla="*/ 54491 h 237841"/>
                <a:gd name="connsiteX10" fmla="*/ 916639 w 1100017"/>
                <a:gd name="connsiteY10" fmla="*/ 20216 h 237841"/>
                <a:gd name="connsiteX11" fmla="*/ 862176 w 1100017"/>
                <a:gd name="connsiteY11" fmla="*/ 119749 h 237841"/>
                <a:gd name="connsiteX12" fmla="*/ 982425 w 1100017"/>
                <a:gd name="connsiteY12" fmla="*/ 240017 h 237841"/>
                <a:gd name="connsiteX13" fmla="*/ 983921 w 1100017"/>
                <a:gd name="connsiteY13" fmla="*/ 240008 h 237841"/>
                <a:gd name="connsiteX14" fmla="*/ 1100018 w 1100017"/>
                <a:gd name="connsiteY14" fmla="*/ 149033 h 237841"/>
                <a:gd name="connsiteX15" fmla="*/ 828729 w 1100017"/>
                <a:gd name="connsiteY15" fmla="*/ 4396 h 237841"/>
                <a:gd name="connsiteX16" fmla="*/ 769269 w 1100017"/>
                <a:gd name="connsiteY16" fmla="*/ 4396 h 237841"/>
                <a:gd name="connsiteX17" fmla="*/ 769269 w 1100017"/>
                <a:gd name="connsiteY17" fmla="*/ 235697 h 237841"/>
                <a:gd name="connsiteX18" fmla="*/ 828729 w 1100017"/>
                <a:gd name="connsiteY18" fmla="*/ 235697 h 237841"/>
                <a:gd name="connsiteX19" fmla="*/ 746525 w 1100017"/>
                <a:gd name="connsiteY19" fmla="*/ 235697 h 237841"/>
                <a:gd name="connsiteX20" fmla="*/ 746525 w 1100017"/>
                <a:gd name="connsiteY20" fmla="*/ 184115 h 237841"/>
                <a:gd name="connsiteX21" fmla="*/ 678146 w 1100017"/>
                <a:gd name="connsiteY21" fmla="*/ 184115 h 237841"/>
                <a:gd name="connsiteX22" fmla="*/ 678146 w 1100017"/>
                <a:gd name="connsiteY22" fmla="*/ 4396 h 237841"/>
                <a:gd name="connsiteX23" fmla="*/ 618685 w 1100017"/>
                <a:gd name="connsiteY23" fmla="*/ 4396 h 237841"/>
                <a:gd name="connsiteX24" fmla="*/ 618685 w 1100017"/>
                <a:gd name="connsiteY24" fmla="*/ 235697 h 237841"/>
                <a:gd name="connsiteX25" fmla="*/ 529198 w 1100017"/>
                <a:gd name="connsiteY25" fmla="*/ 161371 h 237841"/>
                <a:gd name="connsiteX26" fmla="*/ 501251 w 1100017"/>
                <a:gd name="connsiteY26" fmla="*/ 183520 h 237841"/>
                <a:gd name="connsiteX27" fmla="*/ 471521 w 1100017"/>
                <a:gd name="connsiteY27" fmla="*/ 183520 h 237841"/>
                <a:gd name="connsiteX28" fmla="*/ 471521 w 1100017"/>
                <a:gd name="connsiteY28" fmla="*/ 141601 h 237841"/>
                <a:gd name="connsiteX29" fmla="*/ 501251 w 1100017"/>
                <a:gd name="connsiteY29" fmla="*/ 141601 h 237841"/>
                <a:gd name="connsiteX30" fmla="*/ 528752 w 1100017"/>
                <a:gd name="connsiteY30" fmla="*/ 161669 h 237841"/>
                <a:gd name="connsiteX31" fmla="*/ 517454 w 1100017"/>
                <a:gd name="connsiteY31" fmla="*/ 73816 h 237841"/>
                <a:gd name="connsiteX32" fmla="*/ 493967 w 1100017"/>
                <a:gd name="connsiteY32" fmla="*/ 92248 h 237841"/>
                <a:gd name="connsiteX33" fmla="*/ 471521 w 1100017"/>
                <a:gd name="connsiteY33" fmla="*/ 92248 h 237841"/>
                <a:gd name="connsiteX34" fmla="*/ 471521 w 1100017"/>
                <a:gd name="connsiteY34" fmla="*/ 56275 h 237841"/>
                <a:gd name="connsiteX35" fmla="*/ 494265 w 1100017"/>
                <a:gd name="connsiteY35" fmla="*/ 56275 h 237841"/>
                <a:gd name="connsiteX36" fmla="*/ 517454 w 1100017"/>
                <a:gd name="connsiteY36" fmla="*/ 73816 h 237841"/>
                <a:gd name="connsiteX37" fmla="*/ 585239 w 1100017"/>
                <a:gd name="connsiteY37" fmla="*/ 165385 h 237841"/>
                <a:gd name="connsiteX38" fmla="*/ 547036 w 1100017"/>
                <a:gd name="connsiteY38" fmla="*/ 111573 h 237841"/>
                <a:gd name="connsiteX39" fmla="*/ 574982 w 1100017"/>
                <a:gd name="connsiteY39" fmla="*/ 65194 h 237841"/>
                <a:gd name="connsiteX40" fmla="*/ 561306 w 1100017"/>
                <a:gd name="connsiteY40" fmla="*/ 27139 h 237841"/>
                <a:gd name="connsiteX41" fmla="*/ 486981 w 1100017"/>
                <a:gd name="connsiteY41" fmla="*/ 4544 h 237841"/>
                <a:gd name="connsiteX42" fmla="*/ 416223 w 1100017"/>
                <a:gd name="connsiteY42" fmla="*/ 4544 h 237841"/>
                <a:gd name="connsiteX43" fmla="*/ 416223 w 1100017"/>
                <a:gd name="connsiteY43" fmla="*/ 235697 h 237841"/>
                <a:gd name="connsiteX44" fmla="*/ 489656 w 1100017"/>
                <a:gd name="connsiteY44" fmla="*/ 235697 h 237841"/>
                <a:gd name="connsiteX45" fmla="*/ 565320 w 1100017"/>
                <a:gd name="connsiteY45" fmla="*/ 215629 h 237841"/>
                <a:gd name="connsiteX46" fmla="*/ 586577 w 1100017"/>
                <a:gd name="connsiteY46" fmla="*/ 165385 h 237841"/>
                <a:gd name="connsiteX47" fmla="*/ 375047 w 1100017"/>
                <a:gd name="connsiteY47" fmla="*/ 144128 h 237841"/>
                <a:gd name="connsiteX48" fmla="*/ 375047 w 1100017"/>
                <a:gd name="connsiteY48" fmla="*/ 4396 h 237841"/>
                <a:gd name="connsiteX49" fmla="*/ 315586 w 1100017"/>
                <a:gd name="connsiteY49" fmla="*/ 4396 h 237841"/>
                <a:gd name="connsiteX50" fmla="*/ 315586 w 1100017"/>
                <a:gd name="connsiteY50" fmla="*/ 144128 h 237841"/>
                <a:gd name="connsiteX51" fmla="*/ 285856 w 1100017"/>
                <a:gd name="connsiteY51" fmla="*/ 188723 h 237841"/>
                <a:gd name="connsiteX52" fmla="*/ 256126 w 1100017"/>
                <a:gd name="connsiteY52" fmla="*/ 144128 h 237841"/>
                <a:gd name="connsiteX53" fmla="*/ 256126 w 1100017"/>
                <a:gd name="connsiteY53" fmla="*/ 4396 h 237841"/>
                <a:gd name="connsiteX54" fmla="*/ 196665 w 1100017"/>
                <a:gd name="connsiteY54" fmla="*/ 4396 h 237841"/>
                <a:gd name="connsiteX55" fmla="*/ 196665 w 1100017"/>
                <a:gd name="connsiteY55" fmla="*/ 144128 h 237841"/>
                <a:gd name="connsiteX56" fmla="*/ 219855 w 1100017"/>
                <a:gd name="connsiteY56" fmla="*/ 215332 h 237841"/>
                <a:gd name="connsiteX57" fmla="*/ 286302 w 1100017"/>
                <a:gd name="connsiteY57" fmla="*/ 240008 h 237841"/>
                <a:gd name="connsiteX58" fmla="*/ 350965 w 1100017"/>
                <a:gd name="connsiteY58" fmla="*/ 215034 h 237841"/>
                <a:gd name="connsiteX59" fmla="*/ 374155 w 1100017"/>
                <a:gd name="connsiteY59" fmla="*/ 144128 h 237841"/>
                <a:gd name="connsiteX60" fmla="*/ 116691 w 1100017"/>
                <a:gd name="connsiteY60" fmla="*/ 83478 h 237841"/>
                <a:gd name="connsiteX61" fmla="*/ 79826 w 1100017"/>
                <a:gd name="connsiteY61" fmla="*/ 111276 h 237841"/>
                <a:gd name="connsiteX62" fmla="*/ 55744 w 1100017"/>
                <a:gd name="connsiteY62" fmla="*/ 111276 h 237841"/>
                <a:gd name="connsiteX63" fmla="*/ 55744 w 1100017"/>
                <a:gd name="connsiteY63" fmla="*/ 56275 h 237841"/>
                <a:gd name="connsiteX64" fmla="*/ 77596 w 1100017"/>
                <a:gd name="connsiteY64" fmla="*/ 56275 h 237841"/>
                <a:gd name="connsiteX65" fmla="*/ 116691 w 1100017"/>
                <a:gd name="connsiteY65" fmla="*/ 83478 h 237841"/>
                <a:gd name="connsiteX66" fmla="*/ 173178 w 1100017"/>
                <a:gd name="connsiteY66" fmla="*/ 82586 h 237841"/>
                <a:gd name="connsiteX67" fmla="*/ 145975 w 1100017"/>
                <a:gd name="connsiteY67" fmla="*/ 21342 h 237841"/>
                <a:gd name="connsiteX68" fmla="*/ 74326 w 1100017"/>
                <a:gd name="connsiteY68" fmla="*/ 4396 h 237841"/>
                <a:gd name="connsiteX69" fmla="*/ 0 w 1100017"/>
                <a:gd name="connsiteY69" fmla="*/ 4396 h 237841"/>
                <a:gd name="connsiteX70" fmla="*/ 0 w 1100017"/>
                <a:gd name="connsiteY70" fmla="*/ 235697 h 237841"/>
                <a:gd name="connsiteX71" fmla="*/ 56487 w 1100017"/>
                <a:gd name="connsiteY71" fmla="*/ 235697 h 237841"/>
                <a:gd name="connsiteX72" fmla="*/ 56487 w 1100017"/>
                <a:gd name="connsiteY72" fmla="*/ 163155 h 237841"/>
                <a:gd name="connsiteX73" fmla="*/ 82055 w 1100017"/>
                <a:gd name="connsiteY73" fmla="*/ 163155 h 237841"/>
                <a:gd name="connsiteX74" fmla="*/ 148651 w 1100017"/>
                <a:gd name="connsiteY74" fmla="*/ 143236 h 237841"/>
                <a:gd name="connsiteX75" fmla="*/ 173030 w 1100017"/>
                <a:gd name="connsiteY75" fmla="*/ 82586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00017" h="237841">
                  <a:moveTo>
                    <a:pt x="1100018" y="149033"/>
                  </a:moveTo>
                  <a:lnTo>
                    <a:pt x="1038030" y="149033"/>
                  </a:lnTo>
                  <a:cubicBezTo>
                    <a:pt x="1029226" y="172200"/>
                    <a:pt x="1007214" y="187680"/>
                    <a:pt x="982435" y="188128"/>
                  </a:cubicBezTo>
                  <a:cubicBezTo>
                    <a:pt x="946705" y="185979"/>
                    <a:pt x="919482" y="155272"/>
                    <a:pt x="921631" y="119542"/>
                  </a:cubicBezTo>
                  <a:cubicBezTo>
                    <a:pt x="921632" y="119512"/>
                    <a:pt x="921634" y="119482"/>
                    <a:pt x="921636" y="119452"/>
                  </a:cubicBezTo>
                  <a:cubicBezTo>
                    <a:pt x="919489" y="84379"/>
                    <a:pt x="946181" y="54208"/>
                    <a:pt x="981253" y="52061"/>
                  </a:cubicBezTo>
                  <a:cubicBezTo>
                    <a:pt x="981993" y="52016"/>
                    <a:pt x="982734" y="51984"/>
                    <a:pt x="983475" y="51964"/>
                  </a:cubicBezTo>
                  <a:cubicBezTo>
                    <a:pt x="1008780" y="52131"/>
                    <a:pt x="1031207" y="68295"/>
                    <a:pt x="1039368" y="92249"/>
                  </a:cubicBezTo>
                  <a:lnTo>
                    <a:pt x="1100018" y="92248"/>
                  </a:lnTo>
                  <a:cubicBezTo>
                    <a:pt x="1097769" y="78758"/>
                    <a:pt x="1092704" y="65893"/>
                    <a:pt x="1085152" y="54491"/>
                  </a:cubicBezTo>
                  <a:cubicBezTo>
                    <a:pt x="1048084" y="-1507"/>
                    <a:pt x="972638" y="-16853"/>
                    <a:pt x="916639" y="20216"/>
                  </a:cubicBezTo>
                  <a:cubicBezTo>
                    <a:pt x="883170" y="42371"/>
                    <a:pt x="862790" y="79616"/>
                    <a:pt x="862176" y="119749"/>
                  </a:cubicBezTo>
                  <a:cubicBezTo>
                    <a:pt x="862171" y="186166"/>
                    <a:pt x="916008" y="240012"/>
                    <a:pt x="982425" y="240017"/>
                  </a:cubicBezTo>
                  <a:cubicBezTo>
                    <a:pt x="982924" y="240017"/>
                    <a:pt x="983423" y="240014"/>
                    <a:pt x="983921" y="240008"/>
                  </a:cubicBezTo>
                  <a:cubicBezTo>
                    <a:pt x="1039023" y="240242"/>
                    <a:pt x="1087069" y="202593"/>
                    <a:pt x="1100018" y="149033"/>
                  </a:cubicBezTo>
                  <a:moveTo>
                    <a:pt x="828729" y="4396"/>
                  </a:moveTo>
                  <a:lnTo>
                    <a:pt x="769269" y="4396"/>
                  </a:lnTo>
                  <a:lnTo>
                    <a:pt x="769269" y="235697"/>
                  </a:lnTo>
                  <a:lnTo>
                    <a:pt x="828729" y="235697"/>
                  </a:lnTo>
                  <a:close/>
                  <a:moveTo>
                    <a:pt x="746525" y="235697"/>
                  </a:moveTo>
                  <a:lnTo>
                    <a:pt x="746525" y="184115"/>
                  </a:lnTo>
                  <a:lnTo>
                    <a:pt x="678146" y="184115"/>
                  </a:lnTo>
                  <a:lnTo>
                    <a:pt x="678146" y="4396"/>
                  </a:lnTo>
                  <a:lnTo>
                    <a:pt x="618685" y="4396"/>
                  </a:lnTo>
                  <a:lnTo>
                    <a:pt x="618685" y="235697"/>
                  </a:lnTo>
                  <a:close/>
                  <a:moveTo>
                    <a:pt x="529198" y="161371"/>
                  </a:moveTo>
                  <a:cubicBezTo>
                    <a:pt x="529198" y="178466"/>
                    <a:pt x="515968" y="183520"/>
                    <a:pt x="501251" y="183520"/>
                  </a:cubicBezTo>
                  <a:lnTo>
                    <a:pt x="471521" y="183520"/>
                  </a:lnTo>
                  <a:lnTo>
                    <a:pt x="471521" y="141601"/>
                  </a:lnTo>
                  <a:lnTo>
                    <a:pt x="501251" y="141601"/>
                  </a:lnTo>
                  <a:cubicBezTo>
                    <a:pt x="514927" y="141601"/>
                    <a:pt x="528752" y="145020"/>
                    <a:pt x="528752" y="161669"/>
                  </a:cubicBezTo>
                  <a:moveTo>
                    <a:pt x="517454" y="73816"/>
                  </a:moveTo>
                  <a:cubicBezTo>
                    <a:pt x="517454" y="88681"/>
                    <a:pt x="506751" y="92248"/>
                    <a:pt x="493967" y="92248"/>
                  </a:cubicBezTo>
                  <a:lnTo>
                    <a:pt x="471521" y="92248"/>
                  </a:lnTo>
                  <a:lnTo>
                    <a:pt x="471521" y="56275"/>
                  </a:lnTo>
                  <a:lnTo>
                    <a:pt x="494265" y="56275"/>
                  </a:lnTo>
                  <a:cubicBezTo>
                    <a:pt x="506454" y="56275"/>
                    <a:pt x="517454" y="59099"/>
                    <a:pt x="517454" y="73816"/>
                  </a:cubicBezTo>
                  <a:moveTo>
                    <a:pt x="585239" y="165385"/>
                  </a:moveTo>
                  <a:cubicBezTo>
                    <a:pt x="586675" y="140715"/>
                    <a:pt x="570799" y="118353"/>
                    <a:pt x="547036" y="111573"/>
                  </a:cubicBezTo>
                  <a:cubicBezTo>
                    <a:pt x="564320" y="102587"/>
                    <a:pt x="575113" y="84675"/>
                    <a:pt x="574982" y="65194"/>
                  </a:cubicBezTo>
                  <a:cubicBezTo>
                    <a:pt x="575482" y="51223"/>
                    <a:pt x="570585" y="37596"/>
                    <a:pt x="561306" y="27139"/>
                  </a:cubicBezTo>
                  <a:cubicBezTo>
                    <a:pt x="541238" y="4842"/>
                    <a:pt x="515076" y="4544"/>
                    <a:pt x="486981" y="4544"/>
                  </a:cubicBezTo>
                  <a:lnTo>
                    <a:pt x="416223" y="4544"/>
                  </a:lnTo>
                  <a:lnTo>
                    <a:pt x="416223" y="235697"/>
                  </a:lnTo>
                  <a:lnTo>
                    <a:pt x="489656" y="235697"/>
                  </a:lnTo>
                  <a:cubicBezTo>
                    <a:pt x="519387" y="235697"/>
                    <a:pt x="541536" y="235697"/>
                    <a:pt x="565320" y="215629"/>
                  </a:cubicBezTo>
                  <a:cubicBezTo>
                    <a:pt x="579303" y="202719"/>
                    <a:pt x="587049" y="184411"/>
                    <a:pt x="586577" y="165385"/>
                  </a:cubicBezTo>
                  <a:moveTo>
                    <a:pt x="375047" y="144128"/>
                  </a:moveTo>
                  <a:lnTo>
                    <a:pt x="375047" y="4396"/>
                  </a:lnTo>
                  <a:lnTo>
                    <a:pt x="315586" y="4396"/>
                  </a:lnTo>
                  <a:lnTo>
                    <a:pt x="315586" y="144128"/>
                  </a:lnTo>
                  <a:cubicBezTo>
                    <a:pt x="315586" y="165979"/>
                    <a:pt x="313951" y="188723"/>
                    <a:pt x="285856" y="188723"/>
                  </a:cubicBezTo>
                  <a:cubicBezTo>
                    <a:pt x="257761" y="188723"/>
                    <a:pt x="256126" y="165682"/>
                    <a:pt x="256126" y="144128"/>
                  </a:cubicBezTo>
                  <a:lnTo>
                    <a:pt x="256126" y="4396"/>
                  </a:lnTo>
                  <a:lnTo>
                    <a:pt x="196665" y="4396"/>
                  </a:lnTo>
                  <a:lnTo>
                    <a:pt x="196665" y="144128"/>
                  </a:lnTo>
                  <a:cubicBezTo>
                    <a:pt x="196665" y="173858"/>
                    <a:pt x="198895" y="193183"/>
                    <a:pt x="219855" y="215332"/>
                  </a:cubicBezTo>
                  <a:cubicBezTo>
                    <a:pt x="237748" y="232217"/>
                    <a:pt x="261725" y="241121"/>
                    <a:pt x="286302" y="240008"/>
                  </a:cubicBezTo>
                  <a:cubicBezTo>
                    <a:pt x="310389" y="241023"/>
                    <a:pt x="333813" y="231976"/>
                    <a:pt x="350965" y="215034"/>
                  </a:cubicBezTo>
                  <a:cubicBezTo>
                    <a:pt x="371033" y="194966"/>
                    <a:pt x="374155" y="171628"/>
                    <a:pt x="374155" y="144128"/>
                  </a:cubicBezTo>
                  <a:moveTo>
                    <a:pt x="116691" y="83478"/>
                  </a:moveTo>
                  <a:cubicBezTo>
                    <a:pt x="116691" y="106965"/>
                    <a:pt x="99150" y="111276"/>
                    <a:pt x="79826" y="111276"/>
                  </a:cubicBezTo>
                  <a:lnTo>
                    <a:pt x="55744" y="111276"/>
                  </a:lnTo>
                  <a:lnTo>
                    <a:pt x="55744" y="56275"/>
                  </a:lnTo>
                  <a:lnTo>
                    <a:pt x="77596" y="56275"/>
                  </a:lnTo>
                  <a:cubicBezTo>
                    <a:pt x="97069" y="56275"/>
                    <a:pt x="116691" y="59397"/>
                    <a:pt x="116691" y="83478"/>
                  </a:cubicBezTo>
                  <a:moveTo>
                    <a:pt x="173178" y="82586"/>
                  </a:moveTo>
                  <a:cubicBezTo>
                    <a:pt x="173720" y="59132"/>
                    <a:pt x="163741" y="36665"/>
                    <a:pt x="145975" y="21342"/>
                  </a:cubicBezTo>
                  <a:cubicBezTo>
                    <a:pt x="126948" y="5734"/>
                    <a:pt x="98556" y="4396"/>
                    <a:pt x="74326" y="4396"/>
                  </a:cubicBezTo>
                  <a:lnTo>
                    <a:pt x="0" y="4396"/>
                  </a:lnTo>
                  <a:lnTo>
                    <a:pt x="0" y="235697"/>
                  </a:lnTo>
                  <a:lnTo>
                    <a:pt x="56487" y="235697"/>
                  </a:lnTo>
                  <a:lnTo>
                    <a:pt x="56487" y="163155"/>
                  </a:lnTo>
                  <a:lnTo>
                    <a:pt x="82055" y="163155"/>
                  </a:lnTo>
                  <a:cubicBezTo>
                    <a:pt x="105993" y="165367"/>
                    <a:pt x="129859" y="158228"/>
                    <a:pt x="148651" y="143236"/>
                  </a:cubicBezTo>
                  <a:cubicBezTo>
                    <a:pt x="164663" y="127160"/>
                    <a:pt x="173461" y="105272"/>
                    <a:pt x="173030" y="82586"/>
                  </a:cubicBezTo>
                </a:path>
              </a:pathLst>
            </a:custGeom>
            <a:solidFill>
              <a:srgbClr val="000000"/>
            </a:solidFill>
            <a:ln w="14854" cap="flat">
              <a:noFill/>
              <a:prstDash val="solid"/>
              <a:miter/>
            </a:ln>
          </p:spPr>
          <p:txBody>
            <a:bodyPr rtlCol="0" anchor="ctr"/>
            <a:lstStyle/>
            <a:p>
              <a:endParaRPr lang="nl-NL" dirty="0"/>
            </a:p>
          </p:txBody>
        </p:sp>
        <p:sp>
          <p:nvSpPr>
            <p:cNvPr id="56" name="Vrije vorm: vorm 55">
              <a:extLst>
                <a:ext uri="{FF2B5EF4-FFF2-40B4-BE49-F238E27FC236}">
                  <a16:creationId xmlns:a16="http://schemas.microsoft.com/office/drawing/2014/main" id="{A1A09418-6675-4532-8888-B46C55939D6F}"/>
                </a:ext>
              </a:extLst>
            </p:cNvPr>
            <p:cNvSpPr/>
            <p:nvPr/>
          </p:nvSpPr>
          <p:spPr>
            <a:xfrm>
              <a:off x="8693864" y="1213692"/>
              <a:ext cx="267572" cy="282437"/>
            </a:xfrm>
            <a:custGeom>
              <a:avLst/>
              <a:gdLst>
                <a:gd name="connsiteX0" fmla="*/ 272923 w 267571"/>
                <a:gd name="connsiteY0" fmla="*/ 0 h 282436"/>
                <a:gd name="connsiteX1" fmla="*/ 272923 w 267571"/>
                <a:gd name="connsiteY1" fmla="*/ 294775 h 282436"/>
                <a:gd name="connsiteX2" fmla="*/ 0 w 267571"/>
                <a:gd name="connsiteY2" fmla="*/ 294775 h 282436"/>
                <a:gd name="connsiteX3" fmla="*/ 272923 w 267571"/>
                <a:gd name="connsiteY3" fmla="*/ 0 h 282436"/>
              </a:gdLst>
              <a:ahLst/>
              <a:cxnLst>
                <a:cxn ang="0">
                  <a:pos x="connsiteX0" y="connsiteY0"/>
                </a:cxn>
                <a:cxn ang="0">
                  <a:pos x="connsiteX1" y="connsiteY1"/>
                </a:cxn>
                <a:cxn ang="0">
                  <a:pos x="connsiteX2" y="connsiteY2"/>
                </a:cxn>
                <a:cxn ang="0">
                  <a:pos x="connsiteX3" y="connsiteY3"/>
                </a:cxn>
              </a:cxnLst>
              <a:rect l="l" t="t" r="r" b="b"/>
              <a:pathLst>
                <a:path w="267571" h="282436">
                  <a:moveTo>
                    <a:pt x="272923" y="0"/>
                  </a:moveTo>
                  <a:lnTo>
                    <a:pt x="272923" y="294775"/>
                  </a:lnTo>
                  <a:lnTo>
                    <a:pt x="0" y="294775"/>
                  </a:lnTo>
                  <a:lnTo>
                    <a:pt x="272923" y="0"/>
                  </a:lnTo>
                  <a:close/>
                </a:path>
              </a:pathLst>
            </a:custGeom>
            <a:solidFill>
              <a:srgbClr val="000000"/>
            </a:solidFill>
            <a:ln w="14854" cap="flat">
              <a:noFill/>
              <a:prstDash val="solid"/>
              <a:miter/>
            </a:ln>
          </p:spPr>
          <p:txBody>
            <a:bodyPr rtlCol="0" anchor="ctr"/>
            <a:lstStyle/>
            <a:p>
              <a:endParaRPr lang="nl-NL" dirty="0"/>
            </a:p>
          </p:txBody>
        </p:sp>
        <p:sp>
          <p:nvSpPr>
            <p:cNvPr id="57" name="Vrije vorm: vorm 56">
              <a:extLst>
                <a:ext uri="{FF2B5EF4-FFF2-40B4-BE49-F238E27FC236}">
                  <a16:creationId xmlns:a16="http://schemas.microsoft.com/office/drawing/2014/main" id="{C5933E6C-758E-41FE-876A-B656A7D40796}"/>
                </a:ext>
              </a:extLst>
            </p:cNvPr>
            <p:cNvSpPr/>
            <p:nvPr/>
          </p:nvSpPr>
          <p:spPr>
            <a:xfrm>
              <a:off x="8198559" y="971391"/>
              <a:ext cx="208111" cy="222977"/>
            </a:xfrm>
            <a:custGeom>
              <a:avLst/>
              <a:gdLst>
                <a:gd name="connsiteX0" fmla="*/ 0 w 208111"/>
                <a:gd name="connsiteY0" fmla="*/ 237544 h 222976"/>
                <a:gd name="connsiteX1" fmla="*/ 0 w 208111"/>
                <a:gd name="connsiteY1" fmla="*/ 0 h 222976"/>
                <a:gd name="connsiteX2" fmla="*/ 220004 w 208111"/>
                <a:gd name="connsiteY2" fmla="*/ 0 h 222976"/>
                <a:gd name="connsiteX3" fmla="*/ 0 w 208111"/>
                <a:gd name="connsiteY3" fmla="*/ 237544 h 222976"/>
              </a:gdLst>
              <a:ahLst/>
              <a:cxnLst>
                <a:cxn ang="0">
                  <a:pos x="connsiteX0" y="connsiteY0"/>
                </a:cxn>
                <a:cxn ang="0">
                  <a:pos x="connsiteX1" y="connsiteY1"/>
                </a:cxn>
                <a:cxn ang="0">
                  <a:pos x="connsiteX2" y="connsiteY2"/>
                </a:cxn>
                <a:cxn ang="0">
                  <a:pos x="connsiteX3" y="connsiteY3"/>
                </a:cxn>
              </a:cxnLst>
              <a:rect l="l" t="t" r="r" b="b"/>
              <a:pathLst>
                <a:path w="208111" h="222976">
                  <a:moveTo>
                    <a:pt x="0" y="237544"/>
                  </a:moveTo>
                  <a:lnTo>
                    <a:pt x="0" y="0"/>
                  </a:lnTo>
                  <a:lnTo>
                    <a:pt x="220004" y="0"/>
                  </a:lnTo>
                  <a:lnTo>
                    <a:pt x="0" y="237544"/>
                  </a:lnTo>
                  <a:close/>
                </a:path>
              </a:pathLst>
            </a:custGeom>
            <a:solidFill>
              <a:srgbClr val="FFFFFF"/>
            </a:solidFill>
            <a:ln w="14854" cap="flat">
              <a:noFill/>
              <a:prstDash val="solid"/>
              <a:miter/>
            </a:ln>
          </p:spPr>
          <p:txBody>
            <a:bodyPr rtlCol="0" anchor="ctr"/>
            <a:lstStyle/>
            <a:p>
              <a:endParaRPr lang="nl-NL" dirty="0"/>
            </a:p>
          </p:txBody>
        </p:sp>
        <p:sp>
          <p:nvSpPr>
            <p:cNvPr id="58" name="Vrije vorm: vorm 57">
              <a:extLst>
                <a:ext uri="{FF2B5EF4-FFF2-40B4-BE49-F238E27FC236}">
                  <a16:creationId xmlns:a16="http://schemas.microsoft.com/office/drawing/2014/main" id="{2E097220-927C-40E9-A58B-A46574C33163}"/>
                </a:ext>
              </a:extLst>
            </p:cNvPr>
            <p:cNvSpPr/>
            <p:nvPr/>
          </p:nvSpPr>
          <p:spPr>
            <a:xfrm>
              <a:off x="8197656" y="661734"/>
              <a:ext cx="758120" cy="847311"/>
            </a:xfrm>
            <a:custGeom>
              <a:avLst/>
              <a:gdLst>
                <a:gd name="connsiteX0" fmla="*/ 754 w 758120"/>
                <a:gd name="connsiteY0" fmla="*/ 618109 h 847310"/>
                <a:gd name="connsiteX1" fmla="*/ 100796 w 758120"/>
                <a:gd name="connsiteY1" fmla="*/ 837369 h 847310"/>
                <a:gd name="connsiteX2" fmla="*/ 347705 w 758120"/>
                <a:gd name="connsiteY2" fmla="*/ 773151 h 847310"/>
                <a:gd name="connsiteX3" fmla="*/ 668197 w 758120"/>
                <a:gd name="connsiteY3" fmla="*/ 438538 h 847310"/>
                <a:gd name="connsiteX4" fmla="*/ 730035 w 758120"/>
                <a:gd name="connsiteY4" fmla="*/ 96641 h 847310"/>
                <a:gd name="connsiteX5" fmla="*/ 407909 w 758120"/>
                <a:gd name="connsiteY5" fmla="*/ 19491 h 847310"/>
                <a:gd name="connsiteX6" fmla="*/ 305042 w 758120"/>
                <a:gd name="connsiteY6" fmla="*/ 151790 h 847310"/>
                <a:gd name="connsiteX7" fmla="*/ 462464 w 758120"/>
                <a:gd name="connsiteY7" fmla="*/ 316198 h 847310"/>
                <a:gd name="connsiteX8" fmla="*/ 400179 w 758120"/>
                <a:gd name="connsiteY8" fmla="*/ 143020 h 847310"/>
                <a:gd name="connsiteX9" fmla="*/ 522965 w 758120"/>
                <a:gd name="connsiteY9" fmla="*/ 17261 h 847310"/>
                <a:gd name="connsiteX10" fmla="*/ 636237 w 758120"/>
                <a:gd name="connsiteY10" fmla="*/ 147331 h 847310"/>
                <a:gd name="connsiteX11" fmla="*/ 575884 w 758120"/>
                <a:gd name="connsiteY11" fmla="*/ 293603 h 847310"/>
                <a:gd name="connsiteX12" fmla="*/ 254352 w 758120"/>
                <a:gd name="connsiteY12" fmla="*/ 647244 h 847310"/>
                <a:gd name="connsiteX13" fmla="*/ 98566 w 758120"/>
                <a:gd name="connsiteY13" fmla="*/ 716664 h 847310"/>
                <a:gd name="connsiteX14" fmla="*/ 754 w 758120"/>
                <a:gd name="connsiteY14" fmla="*/ 618109 h 84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120" h="847310">
                  <a:moveTo>
                    <a:pt x="754" y="618109"/>
                  </a:moveTo>
                  <a:cubicBezTo>
                    <a:pt x="754" y="618109"/>
                    <a:pt x="-15301" y="785638"/>
                    <a:pt x="100796" y="837369"/>
                  </a:cubicBezTo>
                  <a:cubicBezTo>
                    <a:pt x="212879" y="881964"/>
                    <a:pt x="296123" y="814477"/>
                    <a:pt x="347705" y="773151"/>
                  </a:cubicBezTo>
                  <a:cubicBezTo>
                    <a:pt x="392300" y="737475"/>
                    <a:pt x="609925" y="503350"/>
                    <a:pt x="668197" y="438538"/>
                  </a:cubicBezTo>
                  <a:cubicBezTo>
                    <a:pt x="726468" y="373726"/>
                    <a:pt x="822942" y="212588"/>
                    <a:pt x="730035" y="96641"/>
                  </a:cubicBezTo>
                  <a:cubicBezTo>
                    <a:pt x="637129" y="-19307"/>
                    <a:pt x="479261" y="-10834"/>
                    <a:pt x="407909" y="19491"/>
                  </a:cubicBezTo>
                  <a:cubicBezTo>
                    <a:pt x="336556" y="49816"/>
                    <a:pt x="305042" y="100060"/>
                    <a:pt x="305042" y="151790"/>
                  </a:cubicBezTo>
                  <a:cubicBezTo>
                    <a:pt x="305042" y="247819"/>
                    <a:pt x="386057" y="326009"/>
                    <a:pt x="462464" y="316198"/>
                  </a:cubicBezTo>
                  <a:cubicBezTo>
                    <a:pt x="462464" y="316198"/>
                    <a:pt x="396909" y="278441"/>
                    <a:pt x="400179" y="143020"/>
                  </a:cubicBezTo>
                  <a:cubicBezTo>
                    <a:pt x="403152" y="23356"/>
                    <a:pt x="481937" y="13842"/>
                    <a:pt x="522965" y="17261"/>
                  </a:cubicBezTo>
                  <a:cubicBezTo>
                    <a:pt x="573952" y="21721"/>
                    <a:pt x="635196" y="56654"/>
                    <a:pt x="636237" y="147331"/>
                  </a:cubicBezTo>
                  <a:cubicBezTo>
                    <a:pt x="636237" y="193264"/>
                    <a:pt x="627466" y="233697"/>
                    <a:pt x="575884" y="293603"/>
                  </a:cubicBezTo>
                  <a:cubicBezTo>
                    <a:pt x="548533" y="325861"/>
                    <a:pt x="288245" y="618703"/>
                    <a:pt x="254352" y="647244"/>
                  </a:cubicBezTo>
                  <a:cubicBezTo>
                    <a:pt x="198013" y="694812"/>
                    <a:pt x="168581" y="724245"/>
                    <a:pt x="98566" y="716664"/>
                  </a:cubicBezTo>
                  <a:cubicBezTo>
                    <a:pt x="28551" y="709083"/>
                    <a:pt x="754" y="618109"/>
                    <a:pt x="754" y="618109"/>
                  </a:cubicBezTo>
                </a:path>
              </a:pathLst>
            </a:custGeom>
            <a:solidFill>
              <a:srgbClr val="FFFFFF"/>
            </a:solidFill>
            <a:ln w="14854" cap="flat">
              <a:noFill/>
              <a:prstDash val="solid"/>
              <a:miter/>
            </a:ln>
          </p:spPr>
          <p:txBody>
            <a:bodyPr rtlCol="0" anchor="ctr"/>
            <a:lstStyle/>
            <a:p>
              <a:endParaRPr lang="nl-NL" dirty="0"/>
            </a:p>
          </p:txBody>
        </p:sp>
      </p:grpSp>
    </p:spTree>
    <p:extLst>
      <p:ext uri="{BB962C8B-B14F-4D97-AF65-F5344CB8AC3E}">
        <p14:creationId xmlns:p14="http://schemas.microsoft.com/office/powerpoint/2010/main" val="3019713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4_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756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5329588-71B3-4BEB-9164-2F33286F881C}" type="datetimeFigureOut">
              <a:rPr lang="nl-NL" smtClean="0"/>
              <a:t>1-6-2022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A8E4910-E396-47F3-91DE-92C508CBE3C7}" type="slidenum">
              <a:rPr lang="nl-NL" smtClean="0"/>
              <a:t>‹nr.›</a:t>
            </a:fld>
            <a:endParaRPr lang="nl-NL"/>
          </a:p>
        </p:txBody>
      </p:sp>
    </p:spTree>
    <p:extLst>
      <p:ext uri="{BB962C8B-B14F-4D97-AF65-F5344CB8AC3E}">
        <p14:creationId xmlns:p14="http://schemas.microsoft.com/office/powerpoint/2010/main" val="1418484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dia PAA">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A79FA1-4A15-4D7E-81F8-BCEF493CFD1A}"/>
              </a:ext>
            </a:extLst>
          </p:cNvPr>
          <p:cNvSpPr>
            <a:spLocks noGrp="1"/>
          </p:cNvSpPr>
          <p:nvPr>
            <p:ph type="ctrTitle" hasCustomPrompt="1"/>
          </p:nvPr>
        </p:nvSpPr>
        <p:spPr>
          <a:xfrm>
            <a:off x="2748770" y="2275924"/>
            <a:ext cx="8208155" cy="2387600"/>
          </a:xfrm>
        </p:spPr>
        <p:txBody>
          <a:bodyPr anchor="b"/>
          <a:lstStyle>
            <a:lvl1pPr algn="l">
              <a:lnSpc>
                <a:spcPct val="80000"/>
              </a:lnSpc>
              <a:defRPr sz="4800">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CD172DB1-0A41-404C-8E65-97E6546EB6C3}"/>
              </a:ext>
            </a:extLst>
          </p:cNvPr>
          <p:cNvSpPr>
            <a:spLocks noGrp="1"/>
          </p:cNvSpPr>
          <p:nvPr>
            <p:ph type="subTitle" idx="1" hasCustomPrompt="1"/>
          </p:nvPr>
        </p:nvSpPr>
        <p:spPr>
          <a:xfrm>
            <a:off x="2753508" y="4755599"/>
            <a:ext cx="8208155" cy="1655762"/>
          </a:xfrm>
        </p:spPr>
        <p:txBody>
          <a:bodyPr/>
          <a:lstStyle>
            <a:lvl1pPr marL="0" indent="0" algn="l">
              <a:buNone/>
              <a:defRPr sz="2400" b="1" kern="0" spc="2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23A5415B-E1BA-41E3-A115-CCA7D4C70515}"/>
              </a:ext>
            </a:extLst>
          </p:cNvPr>
          <p:cNvSpPr>
            <a:spLocks noGrp="1"/>
          </p:cNvSpPr>
          <p:nvPr>
            <p:ph type="dt" sz="half" idx="10"/>
          </p:nvPr>
        </p:nvSpPr>
        <p:spPr/>
        <p:txBody>
          <a:bodyPr/>
          <a:lstStyle>
            <a:lvl1pPr>
              <a:defRPr>
                <a:solidFill>
                  <a:schemeClr val="bg1"/>
                </a:solidFill>
              </a:defRPr>
            </a:lvl1pPr>
          </a:lstStyle>
          <a:p>
            <a:fld id="{C19F3B34-6B0D-45FF-A390-8EBDD9B392CA}" type="datetimeFigureOut">
              <a:rPr lang="nl-NL" smtClean="0"/>
              <a:pPr/>
              <a:t>1-6-2022</a:t>
            </a:fld>
            <a:endParaRPr lang="nl-NL" dirty="0"/>
          </a:p>
        </p:txBody>
      </p:sp>
      <p:sp>
        <p:nvSpPr>
          <p:cNvPr id="5" name="Tijdelijke aanduiding voor voettekst 4">
            <a:extLst>
              <a:ext uri="{FF2B5EF4-FFF2-40B4-BE49-F238E27FC236}">
                <a16:creationId xmlns:a16="http://schemas.microsoft.com/office/drawing/2014/main" id="{5288297E-A9E6-4A4B-BE95-948DD66A8756}"/>
              </a:ext>
            </a:extLst>
          </p:cNvPr>
          <p:cNvSpPr>
            <a:spLocks noGrp="1"/>
          </p:cNvSpPr>
          <p:nvPr>
            <p:ph type="ftr" sz="quarter" idx="11"/>
          </p:nvPr>
        </p:nvSpPr>
        <p:spPr/>
        <p:txBody>
          <a:bodyPr/>
          <a:lstStyle>
            <a:lvl1pPr>
              <a:defRPr>
                <a:solidFill>
                  <a:schemeClr val="bg1"/>
                </a:solidFill>
              </a:defRPr>
            </a:lvl1pPr>
          </a:lstStyle>
          <a:p>
            <a:endParaRPr lang="nl-NL"/>
          </a:p>
        </p:txBody>
      </p:sp>
      <p:sp>
        <p:nvSpPr>
          <p:cNvPr id="6" name="Tijdelijke aanduiding voor dianummer 5">
            <a:extLst>
              <a:ext uri="{FF2B5EF4-FFF2-40B4-BE49-F238E27FC236}">
                <a16:creationId xmlns:a16="http://schemas.microsoft.com/office/drawing/2014/main" id="{089C2F50-C461-426F-A6E7-20A2CEAF1B18}"/>
              </a:ext>
            </a:extLst>
          </p:cNvPr>
          <p:cNvSpPr>
            <a:spLocks noGrp="1"/>
          </p:cNvSpPr>
          <p:nvPr>
            <p:ph type="sldNum" sz="quarter" idx="12"/>
          </p:nvPr>
        </p:nvSpPr>
        <p:spPr/>
        <p:txBody>
          <a:bodyPr/>
          <a:lstStyle>
            <a:lvl1pPr>
              <a:defRPr>
                <a:solidFill>
                  <a:schemeClr val="bg1"/>
                </a:solidFill>
              </a:defRPr>
            </a:lvl1pPr>
          </a:lstStyle>
          <a:p>
            <a:fld id="{F9DE7F4B-6E11-487C-9B28-4934A04645A5}" type="slidenum">
              <a:rPr lang="nl-NL" smtClean="0"/>
              <a:pPr/>
              <a:t>‹nr.›</a:t>
            </a:fld>
            <a:endParaRPr lang="nl-NL"/>
          </a:p>
        </p:txBody>
      </p:sp>
      <p:grpSp>
        <p:nvGrpSpPr>
          <p:cNvPr id="29" name="Graphic 26">
            <a:extLst>
              <a:ext uri="{FF2B5EF4-FFF2-40B4-BE49-F238E27FC236}">
                <a16:creationId xmlns:a16="http://schemas.microsoft.com/office/drawing/2014/main" id="{EE0F5FCA-9822-4CA0-B2D1-B45973DC883F}"/>
              </a:ext>
            </a:extLst>
          </p:cNvPr>
          <p:cNvGrpSpPr>
            <a:grpSpLocks noChangeAspect="1"/>
          </p:cNvGrpSpPr>
          <p:nvPr userDrawn="1"/>
        </p:nvGrpSpPr>
        <p:grpSpPr>
          <a:xfrm>
            <a:off x="4828826" y="-135268"/>
            <a:ext cx="5152359" cy="3064180"/>
            <a:chOff x="7777133" y="244339"/>
            <a:chExt cx="3374378" cy="2006789"/>
          </a:xfrm>
        </p:grpSpPr>
        <p:sp>
          <p:nvSpPr>
            <p:cNvPr id="30" name="Vrije vorm: vorm 29">
              <a:extLst>
                <a:ext uri="{FF2B5EF4-FFF2-40B4-BE49-F238E27FC236}">
                  <a16:creationId xmlns:a16="http://schemas.microsoft.com/office/drawing/2014/main" id="{A686D40F-FD33-4AC7-BE2F-32BD4D2357F7}"/>
                </a:ext>
              </a:extLst>
            </p:cNvPr>
            <p:cNvSpPr/>
            <p:nvPr/>
          </p:nvSpPr>
          <p:spPr>
            <a:xfrm>
              <a:off x="9096559" y="1578100"/>
              <a:ext cx="1620296" cy="237842"/>
            </a:xfrm>
            <a:custGeom>
              <a:avLst/>
              <a:gdLst>
                <a:gd name="connsiteX0" fmla="*/ 1635161 w 1620296"/>
                <a:gd name="connsiteY0" fmla="*/ 235697 h 237841"/>
                <a:gd name="connsiteX1" fmla="*/ 1635161 w 1620296"/>
                <a:gd name="connsiteY1" fmla="*/ 183817 h 237841"/>
                <a:gd name="connsiteX2" fmla="*/ 1563214 w 1620296"/>
                <a:gd name="connsiteY2" fmla="*/ 183817 h 237841"/>
                <a:gd name="connsiteX3" fmla="*/ 1563214 w 1620296"/>
                <a:gd name="connsiteY3" fmla="*/ 144128 h 237841"/>
                <a:gd name="connsiteX4" fmla="*/ 1632931 w 1620296"/>
                <a:gd name="connsiteY4" fmla="*/ 144128 h 237841"/>
                <a:gd name="connsiteX5" fmla="*/ 1632931 w 1620296"/>
                <a:gd name="connsiteY5" fmla="*/ 92248 h 237841"/>
                <a:gd name="connsiteX6" fmla="*/ 1563214 w 1620296"/>
                <a:gd name="connsiteY6" fmla="*/ 92248 h 237841"/>
                <a:gd name="connsiteX7" fmla="*/ 1563214 w 1620296"/>
                <a:gd name="connsiteY7" fmla="*/ 56424 h 237841"/>
                <a:gd name="connsiteX8" fmla="*/ 1635161 w 1620296"/>
                <a:gd name="connsiteY8" fmla="*/ 56424 h 237841"/>
                <a:gd name="connsiteX9" fmla="*/ 1635161 w 1620296"/>
                <a:gd name="connsiteY9" fmla="*/ 4098 h 237841"/>
                <a:gd name="connsiteX10" fmla="*/ 1506727 w 1620296"/>
                <a:gd name="connsiteY10" fmla="*/ 4098 h 237841"/>
                <a:gd name="connsiteX11" fmla="*/ 1506727 w 1620296"/>
                <a:gd name="connsiteY11" fmla="*/ 235251 h 237841"/>
                <a:gd name="connsiteX12" fmla="*/ 1464807 w 1620296"/>
                <a:gd name="connsiteY12" fmla="*/ 4098 h 237841"/>
                <a:gd name="connsiteX13" fmla="*/ 1405347 w 1620296"/>
                <a:gd name="connsiteY13" fmla="*/ 4098 h 237841"/>
                <a:gd name="connsiteX14" fmla="*/ 1405347 w 1620296"/>
                <a:gd name="connsiteY14" fmla="*/ 235251 h 237841"/>
                <a:gd name="connsiteX15" fmla="*/ 1464807 w 1620296"/>
                <a:gd name="connsiteY15" fmla="*/ 235251 h 237841"/>
                <a:gd name="connsiteX16" fmla="*/ 1363873 w 1620296"/>
                <a:gd name="connsiteY16" fmla="*/ 235251 h 237841"/>
                <a:gd name="connsiteX17" fmla="*/ 1363873 w 1620296"/>
                <a:gd name="connsiteY17" fmla="*/ 4098 h 237841"/>
                <a:gd name="connsiteX18" fmla="*/ 1287764 w 1620296"/>
                <a:gd name="connsiteY18" fmla="*/ 4098 h 237841"/>
                <a:gd name="connsiteX19" fmla="*/ 1243168 w 1620296"/>
                <a:gd name="connsiteY19" fmla="*/ 156168 h 237841"/>
                <a:gd name="connsiteX20" fmla="*/ 1243168 w 1620296"/>
                <a:gd name="connsiteY20" fmla="*/ 156168 h 237841"/>
                <a:gd name="connsiteX21" fmla="*/ 1195898 w 1620296"/>
                <a:gd name="connsiteY21" fmla="*/ 4098 h 237841"/>
                <a:gd name="connsiteX22" fmla="*/ 1119937 w 1620296"/>
                <a:gd name="connsiteY22" fmla="*/ 4098 h 237841"/>
                <a:gd name="connsiteX23" fmla="*/ 1119937 w 1620296"/>
                <a:gd name="connsiteY23" fmla="*/ 235251 h 237841"/>
                <a:gd name="connsiteX24" fmla="*/ 1174343 w 1620296"/>
                <a:gd name="connsiteY24" fmla="*/ 235251 h 237841"/>
                <a:gd name="connsiteX25" fmla="*/ 1172411 w 1620296"/>
                <a:gd name="connsiteY25" fmla="*/ 62221 h 237841"/>
                <a:gd name="connsiteX26" fmla="*/ 1172411 w 1620296"/>
                <a:gd name="connsiteY26" fmla="*/ 62221 h 237841"/>
                <a:gd name="connsiteX27" fmla="*/ 1222506 w 1620296"/>
                <a:gd name="connsiteY27" fmla="*/ 235697 h 237841"/>
                <a:gd name="connsiteX28" fmla="*/ 1261601 w 1620296"/>
                <a:gd name="connsiteY28" fmla="*/ 235697 h 237841"/>
                <a:gd name="connsiteX29" fmla="*/ 1310953 w 1620296"/>
                <a:gd name="connsiteY29" fmla="*/ 61924 h 237841"/>
                <a:gd name="connsiteX30" fmla="*/ 1310953 w 1620296"/>
                <a:gd name="connsiteY30" fmla="*/ 61924 h 237841"/>
                <a:gd name="connsiteX31" fmla="*/ 1309170 w 1620296"/>
                <a:gd name="connsiteY31" fmla="*/ 234953 h 237841"/>
                <a:gd name="connsiteX32" fmla="*/ 1083369 w 1620296"/>
                <a:gd name="connsiteY32" fmla="*/ 235251 h 237841"/>
                <a:gd name="connsiteX33" fmla="*/ 1083369 w 1620296"/>
                <a:gd name="connsiteY33" fmla="*/ 183372 h 237841"/>
                <a:gd name="connsiteX34" fmla="*/ 1011570 w 1620296"/>
                <a:gd name="connsiteY34" fmla="*/ 183372 h 237841"/>
                <a:gd name="connsiteX35" fmla="*/ 1011570 w 1620296"/>
                <a:gd name="connsiteY35" fmla="*/ 144128 h 237841"/>
                <a:gd name="connsiteX36" fmla="*/ 1081139 w 1620296"/>
                <a:gd name="connsiteY36" fmla="*/ 144128 h 237841"/>
                <a:gd name="connsiteX37" fmla="*/ 1081139 w 1620296"/>
                <a:gd name="connsiteY37" fmla="*/ 92248 h 237841"/>
                <a:gd name="connsiteX38" fmla="*/ 1011570 w 1620296"/>
                <a:gd name="connsiteY38" fmla="*/ 92248 h 237841"/>
                <a:gd name="connsiteX39" fmla="*/ 1011570 w 1620296"/>
                <a:gd name="connsiteY39" fmla="*/ 56424 h 237841"/>
                <a:gd name="connsiteX40" fmla="*/ 1083369 w 1620296"/>
                <a:gd name="connsiteY40" fmla="*/ 56424 h 237841"/>
                <a:gd name="connsiteX41" fmla="*/ 1083369 w 1620296"/>
                <a:gd name="connsiteY41" fmla="*/ 4098 h 237841"/>
                <a:gd name="connsiteX42" fmla="*/ 954934 w 1620296"/>
                <a:gd name="connsiteY42" fmla="*/ 4098 h 237841"/>
                <a:gd name="connsiteX43" fmla="*/ 954934 w 1620296"/>
                <a:gd name="connsiteY43" fmla="*/ 235251 h 237841"/>
                <a:gd name="connsiteX44" fmla="*/ 860392 w 1620296"/>
                <a:gd name="connsiteY44" fmla="*/ 119898 h 237841"/>
                <a:gd name="connsiteX45" fmla="*/ 803905 w 1620296"/>
                <a:gd name="connsiteY45" fmla="*/ 183372 h 237841"/>
                <a:gd name="connsiteX46" fmla="*/ 778634 w 1620296"/>
                <a:gd name="connsiteY46" fmla="*/ 183372 h 237841"/>
                <a:gd name="connsiteX47" fmla="*/ 778634 w 1620296"/>
                <a:gd name="connsiteY47" fmla="*/ 56424 h 237841"/>
                <a:gd name="connsiteX48" fmla="*/ 804202 w 1620296"/>
                <a:gd name="connsiteY48" fmla="*/ 56424 h 237841"/>
                <a:gd name="connsiteX49" fmla="*/ 860392 w 1620296"/>
                <a:gd name="connsiteY49" fmla="*/ 120344 h 237841"/>
                <a:gd name="connsiteX50" fmla="*/ 919852 w 1620296"/>
                <a:gd name="connsiteY50" fmla="*/ 119452 h 237841"/>
                <a:gd name="connsiteX51" fmla="*/ 898595 w 1620296"/>
                <a:gd name="connsiteY51" fmla="*/ 47653 h 237841"/>
                <a:gd name="connsiteX52" fmla="*/ 796324 w 1620296"/>
                <a:gd name="connsiteY52" fmla="*/ 4544 h 237841"/>
                <a:gd name="connsiteX53" fmla="*/ 720065 w 1620296"/>
                <a:gd name="connsiteY53" fmla="*/ 4544 h 237841"/>
                <a:gd name="connsiteX54" fmla="*/ 720065 w 1620296"/>
                <a:gd name="connsiteY54" fmla="*/ 235697 h 237841"/>
                <a:gd name="connsiteX55" fmla="*/ 800932 w 1620296"/>
                <a:gd name="connsiteY55" fmla="*/ 235697 h 237841"/>
                <a:gd name="connsiteX56" fmla="*/ 919852 w 1620296"/>
                <a:gd name="connsiteY56" fmla="*/ 119452 h 237841"/>
                <a:gd name="connsiteX57" fmla="*/ 607685 w 1620296"/>
                <a:gd name="connsiteY57" fmla="*/ 155425 h 237841"/>
                <a:gd name="connsiteX58" fmla="*/ 559225 w 1620296"/>
                <a:gd name="connsiteY58" fmla="*/ 155425 h 237841"/>
                <a:gd name="connsiteX59" fmla="*/ 583009 w 1620296"/>
                <a:gd name="connsiteY59" fmla="*/ 76343 h 237841"/>
                <a:gd name="connsiteX60" fmla="*/ 583901 w 1620296"/>
                <a:gd name="connsiteY60" fmla="*/ 76343 h 237841"/>
                <a:gd name="connsiteX61" fmla="*/ 698660 w 1620296"/>
                <a:gd name="connsiteY61" fmla="*/ 235697 h 237841"/>
                <a:gd name="connsiteX62" fmla="*/ 607537 w 1620296"/>
                <a:gd name="connsiteY62" fmla="*/ 4098 h 237841"/>
                <a:gd name="connsiteX63" fmla="*/ 561009 w 1620296"/>
                <a:gd name="connsiteY63" fmla="*/ 4098 h 237841"/>
                <a:gd name="connsiteX64" fmla="*/ 468102 w 1620296"/>
                <a:gd name="connsiteY64" fmla="*/ 235251 h 237841"/>
                <a:gd name="connsiteX65" fmla="*/ 531576 w 1620296"/>
                <a:gd name="connsiteY65" fmla="*/ 235251 h 237841"/>
                <a:gd name="connsiteX66" fmla="*/ 543765 w 1620296"/>
                <a:gd name="connsiteY66" fmla="*/ 201804 h 237841"/>
                <a:gd name="connsiteX67" fmla="*/ 624037 w 1620296"/>
                <a:gd name="connsiteY67" fmla="*/ 201804 h 237841"/>
                <a:gd name="connsiteX68" fmla="*/ 635334 w 1620296"/>
                <a:gd name="connsiteY68" fmla="*/ 235251 h 237841"/>
                <a:gd name="connsiteX69" fmla="*/ 467507 w 1620296"/>
                <a:gd name="connsiteY69" fmla="*/ 149182 h 237841"/>
                <a:gd name="connsiteX70" fmla="*/ 405520 w 1620296"/>
                <a:gd name="connsiteY70" fmla="*/ 149182 h 237841"/>
                <a:gd name="connsiteX71" fmla="*/ 349925 w 1620296"/>
                <a:gd name="connsiteY71" fmla="*/ 188128 h 237841"/>
                <a:gd name="connsiteX72" fmla="*/ 287720 w 1620296"/>
                <a:gd name="connsiteY72" fmla="*/ 120810 h 237841"/>
                <a:gd name="connsiteX73" fmla="*/ 287788 w 1620296"/>
                <a:gd name="connsiteY73" fmla="*/ 119452 h 237841"/>
                <a:gd name="connsiteX74" fmla="*/ 347406 w 1620296"/>
                <a:gd name="connsiteY74" fmla="*/ 52061 h 237841"/>
                <a:gd name="connsiteX75" fmla="*/ 349627 w 1620296"/>
                <a:gd name="connsiteY75" fmla="*/ 51964 h 237841"/>
                <a:gd name="connsiteX76" fmla="*/ 405520 w 1620296"/>
                <a:gd name="connsiteY76" fmla="*/ 92248 h 237841"/>
                <a:gd name="connsiteX77" fmla="*/ 467507 w 1620296"/>
                <a:gd name="connsiteY77" fmla="*/ 92248 h 237841"/>
                <a:gd name="connsiteX78" fmla="*/ 451750 w 1620296"/>
                <a:gd name="connsiteY78" fmla="*/ 54491 h 237841"/>
                <a:gd name="connsiteX79" fmla="*/ 283238 w 1620296"/>
                <a:gd name="connsiteY79" fmla="*/ 20216 h 237841"/>
                <a:gd name="connsiteX80" fmla="*/ 228774 w 1620296"/>
                <a:gd name="connsiteY80" fmla="*/ 119749 h 237841"/>
                <a:gd name="connsiteX81" fmla="*/ 349023 w 1620296"/>
                <a:gd name="connsiteY81" fmla="*/ 240017 h 237841"/>
                <a:gd name="connsiteX82" fmla="*/ 350519 w 1620296"/>
                <a:gd name="connsiteY82" fmla="*/ 240008 h 237841"/>
                <a:gd name="connsiteX83" fmla="*/ 467507 w 1620296"/>
                <a:gd name="connsiteY83" fmla="*/ 149182 h 237841"/>
                <a:gd name="connsiteX84" fmla="*/ 138989 w 1620296"/>
                <a:gd name="connsiteY84" fmla="*/ 155425 h 237841"/>
                <a:gd name="connsiteX85" fmla="*/ 91420 w 1620296"/>
                <a:gd name="connsiteY85" fmla="*/ 155425 h 237841"/>
                <a:gd name="connsiteX86" fmla="*/ 115056 w 1620296"/>
                <a:gd name="connsiteY86" fmla="*/ 76343 h 237841"/>
                <a:gd name="connsiteX87" fmla="*/ 116096 w 1620296"/>
                <a:gd name="connsiteY87" fmla="*/ 76343 h 237841"/>
                <a:gd name="connsiteX88" fmla="*/ 229963 w 1620296"/>
                <a:gd name="connsiteY88" fmla="*/ 235697 h 237841"/>
                <a:gd name="connsiteX89" fmla="*/ 138840 w 1620296"/>
                <a:gd name="connsiteY89" fmla="*/ 4098 h 237841"/>
                <a:gd name="connsiteX90" fmla="*/ 92758 w 1620296"/>
                <a:gd name="connsiteY90" fmla="*/ 4098 h 237841"/>
                <a:gd name="connsiteX91" fmla="*/ 0 w 1620296"/>
                <a:gd name="connsiteY91" fmla="*/ 235251 h 237841"/>
                <a:gd name="connsiteX92" fmla="*/ 63028 w 1620296"/>
                <a:gd name="connsiteY92" fmla="*/ 235251 h 237841"/>
                <a:gd name="connsiteX93" fmla="*/ 75217 w 1620296"/>
                <a:gd name="connsiteY93" fmla="*/ 201804 h 237841"/>
                <a:gd name="connsiteX94" fmla="*/ 155638 w 1620296"/>
                <a:gd name="connsiteY94" fmla="*/ 201804 h 237841"/>
                <a:gd name="connsiteX95" fmla="*/ 166786 w 1620296"/>
                <a:gd name="connsiteY95" fmla="*/ 235251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620296" h="237841">
                  <a:moveTo>
                    <a:pt x="1635161" y="235697"/>
                  </a:moveTo>
                  <a:lnTo>
                    <a:pt x="1635161" y="183817"/>
                  </a:lnTo>
                  <a:lnTo>
                    <a:pt x="1563214" y="183817"/>
                  </a:lnTo>
                  <a:lnTo>
                    <a:pt x="1563214" y="144128"/>
                  </a:lnTo>
                  <a:lnTo>
                    <a:pt x="1632931" y="144128"/>
                  </a:lnTo>
                  <a:lnTo>
                    <a:pt x="1632931" y="92248"/>
                  </a:lnTo>
                  <a:lnTo>
                    <a:pt x="1563214" y="92248"/>
                  </a:lnTo>
                  <a:lnTo>
                    <a:pt x="1563214" y="56424"/>
                  </a:lnTo>
                  <a:lnTo>
                    <a:pt x="1635161" y="56424"/>
                  </a:lnTo>
                  <a:lnTo>
                    <a:pt x="1635161" y="4098"/>
                  </a:lnTo>
                  <a:lnTo>
                    <a:pt x="1506727" y="4098"/>
                  </a:lnTo>
                  <a:lnTo>
                    <a:pt x="1506727" y="235251"/>
                  </a:lnTo>
                  <a:close/>
                  <a:moveTo>
                    <a:pt x="1464807" y="4098"/>
                  </a:moveTo>
                  <a:lnTo>
                    <a:pt x="1405347" y="4098"/>
                  </a:lnTo>
                  <a:lnTo>
                    <a:pt x="1405347" y="235251"/>
                  </a:lnTo>
                  <a:lnTo>
                    <a:pt x="1464807" y="235251"/>
                  </a:lnTo>
                  <a:close/>
                  <a:moveTo>
                    <a:pt x="1363873" y="235251"/>
                  </a:moveTo>
                  <a:lnTo>
                    <a:pt x="1363873" y="4098"/>
                  </a:lnTo>
                  <a:lnTo>
                    <a:pt x="1287764" y="4098"/>
                  </a:lnTo>
                  <a:lnTo>
                    <a:pt x="1243168" y="156168"/>
                  </a:lnTo>
                  <a:lnTo>
                    <a:pt x="1243168" y="156168"/>
                  </a:lnTo>
                  <a:lnTo>
                    <a:pt x="1195898" y="4098"/>
                  </a:lnTo>
                  <a:lnTo>
                    <a:pt x="1119937" y="4098"/>
                  </a:lnTo>
                  <a:lnTo>
                    <a:pt x="1119937" y="235251"/>
                  </a:lnTo>
                  <a:lnTo>
                    <a:pt x="1174343" y="235251"/>
                  </a:lnTo>
                  <a:lnTo>
                    <a:pt x="1172411" y="62221"/>
                  </a:lnTo>
                  <a:lnTo>
                    <a:pt x="1172411" y="62221"/>
                  </a:lnTo>
                  <a:lnTo>
                    <a:pt x="1222506" y="235697"/>
                  </a:lnTo>
                  <a:lnTo>
                    <a:pt x="1261601" y="235697"/>
                  </a:lnTo>
                  <a:lnTo>
                    <a:pt x="1310953" y="61924"/>
                  </a:lnTo>
                  <a:lnTo>
                    <a:pt x="1310953" y="61924"/>
                  </a:lnTo>
                  <a:lnTo>
                    <a:pt x="1309170" y="234953"/>
                  </a:lnTo>
                  <a:close/>
                  <a:moveTo>
                    <a:pt x="1083369" y="235251"/>
                  </a:moveTo>
                  <a:lnTo>
                    <a:pt x="1083369" y="183372"/>
                  </a:lnTo>
                  <a:lnTo>
                    <a:pt x="1011570" y="183372"/>
                  </a:lnTo>
                  <a:lnTo>
                    <a:pt x="1011570" y="144128"/>
                  </a:lnTo>
                  <a:lnTo>
                    <a:pt x="1081139" y="144128"/>
                  </a:lnTo>
                  <a:lnTo>
                    <a:pt x="1081139" y="92248"/>
                  </a:lnTo>
                  <a:lnTo>
                    <a:pt x="1011570" y="92248"/>
                  </a:lnTo>
                  <a:lnTo>
                    <a:pt x="1011570" y="56424"/>
                  </a:lnTo>
                  <a:lnTo>
                    <a:pt x="1083369" y="56424"/>
                  </a:lnTo>
                  <a:lnTo>
                    <a:pt x="1083369" y="4098"/>
                  </a:lnTo>
                  <a:lnTo>
                    <a:pt x="954934" y="4098"/>
                  </a:lnTo>
                  <a:lnTo>
                    <a:pt x="954934" y="235251"/>
                  </a:lnTo>
                  <a:close/>
                  <a:moveTo>
                    <a:pt x="860392" y="119898"/>
                  </a:moveTo>
                  <a:cubicBezTo>
                    <a:pt x="860392" y="157506"/>
                    <a:pt x="844189" y="183372"/>
                    <a:pt x="803905" y="183372"/>
                  </a:cubicBezTo>
                  <a:lnTo>
                    <a:pt x="778634" y="183372"/>
                  </a:lnTo>
                  <a:lnTo>
                    <a:pt x="778634" y="56424"/>
                  </a:lnTo>
                  <a:lnTo>
                    <a:pt x="804202" y="56424"/>
                  </a:lnTo>
                  <a:cubicBezTo>
                    <a:pt x="843594" y="56424"/>
                    <a:pt x="860392" y="83478"/>
                    <a:pt x="860392" y="120344"/>
                  </a:cubicBezTo>
                  <a:moveTo>
                    <a:pt x="919852" y="119452"/>
                  </a:moveTo>
                  <a:cubicBezTo>
                    <a:pt x="920496" y="93879"/>
                    <a:pt x="913057" y="68754"/>
                    <a:pt x="898595" y="47653"/>
                  </a:cubicBezTo>
                  <a:cubicBezTo>
                    <a:pt x="872284" y="11382"/>
                    <a:pt x="838243" y="4544"/>
                    <a:pt x="796324" y="4544"/>
                  </a:cubicBezTo>
                  <a:lnTo>
                    <a:pt x="720065" y="4544"/>
                  </a:lnTo>
                  <a:lnTo>
                    <a:pt x="720065" y="235697"/>
                  </a:lnTo>
                  <a:lnTo>
                    <a:pt x="800932" y="235697"/>
                  </a:lnTo>
                  <a:cubicBezTo>
                    <a:pt x="876595" y="235697"/>
                    <a:pt x="919852" y="195412"/>
                    <a:pt x="919852" y="119452"/>
                  </a:cubicBezTo>
                  <a:moveTo>
                    <a:pt x="607685" y="155425"/>
                  </a:moveTo>
                  <a:lnTo>
                    <a:pt x="559225" y="155425"/>
                  </a:lnTo>
                  <a:lnTo>
                    <a:pt x="583009" y="76343"/>
                  </a:lnTo>
                  <a:lnTo>
                    <a:pt x="583901" y="76343"/>
                  </a:lnTo>
                  <a:close/>
                  <a:moveTo>
                    <a:pt x="698660" y="235697"/>
                  </a:moveTo>
                  <a:lnTo>
                    <a:pt x="607537" y="4098"/>
                  </a:lnTo>
                  <a:lnTo>
                    <a:pt x="561009" y="4098"/>
                  </a:lnTo>
                  <a:lnTo>
                    <a:pt x="468102" y="235251"/>
                  </a:lnTo>
                  <a:lnTo>
                    <a:pt x="531576" y="235251"/>
                  </a:lnTo>
                  <a:lnTo>
                    <a:pt x="543765" y="201804"/>
                  </a:lnTo>
                  <a:lnTo>
                    <a:pt x="624037" y="201804"/>
                  </a:lnTo>
                  <a:lnTo>
                    <a:pt x="635334" y="235251"/>
                  </a:lnTo>
                  <a:close/>
                  <a:moveTo>
                    <a:pt x="467507" y="149182"/>
                  </a:moveTo>
                  <a:lnTo>
                    <a:pt x="405520" y="149182"/>
                  </a:lnTo>
                  <a:cubicBezTo>
                    <a:pt x="396669" y="172290"/>
                    <a:pt x="374666" y="187704"/>
                    <a:pt x="349925" y="188128"/>
                  </a:cubicBezTo>
                  <a:cubicBezTo>
                    <a:pt x="314158" y="186716"/>
                    <a:pt x="286308" y="156576"/>
                    <a:pt x="287720" y="120810"/>
                  </a:cubicBezTo>
                  <a:cubicBezTo>
                    <a:pt x="287738" y="120357"/>
                    <a:pt x="287761" y="119904"/>
                    <a:pt x="287788" y="119452"/>
                  </a:cubicBezTo>
                  <a:cubicBezTo>
                    <a:pt x="285642" y="84379"/>
                    <a:pt x="312333" y="54208"/>
                    <a:pt x="347406" y="52061"/>
                  </a:cubicBezTo>
                  <a:cubicBezTo>
                    <a:pt x="348146" y="52016"/>
                    <a:pt x="348886" y="51983"/>
                    <a:pt x="349627" y="51964"/>
                  </a:cubicBezTo>
                  <a:cubicBezTo>
                    <a:pt x="374932" y="52130"/>
                    <a:pt x="397360" y="68295"/>
                    <a:pt x="405520" y="92248"/>
                  </a:cubicBezTo>
                  <a:lnTo>
                    <a:pt x="467507" y="92248"/>
                  </a:lnTo>
                  <a:cubicBezTo>
                    <a:pt x="464963" y="78696"/>
                    <a:pt x="459594" y="65832"/>
                    <a:pt x="451750" y="54491"/>
                  </a:cubicBezTo>
                  <a:cubicBezTo>
                    <a:pt x="414682" y="-1507"/>
                    <a:pt x="339236" y="-16853"/>
                    <a:pt x="283238" y="20216"/>
                  </a:cubicBezTo>
                  <a:cubicBezTo>
                    <a:pt x="249768" y="42371"/>
                    <a:pt x="229388" y="79616"/>
                    <a:pt x="228774" y="119749"/>
                  </a:cubicBezTo>
                  <a:cubicBezTo>
                    <a:pt x="228769" y="186166"/>
                    <a:pt x="282606" y="240012"/>
                    <a:pt x="349023" y="240017"/>
                  </a:cubicBezTo>
                  <a:cubicBezTo>
                    <a:pt x="349522" y="240017"/>
                    <a:pt x="350020" y="240014"/>
                    <a:pt x="350519" y="240008"/>
                  </a:cubicBezTo>
                  <a:cubicBezTo>
                    <a:pt x="405909" y="240675"/>
                    <a:pt x="454424" y="203009"/>
                    <a:pt x="467507" y="149182"/>
                  </a:cubicBezTo>
                  <a:moveTo>
                    <a:pt x="138989" y="155425"/>
                  </a:moveTo>
                  <a:lnTo>
                    <a:pt x="91420" y="155425"/>
                  </a:lnTo>
                  <a:lnTo>
                    <a:pt x="115056" y="76343"/>
                  </a:lnTo>
                  <a:lnTo>
                    <a:pt x="116096" y="76343"/>
                  </a:lnTo>
                  <a:close/>
                  <a:moveTo>
                    <a:pt x="229963" y="235697"/>
                  </a:moveTo>
                  <a:lnTo>
                    <a:pt x="138840" y="4098"/>
                  </a:lnTo>
                  <a:lnTo>
                    <a:pt x="92758" y="4098"/>
                  </a:lnTo>
                  <a:lnTo>
                    <a:pt x="0" y="235251"/>
                  </a:lnTo>
                  <a:lnTo>
                    <a:pt x="63028" y="235251"/>
                  </a:lnTo>
                  <a:lnTo>
                    <a:pt x="75217" y="201804"/>
                  </a:lnTo>
                  <a:lnTo>
                    <a:pt x="155638" y="201804"/>
                  </a:lnTo>
                  <a:lnTo>
                    <a:pt x="166786" y="235251"/>
                  </a:lnTo>
                  <a:close/>
                </a:path>
              </a:pathLst>
            </a:custGeom>
            <a:solidFill>
              <a:srgbClr val="000000"/>
            </a:solidFill>
            <a:ln w="14854"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E11940E7-2DA3-4A96-BE2E-0812BF918B70}"/>
                </a:ext>
              </a:extLst>
            </p:cNvPr>
            <p:cNvSpPr/>
            <p:nvPr/>
          </p:nvSpPr>
          <p:spPr>
            <a:xfrm>
              <a:off x="9096113" y="1272676"/>
              <a:ext cx="1233803" cy="237842"/>
            </a:xfrm>
            <a:custGeom>
              <a:avLst/>
              <a:gdLst>
                <a:gd name="connsiteX0" fmla="*/ 1244952 w 1233803"/>
                <a:gd name="connsiteY0" fmla="*/ 169048 h 237841"/>
                <a:gd name="connsiteX1" fmla="*/ 1190992 w 1233803"/>
                <a:gd name="connsiteY1" fmla="*/ 102749 h 237841"/>
                <a:gd name="connsiteX2" fmla="*/ 1145356 w 1233803"/>
                <a:gd name="connsiteY2" fmla="*/ 77181 h 237841"/>
                <a:gd name="connsiteX3" fmla="*/ 1143126 w 1233803"/>
                <a:gd name="connsiteY3" fmla="*/ 67519 h 237841"/>
                <a:gd name="connsiteX4" fmla="*/ 1163491 w 1233803"/>
                <a:gd name="connsiteY4" fmla="*/ 49383 h 237841"/>
                <a:gd name="connsiteX5" fmla="*/ 1184748 w 1233803"/>
                <a:gd name="connsiteY5" fmla="*/ 71830 h 237841"/>
                <a:gd name="connsiteX6" fmla="*/ 1243168 w 1233803"/>
                <a:gd name="connsiteY6" fmla="*/ 71830 h 237841"/>
                <a:gd name="connsiteX7" fmla="*/ 1228303 w 1233803"/>
                <a:gd name="connsiteY7" fmla="*/ 26194 h 237841"/>
                <a:gd name="connsiteX8" fmla="*/ 1165870 w 1233803"/>
                <a:gd name="connsiteY8" fmla="*/ 31 h 237841"/>
                <a:gd name="connsiteX9" fmla="*/ 1084855 w 1233803"/>
                <a:gd name="connsiteY9" fmla="*/ 68113 h 237841"/>
                <a:gd name="connsiteX10" fmla="*/ 1141491 w 1233803"/>
                <a:gd name="connsiteY10" fmla="*/ 134263 h 237841"/>
                <a:gd name="connsiteX11" fmla="*/ 1162005 w 1233803"/>
                <a:gd name="connsiteY11" fmla="*/ 143034 h 237841"/>
                <a:gd name="connsiteX12" fmla="*/ 1186681 w 1233803"/>
                <a:gd name="connsiteY12" fmla="*/ 168304 h 237841"/>
                <a:gd name="connsiteX13" fmla="*/ 1164401 w 1233803"/>
                <a:gd name="connsiteY13" fmla="*/ 190620 h 237841"/>
                <a:gd name="connsiteX14" fmla="*/ 1163491 w 1233803"/>
                <a:gd name="connsiteY14" fmla="*/ 190602 h 237841"/>
                <a:gd name="connsiteX15" fmla="*/ 1139410 w 1233803"/>
                <a:gd name="connsiteY15" fmla="*/ 158939 h 237841"/>
                <a:gd name="connsiteX16" fmla="*/ 1079950 w 1233803"/>
                <a:gd name="connsiteY16" fmla="*/ 158939 h 237841"/>
                <a:gd name="connsiteX17" fmla="*/ 1079950 w 1233803"/>
                <a:gd name="connsiteY17" fmla="*/ 166520 h 237841"/>
                <a:gd name="connsiteX18" fmla="*/ 1163343 w 1233803"/>
                <a:gd name="connsiteY18" fmla="*/ 239954 h 237841"/>
                <a:gd name="connsiteX19" fmla="*/ 1243912 w 1233803"/>
                <a:gd name="connsiteY19" fmla="*/ 169048 h 237841"/>
                <a:gd name="connsiteX20" fmla="*/ 1006070 w 1233803"/>
                <a:gd name="connsiteY20" fmla="*/ 87438 h 237841"/>
                <a:gd name="connsiteX21" fmla="*/ 967272 w 1233803"/>
                <a:gd name="connsiteY21" fmla="*/ 120587 h 237841"/>
                <a:gd name="connsiteX22" fmla="*/ 946312 w 1233803"/>
                <a:gd name="connsiteY22" fmla="*/ 120587 h 237841"/>
                <a:gd name="connsiteX23" fmla="*/ 946312 w 1233803"/>
                <a:gd name="connsiteY23" fmla="*/ 56816 h 237841"/>
                <a:gd name="connsiteX24" fmla="*/ 967867 w 1233803"/>
                <a:gd name="connsiteY24" fmla="*/ 56816 h 237841"/>
                <a:gd name="connsiteX25" fmla="*/ 1006070 w 1233803"/>
                <a:gd name="connsiteY25" fmla="*/ 88033 h 237841"/>
                <a:gd name="connsiteX26" fmla="*/ 1067909 w 1233803"/>
                <a:gd name="connsiteY26" fmla="*/ 236684 h 237841"/>
                <a:gd name="connsiteX27" fmla="*/ 1005029 w 1233803"/>
                <a:gd name="connsiteY27" fmla="*/ 158047 h 237841"/>
                <a:gd name="connsiteX28" fmla="*/ 1062557 w 1233803"/>
                <a:gd name="connsiteY28" fmla="*/ 85208 h 237841"/>
                <a:gd name="connsiteX29" fmla="*/ 1034165 w 1233803"/>
                <a:gd name="connsiteY29" fmla="*/ 22032 h 237841"/>
                <a:gd name="connsiteX30" fmla="*/ 962961 w 1233803"/>
                <a:gd name="connsiteY30" fmla="*/ 5531 h 237841"/>
                <a:gd name="connsiteX31" fmla="*/ 889825 w 1233803"/>
                <a:gd name="connsiteY31" fmla="*/ 5531 h 237841"/>
                <a:gd name="connsiteX32" fmla="*/ 889825 w 1233803"/>
                <a:gd name="connsiteY32" fmla="*/ 235197 h 237841"/>
                <a:gd name="connsiteX33" fmla="*/ 946312 w 1233803"/>
                <a:gd name="connsiteY33" fmla="*/ 235197 h 237841"/>
                <a:gd name="connsiteX34" fmla="*/ 946312 w 1233803"/>
                <a:gd name="connsiteY34" fmla="*/ 160872 h 237841"/>
                <a:gd name="connsiteX35" fmla="*/ 946312 w 1233803"/>
                <a:gd name="connsiteY35" fmla="*/ 160872 h 237841"/>
                <a:gd name="connsiteX36" fmla="*/ 999827 w 1233803"/>
                <a:gd name="connsiteY36" fmla="*/ 235197 h 237841"/>
                <a:gd name="connsiteX37" fmla="*/ 847905 w 1233803"/>
                <a:gd name="connsiteY37" fmla="*/ 5531 h 237841"/>
                <a:gd name="connsiteX38" fmla="*/ 788445 w 1233803"/>
                <a:gd name="connsiteY38" fmla="*/ 5531 h 237841"/>
                <a:gd name="connsiteX39" fmla="*/ 788445 w 1233803"/>
                <a:gd name="connsiteY39" fmla="*/ 235197 h 237841"/>
                <a:gd name="connsiteX40" fmla="*/ 847905 w 1233803"/>
                <a:gd name="connsiteY40" fmla="*/ 235197 h 237841"/>
                <a:gd name="connsiteX41" fmla="*/ 674578 w 1233803"/>
                <a:gd name="connsiteY41" fmla="*/ 155223 h 237841"/>
                <a:gd name="connsiteX42" fmla="*/ 626118 w 1233803"/>
                <a:gd name="connsiteY42" fmla="*/ 155223 h 237841"/>
                <a:gd name="connsiteX43" fmla="*/ 649902 w 1233803"/>
                <a:gd name="connsiteY43" fmla="*/ 76141 h 237841"/>
                <a:gd name="connsiteX44" fmla="*/ 650794 w 1233803"/>
                <a:gd name="connsiteY44" fmla="*/ 76141 h 237841"/>
                <a:gd name="connsiteX45" fmla="*/ 765404 w 1233803"/>
                <a:gd name="connsiteY45" fmla="*/ 235494 h 237841"/>
                <a:gd name="connsiteX46" fmla="*/ 672943 w 1233803"/>
                <a:gd name="connsiteY46" fmla="*/ 4342 h 237841"/>
                <a:gd name="connsiteX47" fmla="*/ 626415 w 1233803"/>
                <a:gd name="connsiteY47" fmla="*/ 4342 h 237841"/>
                <a:gd name="connsiteX48" fmla="*/ 534252 w 1233803"/>
                <a:gd name="connsiteY48" fmla="*/ 235197 h 237841"/>
                <a:gd name="connsiteX49" fmla="*/ 597726 w 1233803"/>
                <a:gd name="connsiteY49" fmla="*/ 235197 h 237841"/>
                <a:gd name="connsiteX50" fmla="*/ 609766 w 1233803"/>
                <a:gd name="connsiteY50" fmla="*/ 201751 h 237841"/>
                <a:gd name="connsiteX51" fmla="*/ 690187 w 1233803"/>
                <a:gd name="connsiteY51" fmla="*/ 201751 h 237841"/>
                <a:gd name="connsiteX52" fmla="*/ 701336 w 1233803"/>
                <a:gd name="connsiteY52" fmla="*/ 235197 h 237841"/>
                <a:gd name="connsiteX53" fmla="*/ 539157 w 1233803"/>
                <a:gd name="connsiteY53" fmla="*/ 56816 h 237841"/>
                <a:gd name="connsiteX54" fmla="*/ 539157 w 1233803"/>
                <a:gd name="connsiteY54" fmla="*/ 4342 h 237841"/>
                <a:gd name="connsiteX55" fmla="*/ 412953 w 1233803"/>
                <a:gd name="connsiteY55" fmla="*/ 4342 h 237841"/>
                <a:gd name="connsiteX56" fmla="*/ 412953 w 1233803"/>
                <a:gd name="connsiteY56" fmla="*/ 235197 h 237841"/>
                <a:gd name="connsiteX57" fmla="*/ 469589 w 1233803"/>
                <a:gd name="connsiteY57" fmla="*/ 235197 h 237841"/>
                <a:gd name="connsiteX58" fmla="*/ 469589 w 1233803"/>
                <a:gd name="connsiteY58" fmla="*/ 147493 h 237841"/>
                <a:gd name="connsiteX59" fmla="*/ 536779 w 1233803"/>
                <a:gd name="connsiteY59" fmla="*/ 147493 h 237841"/>
                <a:gd name="connsiteX60" fmla="*/ 536779 w 1233803"/>
                <a:gd name="connsiteY60" fmla="*/ 95614 h 237841"/>
                <a:gd name="connsiteX61" fmla="*/ 469589 w 1233803"/>
                <a:gd name="connsiteY61" fmla="*/ 95614 h 237841"/>
                <a:gd name="connsiteX62" fmla="*/ 469589 w 1233803"/>
                <a:gd name="connsiteY62" fmla="*/ 56816 h 237841"/>
                <a:gd name="connsiteX63" fmla="*/ 381141 w 1233803"/>
                <a:gd name="connsiteY63" fmla="*/ 56816 h 237841"/>
                <a:gd name="connsiteX64" fmla="*/ 381141 w 1233803"/>
                <a:gd name="connsiteY64" fmla="*/ 4342 h 237841"/>
                <a:gd name="connsiteX65" fmla="*/ 254936 w 1233803"/>
                <a:gd name="connsiteY65" fmla="*/ 4342 h 237841"/>
                <a:gd name="connsiteX66" fmla="*/ 254936 w 1233803"/>
                <a:gd name="connsiteY66" fmla="*/ 235197 h 237841"/>
                <a:gd name="connsiteX67" fmla="*/ 311424 w 1233803"/>
                <a:gd name="connsiteY67" fmla="*/ 235197 h 237841"/>
                <a:gd name="connsiteX68" fmla="*/ 311424 w 1233803"/>
                <a:gd name="connsiteY68" fmla="*/ 147493 h 237841"/>
                <a:gd name="connsiteX69" fmla="*/ 378614 w 1233803"/>
                <a:gd name="connsiteY69" fmla="*/ 147493 h 237841"/>
                <a:gd name="connsiteX70" fmla="*/ 378614 w 1233803"/>
                <a:gd name="connsiteY70" fmla="*/ 95614 h 237841"/>
                <a:gd name="connsiteX71" fmla="*/ 311424 w 1233803"/>
                <a:gd name="connsiteY71" fmla="*/ 95614 h 237841"/>
                <a:gd name="connsiteX72" fmla="*/ 311424 w 1233803"/>
                <a:gd name="connsiteY72" fmla="*/ 56816 h 237841"/>
                <a:gd name="connsiteX73" fmla="*/ 140178 w 1233803"/>
                <a:gd name="connsiteY73" fmla="*/ 155223 h 237841"/>
                <a:gd name="connsiteX74" fmla="*/ 91866 w 1233803"/>
                <a:gd name="connsiteY74" fmla="*/ 155223 h 237841"/>
                <a:gd name="connsiteX75" fmla="*/ 115502 w 1233803"/>
                <a:gd name="connsiteY75" fmla="*/ 76141 h 237841"/>
                <a:gd name="connsiteX76" fmla="*/ 116542 w 1233803"/>
                <a:gd name="connsiteY76" fmla="*/ 76141 h 237841"/>
                <a:gd name="connsiteX77" fmla="*/ 231152 w 1233803"/>
                <a:gd name="connsiteY77" fmla="*/ 235494 h 237841"/>
                <a:gd name="connsiteX78" fmla="*/ 139286 w 1233803"/>
                <a:gd name="connsiteY78" fmla="*/ 4342 h 237841"/>
                <a:gd name="connsiteX79" fmla="*/ 93204 w 1233803"/>
                <a:gd name="connsiteY79" fmla="*/ 4342 h 237841"/>
                <a:gd name="connsiteX80" fmla="*/ 0 w 1233803"/>
                <a:gd name="connsiteY80" fmla="*/ 235197 h 237841"/>
                <a:gd name="connsiteX81" fmla="*/ 63474 w 1233803"/>
                <a:gd name="connsiteY81" fmla="*/ 235197 h 237841"/>
                <a:gd name="connsiteX82" fmla="*/ 75663 w 1233803"/>
                <a:gd name="connsiteY82" fmla="*/ 201751 h 237841"/>
                <a:gd name="connsiteX83" fmla="*/ 156084 w 1233803"/>
                <a:gd name="connsiteY83" fmla="*/ 201751 h 237841"/>
                <a:gd name="connsiteX84" fmla="*/ 167530 w 1233803"/>
                <a:gd name="connsiteY84" fmla="*/ 235197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33803" h="237841">
                  <a:moveTo>
                    <a:pt x="1244952" y="169048"/>
                  </a:moveTo>
                  <a:cubicBezTo>
                    <a:pt x="1244952" y="132777"/>
                    <a:pt x="1221614" y="116871"/>
                    <a:pt x="1190992" y="102749"/>
                  </a:cubicBezTo>
                  <a:cubicBezTo>
                    <a:pt x="1181330" y="98438"/>
                    <a:pt x="1151005" y="86546"/>
                    <a:pt x="1145356" y="77181"/>
                  </a:cubicBezTo>
                  <a:cubicBezTo>
                    <a:pt x="1143649" y="74262"/>
                    <a:pt x="1142871" y="70891"/>
                    <a:pt x="1143126" y="67519"/>
                  </a:cubicBezTo>
                  <a:cubicBezTo>
                    <a:pt x="1143765" y="56898"/>
                    <a:pt x="1152868" y="48791"/>
                    <a:pt x="1163491" y="49383"/>
                  </a:cubicBezTo>
                  <a:cubicBezTo>
                    <a:pt x="1178357" y="49383"/>
                    <a:pt x="1182816" y="59046"/>
                    <a:pt x="1184748" y="71830"/>
                  </a:cubicBezTo>
                  <a:lnTo>
                    <a:pt x="1243168" y="71830"/>
                  </a:lnTo>
                  <a:cubicBezTo>
                    <a:pt x="1243959" y="55312"/>
                    <a:pt x="1238671" y="39077"/>
                    <a:pt x="1228303" y="26194"/>
                  </a:cubicBezTo>
                  <a:cubicBezTo>
                    <a:pt x="1212215" y="8911"/>
                    <a:pt x="1189473" y="-619"/>
                    <a:pt x="1165870" y="31"/>
                  </a:cubicBezTo>
                  <a:cubicBezTo>
                    <a:pt x="1126477" y="31"/>
                    <a:pt x="1084855" y="25005"/>
                    <a:pt x="1084855" y="68113"/>
                  </a:cubicBezTo>
                  <a:cubicBezTo>
                    <a:pt x="1084855" y="104384"/>
                    <a:pt x="1111464" y="121776"/>
                    <a:pt x="1141491" y="134263"/>
                  </a:cubicBezTo>
                  <a:cubicBezTo>
                    <a:pt x="1148329" y="137088"/>
                    <a:pt x="1155167" y="139912"/>
                    <a:pt x="1162005" y="143034"/>
                  </a:cubicBezTo>
                  <a:cubicBezTo>
                    <a:pt x="1174194" y="148385"/>
                    <a:pt x="1186681" y="153439"/>
                    <a:pt x="1186681" y="168304"/>
                  </a:cubicBezTo>
                  <a:cubicBezTo>
                    <a:pt x="1186691" y="180619"/>
                    <a:pt x="1176716" y="190610"/>
                    <a:pt x="1164401" y="190620"/>
                  </a:cubicBezTo>
                  <a:cubicBezTo>
                    <a:pt x="1164098" y="190620"/>
                    <a:pt x="1163795" y="190614"/>
                    <a:pt x="1163491" y="190602"/>
                  </a:cubicBezTo>
                  <a:cubicBezTo>
                    <a:pt x="1146248" y="190602"/>
                    <a:pt x="1139410" y="173953"/>
                    <a:pt x="1139410" y="158939"/>
                  </a:cubicBezTo>
                  <a:lnTo>
                    <a:pt x="1079950" y="158939"/>
                  </a:lnTo>
                  <a:lnTo>
                    <a:pt x="1079950" y="166520"/>
                  </a:lnTo>
                  <a:cubicBezTo>
                    <a:pt x="1079950" y="215872"/>
                    <a:pt x="1116815" y="239954"/>
                    <a:pt x="1163343" y="239954"/>
                  </a:cubicBezTo>
                  <a:cubicBezTo>
                    <a:pt x="1209871" y="239954"/>
                    <a:pt x="1243912" y="217359"/>
                    <a:pt x="1243912" y="169048"/>
                  </a:cubicBezTo>
                  <a:moveTo>
                    <a:pt x="1006070" y="87438"/>
                  </a:moveTo>
                  <a:cubicBezTo>
                    <a:pt x="1006070" y="111222"/>
                    <a:pt x="989421" y="120587"/>
                    <a:pt x="967272" y="120587"/>
                  </a:cubicBezTo>
                  <a:lnTo>
                    <a:pt x="946312" y="120587"/>
                  </a:lnTo>
                  <a:lnTo>
                    <a:pt x="946312" y="56816"/>
                  </a:lnTo>
                  <a:lnTo>
                    <a:pt x="967867" y="56816"/>
                  </a:lnTo>
                  <a:cubicBezTo>
                    <a:pt x="988232" y="56816"/>
                    <a:pt x="1006070" y="65289"/>
                    <a:pt x="1006070" y="88033"/>
                  </a:cubicBezTo>
                  <a:moveTo>
                    <a:pt x="1067909" y="236684"/>
                  </a:moveTo>
                  <a:lnTo>
                    <a:pt x="1005029" y="158047"/>
                  </a:lnTo>
                  <a:cubicBezTo>
                    <a:pt x="1039930" y="151915"/>
                    <a:pt x="1064679" y="120580"/>
                    <a:pt x="1062557" y="85208"/>
                  </a:cubicBezTo>
                  <a:cubicBezTo>
                    <a:pt x="1063133" y="60939"/>
                    <a:pt x="1052695" y="37714"/>
                    <a:pt x="1034165" y="22032"/>
                  </a:cubicBezTo>
                  <a:cubicBezTo>
                    <a:pt x="1014097" y="6126"/>
                    <a:pt x="987340" y="5531"/>
                    <a:pt x="962961" y="5531"/>
                  </a:cubicBezTo>
                  <a:lnTo>
                    <a:pt x="889825" y="5531"/>
                  </a:lnTo>
                  <a:lnTo>
                    <a:pt x="889825" y="235197"/>
                  </a:lnTo>
                  <a:lnTo>
                    <a:pt x="946312" y="235197"/>
                  </a:lnTo>
                  <a:lnTo>
                    <a:pt x="946312" y="160872"/>
                  </a:lnTo>
                  <a:lnTo>
                    <a:pt x="946312" y="160872"/>
                  </a:lnTo>
                  <a:lnTo>
                    <a:pt x="999827" y="235197"/>
                  </a:lnTo>
                  <a:close/>
                  <a:moveTo>
                    <a:pt x="847905" y="5531"/>
                  </a:moveTo>
                  <a:lnTo>
                    <a:pt x="788445" y="5531"/>
                  </a:lnTo>
                  <a:lnTo>
                    <a:pt x="788445" y="235197"/>
                  </a:lnTo>
                  <a:lnTo>
                    <a:pt x="847905" y="235197"/>
                  </a:lnTo>
                  <a:close/>
                  <a:moveTo>
                    <a:pt x="674578" y="155223"/>
                  </a:moveTo>
                  <a:lnTo>
                    <a:pt x="626118" y="155223"/>
                  </a:lnTo>
                  <a:lnTo>
                    <a:pt x="649902" y="76141"/>
                  </a:lnTo>
                  <a:lnTo>
                    <a:pt x="650794" y="76141"/>
                  </a:lnTo>
                  <a:close/>
                  <a:moveTo>
                    <a:pt x="765404" y="235494"/>
                  </a:moveTo>
                  <a:lnTo>
                    <a:pt x="672943" y="4342"/>
                  </a:lnTo>
                  <a:lnTo>
                    <a:pt x="626415" y="4342"/>
                  </a:lnTo>
                  <a:lnTo>
                    <a:pt x="534252" y="235197"/>
                  </a:lnTo>
                  <a:lnTo>
                    <a:pt x="597726" y="235197"/>
                  </a:lnTo>
                  <a:lnTo>
                    <a:pt x="609766" y="201751"/>
                  </a:lnTo>
                  <a:lnTo>
                    <a:pt x="690187" y="201751"/>
                  </a:lnTo>
                  <a:lnTo>
                    <a:pt x="701336" y="235197"/>
                  </a:lnTo>
                  <a:close/>
                  <a:moveTo>
                    <a:pt x="539157" y="56816"/>
                  </a:moveTo>
                  <a:lnTo>
                    <a:pt x="539157" y="4342"/>
                  </a:lnTo>
                  <a:lnTo>
                    <a:pt x="412953" y="4342"/>
                  </a:lnTo>
                  <a:lnTo>
                    <a:pt x="412953" y="235197"/>
                  </a:lnTo>
                  <a:lnTo>
                    <a:pt x="469589" y="235197"/>
                  </a:lnTo>
                  <a:lnTo>
                    <a:pt x="469589" y="147493"/>
                  </a:lnTo>
                  <a:lnTo>
                    <a:pt x="536779" y="147493"/>
                  </a:lnTo>
                  <a:lnTo>
                    <a:pt x="536779" y="95614"/>
                  </a:lnTo>
                  <a:lnTo>
                    <a:pt x="469589" y="95614"/>
                  </a:lnTo>
                  <a:lnTo>
                    <a:pt x="469589" y="56816"/>
                  </a:lnTo>
                  <a:close/>
                  <a:moveTo>
                    <a:pt x="381141" y="56816"/>
                  </a:moveTo>
                  <a:lnTo>
                    <a:pt x="381141" y="4342"/>
                  </a:lnTo>
                  <a:lnTo>
                    <a:pt x="254936" y="4342"/>
                  </a:lnTo>
                  <a:lnTo>
                    <a:pt x="254936" y="235197"/>
                  </a:lnTo>
                  <a:lnTo>
                    <a:pt x="311424" y="235197"/>
                  </a:lnTo>
                  <a:lnTo>
                    <a:pt x="311424" y="147493"/>
                  </a:lnTo>
                  <a:lnTo>
                    <a:pt x="378614" y="147493"/>
                  </a:lnTo>
                  <a:lnTo>
                    <a:pt x="378614" y="95614"/>
                  </a:lnTo>
                  <a:lnTo>
                    <a:pt x="311424" y="95614"/>
                  </a:lnTo>
                  <a:lnTo>
                    <a:pt x="311424" y="56816"/>
                  </a:lnTo>
                  <a:close/>
                  <a:moveTo>
                    <a:pt x="140178" y="155223"/>
                  </a:moveTo>
                  <a:lnTo>
                    <a:pt x="91866" y="155223"/>
                  </a:lnTo>
                  <a:lnTo>
                    <a:pt x="115502" y="76141"/>
                  </a:lnTo>
                  <a:lnTo>
                    <a:pt x="116542" y="76141"/>
                  </a:lnTo>
                  <a:close/>
                  <a:moveTo>
                    <a:pt x="231152" y="235494"/>
                  </a:moveTo>
                  <a:lnTo>
                    <a:pt x="139286" y="4342"/>
                  </a:lnTo>
                  <a:lnTo>
                    <a:pt x="93204" y="4342"/>
                  </a:lnTo>
                  <a:lnTo>
                    <a:pt x="0" y="235197"/>
                  </a:lnTo>
                  <a:lnTo>
                    <a:pt x="63474" y="235197"/>
                  </a:lnTo>
                  <a:lnTo>
                    <a:pt x="75663" y="201751"/>
                  </a:lnTo>
                  <a:lnTo>
                    <a:pt x="156084" y="201751"/>
                  </a:lnTo>
                  <a:lnTo>
                    <a:pt x="167530" y="235197"/>
                  </a:lnTo>
                  <a:close/>
                </a:path>
              </a:pathLst>
            </a:custGeom>
            <a:solidFill>
              <a:srgbClr val="000000"/>
            </a:solidFill>
            <a:ln w="14854"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38858C30-24A2-4E2B-BF08-A30DC33410A6}"/>
                </a:ext>
              </a:extLst>
            </p:cNvPr>
            <p:cNvSpPr/>
            <p:nvPr/>
          </p:nvSpPr>
          <p:spPr>
            <a:xfrm>
              <a:off x="9114992" y="966996"/>
              <a:ext cx="1100017" cy="237842"/>
            </a:xfrm>
            <a:custGeom>
              <a:avLst/>
              <a:gdLst>
                <a:gd name="connsiteX0" fmla="*/ 1100018 w 1100017"/>
                <a:gd name="connsiteY0" fmla="*/ 149033 h 237841"/>
                <a:gd name="connsiteX1" fmla="*/ 1038030 w 1100017"/>
                <a:gd name="connsiteY1" fmla="*/ 149033 h 237841"/>
                <a:gd name="connsiteX2" fmla="*/ 982435 w 1100017"/>
                <a:gd name="connsiteY2" fmla="*/ 188128 h 237841"/>
                <a:gd name="connsiteX3" fmla="*/ 921631 w 1100017"/>
                <a:gd name="connsiteY3" fmla="*/ 119542 h 237841"/>
                <a:gd name="connsiteX4" fmla="*/ 921636 w 1100017"/>
                <a:gd name="connsiteY4" fmla="*/ 119452 h 237841"/>
                <a:gd name="connsiteX5" fmla="*/ 981253 w 1100017"/>
                <a:gd name="connsiteY5" fmla="*/ 52061 h 237841"/>
                <a:gd name="connsiteX6" fmla="*/ 983475 w 1100017"/>
                <a:gd name="connsiteY6" fmla="*/ 51964 h 237841"/>
                <a:gd name="connsiteX7" fmla="*/ 1039368 w 1100017"/>
                <a:gd name="connsiteY7" fmla="*/ 92249 h 237841"/>
                <a:gd name="connsiteX8" fmla="*/ 1100018 w 1100017"/>
                <a:gd name="connsiteY8" fmla="*/ 92248 h 237841"/>
                <a:gd name="connsiteX9" fmla="*/ 1085152 w 1100017"/>
                <a:gd name="connsiteY9" fmla="*/ 54491 h 237841"/>
                <a:gd name="connsiteX10" fmla="*/ 916639 w 1100017"/>
                <a:gd name="connsiteY10" fmla="*/ 20216 h 237841"/>
                <a:gd name="connsiteX11" fmla="*/ 862176 w 1100017"/>
                <a:gd name="connsiteY11" fmla="*/ 119749 h 237841"/>
                <a:gd name="connsiteX12" fmla="*/ 982425 w 1100017"/>
                <a:gd name="connsiteY12" fmla="*/ 240017 h 237841"/>
                <a:gd name="connsiteX13" fmla="*/ 983921 w 1100017"/>
                <a:gd name="connsiteY13" fmla="*/ 240008 h 237841"/>
                <a:gd name="connsiteX14" fmla="*/ 1100018 w 1100017"/>
                <a:gd name="connsiteY14" fmla="*/ 149033 h 237841"/>
                <a:gd name="connsiteX15" fmla="*/ 828729 w 1100017"/>
                <a:gd name="connsiteY15" fmla="*/ 4396 h 237841"/>
                <a:gd name="connsiteX16" fmla="*/ 769269 w 1100017"/>
                <a:gd name="connsiteY16" fmla="*/ 4396 h 237841"/>
                <a:gd name="connsiteX17" fmla="*/ 769269 w 1100017"/>
                <a:gd name="connsiteY17" fmla="*/ 235697 h 237841"/>
                <a:gd name="connsiteX18" fmla="*/ 828729 w 1100017"/>
                <a:gd name="connsiteY18" fmla="*/ 235697 h 237841"/>
                <a:gd name="connsiteX19" fmla="*/ 746525 w 1100017"/>
                <a:gd name="connsiteY19" fmla="*/ 235697 h 237841"/>
                <a:gd name="connsiteX20" fmla="*/ 746525 w 1100017"/>
                <a:gd name="connsiteY20" fmla="*/ 184115 h 237841"/>
                <a:gd name="connsiteX21" fmla="*/ 678146 w 1100017"/>
                <a:gd name="connsiteY21" fmla="*/ 184115 h 237841"/>
                <a:gd name="connsiteX22" fmla="*/ 678146 w 1100017"/>
                <a:gd name="connsiteY22" fmla="*/ 4396 h 237841"/>
                <a:gd name="connsiteX23" fmla="*/ 618685 w 1100017"/>
                <a:gd name="connsiteY23" fmla="*/ 4396 h 237841"/>
                <a:gd name="connsiteX24" fmla="*/ 618685 w 1100017"/>
                <a:gd name="connsiteY24" fmla="*/ 235697 h 237841"/>
                <a:gd name="connsiteX25" fmla="*/ 529198 w 1100017"/>
                <a:gd name="connsiteY25" fmla="*/ 161371 h 237841"/>
                <a:gd name="connsiteX26" fmla="*/ 501251 w 1100017"/>
                <a:gd name="connsiteY26" fmla="*/ 183520 h 237841"/>
                <a:gd name="connsiteX27" fmla="*/ 471521 w 1100017"/>
                <a:gd name="connsiteY27" fmla="*/ 183520 h 237841"/>
                <a:gd name="connsiteX28" fmla="*/ 471521 w 1100017"/>
                <a:gd name="connsiteY28" fmla="*/ 141601 h 237841"/>
                <a:gd name="connsiteX29" fmla="*/ 501251 w 1100017"/>
                <a:gd name="connsiteY29" fmla="*/ 141601 h 237841"/>
                <a:gd name="connsiteX30" fmla="*/ 528752 w 1100017"/>
                <a:gd name="connsiteY30" fmla="*/ 161669 h 237841"/>
                <a:gd name="connsiteX31" fmla="*/ 517454 w 1100017"/>
                <a:gd name="connsiteY31" fmla="*/ 73816 h 237841"/>
                <a:gd name="connsiteX32" fmla="*/ 493967 w 1100017"/>
                <a:gd name="connsiteY32" fmla="*/ 92248 h 237841"/>
                <a:gd name="connsiteX33" fmla="*/ 471521 w 1100017"/>
                <a:gd name="connsiteY33" fmla="*/ 92248 h 237841"/>
                <a:gd name="connsiteX34" fmla="*/ 471521 w 1100017"/>
                <a:gd name="connsiteY34" fmla="*/ 56275 h 237841"/>
                <a:gd name="connsiteX35" fmla="*/ 494265 w 1100017"/>
                <a:gd name="connsiteY35" fmla="*/ 56275 h 237841"/>
                <a:gd name="connsiteX36" fmla="*/ 517454 w 1100017"/>
                <a:gd name="connsiteY36" fmla="*/ 73816 h 237841"/>
                <a:gd name="connsiteX37" fmla="*/ 585239 w 1100017"/>
                <a:gd name="connsiteY37" fmla="*/ 165385 h 237841"/>
                <a:gd name="connsiteX38" fmla="*/ 547036 w 1100017"/>
                <a:gd name="connsiteY38" fmla="*/ 111573 h 237841"/>
                <a:gd name="connsiteX39" fmla="*/ 574982 w 1100017"/>
                <a:gd name="connsiteY39" fmla="*/ 65194 h 237841"/>
                <a:gd name="connsiteX40" fmla="*/ 561306 w 1100017"/>
                <a:gd name="connsiteY40" fmla="*/ 27139 h 237841"/>
                <a:gd name="connsiteX41" fmla="*/ 486981 w 1100017"/>
                <a:gd name="connsiteY41" fmla="*/ 4544 h 237841"/>
                <a:gd name="connsiteX42" fmla="*/ 416223 w 1100017"/>
                <a:gd name="connsiteY42" fmla="*/ 4544 h 237841"/>
                <a:gd name="connsiteX43" fmla="*/ 416223 w 1100017"/>
                <a:gd name="connsiteY43" fmla="*/ 235697 h 237841"/>
                <a:gd name="connsiteX44" fmla="*/ 489656 w 1100017"/>
                <a:gd name="connsiteY44" fmla="*/ 235697 h 237841"/>
                <a:gd name="connsiteX45" fmla="*/ 565320 w 1100017"/>
                <a:gd name="connsiteY45" fmla="*/ 215629 h 237841"/>
                <a:gd name="connsiteX46" fmla="*/ 586577 w 1100017"/>
                <a:gd name="connsiteY46" fmla="*/ 165385 h 237841"/>
                <a:gd name="connsiteX47" fmla="*/ 375047 w 1100017"/>
                <a:gd name="connsiteY47" fmla="*/ 144128 h 237841"/>
                <a:gd name="connsiteX48" fmla="*/ 375047 w 1100017"/>
                <a:gd name="connsiteY48" fmla="*/ 4396 h 237841"/>
                <a:gd name="connsiteX49" fmla="*/ 315586 w 1100017"/>
                <a:gd name="connsiteY49" fmla="*/ 4396 h 237841"/>
                <a:gd name="connsiteX50" fmla="*/ 315586 w 1100017"/>
                <a:gd name="connsiteY50" fmla="*/ 144128 h 237841"/>
                <a:gd name="connsiteX51" fmla="*/ 285856 w 1100017"/>
                <a:gd name="connsiteY51" fmla="*/ 188723 h 237841"/>
                <a:gd name="connsiteX52" fmla="*/ 256126 w 1100017"/>
                <a:gd name="connsiteY52" fmla="*/ 144128 h 237841"/>
                <a:gd name="connsiteX53" fmla="*/ 256126 w 1100017"/>
                <a:gd name="connsiteY53" fmla="*/ 4396 h 237841"/>
                <a:gd name="connsiteX54" fmla="*/ 196665 w 1100017"/>
                <a:gd name="connsiteY54" fmla="*/ 4396 h 237841"/>
                <a:gd name="connsiteX55" fmla="*/ 196665 w 1100017"/>
                <a:gd name="connsiteY55" fmla="*/ 144128 h 237841"/>
                <a:gd name="connsiteX56" fmla="*/ 219855 w 1100017"/>
                <a:gd name="connsiteY56" fmla="*/ 215332 h 237841"/>
                <a:gd name="connsiteX57" fmla="*/ 286302 w 1100017"/>
                <a:gd name="connsiteY57" fmla="*/ 240008 h 237841"/>
                <a:gd name="connsiteX58" fmla="*/ 350965 w 1100017"/>
                <a:gd name="connsiteY58" fmla="*/ 215034 h 237841"/>
                <a:gd name="connsiteX59" fmla="*/ 374155 w 1100017"/>
                <a:gd name="connsiteY59" fmla="*/ 144128 h 237841"/>
                <a:gd name="connsiteX60" fmla="*/ 116691 w 1100017"/>
                <a:gd name="connsiteY60" fmla="*/ 83478 h 237841"/>
                <a:gd name="connsiteX61" fmla="*/ 79826 w 1100017"/>
                <a:gd name="connsiteY61" fmla="*/ 111276 h 237841"/>
                <a:gd name="connsiteX62" fmla="*/ 55744 w 1100017"/>
                <a:gd name="connsiteY62" fmla="*/ 111276 h 237841"/>
                <a:gd name="connsiteX63" fmla="*/ 55744 w 1100017"/>
                <a:gd name="connsiteY63" fmla="*/ 56275 h 237841"/>
                <a:gd name="connsiteX64" fmla="*/ 77596 w 1100017"/>
                <a:gd name="connsiteY64" fmla="*/ 56275 h 237841"/>
                <a:gd name="connsiteX65" fmla="*/ 116691 w 1100017"/>
                <a:gd name="connsiteY65" fmla="*/ 83478 h 237841"/>
                <a:gd name="connsiteX66" fmla="*/ 173178 w 1100017"/>
                <a:gd name="connsiteY66" fmla="*/ 82586 h 237841"/>
                <a:gd name="connsiteX67" fmla="*/ 145975 w 1100017"/>
                <a:gd name="connsiteY67" fmla="*/ 21342 h 237841"/>
                <a:gd name="connsiteX68" fmla="*/ 74326 w 1100017"/>
                <a:gd name="connsiteY68" fmla="*/ 4396 h 237841"/>
                <a:gd name="connsiteX69" fmla="*/ 0 w 1100017"/>
                <a:gd name="connsiteY69" fmla="*/ 4396 h 237841"/>
                <a:gd name="connsiteX70" fmla="*/ 0 w 1100017"/>
                <a:gd name="connsiteY70" fmla="*/ 235697 h 237841"/>
                <a:gd name="connsiteX71" fmla="*/ 56487 w 1100017"/>
                <a:gd name="connsiteY71" fmla="*/ 235697 h 237841"/>
                <a:gd name="connsiteX72" fmla="*/ 56487 w 1100017"/>
                <a:gd name="connsiteY72" fmla="*/ 163155 h 237841"/>
                <a:gd name="connsiteX73" fmla="*/ 82055 w 1100017"/>
                <a:gd name="connsiteY73" fmla="*/ 163155 h 237841"/>
                <a:gd name="connsiteX74" fmla="*/ 148651 w 1100017"/>
                <a:gd name="connsiteY74" fmla="*/ 143236 h 237841"/>
                <a:gd name="connsiteX75" fmla="*/ 173030 w 1100017"/>
                <a:gd name="connsiteY75" fmla="*/ 82586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00017" h="237841">
                  <a:moveTo>
                    <a:pt x="1100018" y="149033"/>
                  </a:moveTo>
                  <a:lnTo>
                    <a:pt x="1038030" y="149033"/>
                  </a:lnTo>
                  <a:cubicBezTo>
                    <a:pt x="1029226" y="172200"/>
                    <a:pt x="1007214" y="187680"/>
                    <a:pt x="982435" y="188128"/>
                  </a:cubicBezTo>
                  <a:cubicBezTo>
                    <a:pt x="946705" y="185979"/>
                    <a:pt x="919482" y="155272"/>
                    <a:pt x="921631" y="119542"/>
                  </a:cubicBezTo>
                  <a:cubicBezTo>
                    <a:pt x="921632" y="119512"/>
                    <a:pt x="921634" y="119482"/>
                    <a:pt x="921636" y="119452"/>
                  </a:cubicBezTo>
                  <a:cubicBezTo>
                    <a:pt x="919489" y="84379"/>
                    <a:pt x="946181" y="54208"/>
                    <a:pt x="981253" y="52061"/>
                  </a:cubicBezTo>
                  <a:cubicBezTo>
                    <a:pt x="981993" y="52016"/>
                    <a:pt x="982734" y="51984"/>
                    <a:pt x="983475" y="51964"/>
                  </a:cubicBezTo>
                  <a:cubicBezTo>
                    <a:pt x="1008780" y="52131"/>
                    <a:pt x="1031207" y="68295"/>
                    <a:pt x="1039368" y="92249"/>
                  </a:cubicBezTo>
                  <a:lnTo>
                    <a:pt x="1100018" y="92248"/>
                  </a:lnTo>
                  <a:cubicBezTo>
                    <a:pt x="1097769" y="78758"/>
                    <a:pt x="1092704" y="65893"/>
                    <a:pt x="1085152" y="54491"/>
                  </a:cubicBezTo>
                  <a:cubicBezTo>
                    <a:pt x="1048084" y="-1507"/>
                    <a:pt x="972638" y="-16853"/>
                    <a:pt x="916639" y="20216"/>
                  </a:cubicBezTo>
                  <a:cubicBezTo>
                    <a:pt x="883170" y="42371"/>
                    <a:pt x="862790" y="79616"/>
                    <a:pt x="862176" y="119749"/>
                  </a:cubicBezTo>
                  <a:cubicBezTo>
                    <a:pt x="862171" y="186166"/>
                    <a:pt x="916008" y="240012"/>
                    <a:pt x="982425" y="240017"/>
                  </a:cubicBezTo>
                  <a:cubicBezTo>
                    <a:pt x="982924" y="240017"/>
                    <a:pt x="983423" y="240014"/>
                    <a:pt x="983921" y="240008"/>
                  </a:cubicBezTo>
                  <a:cubicBezTo>
                    <a:pt x="1039023" y="240242"/>
                    <a:pt x="1087069" y="202593"/>
                    <a:pt x="1100018" y="149033"/>
                  </a:cubicBezTo>
                  <a:moveTo>
                    <a:pt x="828729" y="4396"/>
                  </a:moveTo>
                  <a:lnTo>
                    <a:pt x="769269" y="4396"/>
                  </a:lnTo>
                  <a:lnTo>
                    <a:pt x="769269" y="235697"/>
                  </a:lnTo>
                  <a:lnTo>
                    <a:pt x="828729" y="235697"/>
                  </a:lnTo>
                  <a:close/>
                  <a:moveTo>
                    <a:pt x="746525" y="235697"/>
                  </a:moveTo>
                  <a:lnTo>
                    <a:pt x="746525" y="184115"/>
                  </a:lnTo>
                  <a:lnTo>
                    <a:pt x="678146" y="184115"/>
                  </a:lnTo>
                  <a:lnTo>
                    <a:pt x="678146" y="4396"/>
                  </a:lnTo>
                  <a:lnTo>
                    <a:pt x="618685" y="4396"/>
                  </a:lnTo>
                  <a:lnTo>
                    <a:pt x="618685" y="235697"/>
                  </a:lnTo>
                  <a:close/>
                  <a:moveTo>
                    <a:pt x="529198" y="161371"/>
                  </a:moveTo>
                  <a:cubicBezTo>
                    <a:pt x="529198" y="178466"/>
                    <a:pt x="515968" y="183520"/>
                    <a:pt x="501251" y="183520"/>
                  </a:cubicBezTo>
                  <a:lnTo>
                    <a:pt x="471521" y="183520"/>
                  </a:lnTo>
                  <a:lnTo>
                    <a:pt x="471521" y="141601"/>
                  </a:lnTo>
                  <a:lnTo>
                    <a:pt x="501251" y="141601"/>
                  </a:lnTo>
                  <a:cubicBezTo>
                    <a:pt x="514927" y="141601"/>
                    <a:pt x="528752" y="145020"/>
                    <a:pt x="528752" y="161669"/>
                  </a:cubicBezTo>
                  <a:moveTo>
                    <a:pt x="517454" y="73816"/>
                  </a:moveTo>
                  <a:cubicBezTo>
                    <a:pt x="517454" y="88681"/>
                    <a:pt x="506751" y="92248"/>
                    <a:pt x="493967" y="92248"/>
                  </a:cubicBezTo>
                  <a:lnTo>
                    <a:pt x="471521" y="92248"/>
                  </a:lnTo>
                  <a:lnTo>
                    <a:pt x="471521" y="56275"/>
                  </a:lnTo>
                  <a:lnTo>
                    <a:pt x="494265" y="56275"/>
                  </a:lnTo>
                  <a:cubicBezTo>
                    <a:pt x="506454" y="56275"/>
                    <a:pt x="517454" y="59099"/>
                    <a:pt x="517454" y="73816"/>
                  </a:cubicBezTo>
                  <a:moveTo>
                    <a:pt x="585239" y="165385"/>
                  </a:moveTo>
                  <a:cubicBezTo>
                    <a:pt x="586675" y="140715"/>
                    <a:pt x="570799" y="118353"/>
                    <a:pt x="547036" y="111573"/>
                  </a:cubicBezTo>
                  <a:cubicBezTo>
                    <a:pt x="564320" y="102587"/>
                    <a:pt x="575113" y="84675"/>
                    <a:pt x="574982" y="65194"/>
                  </a:cubicBezTo>
                  <a:cubicBezTo>
                    <a:pt x="575482" y="51223"/>
                    <a:pt x="570585" y="37596"/>
                    <a:pt x="561306" y="27139"/>
                  </a:cubicBezTo>
                  <a:cubicBezTo>
                    <a:pt x="541238" y="4842"/>
                    <a:pt x="515076" y="4544"/>
                    <a:pt x="486981" y="4544"/>
                  </a:cubicBezTo>
                  <a:lnTo>
                    <a:pt x="416223" y="4544"/>
                  </a:lnTo>
                  <a:lnTo>
                    <a:pt x="416223" y="235697"/>
                  </a:lnTo>
                  <a:lnTo>
                    <a:pt x="489656" y="235697"/>
                  </a:lnTo>
                  <a:cubicBezTo>
                    <a:pt x="519387" y="235697"/>
                    <a:pt x="541536" y="235697"/>
                    <a:pt x="565320" y="215629"/>
                  </a:cubicBezTo>
                  <a:cubicBezTo>
                    <a:pt x="579303" y="202719"/>
                    <a:pt x="587049" y="184411"/>
                    <a:pt x="586577" y="165385"/>
                  </a:cubicBezTo>
                  <a:moveTo>
                    <a:pt x="375047" y="144128"/>
                  </a:moveTo>
                  <a:lnTo>
                    <a:pt x="375047" y="4396"/>
                  </a:lnTo>
                  <a:lnTo>
                    <a:pt x="315586" y="4396"/>
                  </a:lnTo>
                  <a:lnTo>
                    <a:pt x="315586" y="144128"/>
                  </a:lnTo>
                  <a:cubicBezTo>
                    <a:pt x="315586" y="165979"/>
                    <a:pt x="313951" y="188723"/>
                    <a:pt x="285856" y="188723"/>
                  </a:cubicBezTo>
                  <a:cubicBezTo>
                    <a:pt x="257761" y="188723"/>
                    <a:pt x="256126" y="165682"/>
                    <a:pt x="256126" y="144128"/>
                  </a:cubicBezTo>
                  <a:lnTo>
                    <a:pt x="256126" y="4396"/>
                  </a:lnTo>
                  <a:lnTo>
                    <a:pt x="196665" y="4396"/>
                  </a:lnTo>
                  <a:lnTo>
                    <a:pt x="196665" y="144128"/>
                  </a:lnTo>
                  <a:cubicBezTo>
                    <a:pt x="196665" y="173858"/>
                    <a:pt x="198895" y="193183"/>
                    <a:pt x="219855" y="215332"/>
                  </a:cubicBezTo>
                  <a:cubicBezTo>
                    <a:pt x="237748" y="232217"/>
                    <a:pt x="261725" y="241121"/>
                    <a:pt x="286302" y="240008"/>
                  </a:cubicBezTo>
                  <a:cubicBezTo>
                    <a:pt x="310389" y="241023"/>
                    <a:pt x="333813" y="231976"/>
                    <a:pt x="350965" y="215034"/>
                  </a:cubicBezTo>
                  <a:cubicBezTo>
                    <a:pt x="371033" y="194966"/>
                    <a:pt x="374155" y="171628"/>
                    <a:pt x="374155" y="144128"/>
                  </a:cubicBezTo>
                  <a:moveTo>
                    <a:pt x="116691" y="83478"/>
                  </a:moveTo>
                  <a:cubicBezTo>
                    <a:pt x="116691" y="106965"/>
                    <a:pt x="99150" y="111276"/>
                    <a:pt x="79826" y="111276"/>
                  </a:cubicBezTo>
                  <a:lnTo>
                    <a:pt x="55744" y="111276"/>
                  </a:lnTo>
                  <a:lnTo>
                    <a:pt x="55744" y="56275"/>
                  </a:lnTo>
                  <a:lnTo>
                    <a:pt x="77596" y="56275"/>
                  </a:lnTo>
                  <a:cubicBezTo>
                    <a:pt x="97069" y="56275"/>
                    <a:pt x="116691" y="59397"/>
                    <a:pt x="116691" y="83478"/>
                  </a:cubicBezTo>
                  <a:moveTo>
                    <a:pt x="173178" y="82586"/>
                  </a:moveTo>
                  <a:cubicBezTo>
                    <a:pt x="173720" y="59132"/>
                    <a:pt x="163741" y="36665"/>
                    <a:pt x="145975" y="21342"/>
                  </a:cubicBezTo>
                  <a:cubicBezTo>
                    <a:pt x="126948" y="5734"/>
                    <a:pt x="98556" y="4396"/>
                    <a:pt x="74326" y="4396"/>
                  </a:cubicBezTo>
                  <a:lnTo>
                    <a:pt x="0" y="4396"/>
                  </a:lnTo>
                  <a:lnTo>
                    <a:pt x="0" y="235697"/>
                  </a:lnTo>
                  <a:lnTo>
                    <a:pt x="56487" y="235697"/>
                  </a:lnTo>
                  <a:lnTo>
                    <a:pt x="56487" y="163155"/>
                  </a:lnTo>
                  <a:lnTo>
                    <a:pt x="82055" y="163155"/>
                  </a:lnTo>
                  <a:cubicBezTo>
                    <a:pt x="105993" y="165367"/>
                    <a:pt x="129859" y="158228"/>
                    <a:pt x="148651" y="143236"/>
                  </a:cubicBezTo>
                  <a:cubicBezTo>
                    <a:pt x="164663" y="127160"/>
                    <a:pt x="173461" y="105272"/>
                    <a:pt x="173030" y="82586"/>
                  </a:cubicBezTo>
                </a:path>
              </a:pathLst>
            </a:custGeom>
            <a:solidFill>
              <a:srgbClr val="000000"/>
            </a:solidFill>
            <a:ln w="14854" cap="flat">
              <a:noFill/>
              <a:prstDash val="solid"/>
              <a:miter/>
            </a:ln>
          </p:spPr>
          <p:txBody>
            <a:bodyPr rtlCol="0" anchor="ctr"/>
            <a:lstStyle/>
            <a:p>
              <a:endParaRPr lang="nl-NL"/>
            </a:p>
          </p:txBody>
        </p:sp>
        <p:sp>
          <p:nvSpPr>
            <p:cNvPr id="33" name="Vrije vorm: vorm 32">
              <a:extLst>
                <a:ext uri="{FF2B5EF4-FFF2-40B4-BE49-F238E27FC236}">
                  <a16:creationId xmlns:a16="http://schemas.microsoft.com/office/drawing/2014/main" id="{3009A3E2-BD6D-4216-BF30-A7DF77814870}"/>
                </a:ext>
              </a:extLst>
            </p:cNvPr>
            <p:cNvSpPr/>
            <p:nvPr/>
          </p:nvSpPr>
          <p:spPr>
            <a:xfrm>
              <a:off x="8693864" y="1213692"/>
              <a:ext cx="267572" cy="282437"/>
            </a:xfrm>
            <a:custGeom>
              <a:avLst/>
              <a:gdLst>
                <a:gd name="connsiteX0" fmla="*/ 272923 w 267571"/>
                <a:gd name="connsiteY0" fmla="*/ 0 h 282436"/>
                <a:gd name="connsiteX1" fmla="*/ 272923 w 267571"/>
                <a:gd name="connsiteY1" fmla="*/ 294775 h 282436"/>
                <a:gd name="connsiteX2" fmla="*/ 0 w 267571"/>
                <a:gd name="connsiteY2" fmla="*/ 294775 h 282436"/>
                <a:gd name="connsiteX3" fmla="*/ 272923 w 267571"/>
                <a:gd name="connsiteY3" fmla="*/ 0 h 282436"/>
              </a:gdLst>
              <a:ahLst/>
              <a:cxnLst>
                <a:cxn ang="0">
                  <a:pos x="connsiteX0" y="connsiteY0"/>
                </a:cxn>
                <a:cxn ang="0">
                  <a:pos x="connsiteX1" y="connsiteY1"/>
                </a:cxn>
                <a:cxn ang="0">
                  <a:pos x="connsiteX2" y="connsiteY2"/>
                </a:cxn>
                <a:cxn ang="0">
                  <a:pos x="connsiteX3" y="connsiteY3"/>
                </a:cxn>
              </a:cxnLst>
              <a:rect l="l" t="t" r="r" b="b"/>
              <a:pathLst>
                <a:path w="267571" h="282436">
                  <a:moveTo>
                    <a:pt x="272923" y="0"/>
                  </a:moveTo>
                  <a:lnTo>
                    <a:pt x="272923" y="294775"/>
                  </a:lnTo>
                  <a:lnTo>
                    <a:pt x="0" y="294775"/>
                  </a:lnTo>
                  <a:lnTo>
                    <a:pt x="272923" y="0"/>
                  </a:lnTo>
                  <a:close/>
                </a:path>
              </a:pathLst>
            </a:custGeom>
            <a:solidFill>
              <a:srgbClr val="000000"/>
            </a:solidFill>
            <a:ln w="14854"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E104EDE4-94AB-4E34-B360-35C8B62CE64F}"/>
                </a:ext>
              </a:extLst>
            </p:cNvPr>
            <p:cNvSpPr/>
            <p:nvPr/>
          </p:nvSpPr>
          <p:spPr>
            <a:xfrm>
              <a:off x="8198559" y="971391"/>
              <a:ext cx="208111" cy="222977"/>
            </a:xfrm>
            <a:custGeom>
              <a:avLst/>
              <a:gdLst>
                <a:gd name="connsiteX0" fmla="*/ 0 w 208111"/>
                <a:gd name="connsiteY0" fmla="*/ 237544 h 222976"/>
                <a:gd name="connsiteX1" fmla="*/ 0 w 208111"/>
                <a:gd name="connsiteY1" fmla="*/ 0 h 222976"/>
                <a:gd name="connsiteX2" fmla="*/ 220004 w 208111"/>
                <a:gd name="connsiteY2" fmla="*/ 0 h 222976"/>
                <a:gd name="connsiteX3" fmla="*/ 0 w 208111"/>
                <a:gd name="connsiteY3" fmla="*/ 237544 h 222976"/>
              </a:gdLst>
              <a:ahLst/>
              <a:cxnLst>
                <a:cxn ang="0">
                  <a:pos x="connsiteX0" y="connsiteY0"/>
                </a:cxn>
                <a:cxn ang="0">
                  <a:pos x="connsiteX1" y="connsiteY1"/>
                </a:cxn>
                <a:cxn ang="0">
                  <a:pos x="connsiteX2" y="connsiteY2"/>
                </a:cxn>
                <a:cxn ang="0">
                  <a:pos x="connsiteX3" y="connsiteY3"/>
                </a:cxn>
              </a:cxnLst>
              <a:rect l="l" t="t" r="r" b="b"/>
              <a:pathLst>
                <a:path w="208111" h="222976">
                  <a:moveTo>
                    <a:pt x="0" y="237544"/>
                  </a:moveTo>
                  <a:lnTo>
                    <a:pt x="0" y="0"/>
                  </a:lnTo>
                  <a:lnTo>
                    <a:pt x="220004" y="0"/>
                  </a:lnTo>
                  <a:lnTo>
                    <a:pt x="0" y="237544"/>
                  </a:lnTo>
                  <a:close/>
                </a:path>
              </a:pathLst>
            </a:custGeom>
            <a:solidFill>
              <a:srgbClr val="FFFFFF"/>
            </a:solidFill>
            <a:ln w="14854" cap="flat">
              <a:noFill/>
              <a:prstDash val="solid"/>
              <a:miter/>
            </a:ln>
          </p:spPr>
          <p:txBody>
            <a:bodyPr rtlCol="0" anchor="ctr"/>
            <a:lstStyle/>
            <a:p>
              <a:endParaRPr lang="nl-NL"/>
            </a:p>
          </p:txBody>
        </p:sp>
        <p:sp>
          <p:nvSpPr>
            <p:cNvPr id="35" name="Vrije vorm: vorm 34">
              <a:extLst>
                <a:ext uri="{FF2B5EF4-FFF2-40B4-BE49-F238E27FC236}">
                  <a16:creationId xmlns:a16="http://schemas.microsoft.com/office/drawing/2014/main" id="{3E833A0F-A7C8-4AAC-9193-B6147E7F7DEB}"/>
                </a:ext>
              </a:extLst>
            </p:cNvPr>
            <p:cNvSpPr/>
            <p:nvPr/>
          </p:nvSpPr>
          <p:spPr>
            <a:xfrm>
              <a:off x="8197656" y="661734"/>
              <a:ext cx="758120" cy="847311"/>
            </a:xfrm>
            <a:custGeom>
              <a:avLst/>
              <a:gdLst>
                <a:gd name="connsiteX0" fmla="*/ 754 w 758120"/>
                <a:gd name="connsiteY0" fmla="*/ 618109 h 847310"/>
                <a:gd name="connsiteX1" fmla="*/ 100796 w 758120"/>
                <a:gd name="connsiteY1" fmla="*/ 837369 h 847310"/>
                <a:gd name="connsiteX2" fmla="*/ 347705 w 758120"/>
                <a:gd name="connsiteY2" fmla="*/ 773151 h 847310"/>
                <a:gd name="connsiteX3" fmla="*/ 668197 w 758120"/>
                <a:gd name="connsiteY3" fmla="*/ 438538 h 847310"/>
                <a:gd name="connsiteX4" fmla="*/ 730035 w 758120"/>
                <a:gd name="connsiteY4" fmla="*/ 96641 h 847310"/>
                <a:gd name="connsiteX5" fmla="*/ 407909 w 758120"/>
                <a:gd name="connsiteY5" fmla="*/ 19491 h 847310"/>
                <a:gd name="connsiteX6" fmla="*/ 305042 w 758120"/>
                <a:gd name="connsiteY6" fmla="*/ 151790 h 847310"/>
                <a:gd name="connsiteX7" fmla="*/ 462464 w 758120"/>
                <a:gd name="connsiteY7" fmla="*/ 316198 h 847310"/>
                <a:gd name="connsiteX8" fmla="*/ 400179 w 758120"/>
                <a:gd name="connsiteY8" fmla="*/ 143020 h 847310"/>
                <a:gd name="connsiteX9" fmla="*/ 522965 w 758120"/>
                <a:gd name="connsiteY9" fmla="*/ 17261 h 847310"/>
                <a:gd name="connsiteX10" fmla="*/ 636237 w 758120"/>
                <a:gd name="connsiteY10" fmla="*/ 147331 h 847310"/>
                <a:gd name="connsiteX11" fmla="*/ 575884 w 758120"/>
                <a:gd name="connsiteY11" fmla="*/ 293603 h 847310"/>
                <a:gd name="connsiteX12" fmla="*/ 254352 w 758120"/>
                <a:gd name="connsiteY12" fmla="*/ 647244 h 847310"/>
                <a:gd name="connsiteX13" fmla="*/ 98566 w 758120"/>
                <a:gd name="connsiteY13" fmla="*/ 716664 h 847310"/>
                <a:gd name="connsiteX14" fmla="*/ 754 w 758120"/>
                <a:gd name="connsiteY14" fmla="*/ 618109 h 84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120" h="847310">
                  <a:moveTo>
                    <a:pt x="754" y="618109"/>
                  </a:moveTo>
                  <a:cubicBezTo>
                    <a:pt x="754" y="618109"/>
                    <a:pt x="-15301" y="785638"/>
                    <a:pt x="100796" y="837369"/>
                  </a:cubicBezTo>
                  <a:cubicBezTo>
                    <a:pt x="212879" y="881964"/>
                    <a:pt x="296123" y="814477"/>
                    <a:pt x="347705" y="773151"/>
                  </a:cubicBezTo>
                  <a:cubicBezTo>
                    <a:pt x="392300" y="737475"/>
                    <a:pt x="609925" y="503350"/>
                    <a:pt x="668197" y="438538"/>
                  </a:cubicBezTo>
                  <a:cubicBezTo>
                    <a:pt x="726468" y="373726"/>
                    <a:pt x="822942" y="212588"/>
                    <a:pt x="730035" y="96641"/>
                  </a:cubicBezTo>
                  <a:cubicBezTo>
                    <a:pt x="637129" y="-19307"/>
                    <a:pt x="479261" y="-10834"/>
                    <a:pt x="407909" y="19491"/>
                  </a:cubicBezTo>
                  <a:cubicBezTo>
                    <a:pt x="336556" y="49816"/>
                    <a:pt x="305042" y="100060"/>
                    <a:pt x="305042" y="151790"/>
                  </a:cubicBezTo>
                  <a:cubicBezTo>
                    <a:pt x="305042" y="247819"/>
                    <a:pt x="386057" y="326009"/>
                    <a:pt x="462464" y="316198"/>
                  </a:cubicBezTo>
                  <a:cubicBezTo>
                    <a:pt x="462464" y="316198"/>
                    <a:pt x="396909" y="278441"/>
                    <a:pt x="400179" y="143020"/>
                  </a:cubicBezTo>
                  <a:cubicBezTo>
                    <a:pt x="403152" y="23356"/>
                    <a:pt x="481937" y="13842"/>
                    <a:pt x="522965" y="17261"/>
                  </a:cubicBezTo>
                  <a:cubicBezTo>
                    <a:pt x="573952" y="21721"/>
                    <a:pt x="635196" y="56654"/>
                    <a:pt x="636237" y="147331"/>
                  </a:cubicBezTo>
                  <a:cubicBezTo>
                    <a:pt x="636237" y="193264"/>
                    <a:pt x="627466" y="233697"/>
                    <a:pt x="575884" y="293603"/>
                  </a:cubicBezTo>
                  <a:cubicBezTo>
                    <a:pt x="548533" y="325861"/>
                    <a:pt x="288245" y="618703"/>
                    <a:pt x="254352" y="647244"/>
                  </a:cubicBezTo>
                  <a:cubicBezTo>
                    <a:pt x="198013" y="694812"/>
                    <a:pt x="168581" y="724245"/>
                    <a:pt x="98566" y="716664"/>
                  </a:cubicBezTo>
                  <a:cubicBezTo>
                    <a:pt x="28551" y="709083"/>
                    <a:pt x="754" y="618109"/>
                    <a:pt x="754" y="618109"/>
                  </a:cubicBezTo>
                </a:path>
              </a:pathLst>
            </a:custGeom>
            <a:solidFill>
              <a:srgbClr val="FFFFFF"/>
            </a:solidFill>
            <a:ln w="14854" cap="flat">
              <a:noFill/>
              <a:prstDash val="solid"/>
              <a:miter/>
            </a:ln>
          </p:spPr>
          <p:txBody>
            <a:bodyPr rtlCol="0" anchor="ctr"/>
            <a:lstStyle/>
            <a:p>
              <a:endParaRPr lang="nl-NL"/>
            </a:p>
          </p:txBody>
        </p:sp>
      </p:grpSp>
    </p:spTree>
    <p:extLst>
      <p:ext uri="{BB962C8B-B14F-4D97-AF65-F5344CB8AC3E}">
        <p14:creationId xmlns:p14="http://schemas.microsoft.com/office/powerpoint/2010/main" val="2582843957"/>
      </p:ext>
    </p:extLst>
  </p:cSld>
  <p:clrMapOvr>
    <a:masterClrMapping/>
  </p:clrMapOvr>
  <p:extLst>
    <p:ext uri="{DCECCB84-F9BA-43D5-87BE-67443E8EF086}">
      <p15:sldGuideLst xmlns:p15="http://schemas.microsoft.com/office/powerpoint/2012/main">
        <p15:guide id="1" pos="249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eldia vOvO-PAA">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A79FA1-4A15-4D7E-81F8-BCEF493CFD1A}"/>
              </a:ext>
            </a:extLst>
          </p:cNvPr>
          <p:cNvSpPr>
            <a:spLocks noGrp="1"/>
          </p:cNvSpPr>
          <p:nvPr>
            <p:ph type="ctrTitle" hasCustomPrompt="1"/>
          </p:nvPr>
        </p:nvSpPr>
        <p:spPr>
          <a:xfrm>
            <a:off x="2748770" y="2275924"/>
            <a:ext cx="8208155" cy="2387600"/>
          </a:xfrm>
        </p:spPr>
        <p:txBody>
          <a:bodyPr anchor="b"/>
          <a:lstStyle>
            <a:lvl1pPr algn="l">
              <a:lnSpc>
                <a:spcPct val="80000"/>
              </a:lnSpc>
              <a:defRPr sz="4800">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CD172DB1-0A41-404C-8E65-97E6546EB6C3}"/>
              </a:ext>
            </a:extLst>
          </p:cNvPr>
          <p:cNvSpPr>
            <a:spLocks noGrp="1"/>
          </p:cNvSpPr>
          <p:nvPr>
            <p:ph type="subTitle" idx="1" hasCustomPrompt="1"/>
          </p:nvPr>
        </p:nvSpPr>
        <p:spPr>
          <a:xfrm>
            <a:off x="2753508" y="4755599"/>
            <a:ext cx="8208155" cy="1655762"/>
          </a:xfrm>
        </p:spPr>
        <p:txBody>
          <a:bodyPr/>
          <a:lstStyle>
            <a:lvl1pPr marL="0" indent="0" algn="l">
              <a:buNone/>
              <a:defRPr sz="2400" b="1" kern="0" spc="2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23A5415B-E1BA-41E3-A115-CCA7D4C70515}"/>
              </a:ext>
            </a:extLst>
          </p:cNvPr>
          <p:cNvSpPr>
            <a:spLocks noGrp="1"/>
          </p:cNvSpPr>
          <p:nvPr>
            <p:ph type="dt" sz="half" idx="10"/>
          </p:nvPr>
        </p:nvSpPr>
        <p:spPr/>
        <p:txBody>
          <a:bodyPr/>
          <a:lstStyle>
            <a:lvl1pPr>
              <a:defRPr>
                <a:solidFill>
                  <a:schemeClr val="bg1"/>
                </a:solidFill>
              </a:defRPr>
            </a:lvl1pPr>
          </a:lstStyle>
          <a:p>
            <a:fld id="{C19F3B34-6B0D-45FF-A390-8EBDD9B392CA}" type="datetimeFigureOut">
              <a:rPr lang="nl-NL" smtClean="0"/>
              <a:pPr/>
              <a:t>1-6-2022</a:t>
            </a:fld>
            <a:endParaRPr lang="nl-NL" dirty="0"/>
          </a:p>
        </p:txBody>
      </p:sp>
      <p:sp>
        <p:nvSpPr>
          <p:cNvPr id="5" name="Tijdelijke aanduiding voor voettekst 4">
            <a:extLst>
              <a:ext uri="{FF2B5EF4-FFF2-40B4-BE49-F238E27FC236}">
                <a16:creationId xmlns:a16="http://schemas.microsoft.com/office/drawing/2014/main" id="{5288297E-A9E6-4A4B-BE95-948DD66A8756}"/>
              </a:ext>
            </a:extLst>
          </p:cNvPr>
          <p:cNvSpPr>
            <a:spLocks noGrp="1"/>
          </p:cNvSpPr>
          <p:nvPr>
            <p:ph type="ftr" sz="quarter" idx="11"/>
          </p:nvPr>
        </p:nvSpPr>
        <p:spPr/>
        <p:txBody>
          <a:bodyPr/>
          <a:lstStyle>
            <a:lvl1pPr>
              <a:defRPr>
                <a:solidFill>
                  <a:schemeClr val="bg1"/>
                </a:solidFill>
              </a:defRPr>
            </a:lvl1pPr>
          </a:lstStyle>
          <a:p>
            <a:endParaRPr lang="nl-NL"/>
          </a:p>
        </p:txBody>
      </p:sp>
      <p:sp>
        <p:nvSpPr>
          <p:cNvPr id="6" name="Tijdelijke aanduiding voor dianummer 5">
            <a:extLst>
              <a:ext uri="{FF2B5EF4-FFF2-40B4-BE49-F238E27FC236}">
                <a16:creationId xmlns:a16="http://schemas.microsoft.com/office/drawing/2014/main" id="{089C2F50-C461-426F-A6E7-20A2CEAF1B18}"/>
              </a:ext>
            </a:extLst>
          </p:cNvPr>
          <p:cNvSpPr>
            <a:spLocks noGrp="1"/>
          </p:cNvSpPr>
          <p:nvPr>
            <p:ph type="sldNum" sz="quarter" idx="12"/>
          </p:nvPr>
        </p:nvSpPr>
        <p:spPr/>
        <p:txBody>
          <a:bodyPr/>
          <a:lstStyle>
            <a:lvl1pPr>
              <a:defRPr>
                <a:solidFill>
                  <a:schemeClr val="bg1"/>
                </a:solidFill>
              </a:defRPr>
            </a:lvl1pPr>
          </a:lstStyle>
          <a:p>
            <a:fld id="{F9DE7F4B-6E11-487C-9B28-4934A04645A5}" type="slidenum">
              <a:rPr lang="nl-NL" smtClean="0"/>
              <a:pPr/>
              <a:t>‹nr.›</a:t>
            </a:fld>
            <a:endParaRPr lang="nl-NL"/>
          </a:p>
        </p:txBody>
      </p:sp>
      <p:grpSp>
        <p:nvGrpSpPr>
          <p:cNvPr id="7" name="Groep 6">
            <a:extLst>
              <a:ext uri="{FF2B5EF4-FFF2-40B4-BE49-F238E27FC236}">
                <a16:creationId xmlns:a16="http://schemas.microsoft.com/office/drawing/2014/main" id="{1A880510-08CF-422A-9EDF-3DDEBF6E04C8}"/>
              </a:ext>
            </a:extLst>
          </p:cNvPr>
          <p:cNvGrpSpPr/>
          <p:nvPr userDrawn="1"/>
        </p:nvGrpSpPr>
        <p:grpSpPr>
          <a:xfrm>
            <a:off x="4828826" y="-135268"/>
            <a:ext cx="5152359" cy="3064180"/>
            <a:chOff x="4828826" y="-135268"/>
            <a:chExt cx="5152359" cy="3064180"/>
          </a:xfrm>
        </p:grpSpPr>
        <p:grpSp>
          <p:nvGrpSpPr>
            <p:cNvPr id="29" name="Graphic 26">
              <a:extLst>
                <a:ext uri="{FF2B5EF4-FFF2-40B4-BE49-F238E27FC236}">
                  <a16:creationId xmlns:a16="http://schemas.microsoft.com/office/drawing/2014/main" id="{EE0F5FCA-9822-4CA0-B2D1-B45973DC883F}"/>
                </a:ext>
              </a:extLst>
            </p:cNvPr>
            <p:cNvGrpSpPr>
              <a:grpSpLocks noChangeAspect="1"/>
            </p:cNvGrpSpPr>
            <p:nvPr userDrawn="1"/>
          </p:nvGrpSpPr>
          <p:grpSpPr>
            <a:xfrm>
              <a:off x="4828826" y="-135268"/>
              <a:ext cx="5152359" cy="3064180"/>
              <a:chOff x="7777133" y="244339"/>
              <a:chExt cx="3374378" cy="2006789"/>
            </a:xfrm>
          </p:grpSpPr>
          <p:sp>
            <p:nvSpPr>
              <p:cNvPr id="30" name="Vrije vorm: vorm 29">
                <a:extLst>
                  <a:ext uri="{FF2B5EF4-FFF2-40B4-BE49-F238E27FC236}">
                    <a16:creationId xmlns:a16="http://schemas.microsoft.com/office/drawing/2014/main" id="{A686D40F-FD33-4AC7-BE2F-32BD4D2357F7}"/>
                  </a:ext>
                </a:extLst>
              </p:cNvPr>
              <p:cNvSpPr/>
              <p:nvPr/>
            </p:nvSpPr>
            <p:spPr>
              <a:xfrm>
                <a:off x="9096559" y="1578100"/>
                <a:ext cx="1620296" cy="237842"/>
              </a:xfrm>
              <a:custGeom>
                <a:avLst/>
                <a:gdLst>
                  <a:gd name="connsiteX0" fmla="*/ 1635161 w 1620296"/>
                  <a:gd name="connsiteY0" fmla="*/ 235697 h 237841"/>
                  <a:gd name="connsiteX1" fmla="*/ 1635161 w 1620296"/>
                  <a:gd name="connsiteY1" fmla="*/ 183817 h 237841"/>
                  <a:gd name="connsiteX2" fmla="*/ 1563214 w 1620296"/>
                  <a:gd name="connsiteY2" fmla="*/ 183817 h 237841"/>
                  <a:gd name="connsiteX3" fmla="*/ 1563214 w 1620296"/>
                  <a:gd name="connsiteY3" fmla="*/ 144128 h 237841"/>
                  <a:gd name="connsiteX4" fmla="*/ 1632931 w 1620296"/>
                  <a:gd name="connsiteY4" fmla="*/ 144128 h 237841"/>
                  <a:gd name="connsiteX5" fmla="*/ 1632931 w 1620296"/>
                  <a:gd name="connsiteY5" fmla="*/ 92248 h 237841"/>
                  <a:gd name="connsiteX6" fmla="*/ 1563214 w 1620296"/>
                  <a:gd name="connsiteY6" fmla="*/ 92248 h 237841"/>
                  <a:gd name="connsiteX7" fmla="*/ 1563214 w 1620296"/>
                  <a:gd name="connsiteY7" fmla="*/ 56424 h 237841"/>
                  <a:gd name="connsiteX8" fmla="*/ 1635161 w 1620296"/>
                  <a:gd name="connsiteY8" fmla="*/ 56424 h 237841"/>
                  <a:gd name="connsiteX9" fmla="*/ 1635161 w 1620296"/>
                  <a:gd name="connsiteY9" fmla="*/ 4098 h 237841"/>
                  <a:gd name="connsiteX10" fmla="*/ 1506727 w 1620296"/>
                  <a:gd name="connsiteY10" fmla="*/ 4098 h 237841"/>
                  <a:gd name="connsiteX11" fmla="*/ 1506727 w 1620296"/>
                  <a:gd name="connsiteY11" fmla="*/ 235251 h 237841"/>
                  <a:gd name="connsiteX12" fmla="*/ 1464807 w 1620296"/>
                  <a:gd name="connsiteY12" fmla="*/ 4098 h 237841"/>
                  <a:gd name="connsiteX13" fmla="*/ 1405347 w 1620296"/>
                  <a:gd name="connsiteY13" fmla="*/ 4098 h 237841"/>
                  <a:gd name="connsiteX14" fmla="*/ 1405347 w 1620296"/>
                  <a:gd name="connsiteY14" fmla="*/ 235251 h 237841"/>
                  <a:gd name="connsiteX15" fmla="*/ 1464807 w 1620296"/>
                  <a:gd name="connsiteY15" fmla="*/ 235251 h 237841"/>
                  <a:gd name="connsiteX16" fmla="*/ 1363873 w 1620296"/>
                  <a:gd name="connsiteY16" fmla="*/ 235251 h 237841"/>
                  <a:gd name="connsiteX17" fmla="*/ 1363873 w 1620296"/>
                  <a:gd name="connsiteY17" fmla="*/ 4098 h 237841"/>
                  <a:gd name="connsiteX18" fmla="*/ 1287764 w 1620296"/>
                  <a:gd name="connsiteY18" fmla="*/ 4098 h 237841"/>
                  <a:gd name="connsiteX19" fmla="*/ 1243168 w 1620296"/>
                  <a:gd name="connsiteY19" fmla="*/ 156168 h 237841"/>
                  <a:gd name="connsiteX20" fmla="*/ 1243168 w 1620296"/>
                  <a:gd name="connsiteY20" fmla="*/ 156168 h 237841"/>
                  <a:gd name="connsiteX21" fmla="*/ 1195898 w 1620296"/>
                  <a:gd name="connsiteY21" fmla="*/ 4098 h 237841"/>
                  <a:gd name="connsiteX22" fmla="*/ 1119937 w 1620296"/>
                  <a:gd name="connsiteY22" fmla="*/ 4098 h 237841"/>
                  <a:gd name="connsiteX23" fmla="*/ 1119937 w 1620296"/>
                  <a:gd name="connsiteY23" fmla="*/ 235251 h 237841"/>
                  <a:gd name="connsiteX24" fmla="*/ 1174343 w 1620296"/>
                  <a:gd name="connsiteY24" fmla="*/ 235251 h 237841"/>
                  <a:gd name="connsiteX25" fmla="*/ 1172411 w 1620296"/>
                  <a:gd name="connsiteY25" fmla="*/ 62221 h 237841"/>
                  <a:gd name="connsiteX26" fmla="*/ 1172411 w 1620296"/>
                  <a:gd name="connsiteY26" fmla="*/ 62221 h 237841"/>
                  <a:gd name="connsiteX27" fmla="*/ 1222506 w 1620296"/>
                  <a:gd name="connsiteY27" fmla="*/ 235697 h 237841"/>
                  <a:gd name="connsiteX28" fmla="*/ 1261601 w 1620296"/>
                  <a:gd name="connsiteY28" fmla="*/ 235697 h 237841"/>
                  <a:gd name="connsiteX29" fmla="*/ 1310953 w 1620296"/>
                  <a:gd name="connsiteY29" fmla="*/ 61924 h 237841"/>
                  <a:gd name="connsiteX30" fmla="*/ 1310953 w 1620296"/>
                  <a:gd name="connsiteY30" fmla="*/ 61924 h 237841"/>
                  <a:gd name="connsiteX31" fmla="*/ 1309170 w 1620296"/>
                  <a:gd name="connsiteY31" fmla="*/ 234953 h 237841"/>
                  <a:gd name="connsiteX32" fmla="*/ 1083369 w 1620296"/>
                  <a:gd name="connsiteY32" fmla="*/ 235251 h 237841"/>
                  <a:gd name="connsiteX33" fmla="*/ 1083369 w 1620296"/>
                  <a:gd name="connsiteY33" fmla="*/ 183372 h 237841"/>
                  <a:gd name="connsiteX34" fmla="*/ 1011570 w 1620296"/>
                  <a:gd name="connsiteY34" fmla="*/ 183372 h 237841"/>
                  <a:gd name="connsiteX35" fmla="*/ 1011570 w 1620296"/>
                  <a:gd name="connsiteY35" fmla="*/ 144128 h 237841"/>
                  <a:gd name="connsiteX36" fmla="*/ 1081139 w 1620296"/>
                  <a:gd name="connsiteY36" fmla="*/ 144128 h 237841"/>
                  <a:gd name="connsiteX37" fmla="*/ 1081139 w 1620296"/>
                  <a:gd name="connsiteY37" fmla="*/ 92248 h 237841"/>
                  <a:gd name="connsiteX38" fmla="*/ 1011570 w 1620296"/>
                  <a:gd name="connsiteY38" fmla="*/ 92248 h 237841"/>
                  <a:gd name="connsiteX39" fmla="*/ 1011570 w 1620296"/>
                  <a:gd name="connsiteY39" fmla="*/ 56424 h 237841"/>
                  <a:gd name="connsiteX40" fmla="*/ 1083369 w 1620296"/>
                  <a:gd name="connsiteY40" fmla="*/ 56424 h 237841"/>
                  <a:gd name="connsiteX41" fmla="*/ 1083369 w 1620296"/>
                  <a:gd name="connsiteY41" fmla="*/ 4098 h 237841"/>
                  <a:gd name="connsiteX42" fmla="*/ 954934 w 1620296"/>
                  <a:gd name="connsiteY42" fmla="*/ 4098 h 237841"/>
                  <a:gd name="connsiteX43" fmla="*/ 954934 w 1620296"/>
                  <a:gd name="connsiteY43" fmla="*/ 235251 h 237841"/>
                  <a:gd name="connsiteX44" fmla="*/ 860392 w 1620296"/>
                  <a:gd name="connsiteY44" fmla="*/ 119898 h 237841"/>
                  <a:gd name="connsiteX45" fmla="*/ 803905 w 1620296"/>
                  <a:gd name="connsiteY45" fmla="*/ 183372 h 237841"/>
                  <a:gd name="connsiteX46" fmla="*/ 778634 w 1620296"/>
                  <a:gd name="connsiteY46" fmla="*/ 183372 h 237841"/>
                  <a:gd name="connsiteX47" fmla="*/ 778634 w 1620296"/>
                  <a:gd name="connsiteY47" fmla="*/ 56424 h 237841"/>
                  <a:gd name="connsiteX48" fmla="*/ 804202 w 1620296"/>
                  <a:gd name="connsiteY48" fmla="*/ 56424 h 237841"/>
                  <a:gd name="connsiteX49" fmla="*/ 860392 w 1620296"/>
                  <a:gd name="connsiteY49" fmla="*/ 120344 h 237841"/>
                  <a:gd name="connsiteX50" fmla="*/ 919852 w 1620296"/>
                  <a:gd name="connsiteY50" fmla="*/ 119452 h 237841"/>
                  <a:gd name="connsiteX51" fmla="*/ 898595 w 1620296"/>
                  <a:gd name="connsiteY51" fmla="*/ 47653 h 237841"/>
                  <a:gd name="connsiteX52" fmla="*/ 796324 w 1620296"/>
                  <a:gd name="connsiteY52" fmla="*/ 4544 h 237841"/>
                  <a:gd name="connsiteX53" fmla="*/ 720065 w 1620296"/>
                  <a:gd name="connsiteY53" fmla="*/ 4544 h 237841"/>
                  <a:gd name="connsiteX54" fmla="*/ 720065 w 1620296"/>
                  <a:gd name="connsiteY54" fmla="*/ 235697 h 237841"/>
                  <a:gd name="connsiteX55" fmla="*/ 800932 w 1620296"/>
                  <a:gd name="connsiteY55" fmla="*/ 235697 h 237841"/>
                  <a:gd name="connsiteX56" fmla="*/ 919852 w 1620296"/>
                  <a:gd name="connsiteY56" fmla="*/ 119452 h 237841"/>
                  <a:gd name="connsiteX57" fmla="*/ 607685 w 1620296"/>
                  <a:gd name="connsiteY57" fmla="*/ 155425 h 237841"/>
                  <a:gd name="connsiteX58" fmla="*/ 559225 w 1620296"/>
                  <a:gd name="connsiteY58" fmla="*/ 155425 h 237841"/>
                  <a:gd name="connsiteX59" fmla="*/ 583009 w 1620296"/>
                  <a:gd name="connsiteY59" fmla="*/ 76343 h 237841"/>
                  <a:gd name="connsiteX60" fmla="*/ 583901 w 1620296"/>
                  <a:gd name="connsiteY60" fmla="*/ 76343 h 237841"/>
                  <a:gd name="connsiteX61" fmla="*/ 698660 w 1620296"/>
                  <a:gd name="connsiteY61" fmla="*/ 235697 h 237841"/>
                  <a:gd name="connsiteX62" fmla="*/ 607537 w 1620296"/>
                  <a:gd name="connsiteY62" fmla="*/ 4098 h 237841"/>
                  <a:gd name="connsiteX63" fmla="*/ 561009 w 1620296"/>
                  <a:gd name="connsiteY63" fmla="*/ 4098 h 237841"/>
                  <a:gd name="connsiteX64" fmla="*/ 468102 w 1620296"/>
                  <a:gd name="connsiteY64" fmla="*/ 235251 h 237841"/>
                  <a:gd name="connsiteX65" fmla="*/ 531576 w 1620296"/>
                  <a:gd name="connsiteY65" fmla="*/ 235251 h 237841"/>
                  <a:gd name="connsiteX66" fmla="*/ 543765 w 1620296"/>
                  <a:gd name="connsiteY66" fmla="*/ 201804 h 237841"/>
                  <a:gd name="connsiteX67" fmla="*/ 624037 w 1620296"/>
                  <a:gd name="connsiteY67" fmla="*/ 201804 h 237841"/>
                  <a:gd name="connsiteX68" fmla="*/ 635334 w 1620296"/>
                  <a:gd name="connsiteY68" fmla="*/ 235251 h 237841"/>
                  <a:gd name="connsiteX69" fmla="*/ 467507 w 1620296"/>
                  <a:gd name="connsiteY69" fmla="*/ 149182 h 237841"/>
                  <a:gd name="connsiteX70" fmla="*/ 405520 w 1620296"/>
                  <a:gd name="connsiteY70" fmla="*/ 149182 h 237841"/>
                  <a:gd name="connsiteX71" fmla="*/ 349925 w 1620296"/>
                  <a:gd name="connsiteY71" fmla="*/ 188128 h 237841"/>
                  <a:gd name="connsiteX72" fmla="*/ 287720 w 1620296"/>
                  <a:gd name="connsiteY72" fmla="*/ 120810 h 237841"/>
                  <a:gd name="connsiteX73" fmla="*/ 287788 w 1620296"/>
                  <a:gd name="connsiteY73" fmla="*/ 119452 h 237841"/>
                  <a:gd name="connsiteX74" fmla="*/ 347406 w 1620296"/>
                  <a:gd name="connsiteY74" fmla="*/ 52061 h 237841"/>
                  <a:gd name="connsiteX75" fmla="*/ 349627 w 1620296"/>
                  <a:gd name="connsiteY75" fmla="*/ 51964 h 237841"/>
                  <a:gd name="connsiteX76" fmla="*/ 405520 w 1620296"/>
                  <a:gd name="connsiteY76" fmla="*/ 92248 h 237841"/>
                  <a:gd name="connsiteX77" fmla="*/ 467507 w 1620296"/>
                  <a:gd name="connsiteY77" fmla="*/ 92248 h 237841"/>
                  <a:gd name="connsiteX78" fmla="*/ 451750 w 1620296"/>
                  <a:gd name="connsiteY78" fmla="*/ 54491 h 237841"/>
                  <a:gd name="connsiteX79" fmla="*/ 283238 w 1620296"/>
                  <a:gd name="connsiteY79" fmla="*/ 20216 h 237841"/>
                  <a:gd name="connsiteX80" fmla="*/ 228774 w 1620296"/>
                  <a:gd name="connsiteY80" fmla="*/ 119749 h 237841"/>
                  <a:gd name="connsiteX81" fmla="*/ 349023 w 1620296"/>
                  <a:gd name="connsiteY81" fmla="*/ 240017 h 237841"/>
                  <a:gd name="connsiteX82" fmla="*/ 350519 w 1620296"/>
                  <a:gd name="connsiteY82" fmla="*/ 240008 h 237841"/>
                  <a:gd name="connsiteX83" fmla="*/ 467507 w 1620296"/>
                  <a:gd name="connsiteY83" fmla="*/ 149182 h 237841"/>
                  <a:gd name="connsiteX84" fmla="*/ 138989 w 1620296"/>
                  <a:gd name="connsiteY84" fmla="*/ 155425 h 237841"/>
                  <a:gd name="connsiteX85" fmla="*/ 91420 w 1620296"/>
                  <a:gd name="connsiteY85" fmla="*/ 155425 h 237841"/>
                  <a:gd name="connsiteX86" fmla="*/ 115056 w 1620296"/>
                  <a:gd name="connsiteY86" fmla="*/ 76343 h 237841"/>
                  <a:gd name="connsiteX87" fmla="*/ 116096 w 1620296"/>
                  <a:gd name="connsiteY87" fmla="*/ 76343 h 237841"/>
                  <a:gd name="connsiteX88" fmla="*/ 229963 w 1620296"/>
                  <a:gd name="connsiteY88" fmla="*/ 235697 h 237841"/>
                  <a:gd name="connsiteX89" fmla="*/ 138840 w 1620296"/>
                  <a:gd name="connsiteY89" fmla="*/ 4098 h 237841"/>
                  <a:gd name="connsiteX90" fmla="*/ 92758 w 1620296"/>
                  <a:gd name="connsiteY90" fmla="*/ 4098 h 237841"/>
                  <a:gd name="connsiteX91" fmla="*/ 0 w 1620296"/>
                  <a:gd name="connsiteY91" fmla="*/ 235251 h 237841"/>
                  <a:gd name="connsiteX92" fmla="*/ 63028 w 1620296"/>
                  <a:gd name="connsiteY92" fmla="*/ 235251 h 237841"/>
                  <a:gd name="connsiteX93" fmla="*/ 75217 w 1620296"/>
                  <a:gd name="connsiteY93" fmla="*/ 201804 h 237841"/>
                  <a:gd name="connsiteX94" fmla="*/ 155638 w 1620296"/>
                  <a:gd name="connsiteY94" fmla="*/ 201804 h 237841"/>
                  <a:gd name="connsiteX95" fmla="*/ 166786 w 1620296"/>
                  <a:gd name="connsiteY95" fmla="*/ 235251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620296" h="237841">
                    <a:moveTo>
                      <a:pt x="1635161" y="235697"/>
                    </a:moveTo>
                    <a:lnTo>
                      <a:pt x="1635161" y="183817"/>
                    </a:lnTo>
                    <a:lnTo>
                      <a:pt x="1563214" y="183817"/>
                    </a:lnTo>
                    <a:lnTo>
                      <a:pt x="1563214" y="144128"/>
                    </a:lnTo>
                    <a:lnTo>
                      <a:pt x="1632931" y="144128"/>
                    </a:lnTo>
                    <a:lnTo>
                      <a:pt x="1632931" y="92248"/>
                    </a:lnTo>
                    <a:lnTo>
                      <a:pt x="1563214" y="92248"/>
                    </a:lnTo>
                    <a:lnTo>
                      <a:pt x="1563214" y="56424"/>
                    </a:lnTo>
                    <a:lnTo>
                      <a:pt x="1635161" y="56424"/>
                    </a:lnTo>
                    <a:lnTo>
                      <a:pt x="1635161" y="4098"/>
                    </a:lnTo>
                    <a:lnTo>
                      <a:pt x="1506727" y="4098"/>
                    </a:lnTo>
                    <a:lnTo>
                      <a:pt x="1506727" y="235251"/>
                    </a:lnTo>
                    <a:close/>
                    <a:moveTo>
                      <a:pt x="1464807" y="4098"/>
                    </a:moveTo>
                    <a:lnTo>
                      <a:pt x="1405347" y="4098"/>
                    </a:lnTo>
                    <a:lnTo>
                      <a:pt x="1405347" y="235251"/>
                    </a:lnTo>
                    <a:lnTo>
                      <a:pt x="1464807" y="235251"/>
                    </a:lnTo>
                    <a:close/>
                    <a:moveTo>
                      <a:pt x="1363873" y="235251"/>
                    </a:moveTo>
                    <a:lnTo>
                      <a:pt x="1363873" y="4098"/>
                    </a:lnTo>
                    <a:lnTo>
                      <a:pt x="1287764" y="4098"/>
                    </a:lnTo>
                    <a:lnTo>
                      <a:pt x="1243168" y="156168"/>
                    </a:lnTo>
                    <a:lnTo>
                      <a:pt x="1243168" y="156168"/>
                    </a:lnTo>
                    <a:lnTo>
                      <a:pt x="1195898" y="4098"/>
                    </a:lnTo>
                    <a:lnTo>
                      <a:pt x="1119937" y="4098"/>
                    </a:lnTo>
                    <a:lnTo>
                      <a:pt x="1119937" y="235251"/>
                    </a:lnTo>
                    <a:lnTo>
                      <a:pt x="1174343" y="235251"/>
                    </a:lnTo>
                    <a:lnTo>
                      <a:pt x="1172411" y="62221"/>
                    </a:lnTo>
                    <a:lnTo>
                      <a:pt x="1172411" y="62221"/>
                    </a:lnTo>
                    <a:lnTo>
                      <a:pt x="1222506" y="235697"/>
                    </a:lnTo>
                    <a:lnTo>
                      <a:pt x="1261601" y="235697"/>
                    </a:lnTo>
                    <a:lnTo>
                      <a:pt x="1310953" y="61924"/>
                    </a:lnTo>
                    <a:lnTo>
                      <a:pt x="1310953" y="61924"/>
                    </a:lnTo>
                    <a:lnTo>
                      <a:pt x="1309170" y="234953"/>
                    </a:lnTo>
                    <a:close/>
                    <a:moveTo>
                      <a:pt x="1083369" y="235251"/>
                    </a:moveTo>
                    <a:lnTo>
                      <a:pt x="1083369" y="183372"/>
                    </a:lnTo>
                    <a:lnTo>
                      <a:pt x="1011570" y="183372"/>
                    </a:lnTo>
                    <a:lnTo>
                      <a:pt x="1011570" y="144128"/>
                    </a:lnTo>
                    <a:lnTo>
                      <a:pt x="1081139" y="144128"/>
                    </a:lnTo>
                    <a:lnTo>
                      <a:pt x="1081139" y="92248"/>
                    </a:lnTo>
                    <a:lnTo>
                      <a:pt x="1011570" y="92248"/>
                    </a:lnTo>
                    <a:lnTo>
                      <a:pt x="1011570" y="56424"/>
                    </a:lnTo>
                    <a:lnTo>
                      <a:pt x="1083369" y="56424"/>
                    </a:lnTo>
                    <a:lnTo>
                      <a:pt x="1083369" y="4098"/>
                    </a:lnTo>
                    <a:lnTo>
                      <a:pt x="954934" y="4098"/>
                    </a:lnTo>
                    <a:lnTo>
                      <a:pt x="954934" y="235251"/>
                    </a:lnTo>
                    <a:close/>
                    <a:moveTo>
                      <a:pt x="860392" y="119898"/>
                    </a:moveTo>
                    <a:cubicBezTo>
                      <a:pt x="860392" y="157506"/>
                      <a:pt x="844189" y="183372"/>
                      <a:pt x="803905" y="183372"/>
                    </a:cubicBezTo>
                    <a:lnTo>
                      <a:pt x="778634" y="183372"/>
                    </a:lnTo>
                    <a:lnTo>
                      <a:pt x="778634" y="56424"/>
                    </a:lnTo>
                    <a:lnTo>
                      <a:pt x="804202" y="56424"/>
                    </a:lnTo>
                    <a:cubicBezTo>
                      <a:pt x="843594" y="56424"/>
                      <a:pt x="860392" y="83478"/>
                      <a:pt x="860392" y="120344"/>
                    </a:cubicBezTo>
                    <a:moveTo>
                      <a:pt x="919852" y="119452"/>
                    </a:moveTo>
                    <a:cubicBezTo>
                      <a:pt x="920496" y="93879"/>
                      <a:pt x="913057" y="68754"/>
                      <a:pt x="898595" y="47653"/>
                    </a:cubicBezTo>
                    <a:cubicBezTo>
                      <a:pt x="872284" y="11382"/>
                      <a:pt x="838243" y="4544"/>
                      <a:pt x="796324" y="4544"/>
                    </a:cubicBezTo>
                    <a:lnTo>
                      <a:pt x="720065" y="4544"/>
                    </a:lnTo>
                    <a:lnTo>
                      <a:pt x="720065" y="235697"/>
                    </a:lnTo>
                    <a:lnTo>
                      <a:pt x="800932" y="235697"/>
                    </a:lnTo>
                    <a:cubicBezTo>
                      <a:pt x="876595" y="235697"/>
                      <a:pt x="919852" y="195412"/>
                      <a:pt x="919852" y="119452"/>
                    </a:cubicBezTo>
                    <a:moveTo>
                      <a:pt x="607685" y="155425"/>
                    </a:moveTo>
                    <a:lnTo>
                      <a:pt x="559225" y="155425"/>
                    </a:lnTo>
                    <a:lnTo>
                      <a:pt x="583009" y="76343"/>
                    </a:lnTo>
                    <a:lnTo>
                      <a:pt x="583901" y="76343"/>
                    </a:lnTo>
                    <a:close/>
                    <a:moveTo>
                      <a:pt x="698660" y="235697"/>
                    </a:moveTo>
                    <a:lnTo>
                      <a:pt x="607537" y="4098"/>
                    </a:lnTo>
                    <a:lnTo>
                      <a:pt x="561009" y="4098"/>
                    </a:lnTo>
                    <a:lnTo>
                      <a:pt x="468102" y="235251"/>
                    </a:lnTo>
                    <a:lnTo>
                      <a:pt x="531576" y="235251"/>
                    </a:lnTo>
                    <a:lnTo>
                      <a:pt x="543765" y="201804"/>
                    </a:lnTo>
                    <a:lnTo>
                      <a:pt x="624037" y="201804"/>
                    </a:lnTo>
                    <a:lnTo>
                      <a:pt x="635334" y="235251"/>
                    </a:lnTo>
                    <a:close/>
                    <a:moveTo>
                      <a:pt x="467507" y="149182"/>
                    </a:moveTo>
                    <a:lnTo>
                      <a:pt x="405520" y="149182"/>
                    </a:lnTo>
                    <a:cubicBezTo>
                      <a:pt x="396669" y="172290"/>
                      <a:pt x="374666" y="187704"/>
                      <a:pt x="349925" y="188128"/>
                    </a:cubicBezTo>
                    <a:cubicBezTo>
                      <a:pt x="314158" y="186716"/>
                      <a:pt x="286308" y="156576"/>
                      <a:pt x="287720" y="120810"/>
                    </a:cubicBezTo>
                    <a:cubicBezTo>
                      <a:pt x="287738" y="120357"/>
                      <a:pt x="287761" y="119904"/>
                      <a:pt x="287788" y="119452"/>
                    </a:cubicBezTo>
                    <a:cubicBezTo>
                      <a:pt x="285642" y="84379"/>
                      <a:pt x="312333" y="54208"/>
                      <a:pt x="347406" y="52061"/>
                    </a:cubicBezTo>
                    <a:cubicBezTo>
                      <a:pt x="348146" y="52016"/>
                      <a:pt x="348886" y="51983"/>
                      <a:pt x="349627" y="51964"/>
                    </a:cubicBezTo>
                    <a:cubicBezTo>
                      <a:pt x="374932" y="52130"/>
                      <a:pt x="397360" y="68295"/>
                      <a:pt x="405520" y="92248"/>
                    </a:cubicBezTo>
                    <a:lnTo>
                      <a:pt x="467507" y="92248"/>
                    </a:lnTo>
                    <a:cubicBezTo>
                      <a:pt x="464963" y="78696"/>
                      <a:pt x="459594" y="65832"/>
                      <a:pt x="451750" y="54491"/>
                    </a:cubicBezTo>
                    <a:cubicBezTo>
                      <a:pt x="414682" y="-1507"/>
                      <a:pt x="339236" y="-16853"/>
                      <a:pt x="283238" y="20216"/>
                    </a:cubicBezTo>
                    <a:cubicBezTo>
                      <a:pt x="249768" y="42371"/>
                      <a:pt x="229388" y="79616"/>
                      <a:pt x="228774" y="119749"/>
                    </a:cubicBezTo>
                    <a:cubicBezTo>
                      <a:pt x="228769" y="186166"/>
                      <a:pt x="282606" y="240012"/>
                      <a:pt x="349023" y="240017"/>
                    </a:cubicBezTo>
                    <a:cubicBezTo>
                      <a:pt x="349522" y="240017"/>
                      <a:pt x="350020" y="240014"/>
                      <a:pt x="350519" y="240008"/>
                    </a:cubicBezTo>
                    <a:cubicBezTo>
                      <a:pt x="405909" y="240675"/>
                      <a:pt x="454424" y="203009"/>
                      <a:pt x="467507" y="149182"/>
                    </a:cubicBezTo>
                    <a:moveTo>
                      <a:pt x="138989" y="155425"/>
                    </a:moveTo>
                    <a:lnTo>
                      <a:pt x="91420" y="155425"/>
                    </a:lnTo>
                    <a:lnTo>
                      <a:pt x="115056" y="76343"/>
                    </a:lnTo>
                    <a:lnTo>
                      <a:pt x="116096" y="76343"/>
                    </a:lnTo>
                    <a:close/>
                    <a:moveTo>
                      <a:pt x="229963" y="235697"/>
                    </a:moveTo>
                    <a:lnTo>
                      <a:pt x="138840" y="4098"/>
                    </a:lnTo>
                    <a:lnTo>
                      <a:pt x="92758" y="4098"/>
                    </a:lnTo>
                    <a:lnTo>
                      <a:pt x="0" y="235251"/>
                    </a:lnTo>
                    <a:lnTo>
                      <a:pt x="63028" y="235251"/>
                    </a:lnTo>
                    <a:lnTo>
                      <a:pt x="75217" y="201804"/>
                    </a:lnTo>
                    <a:lnTo>
                      <a:pt x="155638" y="201804"/>
                    </a:lnTo>
                    <a:lnTo>
                      <a:pt x="166786" y="235251"/>
                    </a:lnTo>
                    <a:close/>
                  </a:path>
                </a:pathLst>
              </a:custGeom>
              <a:solidFill>
                <a:srgbClr val="000000"/>
              </a:solidFill>
              <a:ln w="14854"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E11940E7-2DA3-4A96-BE2E-0812BF918B70}"/>
                  </a:ext>
                </a:extLst>
              </p:cNvPr>
              <p:cNvSpPr/>
              <p:nvPr/>
            </p:nvSpPr>
            <p:spPr>
              <a:xfrm>
                <a:off x="9096113" y="1272676"/>
                <a:ext cx="1233803" cy="237842"/>
              </a:xfrm>
              <a:custGeom>
                <a:avLst/>
                <a:gdLst>
                  <a:gd name="connsiteX0" fmla="*/ 1244952 w 1233803"/>
                  <a:gd name="connsiteY0" fmla="*/ 169048 h 237841"/>
                  <a:gd name="connsiteX1" fmla="*/ 1190992 w 1233803"/>
                  <a:gd name="connsiteY1" fmla="*/ 102749 h 237841"/>
                  <a:gd name="connsiteX2" fmla="*/ 1145356 w 1233803"/>
                  <a:gd name="connsiteY2" fmla="*/ 77181 h 237841"/>
                  <a:gd name="connsiteX3" fmla="*/ 1143126 w 1233803"/>
                  <a:gd name="connsiteY3" fmla="*/ 67519 h 237841"/>
                  <a:gd name="connsiteX4" fmla="*/ 1163491 w 1233803"/>
                  <a:gd name="connsiteY4" fmla="*/ 49383 h 237841"/>
                  <a:gd name="connsiteX5" fmla="*/ 1184748 w 1233803"/>
                  <a:gd name="connsiteY5" fmla="*/ 71830 h 237841"/>
                  <a:gd name="connsiteX6" fmla="*/ 1243168 w 1233803"/>
                  <a:gd name="connsiteY6" fmla="*/ 71830 h 237841"/>
                  <a:gd name="connsiteX7" fmla="*/ 1228303 w 1233803"/>
                  <a:gd name="connsiteY7" fmla="*/ 26194 h 237841"/>
                  <a:gd name="connsiteX8" fmla="*/ 1165870 w 1233803"/>
                  <a:gd name="connsiteY8" fmla="*/ 31 h 237841"/>
                  <a:gd name="connsiteX9" fmla="*/ 1084855 w 1233803"/>
                  <a:gd name="connsiteY9" fmla="*/ 68113 h 237841"/>
                  <a:gd name="connsiteX10" fmla="*/ 1141491 w 1233803"/>
                  <a:gd name="connsiteY10" fmla="*/ 134263 h 237841"/>
                  <a:gd name="connsiteX11" fmla="*/ 1162005 w 1233803"/>
                  <a:gd name="connsiteY11" fmla="*/ 143034 h 237841"/>
                  <a:gd name="connsiteX12" fmla="*/ 1186681 w 1233803"/>
                  <a:gd name="connsiteY12" fmla="*/ 168304 h 237841"/>
                  <a:gd name="connsiteX13" fmla="*/ 1164401 w 1233803"/>
                  <a:gd name="connsiteY13" fmla="*/ 190620 h 237841"/>
                  <a:gd name="connsiteX14" fmla="*/ 1163491 w 1233803"/>
                  <a:gd name="connsiteY14" fmla="*/ 190602 h 237841"/>
                  <a:gd name="connsiteX15" fmla="*/ 1139410 w 1233803"/>
                  <a:gd name="connsiteY15" fmla="*/ 158939 h 237841"/>
                  <a:gd name="connsiteX16" fmla="*/ 1079950 w 1233803"/>
                  <a:gd name="connsiteY16" fmla="*/ 158939 h 237841"/>
                  <a:gd name="connsiteX17" fmla="*/ 1079950 w 1233803"/>
                  <a:gd name="connsiteY17" fmla="*/ 166520 h 237841"/>
                  <a:gd name="connsiteX18" fmla="*/ 1163343 w 1233803"/>
                  <a:gd name="connsiteY18" fmla="*/ 239954 h 237841"/>
                  <a:gd name="connsiteX19" fmla="*/ 1243912 w 1233803"/>
                  <a:gd name="connsiteY19" fmla="*/ 169048 h 237841"/>
                  <a:gd name="connsiteX20" fmla="*/ 1006070 w 1233803"/>
                  <a:gd name="connsiteY20" fmla="*/ 87438 h 237841"/>
                  <a:gd name="connsiteX21" fmla="*/ 967272 w 1233803"/>
                  <a:gd name="connsiteY21" fmla="*/ 120587 h 237841"/>
                  <a:gd name="connsiteX22" fmla="*/ 946312 w 1233803"/>
                  <a:gd name="connsiteY22" fmla="*/ 120587 h 237841"/>
                  <a:gd name="connsiteX23" fmla="*/ 946312 w 1233803"/>
                  <a:gd name="connsiteY23" fmla="*/ 56816 h 237841"/>
                  <a:gd name="connsiteX24" fmla="*/ 967867 w 1233803"/>
                  <a:gd name="connsiteY24" fmla="*/ 56816 h 237841"/>
                  <a:gd name="connsiteX25" fmla="*/ 1006070 w 1233803"/>
                  <a:gd name="connsiteY25" fmla="*/ 88033 h 237841"/>
                  <a:gd name="connsiteX26" fmla="*/ 1067909 w 1233803"/>
                  <a:gd name="connsiteY26" fmla="*/ 236684 h 237841"/>
                  <a:gd name="connsiteX27" fmla="*/ 1005029 w 1233803"/>
                  <a:gd name="connsiteY27" fmla="*/ 158047 h 237841"/>
                  <a:gd name="connsiteX28" fmla="*/ 1062557 w 1233803"/>
                  <a:gd name="connsiteY28" fmla="*/ 85208 h 237841"/>
                  <a:gd name="connsiteX29" fmla="*/ 1034165 w 1233803"/>
                  <a:gd name="connsiteY29" fmla="*/ 22032 h 237841"/>
                  <a:gd name="connsiteX30" fmla="*/ 962961 w 1233803"/>
                  <a:gd name="connsiteY30" fmla="*/ 5531 h 237841"/>
                  <a:gd name="connsiteX31" fmla="*/ 889825 w 1233803"/>
                  <a:gd name="connsiteY31" fmla="*/ 5531 h 237841"/>
                  <a:gd name="connsiteX32" fmla="*/ 889825 w 1233803"/>
                  <a:gd name="connsiteY32" fmla="*/ 235197 h 237841"/>
                  <a:gd name="connsiteX33" fmla="*/ 946312 w 1233803"/>
                  <a:gd name="connsiteY33" fmla="*/ 235197 h 237841"/>
                  <a:gd name="connsiteX34" fmla="*/ 946312 w 1233803"/>
                  <a:gd name="connsiteY34" fmla="*/ 160872 h 237841"/>
                  <a:gd name="connsiteX35" fmla="*/ 946312 w 1233803"/>
                  <a:gd name="connsiteY35" fmla="*/ 160872 h 237841"/>
                  <a:gd name="connsiteX36" fmla="*/ 999827 w 1233803"/>
                  <a:gd name="connsiteY36" fmla="*/ 235197 h 237841"/>
                  <a:gd name="connsiteX37" fmla="*/ 847905 w 1233803"/>
                  <a:gd name="connsiteY37" fmla="*/ 5531 h 237841"/>
                  <a:gd name="connsiteX38" fmla="*/ 788445 w 1233803"/>
                  <a:gd name="connsiteY38" fmla="*/ 5531 h 237841"/>
                  <a:gd name="connsiteX39" fmla="*/ 788445 w 1233803"/>
                  <a:gd name="connsiteY39" fmla="*/ 235197 h 237841"/>
                  <a:gd name="connsiteX40" fmla="*/ 847905 w 1233803"/>
                  <a:gd name="connsiteY40" fmla="*/ 235197 h 237841"/>
                  <a:gd name="connsiteX41" fmla="*/ 674578 w 1233803"/>
                  <a:gd name="connsiteY41" fmla="*/ 155223 h 237841"/>
                  <a:gd name="connsiteX42" fmla="*/ 626118 w 1233803"/>
                  <a:gd name="connsiteY42" fmla="*/ 155223 h 237841"/>
                  <a:gd name="connsiteX43" fmla="*/ 649902 w 1233803"/>
                  <a:gd name="connsiteY43" fmla="*/ 76141 h 237841"/>
                  <a:gd name="connsiteX44" fmla="*/ 650794 w 1233803"/>
                  <a:gd name="connsiteY44" fmla="*/ 76141 h 237841"/>
                  <a:gd name="connsiteX45" fmla="*/ 765404 w 1233803"/>
                  <a:gd name="connsiteY45" fmla="*/ 235494 h 237841"/>
                  <a:gd name="connsiteX46" fmla="*/ 672943 w 1233803"/>
                  <a:gd name="connsiteY46" fmla="*/ 4342 h 237841"/>
                  <a:gd name="connsiteX47" fmla="*/ 626415 w 1233803"/>
                  <a:gd name="connsiteY47" fmla="*/ 4342 h 237841"/>
                  <a:gd name="connsiteX48" fmla="*/ 534252 w 1233803"/>
                  <a:gd name="connsiteY48" fmla="*/ 235197 h 237841"/>
                  <a:gd name="connsiteX49" fmla="*/ 597726 w 1233803"/>
                  <a:gd name="connsiteY49" fmla="*/ 235197 h 237841"/>
                  <a:gd name="connsiteX50" fmla="*/ 609766 w 1233803"/>
                  <a:gd name="connsiteY50" fmla="*/ 201751 h 237841"/>
                  <a:gd name="connsiteX51" fmla="*/ 690187 w 1233803"/>
                  <a:gd name="connsiteY51" fmla="*/ 201751 h 237841"/>
                  <a:gd name="connsiteX52" fmla="*/ 701336 w 1233803"/>
                  <a:gd name="connsiteY52" fmla="*/ 235197 h 237841"/>
                  <a:gd name="connsiteX53" fmla="*/ 539157 w 1233803"/>
                  <a:gd name="connsiteY53" fmla="*/ 56816 h 237841"/>
                  <a:gd name="connsiteX54" fmla="*/ 539157 w 1233803"/>
                  <a:gd name="connsiteY54" fmla="*/ 4342 h 237841"/>
                  <a:gd name="connsiteX55" fmla="*/ 412953 w 1233803"/>
                  <a:gd name="connsiteY55" fmla="*/ 4342 h 237841"/>
                  <a:gd name="connsiteX56" fmla="*/ 412953 w 1233803"/>
                  <a:gd name="connsiteY56" fmla="*/ 235197 h 237841"/>
                  <a:gd name="connsiteX57" fmla="*/ 469589 w 1233803"/>
                  <a:gd name="connsiteY57" fmla="*/ 235197 h 237841"/>
                  <a:gd name="connsiteX58" fmla="*/ 469589 w 1233803"/>
                  <a:gd name="connsiteY58" fmla="*/ 147493 h 237841"/>
                  <a:gd name="connsiteX59" fmla="*/ 536779 w 1233803"/>
                  <a:gd name="connsiteY59" fmla="*/ 147493 h 237841"/>
                  <a:gd name="connsiteX60" fmla="*/ 536779 w 1233803"/>
                  <a:gd name="connsiteY60" fmla="*/ 95614 h 237841"/>
                  <a:gd name="connsiteX61" fmla="*/ 469589 w 1233803"/>
                  <a:gd name="connsiteY61" fmla="*/ 95614 h 237841"/>
                  <a:gd name="connsiteX62" fmla="*/ 469589 w 1233803"/>
                  <a:gd name="connsiteY62" fmla="*/ 56816 h 237841"/>
                  <a:gd name="connsiteX63" fmla="*/ 381141 w 1233803"/>
                  <a:gd name="connsiteY63" fmla="*/ 56816 h 237841"/>
                  <a:gd name="connsiteX64" fmla="*/ 381141 w 1233803"/>
                  <a:gd name="connsiteY64" fmla="*/ 4342 h 237841"/>
                  <a:gd name="connsiteX65" fmla="*/ 254936 w 1233803"/>
                  <a:gd name="connsiteY65" fmla="*/ 4342 h 237841"/>
                  <a:gd name="connsiteX66" fmla="*/ 254936 w 1233803"/>
                  <a:gd name="connsiteY66" fmla="*/ 235197 h 237841"/>
                  <a:gd name="connsiteX67" fmla="*/ 311424 w 1233803"/>
                  <a:gd name="connsiteY67" fmla="*/ 235197 h 237841"/>
                  <a:gd name="connsiteX68" fmla="*/ 311424 w 1233803"/>
                  <a:gd name="connsiteY68" fmla="*/ 147493 h 237841"/>
                  <a:gd name="connsiteX69" fmla="*/ 378614 w 1233803"/>
                  <a:gd name="connsiteY69" fmla="*/ 147493 h 237841"/>
                  <a:gd name="connsiteX70" fmla="*/ 378614 w 1233803"/>
                  <a:gd name="connsiteY70" fmla="*/ 95614 h 237841"/>
                  <a:gd name="connsiteX71" fmla="*/ 311424 w 1233803"/>
                  <a:gd name="connsiteY71" fmla="*/ 95614 h 237841"/>
                  <a:gd name="connsiteX72" fmla="*/ 311424 w 1233803"/>
                  <a:gd name="connsiteY72" fmla="*/ 56816 h 237841"/>
                  <a:gd name="connsiteX73" fmla="*/ 140178 w 1233803"/>
                  <a:gd name="connsiteY73" fmla="*/ 155223 h 237841"/>
                  <a:gd name="connsiteX74" fmla="*/ 91866 w 1233803"/>
                  <a:gd name="connsiteY74" fmla="*/ 155223 h 237841"/>
                  <a:gd name="connsiteX75" fmla="*/ 115502 w 1233803"/>
                  <a:gd name="connsiteY75" fmla="*/ 76141 h 237841"/>
                  <a:gd name="connsiteX76" fmla="*/ 116542 w 1233803"/>
                  <a:gd name="connsiteY76" fmla="*/ 76141 h 237841"/>
                  <a:gd name="connsiteX77" fmla="*/ 231152 w 1233803"/>
                  <a:gd name="connsiteY77" fmla="*/ 235494 h 237841"/>
                  <a:gd name="connsiteX78" fmla="*/ 139286 w 1233803"/>
                  <a:gd name="connsiteY78" fmla="*/ 4342 h 237841"/>
                  <a:gd name="connsiteX79" fmla="*/ 93204 w 1233803"/>
                  <a:gd name="connsiteY79" fmla="*/ 4342 h 237841"/>
                  <a:gd name="connsiteX80" fmla="*/ 0 w 1233803"/>
                  <a:gd name="connsiteY80" fmla="*/ 235197 h 237841"/>
                  <a:gd name="connsiteX81" fmla="*/ 63474 w 1233803"/>
                  <a:gd name="connsiteY81" fmla="*/ 235197 h 237841"/>
                  <a:gd name="connsiteX82" fmla="*/ 75663 w 1233803"/>
                  <a:gd name="connsiteY82" fmla="*/ 201751 h 237841"/>
                  <a:gd name="connsiteX83" fmla="*/ 156084 w 1233803"/>
                  <a:gd name="connsiteY83" fmla="*/ 201751 h 237841"/>
                  <a:gd name="connsiteX84" fmla="*/ 167530 w 1233803"/>
                  <a:gd name="connsiteY84" fmla="*/ 235197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33803" h="237841">
                    <a:moveTo>
                      <a:pt x="1244952" y="169048"/>
                    </a:moveTo>
                    <a:cubicBezTo>
                      <a:pt x="1244952" y="132777"/>
                      <a:pt x="1221614" y="116871"/>
                      <a:pt x="1190992" y="102749"/>
                    </a:cubicBezTo>
                    <a:cubicBezTo>
                      <a:pt x="1181330" y="98438"/>
                      <a:pt x="1151005" y="86546"/>
                      <a:pt x="1145356" y="77181"/>
                    </a:cubicBezTo>
                    <a:cubicBezTo>
                      <a:pt x="1143649" y="74262"/>
                      <a:pt x="1142871" y="70891"/>
                      <a:pt x="1143126" y="67519"/>
                    </a:cubicBezTo>
                    <a:cubicBezTo>
                      <a:pt x="1143765" y="56898"/>
                      <a:pt x="1152868" y="48791"/>
                      <a:pt x="1163491" y="49383"/>
                    </a:cubicBezTo>
                    <a:cubicBezTo>
                      <a:pt x="1178357" y="49383"/>
                      <a:pt x="1182816" y="59046"/>
                      <a:pt x="1184748" y="71830"/>
                    </a:cubicBezTo>
                    <a:lnTo>
                      <a:pt x="1243168" y="71830"/>
                    </a:lnTo>
                    <a:cubicBezTo>
                      <a:pt x="1243959" y="55312"/>
                      <a:pt x="1238671" y="39077"/>
                      <a:pt x="1228303" y="26194"/>
                    </a:cubicBezTo>
                    <a:cubicBezTo>
                      <a:pt x="1212215" y="8911"/>
                      <a:pt x="1189473" y="-619"/>
                      <a:pt x="1165870" y="31"/>
                    </a:cubicBezTo>
                    <a:cubicBezTo>
                      <a:pt x="1126477" y="31"/>
                      <a:pt x="1084855" y="25005"/>
                      <a:pt x="1084855" y="68113"/>
                    </a:cubicBezTo>
                    <a:cubicBezTo>
                      <a:pt x="1084855" y="104384"/>
                      <a:pt x="1111464" y="121776"/>
                      <a:pt x="1141491" y="134263"/>
                    </a:cubicBezTo>
                    <a:cubicBezTo>
                      <a:pt x="1148329" y="137088"/>
                      <a:pt x="1155167" y="139912"/>
                      <a:pt x="1162005" y="143034"/>
                    </a:cubicBezTo>
                    <a:cubicBezTo>
                      <a:pt x="1174194" y="148385"/>
                      <a:pt x="1186681" y="153439"/>
                      <a:pt x="1186681" y="168304"/>
                    </a:cubicBezTo>
                    <a:cubicBezTo>
                      <a:pt x="1186691" y="180619"/>
                      <a:pt x="1176716" y="190610"/>
                      <a:pt x="1164401" y="190620"/>
                    </a:cubicBezTo>
                    <a:cubicBezTo>
                      <a:pt x="1164098" y="190620"/>
                      <a:pt x="1163795" y="190614"/>
                      <a:pt x="1163491" y="190602"/>
                    </a:cubicBezTo>
                    <a:cubicBezTo>
                      <a:pt x="1146248" y="190602"/>
                      <a:pt x="1139410" y="173953"/>
                      <a:pt x="1139410" y="158939"/>
                    </a:cubicBezTo>
                    <a:lnTo>
                      <a:pt x="1079950" y="158939"/>
                    </a:lnTo>
                    <a:lnTo>
                      <a:pt x="1079950" y="166520"/>
                    </a:lnTo>
                    <a:cubicBezTo>
                      <a:pt x="1079950" y="215872"/>
                      <a:pt x="1116815" y="239954"/>
                      <a:pt x="1163343" y="239954"/>
                    </a:cubicBezTo>
                    <a:cubicBezTo>
                      <a:pt x="1209871" y="239954"/>
                      <a:pt x="1243912" y="217359"/>
                      <a:pt x="1243912" y="169048"/>
                    </a:cubicBezTo>
                    <a:moveTo>
                      <a:pt x="1006070" y="87438"/>
                    </a:moveTo>
                    <a:cubicBezTo>
                      <a:pt x="1006070" y="111222"/>
                      <a:pt x="989421" y="120587"/>
                      <a:pt x="967272" y="120587"/>
                    </a:cubicBezTo>
                    <a:lnTo>
                      <a:pt x="946312" y="120587"/>
                    </a:lnTo>
                    <a:lnTo>
                      <a:pt x="946312" y="56816"/>
                    </a:lnTo>
                    <a:lnTo>
                      <a:pt x="967867" y="56816"/>
                    </a:lnTo>
                    <a:cubicBezTo>
                      <a:pt x="988232" y="56816"/>
                      <a:pt x="1006070" y="65289"/>
                      <a:pt x="1006070" y="88033"/>
                    </a:cubicBezTo>
                    <a:moveTo>
                      <a:pt x="1067909" y="236684"/>
                    </a:moveTo>
                    <a:lnTo>
                      <a:pt x="1005029" y="158047"/>
                    </a:lnTo>
                    <a:cubicBezTo>
                      <a:pt x="1039930" y="151915"/>
                      <a:pt x="1064679" y="120580"/>
                      <a:pt x="1062557" y="85208"/>
                    </a:cubicBezTo>
                    <a:cubicBezTo>
                      <a:pt x="1063133" y="60939"/>
                      <a:pt x="1052695" y="37714"/>
                      <a:pt x="1034165" y="22032"/>
                    </a:cubicBezTo>
                    <a:cubicBezTo>
                      <a:pt x="1014097" y="6126"/>
                      <a:pt x="987340" y="5531"/>
                      <a:pt x="962961" y="5531"/>
                    </a:cubicBezTo>
                    <a:lnTo>
                      <a:pt x="889825" y="5531"/>
                    </a:lnTo>
                    <a:lnTo>
                      <a:pt x="889825" y="235197"/>
                    </a:lnTo>
                    <a:lnTo>
                      <a:pt x="946312" y="235197"/>
                    </a:lnTo>
                    <a:lnTo>
                      <a:pt x="946312" y="160872"/>
                    </a:lnTo>
                    <a:lnTo>
                      <a:pt x="946312" y="160872"/>
                    </a:lnTo>
                    <a:lnTo>
                      <a:pt x="999827" y="235197"/>
                    </a:lnTo>
                    <a:close/>
                    <a:moveTo>
                      <a:pt x="847905" y="5531"/>
                    </a:moveTo>
                    <a:lnTo>
                      <a:pt x="788445" y="5531"/>
                    </a:lnTo>
                    <a:lnTo>
                      <a:pt x="788445" y="235197"/>
                    </a:lnTo>
                    <a:lnTo>
                      <a:pt x="847905" y="235197"/>
                    </a:lnTo>
                    <a:close/>
                    <a:moveTo>
                      <a:pt x="674578" y="155223"/>
                    </a:moveTo>
                    <a:lnTo>
                      <a:pt x="626118" y="155223"/>
                    </a:lnTo>
                    <a:lnTo>
                      <a:pt x="649902" y="76141"/>
                    </a:lnTo>
                    <a:lnTo>
                      <a:pt x="650794" y="76141"/>
                    </a:lnTo>
                    <a:close/>
                    <a:moveTo>
                      <a:pt x="765404" y="235494"/>
                    </a:moveTo>
                    <a:lnTo>
                      <a:pt x="672943" y="4342"/>
                    </a:lnTo>
                    <a:lnTo>
                      <a:pt x="626415" y="4342"/>
                    </a:lnTo>
                    <a:lnTo>
                      <a:pt x="534252" y="235197"/>
                    </a:lnTo>
                    <a:lnTo>
                      <a:pt x="597726" y="235197"/>
                    </a:lnTo>
                    <a:lnTo>
                      <a:pt x="609766" y="201751"/>
                    </a:lnTo>
                    <a:lnTo>
                      <a:pt x="690187" y="201751"/>
                    </a:lnTo>
                    <a:lnTo>
                      <a:pt x="701336" y="235197"/>
                    </a:lnTo>
                    <a:close/>
                    <a:moveTo>
                      <a:pt x="539157" y="56816"/>
                    </a:moveTo>
                    <a:lnTo>
                      <a:pt x="539157" y="4342"/>
                    </a:lnTo>
                    <a:lnTo>
                      <a:pt x="412953" y="4342"/>
                    </a:lnTo>
                    <a:lnTo>
                      <a:pt x="412953" y="235197"/>
                    </a:lnTo>
                    <a:lnTo>
                      <a:pt x="469589" y="235197"/>
                    </a:lnTo>
                    <a:lnTo>
                      <a:pt x="469589" y="147493"/>
                    </a:lnTo>
                    <a:lnTo>
                      <a:pt x="536779" y="147493"/>
                    </a:lnTo>
                    <a:lnTo>
                      <a:pt x="536779" y="95614"/>
                    </a:lnTo>
                    <a:lnTo>
                      <a:pt x="469589" y="95614"/>
                    </a:lnTo>
                    <a:lnTo>
                      <a:pt x="469589" y="56816"/>
                    </a:lnTo>
                    <a:close/>
                    <a:moveTo>
                      <a:pt x="381141" y="56816"/>
                    </a:moveTo>
                    <a:lnTo>
                      <a:pt x="381141" y="4342"/>
                    </a:lnTo>
                    <a:lnTo>
                      <a:pt x="254936" y="4342"/>
                    </a:lnTo>
                    <a:lnTo>
                      <a:pt x="254936" y="235197"/>
                    </a:lnTo>
                    <a:lnTo>
                      <a:pt x="311424" y="235197"/>
                    </a:lnTo>
                    <a:lnTo>
                      <a:pt x="311424" y="147493"/>
                    </a:lnTo>
                    <a:lnTo>
                      <a:pt x="378614" y="147493"/>
                    </a:lnTo>
                    <a:lnTo>
                      <a:pt x="378614" y="95614"/>
                    </a:lnTo>
                    <a:lnTo>
                      <a:pt x="311424" y="95614"/>
                    </a:lnTo>
                    <a:lnTo>
                      <a:pt x="311424" y="56816"/>
                    </a:lnTo>
                    <a:close/>
                    <a:moveTo>
                      <a:pt x="140178" y="155223"/>
                    </a:moveTo>
                    <a:lnTo>
                      <a:pt x="91866" y="155223"/>
                    </a:lnTo>
                    <a:lnTo>
                      <a:pt x="115502" y="76141"/>
                    </a:lnTo>
                    <a:lnTo>
                      <a:pt x="116542" y="76141"/>
                    </a:lnTo>
                    <a:close/>
                    <a:moveTo>
                      <a:pt x="231152" y="235494"/>
                    </a:moveTo>
                    <a:lnTo>
                      <a:pt x="139286" y="4342"/>
                    </a:lnTo>
                    <a:lnTo>
                      <a:pt x="93204" y="4342"/>
                    </a:lnTo>
                    <a:lnTo>
                      <a:pt x="0" y="235197"/>
                    </a:lnTo>
                    <a:lnTo>
                      <a:pt x="63474" y="235197"/>
                    </a:lnTo>
                    <a:lnTo>
                      <a:pt x="75663" y="201751"/>
                    </a:lnTo>
                    <a:lnTo>
                      <a:pt x="156084" y="201751"/>
                    </a:lnTo>
                    <a:lnTo>
                      <a:pt x="167530" y="235197"/>
                    </a:lnTo>
                    <a:close/>
                  </a:path>
                </a:pathLst>
              </a:custGeom>
              <a:solidFill>
                <a:srgbClr val="000000"/>
              </a:solidFill>
              <a:ln w="14854"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38858C30-24A2-4E2B-BF08-A30DC33410A6}"/>
                  </a:ext>
                </a:extLst>
              </p:cNvPr>
              <p:cNvSpPr/>
              <p:nvPr/>
            </p:nvSpPr>
            <p:spPr>
              <a:xfrm>
                <a:off x="9114992" y="966996"/>
                <a:ext cx="1100017" cy="237842"/>
              </a:xfrm>
              <a:custGeom>
                <a:avLst/>
                <a:gdLst>
                  <a:gd name="connsiteX0" fmla="*/ 1100018 w 1100017"/>
                  <a:gd name="connsiteY0" fmla="*/ 149033 h 237841"/>
                  <a:gd name="connsiteX1" fmla="*/ 1038030 w 1100017"/>
                  <a:gd name="connsiteY1" fmla="*/ 149033 h 237841"/>
                  <a:gd name="connsiteX2" fmla="*/ 982435 w 1100017"/>
                  <a:gd name="connsiteY2" fmla="*/ 188128 h 237841"/>
                  <a:gd name="connsiteX3" fmla="*/ 921631 w 1100017"/>
                  <a:gd name="connsiteY3" fmla="*/ 119542 h 237841"/>
                  <a:gd name="connsiteX4" fmla="*/ 921636 w 1100017"/>
                  <a:gd name="connsiteY4" fmla="*/ 119452 h 237841"/>
                  <a:gd name="connsiteX5" fmla="*/ 981253 w 1100017"/>
                  <a:gd name="connsiteY5" fmla="*/ 52061 h 237841"/>
                  <a:gd name="connsiteX6" fmla="*/ 983475 w 1100017"/>
                  <a:gd name="connsiteY6" fmla="*/ 51964 h 237841"/>
                  <a:gd name="connsiteX7" fmla="*/ 1039368 w 1100017"/>
                  <a:gd name="connsiteY7" fmla="*/ 92249 h 237841"/>
                  <a:gd name="connsiteX8" fmla="*/ 1100018 w 1100017"/>
                  <a:gd name="connsiteY8" fmla="*/ 92248 h 237841"/>
                  <a:gd name="connsiteX9" fmla="*/ 1085152 w 1100017"/>
                  <a:gd name="connsiteY9" fmla="*/ 54491 h 237841"/>
                  <a:gd name="connsiteX10" fmla="*/ 916639 w 1100017"/>
                  <a:gd name="connsiteY10" fmla="*/ 20216 h 237841"/>
                  <a:gd name="connsiteX11" fmla="*/ 862176 w 1100017"/>
                  <a:gd name="connsiteY11" fmla="*/ 119749 h 237841"/>
                  <a:gd name="connsiteX12" fmla="*/ 982425 w 1100017"/>
                  <a:gd name="connsiteY12" fmla="*/ 240017 h 237841"/>
                  <a:gd name="connsiteX13" fmla="*/ 983921 w 1100017"/>
                  <a:gd name="connsiteY13" fmla="*/ 240008 h 237841"/>
                  <a:gd name="connsiteX14" fmla="*/ 1100018 w 1100017"/>
                  <a:gd name="connsiteY14" fmla="*/ 149033 h 237841"/>
                  <a:gd name="connsiteX15" fmla="*/ 828729 w 1100017"/>
                  <a:gd name="connsiteY15" fmla="*/ 4396 h 237841"/>
                  <a:gd name="connsiteX16" fmla="*/ 769269 w 1100017"/>
                  <a:gd name="connsiteY16" fmla="*/ 4396 h 237841"/>
                  <a:gd name="connsiteX17" fmla="*/ 769269 w 1100017"/>
                  <a:gd name="connsiteY17" fmla="*/ 235697 h 237841"/>
                  <a:gd name="connsiteX18" fmla="*/ 828729 w 1100017"/>
                  <a:gd name="connsiteY18" fmla="*/ 235697 h 237841"/>
                  <a:gd name="connsiteX19" fmla="*/ 746525 w 1100017"/>
                  <a:gd name="connsiteY19" fmla="*/ 235697 h 237841"/>
                  <a:gd name="connsiteX20" fmla="*/ 746525 w 1100017"/>
                  <a:gd name="connsiteY20" fmla="*/ 184115 h 237841"/>
                  <a:gd name="connsiteX21" fmla="*/ 678146 w 1100017"/>
                  <a:gd name="connsiteY21" fmla="*/ 184115 h 237841"/>
                  <a:gd name="connsiteX22" fmla="*/ 678146 w 1100017"/>
                  <a:gd name="connsiteY22" fmla="*/ 4396 h 237841"/>
                  <a:gd name="connsiteX23" fmla="*/ 618685 w 1100017"/>
                  <a:gd name="connsiteY23" fmla="*/ 4396 h 237841"/>
                  <a:gd name="connsiteX24" fmla="*/ 618685 w 1100017"/>
                  <a:gd name="connsiteY24" fmla="*/ 235697 h 237841"/>
                  <a:gd name="connsiteX25" fmla="*/ 529198 w 1100017"/>
                  <a:gd name="connsiteY25" fmla="*/ 161371 h 237841"/>
                  <a:gd name="connsiteX26" fmla="*/ 501251 w 1100017"/>
                  <a:gd name="connsiteY26" fmla="*/ 183520 h 237841"/>
                  <a:gd name="connsiteX27" fmla="*/ 471521 w 1100017"/>
                  <a:gd name="connsiteY27" fmla="*/ 183520 h 237841"/>
                  <a:gd name="connsiteX28" fmla="*/ 471521 w 1100017"/>
                  <a:gd name="connsiteY28" fmla="*/ 141601 h 237841"/>
                  <a:gd name="connsiteX29" fmla="*/ 501251 w 1100017"/>
                  <a:gd name="connsiteY29" fmla="*/ 141601 h 237841"/>
                  <a:gd name="connsiteX30" fmla="*/ 528752 w 1100017"/>
                  <a:gd name="connsiteY30" fmla="*/ 161669 h 237841"/>
                  <a:gd name="connsiteX31" fmla="*/ 517454 w 1100017"/>
                  <a:gd name="connsiteY31" fmla="*/ 73816 h 237841"/>
                  <a:gd name="connsiteX32" fmla="*/ 493967 w 1100017"/>
                  <a:gd name="connsiteY32" fmla="*/ 92248 h 237841"/>
                  <a:gd name="connsiteX33" fmla="*/ 471521 w 1100017"/>
                  <a:gd name="connsiteY33" fmla="*/ 92248 h 237841"/>
                  <a:gd name="connsiteX34" fmla="*/ 471521 w 1100017"/>
                  <a:gd name="connsiteY34" fmla="*/ 56275 h 237841"/>
                  <a:gd name="connsiteX35" fmla="*/ 494265 w 1100017"/>
                  <a:gd name="connsiteY35" fmla="*/ 56275 h 237841"/>
                  <a:gd name="connsiteX36" fmla="*/ 517454 w 1100017"/>
                  <a:gd name="connsiteY36" fmla="*/ 73816 h 237841"/>
                  <a:gd name="connsiteX37" fmla="*/ 585239 w 1100017"/>
                  <a:gd name="connsiteY37" fmla="*/ 165385 h 237841"/>
                  <a:gd name="connsiteX38" fmla="*/ 547036 w 1100017"/>
                  <a:gd name="connsiteY38" fmla="*/ 111573 h 237841"/>
                  <a:gd name="connsiteX39" fmla="*/ 574982 w 1100017"/>
                  <a:gd name="connsiteY39" fmla="*/ 65194 h 237841"/>
                  <a:gd name="connsiteX40" fmla="*/ 561306 w 1100017"/>
                  <a:gd name="connsiteY40" fmla="*/ 27139 h 237841"/>
                  <a:gd name="connsiteX41" fmla="*/ 486981 w 1100017"/>
                  <a:gd name="connsiteY41" fmla="*/ 4544 h 237841"/>
                  <a:gd name="connsiteX42" fmla="*/ 416223 w 1100017"/>
                  <a:gd name="connsiteY42" fmla="*/ 4544 h 237841"/>
                  <a:gd name="connsiteX43" fmla="*/ 416223 w 1100017"/>
                  <a:gd name="connsiteY43" fmla="*/ 235697 h 237841"/>
                  <a:gd name="connsiteX44" fmla="*/ 489656 w 1100017"/>
                  <a:gd name="connsiteY44" fmla="*/ 235697 h 237841"/>
                  <a:gd name="connsiteX45" fmla="*/ 565320 w 1100017"/>
                  <a:gd name="connsiteY45" fmla="*/ 215629 h 237841"/>
                  <a:gd name="connsiteX46" fmla="*/ 586577 w 1100017"/>
                  <a:gd name="connsiteY46" fmla="*/ 165385 h 237841"/>
                  <a:gd name="connsiteX47" fmla="*/ 375047 w 1100017"/>
                  <a:gd name="connsiteY47" fmla="*/ 144128 h 237841"/>
                  <a:gd name="connsiteX48" fmla="*/ 375047 w 1100017"/>
                  <a:gd name="connsiteY48" fmla="*/ 4396 h 237841"/>
                  <a:gd name="connsiteX49" fmla="*/ 315586 w 1100017"/>
                  <a:gd name="connsiteY49" fmla="*/ 4396 h 237841"/>
                  <a:gd name="connsiteX50" fmla="*/ 315586 w 1100017"/>
                  <a:gd name="connsiteY50" fmla="*/ 144128 h 237841"/>
                  <a:gd name="connsiteX51" fmla="*/ 285856 w 1100017"/>
                  <a:gd name="connsiteY51" fmla="*/ 188723 h 237841"/>
                  <a:gd name="connsiteX52" fmla="*/ 256126 w 1100017"/>
                  <a:gd name="connsiteY52" fmla="*/ 144128 h 237841"/>
                  <a:gd name="connsiteX53" fmla="*/ 256126 w 1100017"/>
                  <a:gd name="connsiteY53" fmla="*/ 4396 h 237841"/>
                  <a:gd name="connsiteX54" fmla="*/ 196665 w 1100017"/>
                  <a:gd name="connsiteY54" fmla="*/ 4396 h 237841"/>
                  <a:gd name="connsiteX55" fmla="*/ 196665 w 1100017"/>
                  <a:gd name="connsiteY55" fmla="*/ 144128 h 237841"/>
                  <a:gd name="connsiteX56" fmla="*/ 219855 w 1100017"/>
                  <a:gd name="connsiteY56" fmla="*/ 215332 h 237841"/>
                  <a:gd name="connsiteX57" fmla="*/ 286302 w 1100017"/>
                  <a:gd name="connsiteY57" fmla="*/ 240008 h 237841"/>
                  <a:gd name="connsiteX58" fmla="*/ 350965 w 1100017"/>
                  <a:gd name="connsiteY58" fmla="*/ 215034 h 237841"/>
                  <a:gd name="connsiteX59" fmla="*/ 374155 w 1100017"/>
                  <a:gd name="connsiteY59" fmla="*/ 144128 h 237841"/>
                  <a:gd name="connsiteX60" fmla="*/ 116691 w 1100017"/>
                  <a:gd name="connsiteY60" fmla="*/ 83478 h 237841"/>
                  <a:gd name="connsiteX61" fmla="*/ 79826 w 1100017"/>
                  <a:gd name="connsiteY61" fmla="*/ 111276 h 237841"/>
                  <a:gd name="connsiteX62" fmla="*/ 55744 w 1100017"/>
                  <a:gd name="connsiteY62" fmla="*/ 111276 h 237841"/>
                  <a:gd name="connsiteX63" fmla="*/ 55744 w 1100017"/>
                  <a:gd name="connsiteY63" fmla="*/ 56275 h 237841"/>
                  <a:gd name="connsiteX64" fmla="*/ 77596 w 1100017"/>
                  <a:gd name="connsiteY64" fmla="*/ 56275 h 237841"/>
                  <a:gd name="connsiteX65" fmla="*/ 116691 w 1100017"/>
                  <a:gd name="connsiteY65" fmla="*/ 83478 h 237841"/>
                  <a:gd name="connsiteX66" fmla="*/ 173178 w 1100017"/>
                  <a:gd name="connsiteY66" fmla="*/ 82586 h 237841"/>
                  <a:gd name="connsiteX67" fmla="*/ 145975 w 1100017"/>
                  <a:gd name="connsiteY67" fmla="*/ 21342 h 237841"/>
                  <a:gd name="connsiteX68" fmla="*/ 74326 w 1100017"/>
                  <a:gd name="connsiteY68" fmla="*/ 4396 h 237841"/>
                  <a:gd name="connsiteX69" fmla="*/ 0 w 1100017"/>
                  <a:gd name="connsiteY69" fmla="*/ 4396 h 237841"/>
                  <a:gd name="connsiteX70" fmla="*/ 0 w 1100017"/>
                  <a:gd name="connsiteY70" fmla="*/ 235697 h 237841"/>
                  <a:gd name="connsiteX71" fmla="*/ 56487 w 1100017"/>
                  <a:gd name="connsiteY71" fmla="*/ 235697 h 237841"/>
                  <a:gd name="connsiteX72" fmla="*/ 56487 w 1100017"/>
                  <a:gd name="connsiteY72" fmla="*/ 163155 h 237841"/>
                  <a:gd name="connsiteX73" fmla="*/ 82055 w 1100017"/>
                  <a:gd name="connsiteY73" fmla="*/ 163155 h 237841"/>
                  <a:gd name="connsiteX74" fmla="*/ 148651 w 1100017"/>
                  <a:gd name="connsiteY74" fmla="*/ 143236 h 237841"/>
                  <a:gd name="connsiteX75" fmla="*/ 173030 w 1100017"/>
                  <a:gd name="connsiteY75" fmla="*/ 82586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00017" h="237841">
                    <a:moveTo>
                      <a:pt x="1100018" y="149033"/>
                    </a:moveTo>
                    <a:lnTo>
                      <a:pt x="1038030" y="149033"/>
                    </a:lnTo>
                    <a:cubicBezTo>
                      <a:pt x="1029226" y="172200"/>
                      <a:pt x="1007214" y="187680"/>
                      <a:pt x="982435" y="188128"/>
                    </a:cubicBezTo>
                    <a:cubicBezTo>
                      <a:pt x="946705" y="185979"/>
                      <a:pt x="919482" y="155272"/>
                      <a:pt x="921631" y="119542"/>
                    </a:cubicBezTo>
                    <a:cubicBezTo>
                      <a:pt x="921632" y="119512"/>
                      <a:pt x="921634" y="119482"/>
                      <a:pt x="921636" y="119452"/>
                    </a:cubicBezTo>
                    <a:cubicBezTo>
                      <a:pt x="919489" y="84379"/>
                      <a:pt x="946181" y="54208"/>
                      <a:pt x="981253" y="52061"/>
                    </a:cubicBezTo>
                    <a:cubicBezTo>
                      <a:pt x="981993" y="52016"/>
                      <a:pt x="982734" y="51984"/>
                      <a:pt x="983475" y="51964"/>
                    </a:cubicBezTo>
                    <a:cubicBezTo>
                      <a:pt x="1008780" y="52131"/>
                      <a:pt x="1031207" y="68295"/>
                      <a:pt x="1039368" y="92249"/>
                    </a:cubicBezTo>
                    <a:lnTo>
                      <a:pt x="1100018" y="92248"/>
                    </a:lnTo>
                    <a:cubicBezTo>
                      <a:pt x="1097769" y="78758"/>
                      <a:pt x="1092704" y="65893"/>
                      <a:pt x="1085152" y="54491"/>
                    </a:cubicBezTo>
                    <a:cubicBezTo>
                      <a:pt x="1048084" y="-1507"/>
                      <a:pt x="972638" y="-16853"/>
                      <a:pt x="916639" y="20216"/>
                    </a:cubicBezTo>
                    <a:cubicBezTo>
                      <a:pt x="883170" y="42371"/>
                      <a:pt x="862790" y="79616"/>
                      <a:pt x="862176" y="119749"/>
                    </a:cubicBezTo>
                    <a:cubicBezTo>
                      <a:pt x="862171" y="186166"/>
                      <a:pt x="916008" y="240012"/>
                      <a:pt x="982425" y="240017"/>
                    </a:cubicBezTo>
                    <a:cubicBezTo>
                      <a:pt x="982924" y="240017"/>
                      <a:pt x="983423" y="240014"/>
                      <a:pt x="983921" y="240008"/>
                    </a:cubicBezTo>
                    <a:cubicBezTo>
                      <a:pt x="1039023" y="240242"/>
                      <a:pt x="1087069" y="202593"/>
                      <a:pt x="1100018" y="149033"/>
                    </a:cubicBezTo>
                    <a:moveTo>
                      <a:pt x="828729" y="4396"/>
                    </a:moveTo>
                    <a:lnTo>
                      <a:pt x="769269" y="4396"/>
                    </a:lnTo>
                    <a:lnTo>
                      <a:pt x="769269" y="235697"/>
                    </a:lnTo>
                    <a:lnTo>
                      <a:pt x="828729" y="235697"/>
                    </a:lnTo>
                    <a:close/>
                    <a:moveTo>
                      <a:pt x="746525" y="235697"/>
                    </a:moveTo>
                    <a:lnTo>
                      <a:pt x="746525" y="184115"/>
                    </a:lnTo>
                    <a:lnTo>
                      <a:pt x="678146" y="184115"/>
                    </a:lnTo>
                    <a:lnTo>
                      <a:pt x="678146" y="4396"/>
                    </a:lnTo>
                    <a:lnTo>
                      <a:pt x="618685" y="4396"/>
                    </a:lnTo>
                    <a:lnTo>
                      <a:pt x="618685" y="235697"/>
                    </a:lnTo>
                    <a:close/>
                    <a:moveTo>
                      <a:pt x="529198" y="161371"/>
                    </a:moveTo>
                    <a:cubicBezTo>
                      <a:pt x="529198" y="178466"/>
                      <a:pt x="515968" y="183520"/>
                      <a:pt x="501251" y="183520"/>
                    </a:cubicBezTo>
                    <a:lnTo>
                      <a:pt x="471521" y="183520"/>
                    </a:lnTo>
                    <a:lnTo>
                      <a:pt x="471521" y="141601"/>
                    </a:lnTo>
                    <a:lnTo>
                      <a:pt x="501251" y="141601"/>
                    </a:lnTo>
                    <a:cubicBezTo>
                      <a:pt x="514927" y="141601"/>
                      <a:pt x="528752" y="145020"/>
                      <a:pt x="528752" y="161669"/>
                    </a:cubicBezTo>
                    <a:moveTo>
                      <a:pt x="517454" y="73816"/>
                    </a:moveTo>
                    <a:cubicBezTo>
                      <a:pt x="517454" y="88681"/>
                      <a:pt x="506751" y="92248"/>
                      <a:pt x="493967" y="92248"/>
                    </a:cubicBezTo>
                    <a:lnTo>
                      <a:pt x="471521" y="92248"/>
                    </a:lnTo>
                    <a:lnTo>
                      <a:pt x="471521" y="56275"/>
                    </a:lnTo>
                    <a:lnTo>
                      <a:pt x="494265" y="56275"/>
                    </a:lnTo>
                    <a:cubicBezTo>
                      <a:pt x="506454" y="56275"/>
                      <a:pt x="517454" y="59099"/>
                      <a:pt x="517454" y="73816"/>
                    </a:cubicBezTo>
                    <a:moveTo>
                      <a:pt x="585239" y="165385"/>
                    </a:moveTo>
                    <a:cubicBezTo>
                      <a:pt x="586675" y="140715"/>
                      <a:pt x="570799" y="118353"/>
                      <a:pt x="547036" y="111573"/>
                    </a:cubicBezTo>
                    <a:cubicBezTo>
                      <a:pt x="564320" y="102587"/>
                      <a:pt x="575113" y="84675"/>
                      <a:pt x="574982" y="65194"/>
                    </a:cubicBezTo>
                    <a:cubicBezTo>
                      <a:pt x="575482" y="51223"/>
                      <a:pt x="570585" y="37596"/>
                      <a:pt x="561306" y="27139"/>
                    </a:cubicBezTo>
                    <a:cubicBezTo>
                      <a:pt x="541238" y="4842"/>
                      <a:pt x="515076" y="4544"/>
                      <a:pt x="486981" y="4544"/>
                    </a:cubicBezTo>
                    <a:lnTo>
                      <a:pt x="416223" y="4544"/>
                    </a:lnTo>
                    <a:lnTo>
                      <a:pt x="416223" y="235697"/>
                    </a:lnTo>
                    <a:lnTo>
                      <a:pt x="489656" y="235697"/>
                    </a:lnTo>
                    <a:cubicBezTo>
                      <a:pt x="519387" y="235697"/>
                      <a:pt x="541536" y="235697"/>
                      <a:pt x="565320" y="215629"/>
                    </a:cubicBezTo>
                    <a:cubicBezTo>
                      <a:pt x="579303" y="202719"/>
                      <a:pt x="587049" y="184411"/>
                      <a:pt x="586577" y="165385"/>
                    </a:cubicBezTo>
                    <a:moveTo>
                      <a:pt x="375047" y="144128"/>
                    </a:moveTo>
                    <a:lnTo>
                      <a:pt x="375047" y="4396"/>
                    </a:lnTo>
                    <a:lnTo>
                      <a:pt x="315586" y="4396"/>
                    </a:lnTo>
                    <a:lnTo>
                      <a:pt x="315586" y="144128"/>
                    </a:lnTo>
                    <a:cubicBezTo>
                      <a:pt x="315586" y="165979"/>
                      <a:pt x="313951" y="188723"/>
                      <a:pt x="285856" y="188723"/>
                    </a:cubicBezTo>
                    <a:cubicBezTo>
                      <a:pt x="257761" y="188723"/>
                      <a:pt x="256126" y="165682"/>
                      <a:pt x="256126" y="144128"/>
                    </a:cubicBezTo>
                    <a:lnTo>
                      <a:pt x="256126" y="4396"/>
                    </a:lnTo>
                    <a:lnTo>
                      <a:pt x="196665" y="4396"/>
                    </a:lnTo>
                    <a:lnTo>
                      <a:pt x="196665" y="144128"/>
                    </a:lnTo>
                    <a:cubicBezTo>
                      <a:pt x="196665" y="173858"/>
                      <a:pt x="198895" y="193183"/>
                      <a:pt x="219855" y="215332"/>
                    </a:cubicBezTo>
                    <a:cubicBezTo>
                      <a:pt x="237748" y="232217"/>
                      <a:pt x="261725" y="241121"/>
                      <a:pt x="286302" y="240008"/>
                    </a:cubicBezTo>
                    <a:cubicBezTo>
                      <a:pt x="310389" y="241023"/>
                      <a:pt x="333813" y="231976"/>
                      <a:pt x="350965" y="215034"/>
                    </a:cubicBezTo>
                    <a:cubicBezTo>
                      <a:pt x="371033" y="194966"/>
                      <a:pt x="374155" y="171628"/>
                      <a:pt x="374155" y="144128"/>
                    </a:cubicBezTo>
                    <a:moveTo>
                      <a:pt x="116691" y="83478"/>
                    </a:moveTo>
                    <a:cubicBezTo>
                      <a:pt x="116691" y="106965"/>
                      <a:pt x="99150" y="111276"/>
                      <a:pt x="79826" y="111276"/>
                    </a:cubicBezTo>
                    <a:lnTo>
                      <a:pt x="55744" y="111276"/>
                    </a:lnTo>
                    <a:lnTo>
                      <a:pt x="55744" y="56275"/>
                    </a:lnTo>
                    <a:lnTo>
                      <a:pt x="77596" y="56275"/>
                    </a:lnTo>
                    <a:cubicBezTo>
                      <a:pt x="97069" y="56275"/>
                      <a:pt x="116691" y="59397"/>
                      <a:pt x="116691" y="83478"/>
                    </a:cubicBezTo>
                    <a:moveTo>
                      <a:pt x="173178" y="82586"/>
                    </a:moveTo>
                    <a:cubicBezTo>
                      <a:pt x="173720" y="59132"/>
                      <a:pt x="163741" y="36665"/>
                      <a:pt x="145975" y="21342"/>
                    </a:cubicBezTo>
                    <a:cubicBezTo>
                      <a:pt x="126948" y="5734"/>
                      <a:pt x="98556" y="4396"/>
                      <a:pt x="74326" y="4396"/>
                    </a:cubicBezTo>
                    <a:lnTo>
                      <a:pt x="0" y="4396"/>
                    </a:lnTo>
                    <a:lnTo>
                      <a:pt x="0" y="235697"/>
                    </a:lnTo>
                    <a:lnTo>
                      <a:pt x="56487" y="235697"/>
                    </a:lnTo>
                    <a:lnTo>
                      <a:pt x="56487" y="163155"/>
                    </a:lnTo>
                    <a:lnTo>
                      <a:pt x="82055" y="163155"/>
                    </a:lnTo>
                    <a:cubicBezTo>
                      <a:pt x="105993" y="165367"/>
                      <a:pt x="129859" y="158228"/>
                      <a:pt x="148651" y="143236"/>
                    </a:cubicBezTo>
                    <a:cubicBezTo>
                      <a:pt x="164663" y="127160"/>
                      <a:pt x="173461" y="105272"/>
                      <a:pt x="173030" y="82586"/>
                    </a:cubicBezTo>
                  </a:path>
                </a:pathLst>
              </a:custGeom>
              <a:solidFill>
                <a:srgbClr val="000000"/>
              </a:solidFill>
              <a:ln w="14854" cap="flat">
                <a:noFill/>
                <a:prstDash val="solid"/>
                <a:miter/>
              </a:ln>
            </p:spPr>
            <p:txBody>
              <a:bodyPr rtlCol="0" anchor="ctr"/>
              <a:lstStyle/>
              <a:p>
                <a:endParaRPr lang="nl-NL"/>
              </a:p>
            </p:txBody>
          </p:sp>
          <p:sp>
            <p:nvSpPr>
              <p:cNvPr id="33" name="Vrije vorm: vorm 32">
                <a:extLst>
                  <a:ext uri="{FF2B5EF4-FFF2-40B4-BE49-F238E27FC236}">
                    <a16:creationId xmlns:a16="http://schemas.microsoft.com/office/drawing/2014/main" id="{3009A3E2-BD6D-4216-BF30-A7DF77814870}"/>
                  </a:ext>
                </a:extLst>
              </p:cNvPr>
              <p:cNvSpPr/>
              <p:nvPr/>
            </p:nvSpPr>
            <p:spPr>
              <a:xfrm>
                <a:off x="8693864" y="1213692"/>
                <a:ext cx="267572" cy="282437"/>
              </a:xfrm>
              <a:custGeom>
                <a:avLst/>
                <a:gdLst>
                  <a:gd name="connsiteX0" fmla="*/ 272923 w 267571"/>
                  <a:gd name="connsiteY0" fmla="*/ 0 h 282436"/>
                  <a:gd name="connsiteX1" fmla="*/ 272923 w 267571"/>
                  <a:gd name="connsiteY1" fmla="*/ 294775 h 282436"/>
                  <a:gd name="connsiteX2" fmla="*/ 0 w 267571"/>
                  <a:gd name="connsiteY2" fmla="*/ 294775 h 282436"/>
                  <a:gd name="connsiteX3" fmla="*/ 272923 w 267571"/>
                  <a:gd name="connsiteY3" fmla="*/ 0 h 282436"/>
                </a:gdLst>
                <a:ahLst/>
                <a:cxnLst>
                  <a:cxn ang="0">
                    <a:pos x="connsiteX0" y="connsiteY0"/>
                  </a:cxn>
                  <a:cxn ang="0">
                    <a:pos x="connsiteX1" y="connsiteY1"/>
                  </a:cxn>
                  <a:cxn ang="0">
                    <a:pos x="connsiteX2" y="connsiteY2"/>
                  </a:cxn>
                  <a:cxn ang="0">
                    <a:pos x="connsiteX3" y="connsiteY3"/>
                  </a:cxn>
                </a:cxnLst>
                <a:rect l="l" t="t" r="r" b="b"/>
                <a:pathLst>
                  <a:path w="267571" h="282436">
                    <a:moveTo>
                      <a:pt x="272923" y="0"/>
                    </a:moveTo>
                    <a:lnTo>
                      <a:pt x="272923" y="294775"/>
                    </a:lnTo>
                    <a:lnTo>
                      <a:pt x="0" y="294775"/>
                    </a:lnTo>
                    <a:lnTo>
                      <a:pt x="272923" y="0"/>
                    </a:lnTo>
                    <a:close/>
                  </a:path>
                </a:pathLst>
              </a:custGeom>
              <a:solidFill>
                <a:srgbClr val="000000"/>
              </a:solidFill>
              <a:ln w="14854"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E104EDE4-94AB-4E34-B360-35C8B62CE64F}"/>
                  </a:ext>
                </a:extLst>
              </p:cNvPr>
              <p:cNvSpPr/>
              <p:nvPr/>
            </p:nvSpPr>
            <p:spPr>
              <a:xfrm>
                <a:off x="8198559" y="971391"/>
                <a:ext cx="208111" cy="222977"/>
              </a:xfrm>
              <a:custGeom>
                <a:avLst/>
                <a:gdLst>
                  <a:gd name="connsiteX0" fmla="*/ 0 w 208111"/>
                  <a:gd name="connsiteY0" fmla="*/ 237544 h 222976"/>
                  <a:gd name="connsiteX1" fmla="*/ 0 w 208111"/>
                  <a:gd name="connsiteY1" fmla="*/ 0 h 222976"/>
                  <a:gd name="connsiteX2" fmla="*/ 220004 w 208111"/>
                  <a:gd name="connsiteY2" fmla="*/ 0 h 222976"/>
                  <a:gd name="connsiteX3" fmla="*/ 0 w 208111"/>
                  <a:gd name="connsiteY3" fmla="*/ 237544 h 222976"/>
                </a:gdLst>
                <a:ahLst/>
                <a:cxnLst>
                  <a:cxn ang="0">
                    <a:pos x="connsiteX0" y="connsiteY0"/>
                  </a:cxn>
                  <a:cxn ang="0">
                    <a:pos x="connsiteX1" y="connsiteY1"/>
                  </a:cxn>
                  <a:cxn ang="0">
                    <a:pos x="connsiteX2" y="connsiteY2"/>
                  </a:cxn>
                  <a:cxn ang="0">
                    <a:pos x="connsiteX3" y="connsiteY3"/>
                  </a:cxn>
                </a:cxnLst>
                <a:rect l="l" t="t" r="r" b="b"/>
                <a:pathLst>
                  <a:path w="208111" h="222976">
                    <a:moveTo>
                      <a:pt x="0" y="237544"/>
                    </a:moveTo>
                    <a:lnTo>
                      <a:pt x="0" y="0"/>
                    </a:lnTo>
                    <a:lnTo>
                      <a:pt x="220004" y="0"/>
                    </a:lnTo>
                    <a:lnTo>
                      <a:pt x="0" y="237544"/>
                    </a:lnTo>
                    <a:close/>
                  </a:path>
                </a:pathLst>
              </a:custGeom>
              <a:solidFill>
                <a:schemeClr val="tx1"/>
              </a:solidFill>
              <a:ln w="14854" cap="flat">
                <a:noFill/>
                <a:prstDash val="solid"/>
                <a:miter/>
              </a:ln>
            </p:spPr>
            <p:txBody>
              <a:bodyPr rtlCol="0" anchor="ctr"/>
              <a:lstStyle/>
              <a:p>
                <a:endParaRPr lang="nl-NL"/>
              </a:p>
            </p:txBody>
          </p:sp>
          <p:sp>
            <p:nvSpPr>
              <p:cNvPr id="35" name="Vrije vorm: vorm 34">
                <a:extLst>
                  <a:ext uri="{FF2B5EF4-FFF2-40B4-BE49-F238E27FC236}">
                    <a16:creationId xmlns:a16="http://schemas.microsoft.com/office/drawing/2014/main" id="{3E833A0F-A7C8-4AAC-9193-B6147E7F7DEB}"/>
                  </a:ext>
                </a:extLst>
              </p:cNvPr>
              <p:cNvSpPr/>
              <p:nvPr/>
            </p:nvSpPr>
            <p:spPr>
              <a:xfrm>
                <a:off x="8197656" y="661734"/>
                <a:ext cx="758120" cy="847311"/>
              </a:xfrm>
              <a:custGeom>
                <a:avLst/>
                <a:gdLst>
                  <a:gd name="connsiteX0" fmla="*/ 754 w 758120"/>
                  <a:gd name="connsiteY0" fmla="*/ 618109 h 847310"/>
                  <a:gd name="connsiteX1" fmla="*/ 100796 w 758120"/>
                  <a:gd name="connsiteY1" fmla="*/ 837369 h 847310"/>
                  <a:gd name="connsiteX2" fmla="*/ 347705 w 758120"/>
                  <a:gd name="connsiteY2" fmla="*/ 773151 h 847310"/>
                  <a:gd name="connsiteX3" fmla="*/ 668197 w 758120"/>
                  <a:gd name="connsiteY3" fmla="*/ 438538 h 847310"/>
                  <a:gd name="connsiteX4" fmla="*/ 730035 w 758120"/>
                  <a:gd name="connsiteY4" fmla="*/ 96641 h 847310"/>
                  <a:gd name="connsiteX5" fmla="*/ 407909 w 758120"/>
                  <a:gd name="connsiteY5" fmla="*/ 19491 h 847310"/>
                  <a:gd name="connsiteX6" fmla="*/ 305042 w 758120"/>
                  <a:gd name="connsiteY6" fmla="*/ 151790 h 847310"/>
                  <a:gd name="connsiteX7" fmla="*/ 462464 w 758120"/>
                  <a:gd name="connsiteY7" fmla="*/ 316198 h 847310"/>
                  <a:gd name="connsiteX8" fmla="*/ 400179 w 758120"/>
                  <a:gd name="connsiteY8" fmla="*/ 143020 h 847310"/>
                  <a:gd name="connsiteX9" fmla="*/ 522965 w 758120"/>
                  <a:gd name="connsiteY9" fmla="*/ 17261 h 847310"/>
                  <a:gd name="connsiteX10" fmla="*/ 636237 w 758120"/>
                  <a:gd name="connsiteY10" fmla="*/ 147331 h 847310"/>
                  <a:gd name="connsiteX11" fmla="*/ 575884 w 758120"/>
                  <a:gd name="connsiteY11" fmla="*/ 293603 h 847310"/>
                  <a:gd name="connsiteX12" fmla="*/ 254352 w 758120"/>
                  <a:gd name="connsiteY12" fmla="*/ 647244 h 847310"/>
                  <a:gd name="connsiteX13" fmla="*/ 98566 w 758120"/>
                  <a:gd name="connsiteY13" fmla="*/ 716664 h 847310"/>
                  <a:gd name="connsiteX14" fmla="*/ 754 w 758120"/>
                  <a:gd name="connsiteY14" fmla="*/ 618109 h 84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120" h="847310">
                    <a:moveTo>
                      <a:pt x="754" y="618109"/>
                    </a:moveTo>
                    <a:cubicBezTo>
                      <a:pt x="754" y="618109"/>
                      <a:pt x="-15301" y="785638"/>
                      <a:pt x="100796" y="837369"/>
                    </a:cubicBezTo>
                    <a:cubicBezTo>
                      <a:pt x="212879" y="881964"/>
                      <a:pt x="296123" y="814477"/>
                      <a:pt x="347705" y="773151"/>
                    </a:cubicBezTo>
                    <a:cubicBezTo>
                      <a:pt x="392300" y="737475"/>
                      <a:pt x="609925" y="503350"/>
                      <a:pt x="668197" y="438538"/>
                    </a:cubicBezTo>
                    <a:cubicBezTo>
                      <a:pt x="726468" y="373726"/>
                      <a:pt x="822942" y="212588"/>
                      <a:pt x="730035" y="96641"/>
                    </a:cubicBezTo>
                    <a:cubicBezTo>
                      <a:pt x="637129" y="-19307"/>
                      <a:pt x="479261" y="-10834"/>
                      <a:pt x="407909" y="19491"/>
                    </a:cubicBezTo>
                    <a:cubicBezTo>
                      <a:pt x="336556" y="49816"/>
                      <a:pt x="305042" y="100060"/>
                      <a:pt x="305042" y="151790"/>
                    </a:cubicBezTo>
                    <a:cubicBezTo>
                      <a:pt x="305042" y="247819"/>
                      <a:pt x="386057" y="326009"/>
                      <a:pt x="462464" y="316198"/>
                    </a:cubicBezTo>
                    <a:cubicBezTo>
                      <a:pt x="462464" y="316198"/>
                      <a:pt x="396909" y="278441"/>
                      <a:pt x="400179" y="143020"/>
                    </a:cubicBezTo>
                    <a:cubicBezTo>
                      <a:pt x="403152" y="23356"/>
                      <a:pt x="481937" y="13842"/>
                      <a:pt x="522965" y="17261"/>
                    </a:cubicBezTo>
                    <a:cubicBezTo>
                      <a:pt x="573952" y="21721"/>
                      <a:pt x="635196" y="56654"/>
                      <a:pt x="636237" y="147331"/>
                    </a:cubicBezTo>
                    <a:cubicBezTo>
                      <a:pt x="636237" y="193264"/>
                      <a:pt x="627466" y="233697"/>
                      <a:pt x="575884" y="293603"/>
                    </a:cubicBezTo>
                    <a:cubicBezTo>
                      <a:pt x="548533" y="325861"/>
                      <a:pt x="288245" y="618703"/>
                      <a:pt x="254352" y="647244"/>
                    </a:cubicBezTo>
                    <a:cubicBezTo>
                      <a:pt x="198013" y="694812"/>
                      <a:pt x="168581" y="724245"/>
                      <a:pt x="98566" y="716664"/>
                    </a:cubicBezTo>
                    <a:cubicBezTo>
                      <a:pt x="28551" y="709083"/>
                      <a:pt x="754" y="618109"/>
                      <a:pt x="754" y="618109"/>
                    </a:cubicBezTo>
                  </a:path>
                </a:pathLst>
              </a:custGeom>
              <a:solidFill>
                <a:schemeClr val="tx1"/>
              </a:solidFill>
              <a:ln w="14854" cap="flat">
                <a:noFill/>
                <a:prstDash val="solid"/>
                <a:miter/>
              </a:ln>
            </p:spPr>
            <p:txBody>
              <a:bodyPr rtlCol="0" anchor="ctr"/>
              <a:lstStyle/>
              <a:p>
                <a:endParaRPr lang="nl-NL"/>
              </a:p>
            </p:txBody>
          </p:sp>
        </p:grpSp>
        <p:grpSp>
          <p:nvGrpSpPr>
            <p:cNvPr id="18" name="Graphic 7">
              <a:extLst>
                <a:ext uri="{FF2B5EF4-FFF2-40B4-BE49-F238E27FC236}">
                  <a16:creationId xmlns:a16="http://schemas.microsoft.com/office/drawing/2014/main" id="{C7FB3879-3C4D-40D4-AAE7-B88EC418E1BF}"/>
                </a:ext>
              </a:extLst>
            </p:cNvPr>
            <p:cNvGrpSpPr/>
            <p:nvPr/>
          </p:nvGrpSpPr>
          <p:grpSpPr>
            <a:xfrm>
              <a:off x="5465232" y="496692"/>
              <a:ext cx="318106" cy="340828"/>
              <a:chOff x="5465232" y="496692"/>
              <a:chExt cx="318106" cy="340828"/>
            </a:xfrm>
            <a:solidFill>
              <a:srgbClr val="FFFFFF"/>
            </a:solidFill>
          </p:grpSpPr>
          <p:grpSp>
            <p:nvGrpSpPr>
              <p:cNvPr id="19" name="Graphic 7">
                <a:extLst>
                  <a:ext uri="{FF2B5EF4-FFF2-40B4-BE49-F238E27FC236}">
                    <a16:creationId xmlns:a16="http://schemas.microsoft.com/office/drawing/2014/main" id="{C7FB3879-3C4D-40D4-AAE7-B88EC418E1BF}"/>
                  </a:ext>
                </a:extLst>
              </p:cNvPr>
              <p:cNvGrpSpPr/>
              <p:nvPr/>
            </p:nvGrpSpPr>
            <p:grpSpPr>
              <a:xfrm>
                <a:off x="5465232" y="496692"/>
                <a:ext cx="318106" cy="340828"/>
                <a:chOff x="5465232" y="496692"/>
                <a:chExt cx="318106" cy="340828"/>
              </a:xfrm>
              <a:solidFill>
                <a:srgbClr val="FFFFFF"/>
              </a:solidFill>
            </p:grpSpPr>
            <p:sp>
              <p:nvSpPr>
                <p:cNvPr id="20" name="Vrije vorm: vorm 19">
                  <a:extLst>
                    <a:ext uri="{FF2B5EF4-FFF2-40B4-BE49-F238E27FC236}">
                      <a16:creationId xmlns:a16="http://schemas.microsoft.com/office/drawing/2014/main" id="{0BD62492-EDB9-41B1-8F70-42CF2E056985}"/>
                    </a:ext>
                  </a:extLst>
                </p:cNvPr>
                <p:cNvSpPr/>
                <p:nvPr/>
              </p:nvSpPr>
              <p:spPr>
                <a:xfrm>
                  <a:off x="5466629" y="734693"/>
                  <a:ext cx="113609" cy="113609"/>
                </a:xfrm>
                <a:custGeom>
                  <a:avLst/>
                  <a:gdLst>
                    <a:gd name="connsiteX0" fmla="*/ 0 w 113609"/>
                    <a:gd name="connsiteY0" fmla="*/ 0 h 113609"/>
                    <a:gd name="connsiteX1" fmla="*/ 0 w 113609"/>
                    <a:gd name="connsiteY1" fmla="*/ 124970 h 113609"/>
                    <a:gd name="connsiteX2" fmla="*/ 122698 w 113609"/>
                    <a:gd name="connsiteY2" fmla="*/ 124970 h 113609"/>
                  </a:gdLst>
                  <a:ahLst/>
                  <a:cxnLst>
                    <a:cxn ang="0">
                      <a:pos x="connsiteX0" y="connsiteY0"/>
                    </a:cxn>
                    <a:cxn ang="0">
                      <a:pos x="connsiteX1" y="connsiteY1"/>
                    </a:cxn>
                    <a:cxn ang="0">
                      <a:pos x="connsiteX2" y="connsiteY2"/>
                    </a:cxn>
                  </a:cxnLst>
                  <a:rect l="l" t="t" r="r" b="b"/>
                  <a:pathLst>
                    <a:path w="113609" h="113609">
                      <a:moveTo>
                        <a:pt x="0" y="0"/>
                      </a:moveTo>
                      <a:lnTo>
                        <a:pt x="0" y="124970"/>
                      </a:lnTo>
                      <a:lnTo>
                        <a:pt x="122698" y="124970"/>
                      </a:lnTo>
                      <a:close/>
                    </a:path>
                  </a:pathLst>
                </a:custGeom>
                <a:solidFill>
                  <a:srgbClr val="FFFFFF"/>
                </a:solidFill>
                <a:ln w="22695"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2DCDF67C-11D5-4AB9-ADDD-4053E49FD51D}"/>
                    </a:ext>
                  </a:extLst>
                </p:cNvPr>
                <p:cNvSpPr/>
                <p:nvPr/>
              </p:nvSpPr>
              <p:spPr>
                <a:xfrm>
                  <a:off x="5705209" y="625628"/>
                  <a:ext cx="90887" cy="90887"/>
                </a:xfrm>
                <a:custGeom>
                  <a:avLst/>
                  <a:gdLst>
                    <a:gd name="connsiteX0" fmla="*/ 97704 w 90887"/>
                    <a:gd name="connsiteY0" fmla="*/ 97704 h 90887"/>
                    <a:gd name="connsiteX1" fmla="*/ 97704 w 90887"/>
                    <a:gd name="connsiteY1" fmla="*/ 0 h 90887"/>
                    <a:gd name="connsiteX2" fmla="*/ 0 w 90887"/>
                    <a:gd name="connsiteY2" fmla="*/ 0 h 90887"/>
                  </a:gdLst>
                  <a:ahLst/>
                  <a:cxnLst>
                    <a:cxn ang="0">
                      <a:pos x="connsiteX0" y="connsiteY0"/>
                    </a:cxn>
                    <a:cxn ang="0">
                      <a:pos x="connsiteX1" y="connsiteY1"/>
                    </a:cxn>
                    <a:cxn ang="0">
                      <a:pos x="connsiteX2" y="connsiteY2"/>
                    </a:cxn>
                  </a:cxnLst>
                  <a:rect l="l" t="t" r="r" b="b"/>
                  <a:pathLst>
                    <a:path w="90887" h="90887">
                      <a:moveTo>
                        <a:pt x="97704" y="97704"/>
                      </a:moveTo>
                      <a:lnTo>
                        <a:pt x="97704" y="0"/>
                      </a:lnTo>
                      <a:lnTo>
                        <a:pt x="0" y="0"/>
                      </a:lnTo>
                      <a:close/>
                    </a:path>
                  </a:pathLst>
                </a:custGeom>
                <a:solidFill>
                  <a:srgbClr val="FFFFFF"/>
                </a:solidFill>
                <a:ln w="22695"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884DAB85-8697-4BA9-80DE-C59ED0344121}"/>
                    </a:ext>
                  </a:extLst>
                </p:cNvPr>
                <p:cNvSpPr/>
                <p:nvPr/>
              </p:nvSpPr>
              <p:spPr>
                <a:xfrm>
                  <a:off x="5465232" y="496692"/>
                  <a:ext cx="318106" cy="340828"/>
                </a:xfrm>
                <a:custGeom>
                  <a:avLst/>
                  <a:gdLst>
                    <a:gd name="connsiteX0" fmla="*/ 337681 w 318106"/>
                    <a:gd name="connsiteY0" fmla="*/ 256179 h 340828"/>
                    <a:gd name="connsiteX1" fmla="*/ 294510 w 318106"/>
                    <a:gd name="connsiteY1" fmla="*/ 347066 h 340828"/>
                    <a:gd name="connsiteX2" fmla="*/ 185445 w 318106"/>
                    <a:gd name="connsiteY2" fmla="*/ 319800 h 340828"/>
                    <a:gd name="connsiteX3" fmla="*/ 44569 w 318106"/>
                    <a:gd name="connsiteY3" fmla="*/ 181197 h 340828"/>
                    <a:gd name="connsiteX4" fmla="*/ 17303 w 318106"/>
                    <a:gd name="connsiteY4" fmla="*/ 40321 h 340828"/>
                    <a:gd name="connsiteX5" fmla="*/ 158178 w 318106"/>
                    <a:gd name="connsiteY5" fmla="*/ 8510 h 340828"/>
                    <a:gd name="connsiteX6" fmla="*/ 203622 w 318106"/>
                    <a:gd name="connsiteY6" fmla="*/ 63043 h 340828"/>
                    <a:gd name="connsiteX7" fmla="*/ 135457 w 318106"/>
                    <a:gd name="connsiteY7" fmla="*/ 131208 h 340828"/>
                    <a:gd name="connsiteX8" fmla="*/ 162723 w 318106"/>
                    <a:gd name="connsiteY8" fmla="*/ 58499 h 340828"/>
                    <a:gd name="connsiteX9" fmla="*/ 108190 w 318106"/>
                    <a:gd name="connsiteY9" fmla="*/ 6238 h 340828"/>
                    <a:gd name="connsiteX10" fmla="*/ 58202 w 318106"/>
                    <a:gd name="connsiteY10" fmla="*/ 60771 h 340828"/>
                    <a:gd name="connsiteX11" fmla="*/ 85468 w 318106"/>
                    <a:gd name="connsiteY11" fmla="*/ 122120 h 340828"/>
                    <a:gd name="connsiteX12" fmla="*/ 226344 w 318106"/>
                    <a:gd name="connsiteY12" fmla="*/ 267540 h 340828"/>
                    <a:gd name="connsiteX13" fmla="*/ 294510 w 318106"/>
                    <a:gd name="connsiteY13" fmla="*/ 297078 h 340828"/>
                    <a:gd name="connsiteX14" fmla="*/ 337681 w 318106"/>
                    <a:gd name="connsiteY14" fmla="*/ 256179 h 34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106" h="340828">
                      <a:moveTo>
                        <a:pt x="337681" y="256179"/>
                      </a:moveTo>
                      <a:cubicBezTo>
                        <a:pt x="337681" y="256179"/>
                        <a:pt x="344498" y="324344"/>
                        <a:pt x="294510" y="347066"/>
                      </a:cubicBezTo>
                      <a:cubicBezTo>
                        <a:pt x="244522" y="365244"/>
                        <a:pt x="208167" y="337978"/>
                        <a:pt x="185445" y="319800"/>
                      </a:cubicBezTo>
                      <a:cubicBezTo>
                        <a:pt x="164995" y="306167"/>
                        <a:pt x="71835" y="208463"/>
                        <a:pt x="44569" y="181197"/>
                      </a:cubicBezTo>
                      <a:cubicBezTo>
                        <a:pt x="17303" y="153930"/>
                        <a:pt x="-23597" y="88037"/>
                        <a:pt x="17303" y="40321"/>
                      </a:cubicBezTo>
                      <a:cubicBezTo>
                        <a:pt x="58202" y="-7395"/>
                        <a:pt x="126368" y="-5123"/>
                        <a:pt x="158178" y="8510"/>
                      </a:cubicBezTo>
                      <a:cubicBezTo>
                        <a:pt x="189989" y="22143"/>
                        <a:pt x="203622" y="42593"/>
                        <a:pt x="203622" y="63043"/>
                      </a:cubicBezTo>
                      <a:cubicBezTo>
                        <a:pt x="203622" y="101670"/>
                        <a:pt x="167267" y="135753"/>
                        <a:pt x="135457" y="131208"/>
                      </a:cubicBezTo>
                      <a:cubicBezTo>
                        <a:pt x="135457" y="131208"/>
                        <a:pt x="164995" y="115303"/>
                        <a:pt x="162723" y="58499"/>
                      </a:cubicBezTo>
                      <a:cubicBezTo>
                        <a:pt x="160451" y="8510"/>
                        <a:pt x="126368" y="3966"/>
                        <a:pt x="108190" y="6238"/>
                      </a:cubicBezTo>
                      <a:cubicBezTo>
                        <a:pt x="85468" y="8510"/>
                        <a:pt x="58202" y="22143"/>
                        <a:pt x="58202" y="60771"/>
                      </a:cubicBezTo>
                      <a:cubicBezTo>
                        <a:pt x="58202" y="78948"/>
                        <a:pt x="62747" y="97126"/>
                        <a:pt x="85468" y="122120"/>
                      </a:cubicBezTo>
                      <a:cubicBezTo>
                        <a:pt x="96829" y="135753"/>
                        <a:pt x="210439" y="256179"/>
                        <a:pt x="226344" y="267540"/>
                      </a:cubicBezTo>
                      <a:cubicBezTo>
                        <a:pt x="251338" y="287989"/>
                        <a:pt x="264971" y="299350"/>
                        <a:pt x="294510" y="297078"/>
                      </a:cubicBezTo>
                      <a:cubicBezTo>
                        <a:pt x="324048" y="294806"/>
                        <a:pt x="337681" y="256179"/>
                        <a:pt x="337681" y="256179"/>
                      </a:cubicBezTo>
                    </a:path>
                  </a:pathLst>
                </a:custGeom>
                <a:solidFill>
                  <a:srgbClr val="FFFFFF"/>
                </a:solidFill>
                <a:ln w="22695" cap="flat">
                  <a:noFill/>
                  <a:prstDash val="solid"/>
                  <a:miter/>
                </a:ln>
              </p:spPr>
              <p:txBody>
                <a:bodyPr rtlCol="0" anchor="ctr"/>
                <a:lstStyle/>
                <a:p>
                  <a:endParaRPr lang="nl-NL"/>
                </a:p>
              </p:txBody>
            </p:sp>
          </p:grpSp>
          <p:sp>
            <p:nvSpPr>
              <p:cNvPr id="23" name="Vrije vorm: vorm 22">
                <a:extLst>
                  <a:ext uri="{FF2B5EF4-FFF2-40B4-BE49-F238E27FC236}">
                    <a16:creationId xmlns:a16="http://schemas.microsoft.com/office/drawing/2014/main" id="{EE0AB7D0-7A1A-4B15-8D62-AE75FDF020C3}"/>
                  </a:ext>
                </a:extLst>
              </p:cNvPr>
              <p:cNvSpPr/>
              <p:nvPr/>
            </p:nvSpPr>
            <p:spPr>
              <a:xfrm>
                <a:off x="5314393" y="705155"/>
                <a:ext cx="90887" cy="136331"/>
              </a:xfrm>
              <a:custGeom>
                <a:avLst/>
                <a:gdLst>
                  <a:gd name="connsiteX0" fmla="*/ 99976 w 90887"/>
                  <a:gd name="connsiteY0" fmla="*/ 34083 h 136331"/>
                  <a:gd name="connsiteX1" fmla="*/ 99976 w 90887"/>
                  <a:gd name="connsiteY1" fmla="*/ 0 h 136331"/>
                  <a:gd name="connsiteX2" fmla="*/ 0 w 90887"/>
                  <a:gd name="connsiteY2" fmla="*/ 0 h 136331"/>
                  <a:gd name="connsiteX3" fmla="*/ 0 w 90887"/>
                  <a:gd name="connsiteY3" fmla="*/ 34083 h 136331"/>
                  <a:gd name="connsiteX4" fmla="*/ 29539 w 90887"/>
                  <a:gd name="connsiteY4" fmla="*/ 34083 h 136331"/>
                  <a:gd name="connsiteX5" fmla="*/ 29539 w 90887"/>
                  <a:gd name="connsiteY5" fmla="*/ 152237 h 136331"/>
                  <a:gd name="connsiteX6" fmla="*/ 70438 w 90887"/>
                  <a:gd name="connsiteY6" fmla="*/ 152237 h 136331"/>
                  <a:gd name="connsiteX7" fmla="*/ 70438 w 90887"/>
                  <a:gd name="connsiteY7" fmla="*/ 34083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887" h="136331">
                    <a:moveTo>
                      <a:pt x="99976" y="34083"/>
                    </a:moveTo>
                    <a:lnTo>
                      <a:pt x="99976" y="0"/>
                    </a:lnTo>
                    <a:lnTo>
                      <a:pt x="0" y="0"/>
                    </a:lnTo>
                    <a:lnTo>
                      <a:pt x="0" y="34083"/>
                    </a:lnTo>
                    <a:lnTo>
                      <a:pt x="29539" y="34083"/>
                    </a:lnTo>
                    <a:lnTo>
                      <a:pt x="29539" y="152237"/>
                    </a:lnTo>
                    <a:lnTo>
                      <a:pt x="70438" y="152237"/>
                    </a:lnTo>
                    <a:lnTo>
                      <a:pt x="70438" y="34083"/>
                    </a:lnTo>
                    <a:close/>
                  </a:path>
                </a:pathLst>
              </a:custGeom>
              <a:solidFill>
                <a:srgbClr val="FFFFFF"/>
              </a:solidFill>
              <a:ln w="22695"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9ED95F7A-B7DC-45C5-A4C5-9BE6DC9A3DEF}"/>
                  </a:ext>
                </a:extLst>
              </p:cNvPr>
              <p:cNvSpPr/>
              <p:nvPr/>
            </p:nvSpPr>
            <p:spPr>
              <a:xfrm>
                <a:off x="5198511" y="705155"/>
                <a:ext cx="113609" cy="136331"/>
              </a:xfrm>
              <a:custGeom>
                <a:avLst/>
                <a:gdLst>
                  <a:gd name="connsiteX0" fmla="*/ 74982 w 113609"/>
                  <a:gd name="connsiteY0" fmla="*/ 99976 h 136331"/>
                  <a:gd name="connsiteX1" fmla="*/ 113609 w 113609"/>
                  <a:gd name="connsiteY1" fmla="*/ 52260 h 136331"/>
                  <a:gd name="connsiteX2" fmla="*/ 95432 w 113609"/>
                  <a:gd name="connsiteY2" fmla="*/ 11361 h 136331"/>
                  <a:gd name="connsiteX3" fmla="*/ 47716 w 113609"/>
                  <a:gd name="connsiteY3" fmla="*/ 0 h 136331"/>
                  <a:gd name="connsiteX4" fmla="*/ 0 w 113609"/>
                  <a:gd name="connsiteY4" fmla="*/ 0 h 136331"/>
                  <a:gd name="connsiteX5" fmla="*/ 0 w 113609"/>
                  <a:gd name="connsiteY5" fmla="*/ 152237 h 136331"/>
                  <a:gd name="connsiteX6" fmla="*/ 36355 w 113609"/>
                  <a:gd name="connsiteY6" fmla="*/ 152237 h 136331"/>
                  <a:gd name="connsiteX7" fmla="*/ 36355 w 113609"/>
                  <a:gd name="connsiteY7" fmla="*/ 102248 h 136331"/>
                  <a:gd name="connsiteX8" fmla="*/ 36355 w 113609"/>
                  <a:gd name="connsiteY8" fmla="*/ 102248 h 136331"/>
                  <a:gd name="connsiteX9" fmla="*/ 70438 w 113609"/>
                  <a:gd name="connsiteY9" fmla="*/ 152237 h 136331"/>
                  <a:gd name="connsiteX10" fmla="*/ 115882 w 113609"/>
                  <a:gd name="connsiteY10" fmla="*/ 152237 h 136331"/>
                  <a:gd name="connsiteX11" fmla="*/ 74982 w 113609"/>
                  <a:gd name="connsiteY11" fmla="*/ 99976 h 136331"/>
                  <a:gd name="connsiteX12" fmla="*/ 49988 w 113609"/>
                  <a:gd name="connsiteY12" fmla="*/ 77254 h 136331"/>
                  <a:gd name="connsiteX13" fmla="*/ 36355 w 113609"/>
                  <a:gd name="connsiteY13" fmla="*/ 77254 h 136331"/>
                  <a:gd name="connsiteX14" fmla="*/ 36355 w 113609"/>
                  <a:gd name="connsiteY14" fmla="*/ 34083 h 136331"/>
                  <a:gd name="connsiteX15" fmla="*/ 49988 w 113609"/>
                  <a:gd name="connsiteY15" fmla="*/ 34083 h 136331"/>
                  <a:gd name="connsiteX16" fmla="*/ 74982 w 113609"/>
                  <a:gd name="connsiteY16" fmla="*/ 54532 h 136331"/>
                  <a:gd name="connsiteX17" fmla="*/ 49988 w 113609"/>
                  <a:gd name="connsiteY17" fmla="*/ 77254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3609" h="136331">
                    <a:moveTo>
                      <a:pt x="74982" y="99976"/>
                    </a:moveTo>
                    <a:cubicBezTo>
                      <a:pt x="99976" y="95432"/>
                      <a:pt x="113609" y="74982"/>
                      <a:pt x="113609" y="52260"/>
                    </a:cubicBezTo>
                    <a:cubicBezTo>
                      <a:pt x="113609" y="36355"/>
                      <a:pt x="106793" y="20450"/>
                      <a:pt x="95432" y="11361"/>
                    </a:cubicBezTo>
                    <a:cubicBezTo>
                      <a:pt x="81799" y="0"/>
                      <a:pt x="63621" y="0"/>
                      <a:pt x="47716" y="0"/>
                    </a:cubicBezTo>
                    <a:lnTo>
                      <a:pt x="0" y="0"/>
                    </a:lnTo>
                    <a:lnTo>
                      <a:pt x="0" y="152237"/>
                    </a:lnTo>
                    <a:lnTo>
                      <a:pt x="36355" y="152237"/>
                    </a:lnTo>
                    <a:lnTo>
                      <a:pt x="36355" y="102248"/>
                    </a:lnTo>
                    <a:lnTo>
                      <a:pt x="36355" y="102248"/>
                    </a:lnTo>
                    <a:lnTo>
                      <a:pt x="70438" y="152237"/>
                    </a:lnTo>
                    <a:lnTo>
                      <a:pt x="115882" y="152237"/>
                    </a:lnTo>
                    <a:lnTo>
                      <a:pt x="74982" y="99976"/>
                    </a:lnTo>
                    <a:close/>
                    <a:moveTo>
                      <a:pt x="49988" y="77254"/>
                    </a:moveTo>
                    <a:lnTo>
                      <a:pt x="36355" y="77254"/>
                    </a:lnTo>
                    <a:lnTo>
                      <a:pt x="36355" y="34083"/>
                    </a:lnTo>
                    <a:lnTo>
                      <a:pt x="49988" y="34083"/>
                    </a:lnTo>
                    <a:cubicBezTo>
                      <a:pt x="63621" y="34083"/>
                      <a:pt x="74982" y="38627"/>
                      <a:pt x="74982" y="54532"/>
                    </a:cubicBezTo>
                    <a:cubicBezTo>
                      <a:pt x="74982" y="70438"/>
                      <a:pt x="63621" y="77254"/>
                      <a:pt x="49988" y="77254"/>
                    </a:cubicBezTo>
                    <a:close/>
                  </a:path>
                </a:pathLst>
              </a:custGeom>
              <a:solidFill>
                <a:srgbClr val="FFFFFF"/>
              </a:solidFill>
              <a:ln w="22695" cap="flat">
                <a:noFill/>
                <a:prstDash val="solid"/>
                <a:miter/>
              </a:ln>
            </p:spPr>
            <p:txBody>
              <a:bodyPr rtlCol="0" anchor="ctr"/>
              <a:lstStyle/>
              <a:p>
                <a:endParaRPr lang="nl-NL"/>
              </a:p>
            </p:txBody>
          </p:sp>
          <p:sp>
            <p:nvSpPr>
              <p:cNvPr id="25" name="Vrije vorm: vorm 24">
                <a:extLst>
                  <a:ext uri="{FF2B5EF4-FFF2-40B4-BE49-F238E27FC236}">
                    <a16:creationId xmlns:a16="http://schemas.microsoft.com/office/drawing/2014/main" id="{2CB8179F-8903-4C9E-A5C7-E3F5569428EE}"/>
                  </a:ext>
                </a:extLst>
              </p:cNvPr>
              <p:cNvSpPr/>
              <p:nvPr/>
            </p:nvSpPr>
            <p:spPr>
              <a:xfrm>
                <a:off x="5016736" y="702882"/>
                <a:ext cx="159053" cy="159053"/>
              </a:xfrm>
              <a:custGeom>
                <a:avLst/>
                <a:gdLst>
                  <a:gd name="connsiteX0" fmla="*/ 79527 w 159053"/>
                  <a:gd name="connsiteY0" fmla="*/ 0 h 159053"/>
                  <a:gd name="connsiteX1" fmla="*/ 15905 w 159053"/>
                  <a:gd name="connsiteY1" fmla="*/ 31811 h 159053"/>
                  <a:gd name="connsiteX2" fmla="*/ 6817 w 159053"/>
                  <a:gd name="connsiteY2" fmla="*/ 49988 h 159053"/>
                  <a:gd name="connsiteX3" fmla="*/ 0 w 159053"/>
                  <a:gd name="connsiteY3" fmla="*/ 81799 h 159053"/>
                  <a:gd name="connsiteX4" fmla="*/ 79527 w 159053"/>
                  <a:gd name="connsiteY4" fmla="*/ 159053 h 159053"/>
                  <a:gd name="connsiteX5" fmla="*/ 159053 w 159053"/>
                  <a:gd name="connsiteY5" fmla="*/ 79527 h 159053"/>
                  <a:gd name="connsiteX6" fmla="*/ 79527 w 159053"/>
                  <a:gd name="connsiteY6" fmla="*/ 0 h 159053"/>
                  <a:gd name="connsiteX7" fmla="*/ 79527 w 159053"/>
                  <a:gd name="connsiteY7" fmla="*/ 122698 h 159053"/>
                  <a:gd name="connsiteX8" fmla="*/ 38627 w 159053"/>
                  <a:gd name="connsiteY8" fmla="*/ 77254 h 159053"/>
                  <a:gd name="connsiteX9" fmla="*/ 79527 w 159053"/>
                  <a:gd name="connsiteY9" fmla="*/ 31811 h 159053"/>
                  <a:gd name="connsiteX10" fmla="*/ 120426 w 159053"/>
                  <a:gd name="connsiteY10" fmla="*/ 77254 h 159053"/>
                  <a:gd name="connsiteX11" fmla="*/ 79527 w 159053"/>
                  <a:gd name="connsiteY11" fmla="*/ 122698 h 15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53" h="159053">
                    <a:moveTo>
                      <a:pt x="79527" y="0"/>
                    </a:moveTo>
                    <a:cubicBezTo>
                      <a:pt x="54532" y="0"/>
                      <a:pt x="31811" y="11361"/>
                      <a:pt x="15905" y="31811"/>
                    </a:cubicBezTo>
                    <a:cubicBezTo>
                      <a:pt x="11361" y="36355"/>
                      <a:pt x="9089" y="43172"/>
                      <a:pt x="6817" y="49988"/>
                    </a:cubicBezTo>
                    <a:cubicBezTo>
                      <a:pt x="2272" y="61349"/>
                      <a:pt x="0" y="70438"/>
                      <a:pt x="0" y="81799"/>
                    </a:cubicBezTo>
                    <a:cubicBezTo>
                      <a:pt x="0" y="124970"/>
                      <a:pt x="36355" y="159053"/>
                      <a:pt x="79527" y="159053"/>
                    </a:cubicBezTo>
                    <a:cubicBezTo>
                      <a:pt x="124970" y="159053"/>
                      <a:pt x="159053" y="124970"/>
                      <a:pt x="159053" y="79527"/>
                    </a:cubicBezTo>
                    <a:cubicBezTo>
                      <a:pt x="159053" y="34083"/>
                      <a:pt x="122698" y="0"/>
                      <a:pt x="79527" y="0"/>
                    </a:cubicBezTo>
                    <a:close/>
                    <a:moveTo>
                      <a:pt x="79527" y="122698"/>
                    </a:moveTo>
                    <a:cubicBezTo>
                      <a:pt x="54532" y="122698"/>
                      <a:pt x="38627" y="102248"/>
                      <a:pt x="38627" y="77254"/>
                    </a:cubicBezTo>
                    <a:cubicBezTo>
                      <a:pt x="38627" y="54533"/>
                      <a:pt x="54532" y="31811"/>
                      <a:pt x="79527" y="31811"/>
                    </a:cubicBezTo>
                    <a:cubicBezTo>
                      <a:pt x="104521" y="31811"/>
                      <a:pt x="120426" y="52260"/>
                      <a:pt x="120426" y="77254"/>
                    </a:cubicBezTo>
                    <a:cubicBezTo>
                      <a:pt x="120426" y="102248"/>
                      <a:pt x="104521" y="122698"/>
                      <a:pt x="79527" y="122698"/>
                    </a:cubicBezTo>
                    <a:close/>
                  </a:path>
                </a:pathLst>
              </a:custGeom>
              <a:solidFill>
                <a:srgbClr val="FFFFFF"/>
              </a:solidFill>
              <a:ln w="22695"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5358F256-5941-4B10-9562-071B57D89D0D}"/>
                  </a:ext>
                </a:extLst>
              </p:cNvPr>
              <p:cNvSpPr/>
              <p:nvPr/>
            </p:nvSpPr>
            <p:spPr>
              <a:xfrm>
                <a:off x="4841778" y="702882"/>
                <a:ext cx="159053" cy="159053"/>
              </a:xfrm>
              <a:custGeom>
                <a:avLst/>
                <a:gdLst>
                  <a:gd name="connsiteX0" fmla="*/ 79527 w 159053"/>
                  <a:gd name="connsiteY0" fmla="*/ 0 h 159053"/>
                  <a:gd name="connsiteX1" fmla="*/ 15905 w 159053"/>
                  <a:gd name="connsiteY1" fmla="*/ 31811 h 159053"/>
                  <a:gd name="connsiteX2" fmla="*/ 6817 w 159053"/>
                  <a:gd name="connsiteY2" fmla="*/ 49988 h 159053"/>
                  <a:gd name="connsiteX3" fmla="*/ 0 w 159053"/>
                  <a:gd name="connsiteY3" fmla="*/ 81799 h 159053"/>
                  <a:gd name="connsiteX4" fmla="*/ 79527 w 159053"/>
                  <a:gd name="connsiteY4" fmla="*/ 159053 h 159053"/>
                  <a:gd name="connsiteX5" fmla="*/ 159053 w 159053"/>
                  <a:gd name="connsiteY5" fmla="*/ 79527 h 159053"/>
                  <a:gd name="connsiteX6" fmla="*/ 79527 w 159053"/>
                  <a:gd name="connsiteY6" fmla="*/ 0 h 159053"/>
                  <a:gd name="connsiteX7" fmla="*/ 79527 w 159053"/>
                  <a:gd name="connsiteY7" fmla="*/ 122698 h 159053"/>
                  <a:gd name="connsiteX8" fmla="*/ 38627 w 159053"/>
                  <a:gd name="connsiteY8" fmla="*/ 77254 h 159053"/>
                  <a:gd name="connsiteX9" fmla="*/ 79527 w 159053"/>
                  <a:gd name="connsiteY9" fmla="*/ 31811 h 159053"/>
                  <a:gd name="connsiteX10" fmla="*/ 120426 w 159053"/>
                  <a:gd name="connsiteY10" fmla="*/ 77254 h 159053"/>
                  <a:gd name="connsiteX11" fmla="*/ 79527 w 159053"/>
                  <a:gd name="connsiteY11" fmla="*/ 122698 h 15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53" h="159053">
                    <a:moveTo>
                      <a:pt x="79527" y="0"/>
                    </a:moveTo>
                    <a:cubicBezTo>
                      <a:pt x="54532" y="0"/>
                      <a:pt x="31811" y="11361"/>
                      <a:pt x="15905" y="31811"/>
                    </a:cubicBezTo>
                    <a:cubicBezTo>
                      <a:pt x="11361" y="36355"/>
                      <a:pt x="9089" y="43172"/>
                      <a:pt x="6817" y="49988"/>
                    </a:cubicBezTo>
                    <a:cubicBezTo>
                      <a:pt x="2272" y="61349"/>
                      <a:pt x="0" y="70438"/>
                      <a:pt x="0" y="81799"/>
                    </a:cubicBezTo>
                    <a:cubicBezTo>
                      <a:pt x="0" y="124970"/>
                      <a:pt x="36355" y="159053"/>
                      <a:pt x="79527" y="159053"/>
                    </a:cubicBezTo>
                    <a:cubicBezTo>
                      <a:pt x="124970" y="159053"/>
                      <a:pt x="159053" y="124970"/>
                      <a:pt x="159053" y="79527"/>
                    </a:cubicBezTo>
                    <a:cubicBezTo>
                      <a:pt x="159053" y="34083"/>
                      <a:pt x="122698" y="0"/>
                      <a:pt x="79527" y="0"/>
                    </a:cubicBezTo>
                    <a:close/>
                    <a:moveTo>
                      <a:pt x="79527" y="122698"/>
                    </a:moveTo>
                    <a:cubicBezTo>
                      <a:pt x="54532" y="122698"/>
                      <a:pt x="38627" y="102248"/>
                      <a:pt x="38627" y="77254"/>
                    </a:cubicBezTo>
                    <a:cubicBezTo>
                      <a:pt x="38627" y="54533"/>
                      <a:pt x="54532" y="31811"/>
                      <a:pt x="79527" y="31811"/>
                    </a:cubicBezTo>
                    <a:cubicBezTo>
                      <a:pt x="104521" y="31811"/>
                      <a:pt x="120426" y="52260"/>
                      <a:pt x="120426" y="77254"/>
                    </a:cubicBezTo>
                    <a:cubicBezTo>
                      <a:pt x="120426" y="102248"/>
                      <a:pt x="104521" y="122698"/>
                      <a:pt x="79527" y="122698"/>
                    </a:cubicBezTo>
                    <a:close/>
                  </a:path>
                </a:pathLst>
              </a:custGeom>
              <a:solidFill>
                <a:srgbClr val="FFFFFF"/>
              </a:solidFill>
              <a:ln w="22695"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408BF636-0969-45E6-A37C-714FCAAFAF4F}"/>
                  </a:ext>
                </a:extLst>
              </p:cNvPr>
              <p:cNvSpPr/>
              <p:nvPr/>
            </p:nvSpPr>
            <p:spPr>
              <a:xfrm>
                <a:off x="4628192" y="705155"/>
                <a:ext cx="113609" cy="136331"/>
              </a:xfrm>
              <a:custGeom>
                <a:avLst/>
                <a:gdLst>
                  <a:gd name="connsiteX0" fmla="*/ 127243 w 113609"/>
                  <a:gd name="connsiteY0" fmla="*/ 152237 h 136331"/>
                  <a:gd name="connsiteX1" fmla="*/ 127243 w 113609"/>
                  <a:gd name="connsiteY1" fmla="*/ 0 h 136331"/>
                  <a:gd name="connsiteX2" fmla="*/ 90887 w 113609"/>
                  <a:gd name="connsiteY2" fmla="*/ 0 h 136331"/>
                  <a:gd name="connsiteX3" fmla="*/ 93160 w 113609"/>
                  <a:gd name="connsiteY3" fmla="*/ 95432 h 136331"/>
                  <a:gd name="connsiteX4" fmla="*/ 90887 w 113609"/>
                  <a:gd name="connsiteY4" fmla="*/ 95432 h 136331"/>
                  <a:gd name="connsiteX5" fmla="*/ 34083 w 113609"/>
                  <a:gd name="connsiteY5" fmla="*/ 0 h 136331"/>
                  <a:gd name="connsiteX6" fmla="*/ 0 w 113609"/>
                  <a:gd name="connsiteY6" fmla="*/ 0 h 136331"/>
                  <a:gd name="connsiteX7" fmla="*/ 0 w 113609"/>
                  <a:gd name="connsiteY7" fmla="*/ 152237 h 136331"/>
                  <a:gd name="connsiteX8" fmla="*/ 36355 w 113609"/>
                  <a:gd name="connsiteY8" fmla="*/ 152237 h 136331"/>
                  <a:gd name="connsiteX9" fmla="*/ 36355 w 113609"/>
                  <a:gd name="connsiteY9" fmla="*/ 59077 h 136331"/>
                  <a:gd name="connsiteX10" fmla="*/ 36355 w 113609"/>
                  <a:gd name="connsiteY10" fmla="*/ 59077 h 136331"/>
                  <a:gd name="connsiteX11" fmla="*/ 93160 w 113609"/>
                  <a:gd name="connsiteY11" fmla="*/ 152237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09" h="136331">
                    <a:moveTo>
                      <a:pt x="127243" y="152237"/>
                    </a:moveTo>
                    <a:lnTo>
                      <a:pt x="127243" y="0"/>
                    </a:lnTo>
                    <a:lnTo>
                      <a:pt x="90887" y="0"/>
                    </a:lnTo>
                    <a:lnTo>
                      <a:pt x="93160" y="95432"/>
                    </a:lnTo>
                    <a:lnTo>
                      <a:pt x="90887" y="95432"/>
                    </a:lnTo>
                    <a:lnTo>
                      <a:pt x="34083" y="0"/>
                    </a:lnTo>
                    <a:lnTo>
                      <a:pt x="0" y="0"/>
                    </a:lnTo>
                    <a:lnTo>
                      <a:pt x="0" y="152237"/>
                    </a:lnTo>
                    <a:lnTo>
                      <a:pt x="36355" y="152237"/>
                    </a:lnTo>
                    <a:lnTo>
                      <a:pt x="36355" y="59077"/>
                    </a:lnTo>
                    <a:lnTo>
                      <a:pt x="36355" y="59077"/>
                    </a:lnTo>
                    <a:lnTo>
                      <a:pt x="93160" y="152237"/>
                    </a:lnTo>
                    <a:close/>
                  </a:path>
                </a:pathLst>
              </a:custGeom>
              <a:solidFill>
                <a:srgbClr val="FFFFFF"/>
              </a:solidFill>
              <a:ln w="22695"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B81A411A-1CAE-49E0-BD54-09E6A8143567}"/>
                  </a:ext>
                </a:extLst>
              </p:cNvPr>
              <p:cNvSpPr/>
              <p:nvPr/>
            </p:nvSpPr>
            <p:spPr>
              <a:xfrm>
                <a:off x="4460051" y="705155"/>
                <a:ext cx="136331" cy="136331"/>
              </a:xfrm>
              <a:custGeom>
                <a:avLst/>
                <a:gdLst>
                  <a:gd name="connsiteX0" fmla="*/ 90887 w 136331"/>
                  <a:gd name="connsiteY0" fmla="*/ 0 h 136331"/>
                  <a:gd name="connsiteX1" fmla="*/ 61349 w 136331"/>
                  <a:gd name="connsiteY1" fmla="*/ 0 h 136331"/>
                  <a:gd name="connsiteX2" fmla="*/ 0 w 136331"/>
                  <a:gd name="connsiteY2" fmla="*/ 152237 h 136331"/>
                  <a:gd name="connsiteX3" fmla="*/ 40899 w 136331"/>
                  <a:gd name="connsiteY3" fmla="*/ 152237 h 136331"/>
                  <a:gd name="connsiteX4" fmla="*/ 49988 w 136331"/>
                  <a:gd name="connsiteY4" fmla="*/ 129515 h 136331"/>
                  <a:gd name="connsiteX5" fmla="*/ 102248 w 136331"/>
                  <a:gd name="connsiteY5" fmla="*/ 129515 h 136331"/>
                  <a:gd name="connsiteX6" fmla="*/ 109065 w 136331"/>
                  <a:gd name="connsiteY6" fmla="*/ 152237 h 136331"/>
                  <a:gd name="connsiteX7" fmla="*/ 152236 w 136331"/>
                  <a:gd name="connsiteY7" fmla="*/ 152237 h 136331"/>
                  <a:gd name="connsiteX8" fmla="*/ 90887 w 136331"/>
                  <a:gd name="connsiteY8" fmla="*/ 0 h 136331"/>
                  <a:gd name="connsiteX9" fmla="*/ 61349 w 136331"/>
                  <a:gd name="connsiteY9" fmla="*/ 99976 h 136331"/>
                  <a:gd name="connsiteX10" fmla="*/ 77254 w 136331"/>
                  <a:gd name="connsiteY10" fmla="*/ 47716 h 136331"/>
                  <a:gd name="connsiteX11" fmla="*/ 77254 w 136331"/>
                  <a:gd name="connsiteY11" fmla="*/ 47716 h 136331"/>
                  <a:gd name="connsiteX12" fmla="*/ 77254 w 136331"/>
                  <a:gd name="connsiteY12" fmla="*/ 47716 h 136331"/>
                  <a:gd name="connsiteX13" fmla="*/ 93160 w 136331"/>
                  <a:gd name="connsiteY13" fmla="*/ 99976 h 136331"/>
                  <a:gd name="connsiteX14" fmla="*/ 61349 w 136331"/>
                  <a:gd name="connsiteY14" fmla="*/ 99976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331" h="136331">
                    <a:moveTo>
                      <a:pt x="90887" y="0"/>
                    </a:moveTo>
                    <a:lnTo>
                      <a:pt x="61349" y="0"/>
                    </a:lnTo>
                    <a:lnTo>
                      <a:pt x="0" y="152237"/>
                    </a:lnTo>
                    <a:lnTo>
                      <a:pt x="40899" y="152237"/>
                    </a:lnTo>
                    <a:lnTo>
                      <a:pt x="49988" y="129515"/>
                    </a:lnTo>
                    <a:lnTo>
                      <a:pt x="102248" y="129515"/>
                    </a:lnTo>
                    <a:lnTo>
                      <a:pt x="109065" y="152237"/>
                    </a:lnTo>
                    <a:lnTo>
                      <a:pt x="152236" y="152237"/>
                    </a:lnTo>
                    <a:lnTo>
                      <a:pt x="90887" y="0"/>
                    </a:lnTo>
                    <a:close/>
                    <a:moveTo>
                      <a:pt x="61349" y="99976"/>
                    </a:moveTo>
                    <a:lnTo>
                      <a:pt x="77254" y="47716"/>
                    </a:lnTo>
                    <a:lnTo>
                      <a:pt x="77254" y="47716"/>
                    </a:lnTo>
                    <a:lnTo>
                      <a:pt x="77254" y="47716"/>
                    </a:lnTo>
                    <a:lnTo>
                      <a:pt x="93160" y="99976"/>
                    </a:lnTo>
                    <a:lnTo>
                      <a:pt x="61349" y="99976"/>
                    </a:lnTo>
                    <a:close/>
                  </a:path>
                </a:pathLst>
              </a:custGeom>
              <a:solidFill>
                <a:srgbClr val="FFFFFF"/>
              </a:solidFill>
              <a:ln w="22695"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6EB1FB64-62EA-40B5-BBB3-06E03C799763}"/>
                  </a:ext>
                </a:extLst>
              </p:cNvPr>
              <p:cNvSpPr/>
              <p:nvPr/>
            </p:nvSpPr>
            <p:spPr>
              <a:xfrm>
                <a:off x="4332808" y="705155"/>
                <a:ext cx="136331" cy="136331"/>
              </a:xfrm>
              <a:custGeom>
                <a:avLst/>
                <a:gdLst>
                  <a:gd name="connsiteX0" fmla="*/ 143148 w 136331"/>
                  <a:gd name="connsiteY0" fmla="*/ 0 h 136331"/>
                  <a:gd name="connsiteX1" fmla="*/ 102248 w 136331"/>
                  <a:gd name="connsiteY1" fmla="*/ 0 h 136331"/>
                  <a:gd name="connsiteX2" fmla="*/ 72710 w 136331"/>
                  <a:gd name="connsiteY2" fmla="*/ 106793 h 136331"/>
                  <a:gd name="connsiteX3" fmla="*/ 72710 w 136331"/>
                  <a:gd name="connsiteY3" fmla="*/ 106793 h 136331"/>
                  <a:gd name="connsiteX4" fmla="*/ 40899 w 136331"/>
                  <a:gd name="connsiteY4" fmla="*/ 0 h 136331"/>
                  <a:gd name="connsiteX5" fmla="*/ 0 w 136331"/>
                  <a:gd name="connsiteY5" fmla="*/ 0 h 136331"/>
                  <a:gd name="connsiteX6" fmla="*/ 52260 w 136331"/>
                  <a:gd name="connsiteY6" fmla="*/ 152237 h 136331"/>
                  <a:gd name="connsiteX7" fmla="*/ 90887 w 136331"/>
                  <a:gd name="connsiteY7" fmla="*/ 152237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1" h="136331">
                    <a:moveTo>
                      <a:pt x="143148" y="0"/>
                    </a:moveTo>
                    <a:lnTo>
                      <a:pt x="102248" y="0"/>
                    </a:lnTo>
                    <a:lnTo>
                      <a:pt x="72710" y="106793"/>
                    </a:lnTo>
                    <a:lnTo>
                      <a:pt x="72710" y="106793"/>
                    </a:lnTo>
                    <a:lnTo>
                      <a:pt x="40899" y="0"/>
                    </a:lnTo>
                    <a:lnTo>
                      <a:pt x="0" y="0"/>
                    </a:lnTo>
                    <a:lnTo>
                      <a:pt x="52260" y="152237"/>
                    </a:lnTo>
                    <a:lnTo>
                      <a:pt x="90887" y="152237"/>
                    </a:lnTo>
                    <a:close/>
                  </a:path>
                </a:pathLst>
              </a:custGeom>
              <a:solidFill>
                <a:srgbClr val="FFFFFF"/>
              </a:solidFill>
              <a:ln w="22695" cap="flat">
                <a:noFill/>
                <a:prstDash val="solid"/>
                <a:miter/>
              </a:ln>
            </p:spPr>
            <p:txBody>
              <a:bodyPr rtlCol="0" anchor="ctr"/>
              <a:lstStyle/>
              <a:p>
                <a:endParaRPr lang="nl-NL"/>
              </a:p>
            </p:txBody>
          </p:sp>
          <p:sp>
            <p:nvSpPr>
              <p:cNvPr id="37" name="Vrije vorm: vorm 36">
                <a:extLst>
                  <a:ext uri="{FF2B5EF4-FFF2-40B4-BE49-F238E27FC236}">
                    <a16:creationId xmlns:a16="http://schemas.microsoft.com/office/drawing/2014/main" id="{355E5FC7-A523-402B-9AD4-1D5C7AD98A1F}"/>
                  </a:ext>
                </a:extLst>
              </p:cNvPr>
              <p:cNvSpPr/>
              <p:nvPr/>
            </p:nvSpPr>
            <p:spPr>
              <a:xfrm>
                <a:off x="5314393" y="502930"/>
                <a:ext cx="90887" cy="136331"/>
              </a:xfrm>
              <a:custGeom>
                <a:avLst/>
                <a:gdLst>
                  <a:gd name="connsiteX0" fmla="*/ 99976 w 90887"/>
                  <a:gd name="connsiteY0" fmla="*/ 36355 h 136331"/>
                  <a:gd name="connsiteX1" fmla="*/ 99976 w 90887"/>
                  <a:gd name="connsiteY1" fmla="*/ 0 h 136331"/>
                  <a:gd name="connsiteX2" fmla="*/ 0 w 90887"/>
                  <a:gd name="connsiteY2" fmla="*/ 0 h 136331"/>
                  <a:gd name="connsiteX3" fmla="*/ 0 w 90887"/>
                  <a:gd name="connsiteY3" fmla="*/ 36355 h 136331"/>
                  <a:gd name="connsiteX4" fmla="*/ 29539 w 90887"/>
                  <a:gd name="connsiteY4" fmla="*/ 36355 h 136331"/>
                  <a:gd name="connsiteX5" fmla="*/ 29539 w 90887"/>
                  <a:gd name="connsiteY5" fmla="*/ 152237 h 136331"/>
                  <a:gd name="connsiteX6" fmla="*/ 70438 w 90887"/>
                  <a:gd name="connsiteY6" fmla="*/ 152237 h 136331"/>
                  <a:gd name="connsiteX7" fmla="*/ 70438 w 90887"/>
                  <a:gd name="connsiteY7" fmla="*/ 36355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887" h="136331">
                    <a:moveTo>
                      <a:pt x="99976" y="36355"/>
                    </a:moveTo>
                    <a:lnTo>
                      <a:pt x="99976" y="0"/>
                    </a:lnTo>
                    <a:lnTo>
                      <a:pt x="0" y="0"/>
                    </a:lnTo>
                    <a:lnTo>
                      <a:pt x="0" y="36355"/>
                    </a:lnTo>
                    <a:lnTo>
                      <a:pt x="29539" y="36355"/>
                    </a:lnTo>
                    <a:lnTo>
                      <a:pt x="29539" y="152237"/>
                    </a:lnTo>
                    <a:lnTo>
                      <a:pt x="70438" y="152237"/>
                    </a:lnTo>
                    <a:lnTo>
                      <a:pt x="70438" y="36355"/>
                    </a:lnTo>
                    <a:close/>
                  </a:path>
                </a:pathLst>
              </a:custGeom>
              <a:solidFill>
                <a:srgbClr val="FFFFFF"/>
              </a:solidFill>
              <a:ln w="22695" cap="flat">
                <a:noFill/>
                <a:prstDash val="solid"/>
                <a:miter/>
              </a:ln>
            </p:spPr>
            <p:txBody>
              <a:bodyPr rtlCol="0" anchor="ctr"/>
              <a:lstStyle/>
              <a:p>
                <a:endParaRPr lang="nl-NL"/>
              </a:p>
            </p:txBody>
          </p:sp>
          <p:sp>
            <p:nvSpPr>
              <p:cNvPr id="38" name="Vrije vorm: vorm 37">
                <a:extLst>
                  <a:ext uri="{FF2B5EF4-FFF2-40B4-BE49-F238E27FC236}">
                    <a16:creationId xmlns:a16="http://schemas.microsoft.com/office/drawing/2014/main" id="{B5798039-0D41-48FF-98B8-0C2308EF5C9B}"/>
                  </a:ext>
                </a:extLst>
              </p:cNvPr>
              <p:cNvSpPr/>
              <p:nvPr/>
            </p:nvSpPr>
            <p:spPr>
              <a:xfrm>
                <a:off x="5198511" y="505202"/>
                <a:ext cx="113609" cy="136331"/>
              </a:xfrm>
              <a:custGeom>
                <a:avLst/>
                <a:gdLst>
                  <a:gd name="connsiteX0" fmla="*/ 74982 w 113609"/>
                  <a:gd name="connsiteY0" fmla="*/ 99976 h 136331"/>
                  <a:gd name="connsiteX1" fmla="*/ 113609 w 113609"/>
                  <a:gd name="connsiteY1" fmla="*/ 52260 h 136331"/>
                  <a:gd name="connsiteX2" fmla="*/ 95432 w 113609"/>
                  <a:gd name="connsiteY2" fmla="*/ 11361 h 136331"/>
                  <a:gd name="connsiteX3" fmla="*/ 47716 w 113609"/>
                  <a:gd name="connsiteY3" fmla="*/ 0 h 136331"/>
                  <a:gd name="connsiteX4" fmla="*/ 0 w 113609"/>
                  <a:gd name="connsiteY4" fmla="*/ 0 h 136331"/>
                  <a:gd name="connsiteX5" fmla="*/ 0 w 113609"/>
                  <a:gd name="connsiteY5" fmla="*/ 149964 h 136331"/>
                  <a:gd name="connsiteX6" fmla="*/ 36355 w 113609"/>
                  <a:gd name="connsiteY6" fmla="*/ 149964 h 136331"/>
                  <a:gd name="connsiteX7" fmla="*/ 36355 w 113609"/>
                  <a:gd name="connsiteY7" fmla="*/ 99976 h 136331"/>
                  <a:gd name="connsiteX8" fmla="*/ 36355 w 113609"/>
                  <a:gd name="connsiteY8" fmla="*/ 99976 h 136331"/>
                  <a:gd name="connsiteX9" fmla="*/ 70438 w 113609"/>
                  <a:gd name="connsiteY9" fmla="*/ 149964 h 136331"/>
                  <a:gd name="connsiteX10" fmla="*/ 115882 w 113609"/>
                  <a:gd name="connsiteY10" fmla="*/ 149964 h 136331"/>
                  <a:gd name="connsiteX11" fmla="*/ 74982 w 113609"/>
                  <a:gd name="connsiteY11" fmla="*/ 99976 h 136331"/>
                  <a:gd name="connsiteX12" fmla="*/ 49988 w 113609"/>
                  <a:gd name="connsiteY12" fmla="*/ 74982 h 136331"/>
                  <a:gd name="connsiteX13" fmla="*/ 36355 w 113609"/>
                  <a:gd name="connsiteY13" fmla="*/ 74982 h 136331"/>
                  <a:gd name="connsiteX14" fmla="*/ 36355 w 113609"/>
                  <a:gd name="connsiteY14" fmla="*/ 31811 h 136331"/>
                  <a:gd name="connsiteX15" fmla="*/ 49988 w 113609"/>
                  <a:gd name="connsiteY15" fmla="*/ 31811 h 136331"/>
                  <a:gd name="connsiteX16" fmla="*/ 74982 w 113609"/>
                  <a:gd name="connsiteY16" fmla="*/ 52260 h 136331"/>
                  <a:gd name="connsiteX17" fmla="*/ 49988 w 113609"/>
                  <a:gd name="connsiteY17" fmla="*/ 74982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3609" h="136331">
                    <a:moveTo>
                      <a:pt x="74982" y="99976"/>
                    </a:moveTo>
                    <a:cubicBezTo>
                      <a:pt x="99976" y="95432"/>
                      <a:pt x="113609" y="74982"/>
                      <a:pt x="113609" y="52260"/>
                    </a:cubicBezTo>
                    <a:cubicBezTo>
                      <a:pt x="113609" y="36355"/>
                      <a:pt x="106793" y="20450"/>
                      <a:pt x="95432" y="11361"/>
                    </a:cubicBezTo>
                    <a:cubicBezTo>
                      <a:pt x="81799" y="0"/>
                      <a:pt x="63621" y="0"/>
                      <a:pt x="47716" y="0"/>
                    </a:cubicBezTo>
                    <a:lnTo>
                      <a:pt x="0" y="0"/>
                    </a:lnTo>
                    <a:lnTo>
                      <a:pt x="0" y="149964"/>
                    </a:lnTo>
                    <a:lnTo>
                      <a:pt x="36355" y="149964"/>
                    </a:lnTo>
                    <a:lnTo>
                      <a:pt x="36355" y="99976"/>
                    </a:lnTo>
                    <a:lnTo>
                      <a:pt x="36355" y="99976"/>
                    </a:lnTo>
                    <a:lnTo>
                      <a:pt x="70438" y="149964"/>
                    </a:lnTo>
                    <a:lnTo>
                      <a:pt x="115882" y="149964"/>
                    </a:lnTo>
                    <a:lnTo>
                      <a:pt x="74982" y="99976"/>
                    </a:lnTo>
                    <a:close/>
                    <a:moveTo>
                      <a:pt x="49988" y="74982"/>
                    </a:moveTo>
                    <a:lnTo>
                      <a:pt x="36355" y="74982"/>
                    </a:lnTo>
                    <a:lnTo>
                      <a:pt x="36355" y="31811"/>
                    </a:lnTo>
                    <a:lnTo>
                      <a:pt x="49988" y="31811"/>
                    </a:lnTo>
                    <a:cubicBezTo>
                      <a:pt x="63621" y="31811"/>
                      <a:pt x="74982" y="36355"/>
                      <a:pt x="74982" y="52260"/>
                    </a:cubicBezTo>
                    <a:cubicBezTo>
                      <a:pt x="74982" y="68166"/>
                      <a:pt x="63621" y="74982"/>
                      <a:pt x="49988" y="74982"/>
                    </a:cubicBezTo>
                    <a:close/>
                  </a:path>
                </a:pathLst>
              </a:custGeom>
              <a:solidFill>
                <a:srgbClr val="FFFFFF"/>
              </a:solidFill>
              <a:ln w="22695"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B09EB884-596B-4C07-9B18-9251D18B8267}"/>
                  </a:ext>
                </a:extLst>
              </p:cNvPr>
              <p:cNvSpPr/>
              <p:nvPr/>
            </p:nvSpPr>
            <p:spPr>
              <a:xfrm>
                <a:off x="5016736" y="500658"/>
                <a:ext cx="159053" cy="159053"/>
              </a:xfrm>
              <a:custGeom>
                <a:avLst/>
                <a:gdLst>
                  <a:gd name="connsiteX0" fmla="*/ 79527 w 159053"/>
                  <a:gd name="connsiteY0" fmla="*/ 0 h 159053"/>
                  <a:gd name="connsiteX1" fmla="*/ 15905 w 159053"/>
                  <a:gd name="connsiteY1" fmla="*/ 31811 h 159053"/>
                  <a:gd name="connsiteX2" fmla="*/ 6817 w 159053"/>
                  <a:gd name="connsiteY2" fmla="*/ 49988 h 159053"/>
                  <a:gd name="connsiteX3" fmla="*/ 0 w 159053"/>
                  <a:gd name="connsiteY3" fmla="*/ 81799 h 159053"/>
                  <a:gd name="connsiteX4" fmla="*/ 79527 w 159053"/>
                  <a:gd name="connsiteY4" fmla="*/ 159053 h 159053"/>
                  <a:gd name="connsiteX5" fmla="*/ 159053 w 159053"/>
                  <a:gd name="connsiteY5" fmla="*/ 79527 h 159053"/>
                  <a:gd name="connsiteX6" fmla="*/ 79527 w 159053"/>
                  <a:gd name="connsiteY6" fmla="*/ 0 h 159053"/>
                  <a:gd name="connsiteX7" fmla="*/ 79527 w 159053"/>
                  <a:gd name="connsiteY7" fmla="*/ 124970 h 159053"/>
                  <a:gd name="connsiteX8" fmla="*/ 38627 w 159053"/>
                  <a:gd name="connsiteY8" fmla="*/ 79527 h 159053"/>
                  <a:gd name="connsiteX9" fmla="*/ 79527 w 159053"/>
                  <a:gd name="connsiteY9" fmla="*/ 34083 h 159053"/>
                  <a:gd name="connsiteX10" fmla="*/ 120426 w 159053"/>
                  <a:gd name="connsiteY10" fmla="*/ 79527 h 159053"/>
                  <a:gd name="connsiteX11" fmla="*/ 79527 w 159053"/>
                  <a:gd name="connsiteY11" fmla="*/ 124970 h 15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53" h="159053">
                    <a:moveTo>
                      <a:pt x="79527" y="0"/>
                    </a:moveTo>
                    <a:cubicBezTo>
                      <a:pt x="54532" y="0"/>
                      <a:pt x="31811" y="11361"/>
                      <a:pt x="15905" y="31811"/>
                    </a:cubicBezTo>
                    <a:cubicBezTo>
                      <a:pt x="11361" y="36355"/>
                      <a:pt x="9089" y="43172"/>
                      <a:pt x="6817" y="49988"/>
                    </a:cubicBezTo>
                    <a:cubicBezTo>
                      <a:pt x="2272" y="61349"/>
                      <a:pt x="0" y="70438"/>
                      <a:pt x="0" y="81799"/>
                    </a:cubicBezTo>
                    <a:cubicBezTo>
                      <a:pt x="0" y="124970"/>
                      <a:pt x="36355" y="159053"/>
                      <a:pt x="79527" y="159053"/>
                    </a:cubicBezTo>
                    <a:cubicBezTo>
                      <a:pt x="124970" y="159053"/>
                      <a:pt x="159053" y="124970"/>
                      <a:pt x="159053" y="79527"/>
                    </a:cubicBezTo>
                    <a:cubicBezTo>
                      <a:pt x="159053" y="34083"/>
                      <a:pt x="122698" y="0"/>
                      <a:pt x="79527" y="0"/>
                    </a:cubicBezTo>
                    <a:close/>
                    <a:moveTo>
                      <a:pt x="79527" y="124970"/>
                    </a:moveTo>
                    <a:cubicBezTo>
                      <a:pt x="54532" y="124970"/>
                      <a:pt x="38627" y="104521"/>
                      <a:pt x="38627" y="79527"/>
                    </a:cubicBezTo>
                    <a:cubicBezTo>
                      <a:pt x="38627" y="56805"/>
                      <a:pt x="54532" y="34083"/>
                      <a:pt x="79527" y="34083"/>
                    </a:cubicBezTo>
                    <a:cubicBezTo>
                      <a:pt x="104521" y="34083"/>
                      <a:pt x="120426" y="54532"/>
                      <a:pt x="120426" y="79527"/>
                    </a:cubicBezTo>
                    <a:cubicBezTo>
                      <a:pt x="120426" y="102248"/>
                      <a:pt x="104521" y="124970"/>
                      <a:pt x="79527" y="124970"/>
                    </a:cubicBezTo>
                    <a:close/>
                  </a:path>
                </a:pathLst>
              </a:custGeom>
              <a:solidFill>
                <a:srgbClr val="FFFFFF"/>
              </a:solidFill>
              <a:ln w="22695" cap="flat">
                <a:noFill/>
                <a:prstDash val="solid"/>
                <a:miter/>
              </a:ln>
            </p:spPr>
            <p:txBody>
              <a:bodyPr rtlCol="0" anchor="ctr"/>
              <a:lstStyle/>
              <a:p>
                <a:endParaRPr lang="nl-NL"/>
              </a:p>
            </p:txBody>
          </p:sp>
          <p:sp>
            <p:nvSpPr>
              <p:cNvPr id="40" name="Vrije vorm: vorm 39">
                <a:extLst>
                  <a:ext uri="{FF2B5EF4-FFF2-40B4-BE49-F238E27FC236}">
                    <a16:creationId xmlns:a16="http://schemas.microsoft.com/office/drawing/2014/main" id="{0BFCAA14-FA43-4D00-9690-F317217724C9}"/>
                  </a:ext>
                </a:extLst>
              </p:cNvPr>
              <p:cNvSpPr/>
              <p:nvPr/>
            </p:nvSpPr>
            <p:spPr>
              <a:xfrm>
                <a:off x="4841778" y="500658"/>
                <a:ext cx="159053" cy="159053"/>
              </a:xfrm>
              <a:custGeom>
                <a:avLst/>
                <a:gdLst>
                  <a:gd name="connsiteX0" fmla="*/ 79527 w 159053"/>
                  <a:gd name="connsiteY0" fmla="*/ 0 h 159053"/>
                  <a:gd name="connsiteX1" fmla="*/ 15905 w 159053"/>
                  <a:gd name="connsiteY1" fmla="*/ 31811 h 159053"/>
                  <a:gd name="connsiteX2" fmla="*/ 6817 w 159053"/>
                  <a:gd name="connsiteY2" fmla="*/ 49988 h 159053"/>
                  <a:gd name="connsiteX3" fmla="*/ 0 w 159053"/>
                  <a:gd name="connsiteY3" fmla="*/ 81799 h 159053"/>
                  <a:gd name="connsiteX4" fmla="*/ 79527 w 159053"/>
                  <a:gd name="connsiteY4" fmla="*/ 159053 h 159053"/>
                  <a:gd name="connsiteX5" fmla="*/ 159053 w 159053"/>
                  <a:gd name="connsiteY5" fmla="*/ 79527 h 159053"/>
                  <a:gd name="connsiteX6" fmla="*/ 79527 w 159053"/>
                  <a:gd name="connsiteY6" fmla="*/ 0 h 159053"/>
                  <a:gd name="connsiteX7" fmla="*/ 79527 w 159053"/>
                  <a:gd name="connsiteY7" fmla="*/ 124970 h 159053"/>
                  <a:gd name="connsiteX8" fmla="*/ 38627 w 159053"/>
                  <a:gd name="connsiteY8" fmla="*/ 79527 h 159053"/>
                  <a:gd name="connsiteX9" fmla="*/ 79527 w 159053"/>
                  <a:gd name="connsiteY9" fmla="*/ 34083 h 159053"/>
                  <a:gd name="connsiteX10" fmla="*/ 120426 w 159053"/>
                  <a:gd name="connsiteY10" fmla="*/ 79527 h 159053"/>
                  <a:gd name="connsiteX11" fmla="*/ 79527 w 159053"/>
                  <a:gd name="connsiteY11" fmla="*/ 124970 h 15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53" h="159053">
                    <a:moveTo>
                      <a:pt x="79527" y="0"/>
                    </a:moveTo>
                    <a:cubicBezTo>
                      <a:pt x="54532" y="0"/>
                      <a:pt x="31811" y="11361"/>
                      <a:pt x="15905" y="31811"/>
                    </a:cubicBezTo>
                    <a:cubicBezTo>
                      <a:pt x="11361" y="36355"/>
                      <a:pt x="9089" y="43172"/>
                      <a:pt x="6817" y="49988"/>
                    </a:cubicBezTo>
                    <a:cubicBezTo>
                      <a:pt x="2272" y="61349"/>
                      <a:pt x="0" y="70438"/>
                      <a:pt x="0" y="81799"/>
                    </a:cubicBezTo>
                    <a:cubicBezTo>
                      <a:pt x="0" y="124970"/>
                      <a:pt x="36355" y="159053"/>
                      <a:pt x="79527" y="159053"/>
                    </a:cubicBezTo>
                    <a:cubicBezTo>
                      <a:pt x="124970" y="159053"/>
                      <a:pt x="159053" y="124970"/>
                      <a:pt x="159053" y="79527"/>
                    </a:cubicBezTo>
                    <a:cubicBezTo>
                      <a:pt x="159053" y="34083"/>
                      <a:pt x="122698" y="0"/>
                      <a:pt x="79527" y="0"/>
                    </a:cubicBezTo>
                    <a:close/>
                    <a:moveTo>
                      <a:pt x="79527" y="124970"/>
                    </a:moveTo>
                    <a:cubicBezTo>
                      <a:pt x="54532" y="124970"/>
                      <a:pt x="38627" y="104521"/>
                      <a:pt x="38627" y="79527"/>
                    </a:cubicBezTo>
                    <a:cubicBezTo>
                      <a:pt x="38627" y="56805"/>
                      <a:pt x="54532" y="34083"/>
                      <a:pt x="79527" y="34083"/>
                    </a:cubicBezTo>
                    <a:cubicBezTo>
                      <a:pt x="104521" y="34083"/>
                      <a:pt x="120426" y="54532"/>
                      <a:pt x="120426" y="79527"/>
                    </a:cubicBezTo>
                    <a:cubicBezTo>
                      <a:pt x="120426" y="102248"/>
                      <a:pt x="104521" y="124970"/>
                      <a:pt x="79527" y="124970"/>
                    </a:cubicBezTo>
                    <a:close/>
                  </a:path>
                </a:pathLst>
              </a:custGeom>
              <a:solidFill>
                <a:srgbClr val="FFFFFF"/>
              </a:solidFill>
              <a:ln w="22695" cap="flat">
                <a:noFill/>
                <a:prstDash val="solid"/>
                <a:miter/>
              </a:ln>
            </p:spPr>
            <p:txBody>
              <a:bodyPr rtlCol="0" anchor="ctr"/>
              <a:lstStyle/>
              <a:p>
                <a:endParaRPr lang="nl-NL"/>
              </a:p>
            </p:txBody>
          </p:sp>
          <p:sp>
            <p:nvSpPr>
              <p:cNvPr id="41" name="Vrije vorm: vorm 40">
                <a:extLst>
                  <a:ext uri="{FF2B5EF4-FFF2-40B4-BE49-F238E27FC236}">
                    <a16:creationId xmlns:a16="http://schemas.microsoft.com/office/drawing/2014/main" id="{EED450D3-2989-4D66-89D1-8DBB9321F07C}"/>
                  </a:ext>
                </a:extLst>
              </p:cNvPr>
              <p:cNvSpPr/>
              <p:nvPr/>
            </p:nvSpPr>
            <p:spPr>
              <a:xfrm>
                <a:off x="4628192" y="502930"/>
                <a:ext cx="113609" cy="136331"/>
              </a:xfrm>
              <a:custGeom>
                <a:avLst/>
                <a:gdLst>
                  <a:gd name="connsiteX0" fmla="*/ 127243 w 113609"/>
                  <a:gd name="connsiteY0" fmla="*/ 152237 h 136331"/>
                  <a:gd name="connsiteX1" fmla="*/ 127243 w 113609"/>
                  <a:gd name="connsiteY1" fmla="*/ 0 h 136331"/>
                  <a:gd name="connsiteX2" fmla="*/ 90887 w 113609"/>
                  <a:gd name="connsiteY2" fmla="*/ 0 h 136331"/>
                  <a:gd name="connsiteX3" fmla="*/ 93160 w 113609"/>
                  <a:gd name="connsiteY3" fmla="*/ 95432 h 136331"/>
                  <a:gd name="connsiteX4" fmla="*/ 90887 w 113609"/>
                  <a:gd name="connsiteY4" fmla="*/ 97704 h 136331"/>
                  <a:gd name="connsiteX5" fmla="*/ 34083 w 113609"/>
                  <a:gd name="connsiteY5" fmla="*/ 0 h 136331"/>
                  <a:gd name="connsiteX6" fmla="*/ 0 w 113609"/>
                  <a:gd name="connsiteY6" fmla="*/ 0 h 136331"/>
                  <a:gd name="connsiteX7" fmla="*/ 0 w 113609"/>
                  <a:gd name="connsiteY7" fmla="*/ 152237 h 136331"/>
                  <a:gd name="connsiteX8" fmla="*/ 36355 w 113609"/>
                  <a:gd name="connsiteY8" fmla="*/ 152237 h 136331"/>
                  <a:gd name="connsiteX9" fmla="*/ 36355 w 113609"/>
                  <a:gd name="connsiteY9" fmla="*/ 61349 h 136331"/>
                  <a:gd name="connsiteX10" fmla="*/ 36355 w 113609"/>
                  <a:gd name="connsiteY10" fmla="*/ 61349 h 136331"/>
                  <a:gd name="connsiteX11" fmla="*/ 93160 w 113609"/>
                  <a:gd name="connsiteY11" fmla="*/ 152237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09" h="136331">
                    <a:moveTo>
                      <a:pt x="127243" y="152237"/>
                    </a:moveTo>
                    <a:lnTo>
                      <a:pt x="127243" y="0"/>
                    </a:lnTo>
                    <a:lnTo>
                      <a:pt x="90887" y="0"/>
                    </a:lnTo>
                    <a:lnTo>
                      <a:pt x="93160" y="95432"/>
                    </a:lnTo>
                    <a:lnTo>
                      <a:pt x="90887" y="97704"/>
                    </a:lnTo>
                    <a:lnTo>
                      <a:pt x="34083" y="0"/>
                    </a:lnTo>
                    <a:lnTo>
                      <a:pt x="0" y="0"/>
                    </a:lnTo>
                    <a:lnTo>
                      <a:pt x="0" y="152237"/>
                    </a:lnTo>
                    <a:lnTo>
                      <a:pt x="36355" y="152237"/>
                    </a:lnTo>
                    <a:lnTo>
                      <a:pt x="36355" y="61349"/>
                    </a:lnTo>
                    <a:lnTo>
                      <a:pt x="36355" y="61349"/>
                    </a:lnTo>
                    <a:lnTo>
                      <a:pt x="93160" y="152237"/>
                    </a:lnTo>
                    <a:close/>
                  </a:path>
                </a:pathLst>
              </a:custGeom>
              <a:solidFill>
                <a:srgbClr val="FFFFFF"/>
              </a:solidFill>
              <a:ln w="22695" cap="flat">
                <a:noFill/>
                <a:prstDash val="solid"/>
                <a:miter/>
              </a:ln>
            </p:spPr>
            <p:txBody>
              <a:bodyPr rtlCol="0" anchor="ctr"/>
              <a:lstStyle/>
              <a:p>
                <a:endParaRPr lang="nl-NL"/>
              </a:p>
            </p:txBody>
          </p:sp>
          <p:sp>
            <p:nvSpPr>
              <p:cNvPr id="42" name="Vrije vorm: vorm 41">
                <a:extLst>
                  <a:ext uri="{FF2B5EF4-FFF2-40B4-BE49-F238E27FC236}">
                    <a16:creationId xmlns:a16="http://schemas.microsoft.com/office/drawing/2014/main" id="{CF2C58B8-80D3-4251-86DB-D31F58FC2288}"/>
                  </a:ext>
                </a:extLst>
              </p:cNvPr>
              <p:cNvSpPr/>
              <p:nvPr/>
            </p:nvSpPr>
            <p:spPr>
              <a:xfrm>
                <a:off x="4460051" y="502930"/>
                <a:ext cx="136331" cy="136331"/>
              </a:xfrm>
              <a:custGeom>
                <a:avLst/>
                <a:gdLst>
                  <a:gd name="connsiteX0" fmla="*/ 90887 w 136331"/>
                  <a:gd name="connsiteY0" fmla="*/ 0 h 136331"/>
                  <a:gd name="connsiteX1" fmla="*/ 61349 w 136331"/>
                  <a:gd name="connsiteY1" fmla="*/ 0 h 136331"/>
                  <a:gd name="connsiteX2" fmla="*/ 0 w 136331"/>
                  <a:gd name="connsiteY2" fmla="*/ 152237 h 136331"/>
                  <a:gd name="connsiteX3" fmla="*/ 40899 w 136331"/>
                  <a:gd name="connsiteY3" fmla="*/ 152237 h 136331"/>
                  <a:gd name="connsiteX4" fmla="*/ 49988 w 136331"/>
                  <a:gd name="connsiteY4" fmla="*/ 129515 h 136331"/>
                  <a:gd name="connsiteX5" fmla="*/ 102248 w 136331"/>
                  <a:gd name="connsiteY5" fmla="*/ 129515 h 136331"/>
                  <a:gd name="connsiteX6" fmla="*/ 109065 w 136331"/>
                  <a:gd name="connsiteY6" fmla="*/ 152237 h 136331"/>
                  <a:gd name="connsiteX7" fmla="*/ 152236 w 136331"/>
                  <a:gd name="connsiteY7" fmla="*/ 152237 h 136331"/>
                  <a:gd name="connsiteX8" fmla="*/ 90887 w 136331"/>
                  <a:gd name="connsiteY8" fmla="*/ 0 h 136331"/>
                  <a:gd name="connsiteX9" fmla="*/ 61349 w 136331"/>
                  <a:gd name="connsiteY9" fmla="*/ 99976 h 136331"/>
                  <a:gd name="connsiteX10" fmla="*/ 77254 w 136331"/>
                  <a:gd name="connsiteY10" fmla="*/ 47716 h 136331"/>
                  <a:gd name="connsiteX11" fmla="*/ 77254 w 136331"/>
                  <a:gd name="connsiteY11" fmla="*/ 47716 h 136331"/>
                  <a:gd name="connsiteX12" fmla="*/ 77254 w 136331"/>
                  <a:gd name="connsiteY12" fmla="*/ 47716 h 136331"/>
                  <a:gd name="connsiteX13" fmla="*/ 93160 w 136331"/>
                  <a:gd name="connsiteY13" fmla="*/ 99976 h 136331"/>
                  <a:gd name="connsiteX14" fmla="*/ 61349 w 136331"/>
                  <a:gd name="connsiteY14" fmla="*/ 99976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331" h="136331">
                    <a:moveTo>
                      <a:pt x="90887" y="0"/>
                    </a:moveTo>
                    <a:lnTo>
                      <a:pt x="61349" y="0"/>
                    </a:lnTo>
                    <a:lnTo>
                      <a:pt x="0" y="152237"/>
                    </a:lnTo>
                    <a:lnTo>
                      <a:pt x="40899" y="152237"/>
                    </a:lnTo>
                    <a:lnTo>
                      <a:pt x="49988" y="129515"/>
                    </a:lnTo>
                    <a:lnTo>
                      <a:pt x="102248" y="129515"/>
                    </a:lnTo>
                    <a:lnTo>
                      <a:pt x="109065" y="152237"/>
                    </a:lnTo>
                    <a:lnTo>
                      <a:pt x="152236" y="152237"/>
                    </a:lnTo>
                    <a:lnTo>
                      <a:pt x="90887" y="0"/>
                    </a:lnTo>
                    <a:close/>
                    <a:moveTo>
                      <a:pt x="61349" y="99976"/>
                    </a:moveTo>
                    <a:lnTo>
                      <a:pt x="77254" y="47716"/>
                    </a:lnTo>
                    <a:lnTo>
                      <a:pt x="77254" y="47716"/>
                    </a:lnTo>
                    <a:lnTo>
                      <a:pt x="77254" y="47716"/>
                    </a:lnTo>
                    <a:lnTo>
                      <a:pt x="93160" y="99976"/>
                    </a:lnTo>
                    <a:lnTo>
                      <a:pt x="61349" y="99976"/>
                    </a:lnTo>
                    <a:close/>
                  </a:path>
                </a:pathLst>
              </a:custGeom>
              <a:solidFill>
                <a:srgbClr val="FFFFFF"/>
              </a:solidFill>
              <a:ln w="22695" cap="flat">
                <a:noFill/>
                <a:prstDash val="solid"/>
                <a:miter/>
              </a:ln>
            </p:spPr>
            <p:txBody>
              <a:bodyPr rtlCol="0" anchor="ctr"/>
              <a:lstStyle/>
              <a:p>
                <a:endParaRPr lang="nl-NL"/>
              </a:p>
            </p:txBody>
          </p:sp>
          <p:sp>
            <p:nvSpPr>
              <p:cNvPr id="43" name="Vrije vorm: vorm 42">
                <a:extLst>
                  <a:ext uri="{FF2B5EF4-FFF2-40B4-BE49-F238E27FC236}">
                    <a16:creationId xmlns:a16="http://schemas.microsoft.com/office/drawing/2014/main" id="{AC0737D3-9DB0-41AA-B302-E708E7E4C082}"/>
                  </a:ext>
                </a:extLst>
              </p:cNvPr>
              <p:cNvSpPr/>
              <p:nvPr/>
            </p:nvSpPr>
            <p:spPr>
              <a:xfrm>
                <a:off x="4332808" y="502930"/>
                <a:ext cx="136331" cy="136331"/>
              </a:xfrm>
              <a:custGeom>
                <a:avLst/>
                <a:gdLst>
                  <a:gd name="connsiteX0" fmla="*/ 143148 w 136331"/>
                  <a:gd name="connsiteY0" fmla="*/ 0 h 136331"/>
                  <a:gd name="connsiteX1" fmla="*/ 102248 w 136331"/>
                  <a:gd name="connsiteY1" fmla="*/ 0 h 136331"/>
                  <a:gd name="connsiteX2" fmla="*/ 72710 w 136331"/>
                  <a:gd name="connsiteY2" fmla="*/ 106793 h 136331"/>
                  <a:gd name="connsiteX3" fmla="*/ 72710 w 136331"/>
                  <a:gd name="connsiteY3" fmla="*/ 106793 h 136331"/>
                  <a:gd name="connsiteX4" fmla="*/ 40899 w 136331"/>
                  <a:gd name="connsiteY4" fmla="*/ 0 h 136331"/>
                  <a:gd name="connsiteX5" fmla="*/ 0 w 136331"/>
                  <a:gd name="connsiteY5" fmla="*/ 0 h 136331"/>
                  <a:gd name="connsiteX6" fmla="*/ 52260 w 136331"/>
                  <a:gd name="connsiteY6" fmla="*/ 152237 h 136331"/>
                  <a:gd name="connsiteX7" fmla="*/ 90887 w 136331"/>
                  <a:gd name="connsiteY7" fmla="*/ 152237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1" h="136331">
                    <a:moveTo>
                      <a:pt x="143148" y="0"/>
                    </a:moveTo>
                    <a:lnTo>
                      <a:pt x="102248" y="0"/>
                    </a:lnTo>
                    <a:lnTo>
                      <a:pt x="72710" y="106793"/>
                    </a:lnTo>
                    <a:lnTo>
                      <a:pt x="72710" y="106793"/>
                    </a:lnTo>
                    <a:lnTo>
                      <a:pt x="40899" y="0"/>
                    </a:lnTo>
                    <a:lnTo>
                      <a:pt x="0" y="0"/>
                    </a:lnTo>
                    <a:lnTo>
                      <a:pt x="52260" y="152237"/>
                    </a:lnTo>
                    <a:lnTo>
                      <a:pt x="90887" y="152237"/>
                    </a:lnTo>
                    <a:close/>
                  </a:path>
                </a:pathLst>
              </a:custGeom>
              <a:solidFill>
                <a:srgbClr val="FFFFFF"/>
              </a:solidFill>
              <a:ln w="22695"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1028841929"/>
      </p:ext>
    </p:extLst>
  </p:cSld>
  <p:clrMapOvr>
    <a:masterClrMapping/>
  </p:clrMapOvr>
  <p:extLst>
    <p:ext uri="{DCECCB84-F9BA-43D5-87BE-67443E8EF086}">
      <p15:sldGuideLst xmlns:p15="http://schemas.microsoft.com/office/powerpoint/2012/main">
        <p15:guide id="1" pos="249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Inhou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hasCustomPrompt="1"/>
          </p:nvPr>
        </p:nvSpPr>
        <p:spPr>
          <a:xfrm>
            <a:off x="2492095" y="469361"/>
            <a:ext cx="7207810" cy="982621"/>
          </a:xfrm>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2492095" y="1952626"/>
            <a:ext cx="7207810" cy="432117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8" name="Tijdelijke aanduiding voor tekst 7">
            <a:extLst>
              <a:ext uri="{FF2B5EF4-FFF2-40B4-BE49-F238E27FC236}">
                <a16:creationId xmlns:a16="http://schemas.microsoft.com/office/drawing/2014/main" id="{C114F528-DB64-488F-8BC6-67FFAC7A6953}"/>
              </a:ext>
            </a:extLst>
          </p:cNvPr>
          <p:cNvSpPr>
            <a:spLocks noGrp="1"/>
          </p:cNvSpPr>
          <p:nvPr>
            <p:ph type="body" sz="quarter" idx="13" hasCustomPrompt="1"/>
          </p:nvPr>
        </p:nvSpPr>
        <p:spPr>
          <a:xfrm>
            <a:off x="2492095" y="1452563"/>
            <a:ext cx="7207810" cy="238840"/>
          </a:xfrm>
        </p:spPr>
        <p:txBody>
          <a:bodyPr/>
          <a:lstStyle>
            <a:lvl1pPr>
              <a:defRPr sz="1800" b="0" spc="100" baseline="0">
                <a:solidFill>
                  <a:schemeClr val="tx1"/>
                </a:solidFill>
                <a:latin typeface="Abadi" panose="020B0604020104020204" pitchFamily="34" charset="0"/>
              </a:defRPr>
            </a:lvl1pPr>
            <a:lvl2pPr>
              <a:defRPr sz="1800"/>
            </a:lvl2pPr>
            <a:lvl3pPr>
              <a:defRPr sz="1600"/>
            </a:lvl3pPr>
            <a:lvl4pPr>
              <a:defRPr sz="1400"/>
            </a:lvl4pPr>
            <a:lvl5pPr>
              <a:defRPr sz="1400"/>
            </a:lvl5pPr>
          </a:lstStyle>
          <a:p>
            <a:pPr lvl="0"/>
            <a:r>
              <a:rPr lang="nl-NL" dirty="0"/>
              <a:t>KLIKKEN OM DE TEKSTSTIJL VAN HET MODEL TE BEWERKEN</a:t>
            </a:r>
          </a:p>
        </p:txBody>
      </p:sp>
    </p:spTree>
    <p:extLst>
      <p:ext uri="{BB962C8B-B14F-4D97-AF65-F5344CB8AC3E}">
        <p14:creationId xmlns:p14="http://schemas.microsoft.com/office/powerpoint/2010/main" val="1772433096"/>
      </p:ext>
    </p:extLst>
  </p:cSld>
  <p:clrMapOvr>
    <a:masterClrMapping/>
  </p:clrMapOvr>
  <p:extLst>
    <p:ext uri="{DCECCB84-F9BA-43D5-87BE-67443E8EF086}">
      <p15:sldGuideLst xmlns:p15="http://schemas.microsoft.com/office/powerpoint/2012/main">
        <p15:guide id="1" orient="horz" pos="1230">
          <p15:clr>
            <a:srgbClr val="FBAE40"/>
          </p15:clr>
        </p15:guide>
        <p15:guide id="2" pos="1572">
          <p15:clr>
            <a:srgbClr val="FBAE40"/>
          </p15:clr>
        </p15:guide>
        <p15:guide id="3" pos="610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3_Titeldia PAA">
    <p:bg>
      <p:bgPr>
        <a:solidFill>
          <a:schemeClr val="tx2"/>
        </a:solidFill>
        <a:effectLst/>
      </p:bgPr>
    </p:bg>
    <p:spTree>
      <p:nvGrpSpPr>
        <p:cNvPr id="1" name=""/>
        <p:cNvGrpSpPr/>
        <p:nvPr/>
      </p:nvGrpSpPr>
      <p:grpSpPr>
        <a:xfrm>
          <a:off x="0" y="0"/>
          <a:ext cx="0" cy="0"/>
          <a:chOff x="0" y="0"/>
          <a:chExt cx="0" cy="0"/>
        </a:xfrm>
      </p:grpSpPr>
      <p:sp>
        <p:nvSpPr>
          <p:cNvPr id="33" name="Gelijkbenige driehoek 32">
            <a:extLst>
              <a:ext uri="{FF2B5EF4-FFF2-40B4-BE49-F238E27FC236}">
                <a16:creationId xmlns:a16="http://schemas.microsoft.com/office/drawing/2014/main" id="{50F38BAB-DEE5-46EF-898D-8F454D465642}"/>
              </a:ext>
            </a:extLst>
          </p:cNvPr>
          <p:cNvSpPr/>
          <p:nvPr userDrawn="1"/>
        </p:nvSpPr>
        <p:spPr>
          <a:xfrm>
            <a:off x="0" y="0"/>
            <a:ext cx="6371945" cy="6861875"/>
          </a:xfrm>
          <a:prstGeom prst="triangl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DA79FA1-4A15-4D7E-81F8-BCEF493CFD1A}"/>
              </a:ext>
            </a:extLst>
          </p:cNvPr>
          <p:cNvSpPr>
            <a:spLocks noGrp="1"/>
          </p:cNvSpPr>
          <p:nvPr>
            <p:ph type="ctrTitle" hasCustomPrompt="1"/>
          </p:nvPr>
        </p:nvSpPr>
        <p:spPr>
          <a:xfrm>
            <a:off x="1235075" y="1122363"/>
            <a:ext cx="9721850" cy="2387600"/>
          </a:xfrm>
        </p:spPr>
        <p:txBody>
          <a:bodyPr anchor="b"/>
          <a:lstStyle>
            <a:lvl1pPr algn="l">
              <a:defRPr sz="4800">
                <a:solidFill>
                  <a:schemeClr val="bg1"/>
                </a:solidFill>
              </a:defRPr>
            </a:lvl1pPr>
          </a:lstStyle>
          <a:p>
            <a:r>
              <a:rPr lang="nl-NL" dirty="0"/>
              <a:t>HOOFDSTUKTITEL</a:t>
            </a:r>
          </a:p>
        </p:txBody>
      </p:sp>
      <p:sp>
        <p:nvSpPr>
          <p:cNvPr id="3" name="Ondertitel 2">
            <a:extLst>
              <a:ext uri="{FF2B5EF4-FFF2-40B4-BE49-F238E27FC236}">
                <a16:creationId xmlns:a16="http://schemas.microsoft.com/office/drawing/2014/main" id="{CD172DB1-0A41-404C-8E65-97E6546EB6C3}"/>
              </a:ext>
            </a:extLst>
          </p:cNvPr>
          <p:cNvSpPr>
            <a:spLocks noGrp="1"/>
          </p:cNvSpPr>
          <p:nvPr>
            <p:ph type="subTitle" idx="1" hasCustomPrompt="1"/>
          </p:nvPr>
        </p:nvSpPr>
        <p:spPr>
          <a:xfrm>
            <a:off x="1235075" y="3602038"/>
            <a:ext cx="9721850" cy="1655762"/>
          </a:xfrm>
        </p:spPr>
        <p:txBody>
          <a:bodyPr/>
          <a:lstStyle>
            <a:lvl1pPr marL="0" indent="0" algn="l">
              <a:buNone/>
              <a:defRPr sz="2400" spc="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23A5415B-E1BA-41E3-A115-CCA7D4C70515}"/>
              </a:ext>
            </a:extLst>
          </p:cNvPr>
          <p:cNvSpPr>
            <a:spLocks noGrp="1"/>
          </p:cNvSpPr>
          <p:nvPr>
            <p:ph type="dt" sz="half" idx="10"/>
          </p:nvPr>
        </p:nvSpPr>
        <p:spPr/>
        <p:txBody>
          <a:bodyPr/>
          <a:lstStyle>
            <a:lvl1pPr>
              <a:defRPr>
                <a:solidFill>
                  <a:schemeClr val="bg1"/>
                </a:solidFill>
              </a:defRPr>
            </a:lvl1pPr>
          </a:lstStyle>
          <a:p>
            <a:fld id="{C19F3B34-6B0D-45FF-A390-8EBDD9B392CA}" type="datetimeFigureOut">
              <a:rPr lang="nl-NL" smtClean="0"/>
              <a:pPr/>
              <a:t>1-6-2022</a:t>
            </a:fld>
            <a:endParaRPr lang="nl-NL" dirty="0"/>
          </a:p>
        </p:txBody>
      </p:sp>
      <p:sp>
        <p:nvSpPr>
          <p:cNvPr id="5" name="Tijdelijke aanduiding voor voettekst 4">
            <a:extLst>
              <a:ext uri="{FF2B5EF4-FFF2-40B4-BE49-F238E27FC236}">
                <a16:creationId xmlns:a16="http://schemas.microsoft.com/office/drawing/2014/main" id="{5288297E-A9E6-4A4B-BE95-948DD66A8756}"/>
              </a:ext>
            </a:extLst>
          </p:cNvPr>
          <p:cNvSpPr>
            <a:spLocks noGrp="1"/>
          </p:cNvSpPr>
          <p:nvPr>
            <p:ph type="ftr" sz="quarter" idx="11"/>
          </p:nvPr>
        </p:nvSpPr>
        <p:spPr/>
        <p:txBody>
          <a:bodyPr/>
          <a:lstStyle>
            <a:lvl1pPr>
              <a:defRPr>
                <a:solidFill>
                  <a:schemeClr val="bg1"/>
                </a:solidFill>
              </a:defRPr>
            </a:lvl1pPr>
          </a:lstStyle>
          <a:p>
            <a:endParaRPr lang="nl-NL"/>
          </a:p>
        </p:txBody>
      </p:sp>
      <p:sp>
        <p:nvSpPr>
          <p:cNvPr id="6" name="Tijdelijke aanduiding voor dianummer 5">
            <a:extLst>
              <a:ext uri="{FF2B5EF4-FFF2-40B4-BE49-F238E27FC236}">
                <a16:creationId xmlns:a16="http://schemas.microsoft.com/office/drawing/2014/main" id="{089C2F50-C461-426F-A6E7-20A2CEAF1B18}"/>
              </a:ext>
            </a:extLst>
          </p:cNvPr>
          <p:cNvSpPr>
            <a:spLocks noGrp="1"/>
          </p:cNvSpPr>
          <p:nvPr>
            <p:ph type="sldNum" sz="quarter" idx="12"/>
          </p:nvPr>
        </p:nvSpPr>
        <p:spPr/>
        <p:txBody>
          <a:bodyPr/>
          <a:lstStyle>
            <a:lvl1pPr>
              <a:defRPr>
                <a:solidFill>
                  <a:schemeClr val="bg1"/>
                </a:solidFill>
              </a:defRPr>
            </a:lvl1pPr>
          </a:lstStyle>
          <a:p>
            <a:fld id="{F9DE7F4B-6E11-487C-9B28-4934A04645A5}" type="slidenum">
              <a:rPr lang="nl-NL" smtClean="0"/>
              <a:pPr/>
              <a:t>‹nr.›</a:t>
            </a:fld>
            <a:endParaRPr lang="nl-NL"/>
          </a:p>
        </p:txBody>
      </p:sp>
      <p:grpSp>
        <p:nvGrpSpPr>
          <p:cNvPr id="26" name="Graphic 26">
            <a:extLst>
              <a:ext uri="{FF2B5EF4-FFF2-40B4-BE49-F238E27FC236}">
                <a16:creationId xmlns:a16="http://schemas.microsoft.com/office/drawing/2014/main" id="{3A194D1A-1510-4E4D-89B4-D92846961727}"/>
              </a:ext>
            </a:extLst>
          </p:cNvPr>
          <p:cNvGrpSpPr>
            <a:grpSpLocks noChangeAspect="1"/>
          </p:cNvGrpSpPr>
          <p:nvPr userDrawn="1"/>
        </p:nvGrpSpPr>
        <p:grpSpPr>
          <a:xfrm>
            <a:off x="5318484" y="103583"/>
            <a:ext cx="3282588" cy="1952201"/>
            <a:chOff x="7777133" y="244339"/>
            <a:chExt cx="3374378" cy="2006789"/>
          </a:xfrm>
        </p:grpSpPr>
        <p:sp>
          <p:nvSpPr>
            <p:cNvPr id="27" name="Vrije vorm: vorm 26">
              <a:extLst>
                <a:ext uri="{FF2B5EF4-FFF2-40B4-BE49-F238E27FC236}">
                  <a16:creationId xmlns:a16="http://schemas.microsoft.com/office/drawing/2014/main" id="{C4111606-7B51-4744-85ED-EF7036D60C3A}"/>
                </a:ext>
              </a:extLst>
            </p:cNvPr>
            <p:cNvSpPr/>
            <p:nvPr/>
          </p:nvSpPr>
          <p:spPr>
            <a:xfrm>
              <a:off x="9096559" y="1578100"/>
              <a:ext cx="1620296" cy="237842"/>
            </a:xfrm>
            <a:custGeom>
              <a:avLst/>
              <a:gdLst>
                <a:gd name="connsiteX0" fmla="*/ 1635161 w 1620296"/>
                <a:gd name="connsiteY0" fmla="*/ 235697 h 237841"/>
                <a:gd name="connsiteX1" fmla="*/ 1635161 w 1620296"/>
                <a:gd name="connsiteY1" fmla="*/ 183817 h 237841"/>
                <a:gd name="connsiteX2" fmla="*/ 1563214 w 1620296"/>
                <a:gd name="connsiteY2" fmla="*/ 183817 h 237841"/>
                <a:gd name="connsiteX3" fmla="*/ 1563214 w 1620296"/>
                <a:gd name="connsiteY3" fmla="*/ 144128 h 237841"/>
                <a:gd name="connsiteX4" fmla="*/ 1632931 w 1620296"/>
                <a:gd name="connsiteY4" fmla="*/ 144128 h 237841"/>
                <a:gd name="connsiteX5" fmla="*/ 1632931 w 1620296"/>
                <a:gd name="connsiteY5" fmla="*/ 92248 h 237841"/>
                <a:gd name="connsiteX6" fmla="*/ 1563214 w 1620296"/>
                <a:gd name="connsiteY6" fmla="*/ 92248 h 237841"/>
                <a:gd name="connsiteX7" fmla="*/ 1563214 w 1620296"/>
                <a:gd name="connsiteY7" fmla="*/ 56424 h 237841"/>
                <a:gd name="connsiteX8" fmla="*/ 1635161 w 1620296"/>
                <a:gd name="connsiteY8" fmla="*/ 56424 h 237841"/>
                <a:gd name="connsiteX9" fmla="*/ 1635161 w 1620296"/>
                <a:gd name="connsiteY9" fmla="*/ 4098 h 237841"/>
                <a:gd name="connsiteX10" fmla="*/ 1506727 w 1620296"/>
                <a:gd name="connsiteY10" fmla="*/ 4098 h 237841"/>
                <a:gd name="connsiteX11" fmla="*/ 1506727 w 1620296"/>
                <a:gd name="connsiteY11" fmla="*/ 235251 h 237841"/>
                <a:gd name="connsiteX12" fmla="*/ 1464807 w 1620296"/>
                <a:gd name="connsiteY12" fmla="*/ 4098 h 237841"/>
                <a:gd name="connsiteX13" fmla="*/ 1405347 w 1620296"/>
                <a:gd name="connsiteY13" fmla="*/ 4098 h 237841"/>
                <a:gd name="connsiteX14" fmla="*/ 1405347 w 1620296"/>
                <a:gd name="connsiteY14" fmla="*/ 235251 h 237841"/>
                <a:gd name="connsiteX15" fmla="*/ 1464807 w 1620296"/>
                <a:gd name="connsiteY15" fmla="*/ 235251 h 237841"/>
                <a:gd name="connsiteX16" fmla="*/ 1363873 w 1620296"/>
                <a:gd name="connsiteY16" fmla="*/ 235251 h 237841"/>
                <a:gd name="connsiteX17" fmla="*/ 1363873 w 1620296"/>
                <a:gd name="connsiteY17" fmla="*/ 4098 h 237841"/>
                <a:gd name="connsiteX18" fmla="*/ 1287764 w 1620296"/>
                <a:gd name="connsiteY18" fmla="*/ 4098 h 237841"/>
                <a:gd name="connsiteX19" fmla="*/ 1243168 w 1620296"/>
                <a:gd name="connsiteY19" fmla="*/ 156168 h 237841"/>
                <a:gd name="connsiteX20" fmla="*/ 1243168 w 1620296"/>
                <a:gd name="connsiteY20" fmla="*/ 156168 h 237841"/>
                <a:gd name="connsiteX21" fmla="*/ 1195898 w 1620296"/>
                <a:gd name="connsiteY21" fmla="*/ 4098 h 237841"/>
                <a:gd name="connsiteX22" fmla="*/ 1119937 w 1620296"/>
                <a:gd name="connsiteY22" fmla="*/ 4098 h 237841"/>
                <a:gd name="connsiteX23" fmla="*/ 1119937 w 1620296"/>
                <a:gd name="connsiteY23" fmla="*/ 235251 h 237841"/>
                <a:gd name="connsiteX24" fmla="*/ 1174343 w 1620296"/>
                <a:gd name="connsiteY24" fmla="*/ 235251 h 237841"/>
                <a:gd name="connsiteX25" fmla="*/ 1172411 w 1620296"/>
                <a:gd name="connsiteY25" fmla="*/ 62221 h 237841"/>
                <a:gd name="connsiteX26" fmla="*/ 1172411 w 1620296"/>
                <a:gd name="connsiteY26" fmla="*/ 62221 h 237841"/>
                <a:gd name="connsiteX27" fmla="*/ 1222506 w 1620296"/>
                <a:gd name="connsiteY27" fmla="*/ 235697 h 237841"/>
                <a:gd name="connsiteX28" fmla="*/ 1261601 w 1620296"/>
                <a:gd name="connsiteY28" fmla="*/ 235697 h 237841"/>
                <a:gd name="connsiteX29" fmla="*/ 1310953 w 1620296"/>
                <a:gd name="connsiteY29" fmla="*/ 61924 h 237841"/>
                <a:gd name="connsiteX30" fmla="*/ 1310953 w 1620296"/>
                <a:gd name="connsiteY30" fmla="*/ 61924 h 237841"/>
                <a:gd name="connsiteX31" fmla="*/ 1309170 w 1620296"/>
                <a:gd name="connsiteY31" fmla="*/ 234953 h 237841"/>
                <a:gd name="connsiteX32" fmla="*/ 1083369 w 1620296"/>
                <a:gd name="connsiteY32" fmla="*/ 235251 h 237841"/>
                <a:gd name="connsiteX33" fmla="*/ 1083369 w 1620296"/>
                <a:gd name="connsiteY33" fmla="*/ 183372 h 237841"/>
                <a:gd name="connsiteX34" fmla="*/ 1011570 w 1620296"/>
                <a:gd name="connsiteY34" fmla="*/ 183372 h 237841"/>
                <a:gd name="connsiteX35" fmla="*/ 1011570 w 1620296"/>
                <a:gd name="connsiteY35" fmla="*/ 144128 h 237841"/>
                <a:gd name="connsiteX36" fmla="*/ 1081139 w 1620296"/>
                <a:gd name="connsiteY36" fmla="*/ 144128 h 237841"/>
                <a:gd name="connsiteX37" fmla="*/ 1081139 w 1620296"/>
                <a:gd name="connsiteY37" fmla="*/ 92248 h 237841"/>
                <a:gd name="connsiteX38" fmla="*/ 1011570 w 1620296"/>
                <a:gd name="connsiteY38" fmla="*/ 92248 h 237841"/>
                <a:gd name="connsiteX39" fmla="*/ 1011570 w 1620296"/>
                <a:gd name="connsiteY39" fmla="*/ 56424 h 237841"/>
                <a:gd name="connsiteX40" fmla="*/ 1083369 w 1620296"/>
                <a:gd name="connsiteY40" fmla="*/ 56424 h 237841"/>
                <a:gd name="connsiteX41" fmla="*/ 1083369 w 1620296"/>
                <a:gd name="connsiteY41" fmla="*/ 4098 h 237841"/>
                <a:gd name="connsiteX42" fmla="*/ 954934 w 1620296"/>
                <a:gd name="connsiteY42" fmla="*/ 4098 h 237841"/>
                <a:gd name="connsiteX43" fmla="*/ 954934 w 1620296"/>
                <a:gd name="connsiteY43" fmla="*/ 235251 h 237841"/>
                <a:gd name="connsiteX44" fmla="*/ 860392 w 1620296"/>
                <a:gd name="connsiteY44" fmla="*/ 119898 h 237841"/>
                <a:gd name="connsiteX45" fmla="*/ 803905 w 1620296"/>
                <a:gd name="connsiteY45" fmla="*/ 183372 h 237841"/>
                <a:gd name="connsiteX46" fmla="*/ 778634 w 1620296"/>
                <a:gd name="connsiteY46" fmla="*/ 183372 h 237841"/>
                <a:gd name="connsiteX47" fmla="*/ 778634 w 1620296"/>
                <a:gd name="connsiteY47" fmla="*/ 56424 h 237841"/>
                <a:gd name="connsiteX48" fmla="*/ 804202 w 1620296"/>
                <a:gd name="connsiteY48" fmla="*/ 56424 h 237841"/>
                <a:gd name="connsiteX49" fmla="*/ 860392 w 1620296"/>
                <a:gd name="connsiteY49" fmla="*/ 120344 h 237841"/>
                <a:gd name="connsiteX50" fmla="*/ 919852 w 1620296"/>
                <a:gd name="connsiteY50" fmla="*/ 119452 h 237841"/>
                <a:gd name="connsiteX51" fmla="*/ 898595 w 1620296"/>
                <a:gd name="connsiteY51" fmla="*/ 47653 h 237841"/>
                <a:gd name="connsiteX52" fmla="*/ 796324 w 1620296"/>
                <a:gd name="connsiteY52" fmla="*/ 4544 h 237841"/>
                <a:gd name="connsiteX53" fmla="*/ 720065 w 1620296"/>
                <a:gd name="connsiteY53" fmla="*/ 4544 h 237841"/>
                <a:gd name="connsiteX54" fmla="*/ 720065 w 1620296"/>
                <a:gd name="connsiteY54" fmla="*/ 235697 h 237841"/>
                <a:gd name="connsiteX55" fmla="*/ 800932 w 1620296"/>
                <a:gd name="connsiteY55" fmla="*/ 235697 h 237841"/>
                <a:gd name="connsiteX56" fmla="*/ 919852 w 1620296"/>
                <a:gd name="connsiteY56" fmla="*/ 119452 h 237841"/>
                <a:gd name="connsiteX57" fmla="*/ 607685 w 1620296"/>
                <a:gd name="connsiteY57" fmla="*/ 155425 h 237841"/>
                <a:gd name="connsiteX58" fmla="*/ 559225 w 1620296"/>
                <a:gd name="connsiteY58" fmla="*/ 155425 h 237841"/>
                <a:gd name="connsiteX59" fmla="*/ 583009 w 1620296"/>
                <a:gd name="connsiteY59" fmla="*/ 76343 h 237841"/>
                <a:gd name="connsiteX60" fmla="*/ 583901 w 1620296"/>
                <a:gd name="connsiteY60" fmla="*/ 76343 h 237841"/>
                <a:gd name="connsiteX61" fmla="*/ 698660 w 1620296"/>
                <a:gd name="connsiteY61" fmla="*/ 235697 h 237841"/>
                <a:gd name="connsiteX62" fmla="*/ 607537 w 1620296"/>
                <a:gd name="connsiteY62" fmla="*/ 4098 h 237841"/>
                <a:gd name="connsiteX63" fmla="*/ 561009 w 1620296"/>
                <a:gd name="connsiteY63" fmla="*/ 4098 h 237841"/>
                <a:gd name="connsiteX64" fmla="*/ 468102 w 1620296"/>
                <a:gd name="connsiteY64" fmla="*/ 235251 h 237841"/>
                <a:gd name="connsiteX65" fmla="*/ 531576 w 1620296"/>
                <a:gd name="connsiteY65" fmla="*/ 235251 h 237841"/>
                <a:gd name="connsiteX66" fmla="*/ 543765 w 1620296"/>
                <a:gd name="connsiteY66" fmla="*/ 201804 h 237841"/>
                <a:gd name="connsiteX67" fmla="*/ 624037 w 1620296"/>
                <a:gd name="connsiteY67" fmla="*/ 201804 h 237841"/>
                <a:gd name="connsiteX68" fmla="*/ 635334 w 1620296"/>
                <a:gd name="connsiteY68" fmla="*/ 235251 h 237841"/>
                <a:gd name="connsiteX69" fmla="*/ 467507 w 1620296"/>
                <a:gd name="connsiteY69" fmla="*/ 149182 h 237841"/>
                <a:gd name="connsiteX70" fmla="*/ 405520 w 1620296"/>
                <a:gd name="connsiteY70" fmla="*/ 149182 h 237841"/>
                <a:gd name="connsiteX71" fmla="*/ 349925 w 1620296"/>
                <a:gd name="connsiteY71" fmla="*/ 188128 h 237841"/>
                <a:gd name="connsiteX72" fmla="*/ 287720 w 1620296"/>
                <a:gd name="connsiteY72" fmla="*/ 120810 h 237841"/>
                <a:gd name="connsiteX73" fmla="*/ 287788 w 1620296"/>
                <a:gd name="connsiteY73" fmla="*/ 119452 h 237841"/>
                <a:gd name="connsiteX74" fmla="*/ 347406 w 1620296"/>
                <a:gd name="connsiteY74" fmla="*/ 52061 h 237841"/>
                <a:gd name="connsiteX75" fmla="*/ 349627 w 1620296"/>
                <a:gd name="connsiteY75" fmla="*/ 51964 h 237841"/>
                <a:gd name="connsiteX76" fmla="*/ 405520 w 1620296"/>
                <a:gd name="connsiteY76" fmla="*/ 92248 h 237841"/>
                <a:gd name="connsiteX77" fmla="*/ 467507 w 1620296"/>
                <a:gd name="connsiteY77" fmla="*/ 92248 h 237841"/>
                <a:gd name="connsiteX78" fmla="*/ 451750 w 1620296"/>
                <a:gd name="connsiteY78" fmla="*/ 54491 h 237841"/>
                <a:gd name="connsiteX79" fmla="*/ 283238 w 1620296"/>
                <a:gd name="connsiteY79" fmla="*/ 20216 h 237841"/>
                <a:gd name="connsiteX80" fmla="*/ 228774 w 1620296"/>
                <a:gd name="connsiteY80" fmla="*/ 119749 h 237841"/>
                <a:gd name="connsiteX81" fmla="*/ 349023 w 1620296"/>
                <a:gd name="connsiteY81" fmla="*/ 240017 h 237841"/>
                <a:gd name="connsiteX82" fmla="*/ 350519 w 1620296"/>
                <a:gd name="connsiteY82" fmla="*/ 240008 h 237841"/>
                <a:gd name="connsiteX83" fmla="*/ 467507 w 1620296"/>
                <a:gd name="connsiteY83" fmla="*/ 149182 h 237841"/>
                <a:gd name="connsiteX84" fmla="*/ 138989 w 1620296"/>
                <a:gd name="connsiteY84" fmla="*/ 155425 h 237841"/>
                <a:gd name="connsiteX85" fmla="*/ 91420 w 1620296"/>
                <a:gd name="connsiteY85" fmla="*/ 155425 h 237841"/>
                <a:gd name="connsiteX86" fmla="*/ 115056 w 1620296"/>
                <a:gd name="connsiteY86" fmla="*/ 76343 h 237841"/>
                <a:gd name="connsiteX87" fmla="*/ 116096 w 1620296"/>
                <a:gd name="connsiteY87" fmla="*/ 76343 h 237841"/>
                <a:gd name="connsiteX88" fmla="*/ 229963 w 1620296"/>
                <a:gd name="connsiteY88" fmla="*/ 235697 h 237841"/>
                <a:gd name="connsiteX89" fmla="*/ 138840 w 1620296"/>
                <a:gd name="connsiteY89" fmla="*/ 4098 h 237841"/>
                <a:gd name="connsiteX90" fmla="*/ 92758 w 1620296"/>
                <a:gd name="connsiteY90" fmla="*/ 4098 h 237841"/>
                <a:gd name="connsiteX91" fmla="*/ 0 w 1620296"/>
                <a:gd name="connsiteY91" fmla="*/ 235251 h 237841"/>
                <a:gd name="connsiteX92" fmla="*/ 63028 w 1620296"/>
                <a:gd name="connsiteY92" fmla="*/ 235251 h 237841"/>
                <a:gd name="connsiteX93" fmla="*/ 75217 w 1620296"/>
                <a:gd name="connsiteY93" fmla="*/ 201804 h 237841"/>
                <a:gd name="connsiteX94" fmla="*/ 155638 w 1620296"/>
                <a:gd name="connsiteY94" fmla="*/ 201804 h 237841"/>
                <a:gd name="connsiteX95" fmla="*/ 166786 w 1620296"/>
                <a:gd name="connsiteY95" fmla="*/ 235251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620296" h="237841">
                  <a:moveTo>
                    <a:pt x="1635161" y="235697"/>
                  </a:moveTo>
                  <a:lnTo>
                    <a:pt x="1635161" y="183817"/>
                  </a:lnTo>
                  <a:lnTo>
                    <a:pt x="1563214" y="183817"/>
                  </a:lnTo>
                  <a:lnTo>
                    <a:pt x="1563214" y="144128"/>
                  </a:lnTo>
                  <a:lnTo>
                    <a:pt x="1632931" y="144128"/>
                  </a:lnTo>
                  <a:lnTo>
                    <a:pt x="1632931" y="92248"/>
                  </a:lnTo>
                  <a:lnTo>
                    <a:pt x="1563214" y="92248"/>
                  </a:lnTo>
                  <a:lnTo>
                    <a:pt x="1563214" y="56424"/>
                  </a:lnTo>
                  <a:lnTo>
                    <a:pt x="1635161" y="56424"/>
                  </a:lnTo>
                  <a:lnTo>
                    <a:pt x="1635161" y="4098"/>
                  </a:lnTo>
                  <a:lnTo>
                    <a:pt x="1506727" y="4098"/>
                  </a:lnTo>
                  <a:lnTo>
                    <a:pt x="1506727" y="235251"/>
                  </a:lnTo>
                  <a:close/>
                  <a:moveTo>
                    <a:pt x="1464807" y="4098"/>
                  </a:moveTo>
                  <a:lnTo>
                    <a:pt x="1405347" y="4098"/>
                  </a:lnTo>
                  <a:lnTo>
                    <a:pt x="1405347" y="235251"/>
                  </a:lnTo>
                  <a:lnTo>
                    <a:pt x="1464807" y="235251"/>
                  </a:lnTo>
                  <a:close/>
                  <a:moveTo>
                    <a:pt x="1363873" y="235251"/>
                  </a:moveTo>
                  <a:lnTo>
                    <a:pt x="1363873" y="4098"/>
                  </a:lnTo>
                  <a:lnTo>
                    <a:pt x="1287764" y="4098"/>
                  </a:lnTo>
                  <a:lnTo>
                    <a:pt x="1243168" y="156168"/>
                  </a:lnTo>
                  <a:lnTo>
                    <a:pt x="1243168" y="156168"/>
                  </a:lnTo>
                  <a:lnTo>
                    <a:pt x="1195898" y="4098"/>
                  </a:lnTo>
                  <a:lnTo>
                    <a:pt x="1119937" y="4098"/>
                  </a:lnTo>
                  <a:lnTo>
                    <a:pt x="1119937" y="235251"/>
                  </a:lnTo>
                  <a:lnTo>
                    <a:pt x="1174343" y="235251"/>
                  </a:lnTo>
                  <a:lnTo>
                    <a:pt x="1172411" y="62221"/>
                  </a:lnTo>
                  <a:lnTo>
                    <a:pt x="1172411" y="62221"/>
                  </a:lnTo>
                  <a:lnTo>
                    <a:pt x="1222506" y="235697"/>
                  </a:lnTo>
                  <a:lnTo>
                    <a:pt x="1261601" y="235697"/>
                  </a:lnTo>
                  <a:lnTo>
                    <a:pt x="1310953" y="61924"/>
                  </a:lnTo>
                  <a:lnTo>
                    <a:pt x="1310953" y="61924"/>
                  </a:lnTo>
                  <a:lnTo>
                    <a:pt x="1309170" y="234953"/>
                  </a:lnTo>
                  <a:close/>
                  <a:moveTo>
                    <a:pt x="1083369" y="235251"/>
                  </a:moveTo>
                  <a:lnTo>
                    <a:pt x="1083369" y="183372"/>
                  </a:lnTo>
                  <a:lnTo>
                    <a:pt x="1011570" y="183372"/>
                  </a:lnTo>
                  <a:lnTo>
                    <a:pt x="1011570" y="144128"/>
                  </a:lnTo>
                  <a:lnTo>
                    <a:pt x="1081139" y="144128"/>
                  </a:lnTo>
                  <a:lnTo>
                    <a:pt x="1081139" y="92248"/>
                  </a:lnTo>
                  <a:lnTo>
                    <a:pt x="1011570" y="92248"/>
                  </a:lnTo>
                  <a:lnTo>
                    <a:pt x="1011570" y="56424"/>
                  </a:lnTo>
                  <a:lnTo>
                    <a:pt x="1083369" y="56424"/>
                  </a:lnTo>
                  <a:lnTo>
                    <a:pt x="1083369" y="4098"/>
                  </a:lnTo>
                  <a:lnTo>
                    <a:pt x="954934" y="4098"/>
                  </a:lnTo>
                  <a:lnTo>
                    <a:pt x="954934" y="235251"/>
                  </a:lnTo>
                  <a:close/>
                  <a:moveTo>
                    <a:pt x="860392" y="119898"/>
                  </a:moveTo>
                  <a:cubicBezTo>
                    <a:pt x="860392" y="157506"/>
                    <a:pt x="844189" y="183372"/>
                    <a:pt x="803905" y="183372"/>
                  </a:cubicBezTo>
                  <a:lnTo>
                    <a:pt x="778634" y="183372"/>
                  </a:lnTo>
                  <a:lnTo>
                    <a:pt x="778634" y="56424"/>
                  </a:lnTo>
                  <a:lnTo>
                    <a:pt x="804202" y="56424"/>
                  </a:lnTo>
                  <a:cubicBezTo>
                    <a:pt x="843594" y="56424"/>
                    <a:pt x="860392" y="83478"/>
                    <a:pt x="860392" y="120344"/>
                  </a:cubicBezTo>
                  <a:moveTo>
                    <a:pt x="919852" y="119452"/>
                  </a:moveTo>
                  <a:cubicBezTo>
                    <a:pt x="920496" y="93879"/>
                    <a:pt x="913057" y="68754"/>
                    <a:pt x="898595" y="47653"/>
                  </a:cubicBezTo>
                  <a:cubicBezTo>
                    <a:pt x="872284" y="11382"/>
                    <a:pt x="838243" y="4544"/>
                    <a:pt x="796324" y="4544"/>
                  </a:cubicBezTo>
                  <a:lnTo>
                    <a:pt x="720065" y="4544"/>
                  </a:lnTo>
                  <a:lnTo>
                    <a:pt x="720065" y="235697"/>
                  </a:lnTo>
                  <a:lnTo>
                    <a:pt x="800932" y="235697"/>
                  </a:lnTo>
                  <a:cubicBezTo>
                    <a:pt x="876595" y="235697"/>
                    <a:pt x="919852" y="195412"/>
                    <a:pt x="919852" y="119452"/>
                  </a:cubicBezTo>
                  <a:moveTo>
                    <a:pt x="607685" y="155425"/>
                  </a:moveTo>
                  <a:lnTo>
                    <a:pt x="559225" y="155425"/>
                  </a:lnTo>
                  <a:lnTo>
                    <a:pt x="583009" y="76343"/>
                  </a:lnTo>
                  <a:lnTo>
                    <a:pt x="583901" y="76343"/>
                  </a:lnTo>
                  <a:close/>
                  <a:moveTo>
                    <a:pt x="698660" y="235697"/>
                  </a:moveTo>
                  <a:lnTo>
                    <a:pt x="607537" y="4098"/>
                  </a:lnTo>
                  <a:lnTo>
                    <a:pt x="561009" y="4098"/>
                  </a:lnTo>
                  <a:lnTo>
                    <a:pt x="468102" y="235251"/>
                  </a:lnTo>
                  <a:lnTo>
                    <a:pt x="531576" y="235251"/>
                  </a:lnTo>
                  <a:lnTo>
                    <a:pt x="543765" y="201804"/>
                  </a:lnTo>
                  <a:lnTo>
                    <a:pt x="624037" y="201804"/>
                  </a:lnTo>
                  <a:lnTo>
                    <a:pt x="635334" y="235251"/>
                  </a:lnTo>
                  <a:close/>
                  <a:moveTo>
                    <a:pt x="467507" y="149182"/>
                  </a:moveTo>
                  <a:lnTo>
                    <a:pt x="405520" y="149182"/>
                  </a:lnTo>
                  <a:cubicBezTo>
                    <a:pt x="396669" y="172290"/>
                    <a:pt x="374666" y="187704"/>
                    <a:pt x="349925" y="188128"/>
                  </a:cubicBezTo>
                  <a:cubicBezTo>
                    <a:pt x="314158" y="186716"/>
                    <a:pt x="286308" y="156576"/>
                    <a:pt x="287720" y="120810"/>
                  </a:cubicBezTo>
                  <a:cubicBezTo>
                    <a:pt x="287738" y="120357"/>
                    <a:pt x="287761" y="119904"/>
                    <a:pt x="287788" y="119452"/>
                  </a:cubicBezTo>
                  <a:cubicBezTo>
                    <a:pt x="285642" y="84379"/>
                    <a:pt x="312333" y="54208"/>
                    <a:pt x="347406" y="52061"/>
                  </a:cubicBezTo>
                  <a:cubicBezTo>
                    <a:pt x="348146" y="52016"/>
                    <a:pt x="348886" y="51983"/>
                    <a:pt x="349627" y="51964"/>
                  </a:cubicBezTo>
                  <a:cubicBezTo>
                    <a:pt x="374932" y="52130"/>
                    <a:pt x="397360" y="68295"/>
                    <a:pt x="405520" y="92248"/>
                  </a:cubicBezTo>
                  <a:lnTo>
                    <a:pt x="467507" y="92248"/>
                  </a:lnTo>
                  <a:cubicBezTo>
                    <a:pt x="464963" y="78696"/>
                    <a:pt x="459594" y="65832"/>
                    <a:pt x="451750" y="54491"/>
                  </a:cubicBezTo>
                  <a:cubicBezTo>
                    <a:pt x="414682" y="-1507"/>
                    <a:pt x="339236" y="-16853"/>
                    <a:pt x="283238" y="20216"/>
                  </a:cubicBezTo>
                  <a:cubicBezTo>
                    <a:pt x="249768" y="42371"/>
                    <a:pt x="229388" y="79616"/>
                    <a:pt x="228774" y="119749"/>
                  </a:cubicBezTo>
                  <a:cubicBezTo>
                    <a:pt x="228769" y="186166"/>
                    <a:pt x="282606" y="240012"/>
                    <a:pt x="349023" y="240017"/>
                  </a:cubicBezTo>
                  <a:cubicBezTo>
                    <a:pt x="349522" y="240017"/>
                    <a:pt x="350020" y="240014"/>
                    <a:pt x="350519" y="240008"/>
                  </a:cubicBezTo>
                  <a:cubicBezTo>
                    <a:pt x="405909" y="240675"/>
                    <a:pt x="454424" y="203009"/>
                    <a:pt x="467507" y="149182"/>
                  </a:cubicBezTo>
                  <a:moveTo>
                    <a:pt x="138989" y="155425"/>
                  </a:moveTo>
                  <a:lnTo>
                    <a:pt x="91420" y="155425"/>
                  </a:lnTo>
                  <a:lnTo>
                    <a:pt x="115056" y="76343"/>
                  </a:lnTo>
                  <a:lnTo>
                    <a:pt x="116096" y="76343"/>
                  </a:lnTo>
                  <a:close/>
                  <a:moveTo>
                    <a:pt x="229963" y="235697"/>
                  </a:moveTo>
                  <a:lnTo>
                    <a:pt x="138840" y="4098"/>
                  </a:lnTo>
                  <a:lnTo>
                    <a:pt x="92758" y="4098"/>
                  </a:lnTo>
                  <a:lnTo>
                    <a:pt x="0" y="235251"/>
                  </a:lnTo>
                  <a:lnTo>
                    <a:pt x="63028" y="235251"/>
                  </a:lnTo>
                  <a:lnTo>
                    <a:pt x="75217" y="201804"/>
                  </a:lnTo>
                  <a:lnTo>
                    <a:pt x="155638" y="201804"/>
                  </a:lnTo>
                  <a:lnTo>
                    <a:pt x="166786" y="235251"/>
                  </a:lnTo>
                  <a:close/>
                </a:path>
              </a:pathLst>
            </a:custGeom>
            <a:solidFill>
              <a:srgbClr val="000000"/>
            </a:solidFill>
            <a:ln w="14854"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8039EB18-CCA7-455D-8A83-F72E03BEFEC2}"/>
                </a:ext>
              </a:extLst>
            </p:cNvPr>
            <p:cNvSpPr/>
            <p:nvPr/>
          </p:nvSpPr>
          <p:spPr>
            <a:xfrm>
              <a:off x="9096113" y="1272676"/>
              <a:ext cx="1233803" cy="237842"/>
            </a:xfrm>
            <a:custGeom>
              <a:avLst/>
              <a:gdLst>
                <a:gd name="connsiteX0" fmla="*/ 1244952 w 1233803"/>
                <a:gd name="connsiteY0" fmla="*/ 169048 h 237841"/>
                <a:gd name="connsiteX1" fmla="*/ 1190992 w 1233803"/>
                <a:gd name="connsiteY1" fmla="*/ 102749 h 237841"/>
                <a:gd name="connsiteX2" fmla="*/ 1145356 w 1233803"/>
                <a:gd name="connsiteY2" fmla="*/ 77181 h 237841"/>
                <a:gd name="connsiteX3" fmla="*/ 1143126 w 1233803"/>
                <a:gd name="connsiteY3" fmla="*/ 67519 h 237841"/>
                <a:gd name="connsiteX4" fmla="*/ 1163491 w 1233803"/>
                <a:gd name="connsiteY4" fmla="*/ 49383 h 237841"/>
                <a:gd name="connsiteX5" fmla="*/ 1184748 w 1233803"/>
                <a:gd name="connsiteY5" fmla="*/ 71830 h 237841"/>
                <a:gd name="connsiteX6" fmla="*/ 1243168 w 1233803"/>
                <a:gd name="connsiteY6" fmla="*/ 71830 h 237841"/>
                <a:gd name="connsiteX7" fmla="*/ 1228303 w 1233803"/>
                <a:gd name="connsiteY7" fmla="*/ 26194 h 237841"/>
                <a:gd name="connsiteX8" fmla="*/ 1165870 w 1233803"/>
                <a:gd name="connsiteY8" fmla="*/ 31 h 237841"/>
                <a:gd name="connsiteX9" fmla="*/ 1084855 w 1233803"/>
                <a:gd name="connsiteY9" fmla="*/ 68113 h 237841"/>
                <a:gd name="connsiteX10" fmla="*/ 1141491 w 1233803"/>
                <a:gd name="connsiteY10" fmla="*/ 134263 h 237841"/>
                <a:gd name="connsiteX11" fmla="*/ 1162005 w 1233803"/>
                <a:gd name="connsiteY11" fmla="*/ 143034 h 237841"/>
                <a:gd name="connsiteX12" fmla="*/ 1186681 w 1233803"/>
                <a:gd name="connsiteY12" fmla="*/ 168304 h 237841"/>
                <a:gd name="connsiteX13" fmla="*/ 1164401 w 1233803"/>
                <a:gd name="connsiteY13" fmla="*/ 190620 h 237841"/>
                <a:gd name="connsiteX14" fmla="*/ 1163491 w 1233803"/>
                <a:gd name="connsiteY14" fmla="*/ 190602 h 237841"/>
                <a:gd name="connsiteX15" fmla="*/ 1139410 w 1233803"/>
                <a:gd name="connsiteY15" fmla="*/ 158939 h 237841"/>
                <a:gd name="connsiteX16" fmla="*/ 1079950 w 1233803"/>
                <a:gd name="connsiteY16" fmla="*/ 158939 h 237841"/>
                <a:gd name="connsiteX17" fmla="*/ 1079950 w 1233803"/>
                <a:gd name="connsiteY17" fmla="*/ 166520 h 237841"/>
                <a:gd name="connsiteX18" fmla="*/ 1163343 w 1233803"/>
                <a:gd name="connsiteY18" fmla="*/ 239954 h 237841"/>
                <a:gd name="connsiteX19" fmla="*/ 1243912 w 1233803"/>
                <a:gd name="connsiteY19" fmla="*/ 169048 h 237841"/>
                <a:gd name="connsiteX20" fmla="*/ 1006070 w 1233803"/>
                <a:gd name="connsiteY20" fmla="*/ 87438 h 237841"/>
                <a:gd name="connsiteX21" fmla="*/ 967272 w 1233803"/>
                <a:gd name="connsiteY21" fmla="*/ 120587 h 237841"/>
                <a:gd name="connsiteX22" fmla="*/ 946312 w 1233803"/>
                <a:gd name="connsiteY22" fmla="*/ 120587 h 237841"/>
                <a:gd name="connsiteX23" fmla="*/ 946312 w 1233803"/>
                <a:gd name="connsiteY23" fmla="*/ 56816 h 237841"/>
                <a:gd name="connsiteX24" fmla="*/ 967867 w 1233803"/>
                <a:gd name="connsiteY24" fmla="*/ 56816 h 237841"/>
                <a:gd name="connsiteX25" fmla="*/ 1006070 w 1233803"/>
                <a:gd name="connsiteY25" fmla="*/ 88033 h 237841"/>
                <a:gd name="connsiteX26" fmla="*/ 1067909 w 1233803"/>
                <a:gd name="connsiteY26" fmla="*/ 236684 h 237841"/>
                <a:gd name="connsiteX27" fmla="*/ 1005029 w 1233803"/>
                <a:gd name="connsiteY27" fmla="*/ 158047 h 237841"/>
                <a:gd name="connsiteX28" fmla="*/ 1062557 w 1233803"/>
                <a:gd name="connsiteY28" fmla="*/ 85208 h 237841"/>
                <a:gd name="connsiteX29" fmla="*/ 1034165 w 1233803"/>
                <a:gd name="connsiteY29" fmla="*/ 22032 h 237841"/>
                <a:gd name="connsiteX30" fmla="*/ 962961 w 1233803"/>
                <a:gd name="connsiteY30" fmla="*/ 5531 h 237841"/>
                <a:gd name="connsiteX31" fmla="*/ 889825 w 1233803"/>
                <a:gd name="connsiteY31" fmla="*/ 5531 h 237841"/>
                <a:gd name="connsiteX32" fmla="*/ 889825 w 1233803"/>
                <a:gd name="connsiteY32" fmla="*/ 235197 h 237841"/>
                <a:gd name="connsiteX33" fmla="*/ 946312 w 1233803"/>
                <a:gd name="connsiteY33" fmla="*/ 235197 h 237841"/>
                <a:gd name="connsiteX34" fmla="*/ 946312 w 1233803"/>
                <a:gd name="connsiteY34" fmla="*/ 160872 h 237841"/>
                <a:gd name="connsiteX35" fmla="*/ 946312 w 1233803"/>
                <a:gd name="connsiteY35" fmla="*/ 160872 h 237841"/>
                <a:gd name="connsiteX36" fmla="*/ 999827 w 1233803"/>
                <a:gd name="connsiteY36" fmla="*/ 235197 h 237841"/>
                <a:gd name="connsiteX37" fmla="*/ 847905 w 1233803"/>
                <a:gd name="connsiteY37" fmla="*/ 5531 h 237841"/>
                <a:gd name="connsiteX38" fmla="*/ 788445 w 1233803"/>
                <a:gd name="connsiteY38" fmla="*/ 5531 h 237841"/>
                <a:gd name="connsiteX39" fmla="*/ 788445 w 1233803"/>
                <a:gd name="connsiteY39" fmla="*/ 235197 h 237841"/>
                <a:gd name="connsiteX40" fmla="*/ 847905 w 1233803"/>
                <a:gd name="connsiteY40" fmla="*/ 235197 h 237841"/>
                <a:gd name="connsiteX41" fmla="*/ 674578 w 1233803"/>
                <a:gd name="connsiteY41" fmla="*/ 155223 h 237841"/>
                <a:gd name="connsiteX42" fmla="*/ 626118 w 1233803"/>
                <a:gd name="connsiteY42" fmla="*/ 155223 h 237841"/>
                <a:gd name="connsiteX43" fmla="*/ 649902 w 1233803"/>
                <a:gd name="connsiteY43" fmla="*/ 76141 h 237841"/>
                <a:gd name="connsiteX44" fmla="*/ 650794 w 1233803"/>
                <a:gd name="connsiteY44" fmla="*/ 76141 h 237841"/>
                <a:gd name="connsiteX45" fmla="*/ 765404 w 1233803"/>
                <a:gd name="connsiteY45" fmla="*/ 235494 h 237841"/>
                <a:gd name="connsiteX46" fmla="*/ 672943 w 1233803"/>
                <a:gd name="connsiteY46" fmla="*/ 4342 h 237841"/>
                <a:gd name="connsiteX47" fmla="*/ 626415 w 1233803"/>
                <a:gd name="connsiteY47" fmla="*/ 4342 h 237841"/>
                <a:gd name="connsiteX48" fmla="*/ 534252 w 1233803"/>
                <a:gd name="connsiteY48" fmla="*/ 235197 h 237841"/>
                <a:gd name="connsiteX49" fmla="*/ 597726 w 1233803"/>
                <a:gd name="connsiteY49" fmla="*/ 235197 h 237841"/>
                <a:gd name="connsiteX50" fmla="*/ 609766 w 1233803"/>
                <a:gd name="connsiteY50" fmla="*/ 201751 h 237841"/>
                <a:gd name="connsiteX51" fmla="*/ 690187 w 1233803"/>
                <a:gd name="connsiteY51" fmla="*/ 201751 h 237841"/>
                <a:gd name="connsiteX52" fmla="*/ 701336 w 1233803"/>
                <a:gd name="connsiteY52" fmla="*/ 235197 h 237841"/>
                <a:gd name="connsiteX53" fmla="*/ 539157 w 1233803"/>
                <a:gd name="connsiteY53" fmla="*/ 56816 h 237841"/>
                <a:gd name="connsiteX54" fmla="*/ 539157 w 1233803"/>
                <a:gd name="connsiteY54" fmla="*/ 4342 h 237841"/>
                <a:gd name="connsiteX55" fmla="*/ 412953 w 1233803"/>
                <a:gd name="connsiteY55" fmla="*/ 4342 h 237841"/>
                <a:gd name="connsiteX56" fmla="*/ 412953 w 1233803"/>
                <a:gd name="connsiteY56" fmla="*/ 235197 h 237841"/>
                <a:gd name="connsiteX57" fmla="*/ 469589 w 1233803"/>
                <a:gd name="connsiteY57" fmla="*/ 235197 h 237841"/>
                <a:gd name="connsiteX58" fmla="*/ 469589 w 1233803"/>
                <a:gd name="connsiteY58" fmla="*/ 147493 h 237841"/>
                <a:gd name="connsiteX59" fmla="*/ 536779 w 1233803"/>
                <a:gd name="connsiteY59" fmla="*/ 147493 h 237841"/>
                <a:gd name="connsiteX60" fmla="*/ 536779 w 1233803"/>
                <a:gd name="connsiteY60" fmla="*/ 95614 h 237841"/>
                <a:gd name="connsiteX61" fmla="*/ 469589 w 1233803"/>
                <a:gd name="connsiteY61" fmla="*/ 95614 h 237841"/>
                <a:gd name="connsiteX62" fmla="*/ 469589 w 1233803"/>
                <a:gd name="connsiteY62" fmla="*/ 56816 h 237841"/>
                <a:gd name="connsiteX63" fmla="*/ 381141 w 1233803"/>
                <a:gd name="connsiteY63" fmla="*/ 56816 h 237841"/>
                <a:gd name="connsiteX64" fmla="*/ 381141 w 1233803"/>
                <a:gd name="connsiteY64" fmla="*/ 4342 h 237841"/>
                <a:gd name="connsiteX65" fmla="*/ 254936 w 1233803"/>
                <a:gd name="connsiteY65" fmla="*/ 4342 h 237841"/>
                <a:gd name="connsiteX66" fmla="*/ 254936 w 1233803"/>
                <a:gd name="connsiteY66" fmla="*/ 235197 h 237841"/>
                <a:gd name="connsiteX67" fmla="*/ 311424 w 1233803"/>
                <a:gd name="connsiteY67" fmla="*/ 235197 h 237841"/>
                <a:gd name="connsiteX68" fmla="*/ 311424 w 1233803"/>
                <a:gd name="connsiteY68" fmla="*/ 147493 h 237841"/>
                <a:gd name="connsiteX69" fmla="*/ 378614 w 1233803"/>
                <a:gd name="connsiteY69" fmla="*/ 147493 h 237841"/>
                <a:gd name="connsiteX70" fmla="*/ 378614 w 1233803"/>
                <a:gd name="connsiteY70" fmla="*/ 95614 h 237841"/>
                <a:gd name="connsiteX71" fmla="*/ 311424 w 1233803"/>
                <a:gd name="connsiteY71" fmla="*/ 95614 h 237841"/>
                <a:gd name="connsiteX72" fmla="*/ 311424 w 1233803"/>
                <a:gd name="connsiteY72" fmla="*/ 56816 h 237841"/>
                <a:gd name="connsiteX73" fmla="*/ 140178 w 1233803"/>
                <a:gd name="connsiteY73" fmla="*/ 155223 h 237841"/>
                <a:gd name="connsiteX74" fmla="*/ 91866 w 1233803"/>
                <a:gd name="connsiteY74" fmla="*/ 155223 h 237841"/>
                <a:gd name="connsiteX75" fmla="*/ 115502 w 1233803"/>
                <a:gd name="connsiteY75" fmla="*/ 76141 h 237841"/>
                <a:gd name="connsiteX76" fmla="*/ 116542 w 1233803"/>
                <a:gd name="connsiteY76" fmla="*/ 76141 h 237841"/>
                <a:gd name="connsiteX77" fmla="*/ 231152 w 1233803"/>
                <a:gd name="connsiteY77" fmla="*/ 235494 h 237841"/>
                <a:gd name="connsiteX78" fmla="*/ 139286 w 1233803"/>
                <a:gd name="connsiteY78" fmla="*/ 4342 h 237841"/>
                <a:gd name="connsiteX79" fmla="*/ 93204 w 1233803"/>
                <a:gd name="connsiteY79" fmla="*/ 4342 h 237841"/>
                <a:gd name="connsiteX80" fmla="*/ 0 w 1233803"/>
                <a:gd name="connsiteY80" fmla="*/ 235197 h 237841"/>
                <a:gd name="connsiteX81" fmla="*/ 63474 w 1233803"/>
                <a:gd name="connsiteY81" fmla="*/ 235197 h 237841"/>
                <a:gd name="connsiteX82" fmla="*/ 75663 w 1233803"/>
                <a:gd name="connsiteY82" fmla="*/ 201751 h 237841"/>
                <a:gd name="connsiteX83" fmla="*/ 156084 w 1233803"/>
                <a:gd name="connsiteY83" fmla="*/ 201751 h 237841"/>
                <a:gd name="connsiteX84" fmla="*/ 167530 w 1233803"/>
                <a:gd name="connsiteY84" fmla="*/ 235197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33803" h="237841">
                  <a:moveTo>
                    <a:pt x="1244952" y="169048"/>
                  </a:moveTo>
                  <a:cubicBezTo>
                    <a:pt x="1244952" y="132777"/>
                    <a:pt x="1221614" y="116871"/>
                    <a:pt x="1190992" y="102749"/>
                  </a:cubicBezTo>
                  <a:cubicBezTo>
                    <a:pt x="1181330" y="98438"/>
                    <a:pt x="1151005" y="86546"/>
                    <a:pt x="1145356" y="77181"/>
                  </a:cubicBezTo>
                  <a:cubicBezTo>
                    <a:pt x="1143649" y="74262"/>
                    <a:pt x="1142871" y="70891"/>
                    <a:pt x="1143126" y="67519"/>
                  </a:cubicBezTo>
                  <a:cubicBezTo>
                    <a:pt x="1143765" y="56898"/>
                    <a:pt x="1152868" y="48791"/>
                    <a:pt x="1163491" y="49383"/>
                  </a:cubicBezTo>
                  <a:cubicBezTo>
                    <a:pt x="1178357" y="49383"/>
                    <a:pt x="1182816" y="59046"/>
                    <a:pt x="1184748" y="71830"/>
                  </a:cubicBezTo>
                  <a:lnTo>
                    <a:pt x="1243168" y="71830"/>
                  </a:lnTo>
                  <a:cubicBezTo>
                    <a:pt x="1243959" y="55312"/>
                    <a:pt x="1238671" y="39077"/>
                    <a:pt x="1228303" y="26194"/>
                  </a:cubicBezTo>
                  <a:cubicBezTo>
                    <a:pt x="1212215" y="8911"/>
                    <a:pt x="1189473" y="-619"/>
                    <a:pt x="1165870" y="31"/>
                  </a:cubicBezTo>
                  <a:cubicBezTo>
                    <a:pt x="1126477" y="31"/>
                    <a:pt x="1084855" y="25005"/>
                    <a:pt x="1084855" y="68113"/>
                  </a:cubicBezTo>
                  <a:cubicBezTo>
                    <a:pt x="1084855" y="104384"/>
                    <a:pt x="1111464" y="121776"/>
                    <a:pt x="1141491" y="134263"/>
                  </a:cubicBezTo>
                  <a:cubicBezTo>
                    <a:pt x="1148329" y="137088"/>
                    <a:pt x="1155167" y="139912"/>
                    <a:pt x="1162005" y="143034"/>
                  </a:cubicBezTo>
                  <a:cubicBezTo>
                    <a:pt x="1174194" y="148385"/>
                    <a:pt x="1186681" y="153439"/>
                    <a:pt x="1186681" y="168304"/>
                  </a:cubicBezTo>
                  <a:cubicBezTo>
                    <a:pt x="1186691" y="180619"/>
                    <a:pt x="1176716" y="190610"/>
                    <a:pt x="1164401" y="190620"/>
                  </a:cubicBezTo>
                  <a:cubicBezTo>
                    <a:pt x="1164098" y="190620"/>
                    <a:pt x="1163795" y="190614"/>
                    <a:pt x="1163491" y="190602"/>
                  </a:cubicBezTo>
                  <a:cubicBezTo>
                    <a:pt x="1146248" y="190602"/>
                    <a:pt x="1139410" y="173953"/>
                    <a:pt x="1139410" y="158939"/>
                  </a:cubicBezTo>
                  <a:lnTo>
                    <a:pt x="1079950" y="158939"/>
                  </a:lnTo>
                  <a:lnTo>
                    <a:pt x="1079950" y="166520"/>
                  </a:lnTo>
                  <a:cubicBezTo>
                    <a:pt x="1079950" y="215872"/>
                    <a:pt x="1116815" y="239954"/>
                    <a:pt x="1163343" y="239954"/>
                  </a:cubicBezTo>
                  <a:cubicBezTo>
                    <a:pt x="1209871" y="239954"/>
                    <a:pt x="1243912" y="217359"/>
                    <a:pt x="1243912" y="169048"/>
                  </a:cubicBezTo>
                  <a:moveTo>
                    <a:pt x="1006070" y="87438"/>
                  </a:moveTo>
                  <a:cubicBezTo>
                    <a:pt x="1006070" y="111222"/>
                    <a:pt x="989421" y="120587"/>
                    <a:pt x="967272" y="120587"/>
                  </a:cubicBezTo>
                  <a:lnTo>
                    <a:pt x="946312" y="120587"/>
                  </a:lnTo>
                  <a:lnTo>
                    <a:pt x="946312" y="56816"/>
                  </a:lnTo>
                  <a:lnTo>
                    <a:pt x="967867" y="56816"/>
                  </a:lnTo>
                  <a:cubicBezTo>
                    <a:pt x="988232" y="56816"/>
                    <a:pt x="1006070" y="65289"/>
                    <a:pt x="1006070" y="88033"/>
                  </a:cubicBezTo>
                  <a:moveTo>
                    <a:pt x="1067909" y="236684"/>
                  </a:moveTo>
                  <a:lnTo>
                    <a:pt x="1005029" y="158047"/>
                  </a:lnTo>
                  <a:cubicBezTo>
                    <a:pt x="1039930" y="151915"/>
                    <a:pt x="1064679" y="120580"/>
                    <a:pt x="1062557" y="85208"/>
                  </a:cubicBezTo>
                  <a:cubicBezTo>
                    <a:pt x="1063133" y="60939"/>
                    <a:pt x="1052695" y="37714"/>
                    <a:pt x="1034165" y="22032"/>
                  </a:cubicBezTo>
                  <a:cubicBezTo>
                    <a:pt x="1014097" y="6126"/>
                    <a:pt x="987340" y="5531"/>
                    <a:pt x="962961" y="5531"/>
                  </a:cubicBezTo>
                  <a:lnTo>
                    <a:pt x="889825" y="5531"/>
                  </a:lnTo>
                  <a:lnTo>
                    <a:pt x="889825" y="235197"/>
                  </a:lnTo>
                  <a:lnTo>
                    <a:pt x="946312" y="235197"/>
                  </a:lnTo>
                  <a:lnTo>
                    <a:pt x="946312" y="160872"/>
                  </a:lnTo>
                  <a:lnTo>
                    <a:pt x="946312" y="160872"/>
                  </a:lnTo>
                  <a:lnTo>
                    <a:pt x="999827" y="235197"/>
                  </a:lnTo>
                  <a:close/>
                  <a:moveTo>
                    <a:pt x="847905" y="5531"/>
                  </a:moveTo>
                  <a:lnTo>
                    <a:pt x="788445" y="5531"/>
                  </a:lnTo>
                  <a:lnTo>
                    <a:pt x="788445" y="235197"/>
                  </a:lnTo>
                  <a:lnTo>
                    <a:pt x="847905" y="235197"/>
                  </a:lnTo>
                  <a:close/>
                  <a:moveTo>
                    <a:pt x="674578" y="155223"/>
                  </a:moveTo>
                  <a:lnTo>
                    <a:pt x="626118" y="155223"/>
                  </a:lnTo>
                  <a:lnTo>
                    <a:pt x="649902" y="76141"/>
                  </a:lnTo>
                  <a:lnTo>
                    <a:pt x="650794" y="76141"/>
                  </a:lnTo>
                  <a:close/>
                  <a:moveTo>
                    <a:pt x="765404" y="235494"/>
                  </a:moveTo>
                  <a:lnTo>
                    <a:pt x="672943" y="4342"/>
                  </a:lnTo>
                  <a:lnTo>
                    <a:pt x="626415" y="4342"/>
                  </a:lnTo>
                  <a:lnTo>
                    <a:pt x="534252" y="235197"/>
                  </a:lnTo>
                  <a:lnTo>
                    <a:pt x="597726" y="235197"/>
                  </a:lnTo>
                  <a:lnTo>
                    <a:pt x="609766" y="201751"/>
                  </a:lnTo>
                  <a:lnTo>
                    <a:pt x="690187" y="201751"/>
                  </a:lnTo>
                  <a:lnTo>
                    <a:pt x="701336" y="235197"/>
                  </a:lnTo>
                  <a:close/>
                  <a:moveTo>
                    <a:pt x="539157" y="56816"/>
                  </a:moveTo>
                  <a:lnTo>
                    <a:pt x="539157" y="4342"/>
                  </a:lnTo>
                  <a:lnTo>
                    <a:pt x="412953" y="4342"/>
                  </a:lnTo>
                  <a:lnTo>
                    <a:pt x="412953" y="235197"/>
                  </a:lnTo>
                  <a:lnTo>
                    <a:pt x="469589" y="235197"/>
                  </a:lnTo>
                  <a:lnTo>
                    <a:pt x="469589" y="147493"/>
                  </a:lnTo>
                  <a:lnTo>
                    <a:pt x="536779" y="147493"/>
                  </a:lnTo>
                  <a:lnTo>
                    <a:pt x="536779" y="95614"/>
                  </a:lnTo>
                  <a:lnTo>
                    <a:pt x="469589" y="95614"/>
                  </a:lnTo>
                  <a:lnTo>
                    <a:pt x="469589" y="56816"/>
                  </a:lnTo>
                  <a:close/>
                  <a:moveTo>
                    <a:pt x="381141" y="56816"/>
                  </a:moveTo>
                  <a:lnTo>
                    <a:pt x="381141" y="4342"/>
                  </a:lnTo>
                  <a:lnTo>
                    <a:pt x="254936" y="4342"/>
                  </a:lnTo>
                  <a:lnTo>
                    <a:pt x="254936" y="235197"/>
                  </a:lnTo>
                  <a:lnTo>
                    <a:pt x="311424" y="235197"/>
                  </a:lnTo>
                  <a:lnTo>
                    <a:pt x="311424" y="147493"/>
                  </a:lnTo>
                  <a:lnTo>
                    <a:pt x="378614" y="147493"/>
                  </a:lnTo>
                  <a:lnTo>
                    <a:pt x="378614" y="95614"/>
                  </a:lnTo>
                  <a:lnTo>
                    <a:pt x="311424" y="95614"/>
                  </a:lnTo>
                  <a:lnTo>
                    <a:pt x="311424" y="56816"/>
                  </a:lnTo>
                  <a:close/>
                  <a:moveTo>
                    <a:pt x="140178" y="155223"/>
                  </a:moveTo>
                  <a:lnTo>
                    <a:pt x="91866" y="155223"/>
                  </a:lnTo>
                  <a:lnTo>
                    <a:pt x="115502" y="76141"/>
                  </a:lnTo>
                  <a:lnTo>
                    <a:pt x="116542" y="76141"/>
                  </a:lnTo>
                  <a:close/>
                  <a:moveTo>
                    <a:pt x="231152" y="235494"/>
                  </a:moveTo>
                  <a:lnTo>
                    <a:pt x="139286" y="4342"/>
                  </a:lnTo>
                  <a:lnTo>
                    <a:pt x="93204" y="4342"/>
                  </a:lnTo>
                  <a:lnTo>
                    <a:pt x="0" y="235197"/>
                  </a:lnTo>
                  <a:lnTo>
                    <a:pt x="63474" y="235197"/>
                  </a:lnTo>
                  <a:lnTo>
                    <a:pt x="75663" y="201751"/>
                  </a:lnTo>
                  <a:lnTo>
                    <a:pt x="156084" y="201751"/>
                  </a:lnTo>
                  <a:lnTo>
                    <a:pt x="167530" y="235197"/>
                  </a:lnTo>
                  <a:close/>
                </a:path>
              </a:pathLst>
            </a:custGeom>
            <a:solidFill>
              <a:srgbClr val="000000"/>
            </a:solidFill>
            <a:ln w="14854" cap="flat">
              <a:noFill/>
              <a:prstDash val="solid"/>
              <a:miter/>
            </a:ln>
          </p:spPr>
          <p:txBody>
            <a:bodyPr rtlCol="0" anchor="ctr"/>
            <a:lstStyle/>
            <a:p>
              <a:endParaRPr lang="nl-NL"/>
            </a:p>
          </p:txBody>
        </p:sp>
        <p:sp>
          <p:nvSpPr>
            <p:cNvPr id="29" name="Vrije vorm: vorm 28">
              <a:extLst>
                <a:ext uri="{FF2B5EF4-FFF2-40B4-BE49-F238E27FC236}">
                  <a16:creationId xmlns:a16="http://schemas.microsoft.com/office/drawing/2014/main" id="{281AF7C5-1996-4E9D-AAB4-F4561414E5F5}"/>
                </a:ext>
              </a:extLst>
            </p:cNvPr>
            <p:cNvSpPr/>
            <p:nvPr/>
          </p:nvSpPr>
          <p:spPr>
            <a:xfrm>
              <a:off x="9114992" y="966996"/>
              <a:ext cx="1100017" cy="237842"/>
            </a:xfrm>
            <a:custGeom>
              <a:avLst/>
              <a:gdLst>
                <a:gd name="connsiteX0" fmla="*/ 1100018 w 1100017"/>
                <a:gd name="connsiteY0" fmla="*/ 149033 h 237841"/>
                <a:gd name="connsiteX1" fmla="*/ 1038030 w 1100017"/>
                <a:gd name="connsiteY1" fmla="*/ 149033 h 237841"/>
                <a:gd name="connsiteX2" fmla="*/ 982435 w 1100017"/>
                <a:gd name="connsiteY2" fmla="*/ 188128 h 237841"/>
                <a:gd name="connsiteX3" fmla="*/ 921631 w 1100017"/>
                <a:gd name="connsiteY3" fmla="*/ 119542 h 237841"/>
                <a:gd name="connsiteX4" fmla="*/ 921636 w 1100017"/>
                <a:gd name="connsiteY4" fmla="*/ 119452 h 237841"/>
                <a:gd name="connsiteX5" fmla="*/ 981253 w 1100017"/>
                <a:gd name="connsiteY5" fmla="*/ 52061 h 237841"/>
                <a:gd name="connsiteX6" fmla="*/ 983475 w 1100017"/>
                <a:gd name="connsiteY6" fmla="*/ 51964 h 237841"/>
                <a:gd name="connsiteX7" fmla="*/ 1039368 w 1100017"/>
                <a:gd name="connsiteY7" fmla="*/ 92249 h 237841"/>
                <a:gd name="connsiteX8" fmla="*/ 1100018 w 1100017"/>
                <a:gd name="connsiteY8" fmla="*/ 92248 h 237841"/>
                <a:gd name="connsiteX9" fmla="*/ 1085152 w 1100017"/>
                <a:gd name="connsiteY9" fmla="*/ 54491 h 237841"/>
                <a:gd name="connsiteX10" fmla="*/ 916639 w 1100017"/>
                <a:gd name="connsiteY10" fmla="*/ 20216 h 237841"/>
                <a:gd name="connsiteX11" fmla="*/ 862176 w 1100017"/>
                <a:gd name="connsiteY11" fmla="*/ 119749 h 237841"/>
                <a:gd name="connsiteX12" fmla="*/ 982425 w 1100017"/>
                <a:gd name="connsiteY12" fmla="*/ 240017 h 237841"/>
                <a:gd name="connsiteX13" fmla="*/ 983921 w 1100017"/>
                <a:gd name="connsiteY13" fmla="*/ 240008 h 237841"/>
                <a:gd name="connsiteX14" fmla="*/ 1100018 w 1100017"/>
                <a:gd name="connsiteY14" fmla="*/ 149033 h 237841"/>
                <a:gd name="connsiteX15" fmla="*/ 828729 w 1100017"/>
                <a:gd name="connsiteY15" fmla="*/ 4396 h 237841"/>
                <a:gd name="connsiteX16" fmla="*/ 769269 w 1100017"/>
                <a:gd name="connsiteY16" fmla="*/ 4396 h 237841"/>
                <a:gd name="connsiteX17" fmla="*/ 769269 w 1100017"/>
                <a:gd name="connsiteY17" fmla="*/ 235697 h 237841"/>
                <a:gd name="connsiteX18" fmla="*/ 828729 w 1100017"/>
                <a:gd name="connsiteY18" fmla="*/ 235697 h 237841"/>
                <a:gd name="connsiteX19" fmla="*/ 746525 w 1100017"/>
                <a:gd name="connsiteY19" fmla="*/ 235697 h 237841"/>
                <a:gd name="connsiteX20" fmla="*/ 746525 w 1100017"/>
                <a:gd name="connsiteY20" fmla="*/ 184115 h 237841"/>
                <a:gd name="connsiteX21" fmla="*/ 678146 w 1100017"/>
                <a:gd name="connsiteY21" fmla="*/ 184115 h 237841"/>
                <a:gd name="connsiteX22" fmla="*/ 678146 w 1100017"/>
                <a:gd name="connsiteY22" fmla="*/ 4396 h 237841"/>
                <a:gd name="connsiteX23" fmla="*/ 618685 w 1100017"/>
                <a:gd name="connsiteY23" fmla="*/ 4396 h 237841"/>
                <a:gd name="connsiteX24" fmla="*/ 618685 w 1100017"/>
                <a:gd name="connsiteY24" fmla="*/ 235697 h 237841"/>
                <a:gd name="connsiteX25" fmla="*/ 529198 w 1100017"/>
                <a:gd name="connsiteY25" fmla="*/ 161371 h 237841"/>
                <a:gd name="connsiteX26" fmla="*/ 501251 w 1100017"/>
                <a:gd name="connsiteY26" fmla="*/ 183520 h 237841"/>
                <a:gd name="connsiteX27" fmla="*/ 471521 w 1100017"/>
                <a:gd name="connsiteY27" fmla="*/ 183520 h 237841"/>
                <a:gd name="connsiteX28" fmla="*/ 471521 w 1100017"/>
                <a:gd name="connsiteY28" fmla="*/ 141601 h 237841"/>
                <a:gd name="connsiteX29" fmla="*/ 501251 w 1100017"/>
                <a:gd name="connsiteY29" fmla="*/ 141601 h 237841"/>
                <a:gd name="connsiteX30" fmla="*/ 528752 w 1100017"/>
                <a:gd name="connsiteY30" fmla="*/ 161669 h 237841"/>
                <a:gd name="connsiteX31" fmla="*/ 517454 w 1100017"/>
                <a:gd name="connsiteY31" fmla="*/ 73816 h 237841"/>
                <a:gd name="connsiteX32" fmla="*/ 493967 w 1100017"/>
                <a:gd name="connsiteY32" fmla="*/ 92248 h 237841"/>
                <a:gd name="connsiteX33" fmla="*/ 471521 w 1100017"/>
                <a:gd name="connsiteY33" fmla="*/ 92248 h 237841"/>
                <a:gd name="connsiteX34" fmla="*/ 471521 w 1100017"/>
                <a:gd name="connsiteY34" fmla="*/ 56275 h 237841"/>
                <a:gd name="connsiteX35" fmla="*/ 494265 w 1100017"/>
                <a:gd name="connsiteY35" fmla="*/ 56275 h 237841"/>
                <a:gd name="connsiteX36" fmla="*/ 517454 w 1100017"/>
                <a:gd name="connsiteY36" fmla="*/ 73816 h 237841"/>
                <a:gd name="connsiteX37" fmla="*/ 585239 w 1100017"/>
                <a:gd name="connsiteY37" fmla="*/ 165385 h 237841"/>
                <a:gd name="connsiteX38" fmla="*/ 547036 w 1100017"/>
                <a:gd name="connsiteY38" fmla="*/ 111573 h 237841"/>
                <a:gd name="connsiteX39" fmla="*/ 574982 w 1100017"/>
                <a:gd name="connsiteY39" fmla="*/ 65194 h 237841"/>
                <a:gd name="connsiteX40" fmla="*/ 561306 w 1100017"/>
                <a:gd name="connsiteY40" fmla="*/ 27139 h 237841"/>
                <a:gd name="connsiteX41" fmla="*/ 486981 w 1100017"/>
                <a:gd name="connsiteY41" fmla="*/ 4544 h 237841"/>
                <a:gd name="connsiteX42" fmla="*/ 416223 w 1100017"/>
                <a:gd name="connsiteY42" fmla="*/ 4544 h 237841"/>
                <a:gd name="connsiteX43" fmla="*/ 416223 w 1100017"/>
                <a:gd name="connsiteY43" fmla="*/ 235697 h 237841"/>
                <a:gd name="connsiteX44" fmla="*/ 489656 w 1100017"/>
                <a:gd name="connsiteY44" fmla="*/ 235697 h 237841"/>
                <a:gd name="connsiteX45" fmla="*/ 565320 w 1100017"/>
                <a:gd name="connsiteY45" fmla="*/ 215629 h 237841"/>
                <a:gd name="connsiteX46" fmla="*/ 586577 w 1100017"/>
                <a:gd name="connsiteY46" fmla="*/ 165385 h 237841"/>
                <a:gd name="connsiteX47" fmla="*/ 375047 w 1100017"/>
                <a:gd name="connsiteY47" fmla="*/ 144128 h 237841"/>
                <a:gd name="connsiteX48" fmla="*/ 375047 w 1100017"/>
                <a:gd name="connsiteY48" fmla="*/ 4396 h 237841"/>
                <a:gd name="connsiteX49" fmla="*/ 315586 w 1100017"/>
                <a:gd name="connsiteY49" fmla="*/ 4396 h 237841"/>
                <a:gd name="connsiteX50" fmla="*/ 315586 w 1100017"/>
                <a:gd name="connsiteY50" fmla="*/ 144128 h 237841"/>
                <a:gd name="connsiteX51" fmla="*/ 285856 w 1100017"/>
                <a:gd name="connsiteY51" fmla="*/ 188723 h 237841"/>
                <a:gd name="connsiteX52" fmla="*/ 256126 w 1100017"/>
                <a:gd name="connsiteY52" fmla="*/ 144128 h 237841"/>
                <a:gd name="connsiteX53" fmla="*/ 256126 w 1100017"/>
                <a:gd name="connsiteY53" fmla="*/ 4396 h 237841"/>
                <a:gd name="connsiteX54" fmla="*/ 196665 w 1100017"/>
                <a:gd name="connsiteY54" fmla="*/ 4396 h 237841"/>
                <a:gd name="connsiteX55" fmla="*/ 196665 w 1100017"/>
                <a:gd name="connsiteY55" fmla="*/ 144128 h 237841"/>
                <a:gd name="connsiteX56" fmla="*/ 219855 w 1100017"/>
                <a:gd name="connsiteY56" fmla="*/ 215332 h 237841"/>
                <a:gd name="connsiteX57" fmla="*/ 286302 w 1100017"/>
                <a:gd name="connsiteY57" fmla="*/ 240008 h 237841"/>
                <a:gd name="connsiteX58" fmla="*/ 350965 w 1100017"/>
                <a:gd name="connsiteY58" fmla="*/ 215034 h 237841"/>
                <a:gd name="connsiteX59" fmla="*/ 374155 w 1100017"/>
                <a:gd name="connsiteY59" fmla="*/ 144128 h 237841"/>
                <a:gd name="connsiteX60" fmla="*/ 116691 w 1100017"/>
                <a:gd name="connsiteY60" fmla="*/ 83478 h 237841"/>
                <a:gd name="connsiteX61" fmla="*/ 79826 w 1100017"/>
                <a:gd name="connsiteY61" fmla="*/ 111276 h 237841"/>
                <a:gd name="connsiteX62" fmla="*/ 55744 w 1100017"/>
                <a:gd name="connsiteY62" fmla="*/ 111276 h 237841"/>
                <a:gd name="connsiteX63" fmla="*/ 55744 w 1100017"/>
                <a:gd name="connsiteY63" fmla="*/ 56275 h 237841"/>
                <a:gd name="connsiteX64" fmla="*/ 77596 w 1100017"/>
                <a:gd name="connsiteY64" fmla="*/ 56275 h 237841"/>
                <a:gd name="connsiteX65" fmla="*/ 116691 w 1100017"/>
                <a:gd name="connsiteY65" fmla="*/ 83478 h 237841"/>
                <a:gd name="connsiteX66" fmla="*/ 173178 w 1100017"/>
                <a:gd name="connsiteY66" fmla="*/ 82586 h 237841"/>
                <a:gd name="connsiteX67" fmla="*/ 145975 w 1100017"/>
                <a:gd name="connsiteY67" fmla="*/ 21342 h 237841"/>
                <a:gd name="connsiteX68" fmla="*/ 74326 w 1100017"/>
                <a:gd name="connsiteY68" fmla="*/ 4396 h 237841"/>
                <a:gd name="connsiteX69" fmla="*/ 0 w 1100017"/>
                <a:gd name="connsiteY69" fmla="*/ 4396 h 237841"/>
                <a:gd name="connsiteX70" fmla="*/ 0 w 1100017"/>
                <a:gd name="connsiteY70" fmla="*/ 235697 h 237841"/>
                <a:gd name="connsiteX71" fmla="*/ 56487 w 1100017"/>
                <a:gd name="connsiteY71" fmla="*/ 235697 h 237841"/>
                <a:gd name="connsiteX72" fmla="*/ 56487 w 1100017"/>
                <a:gd name="connsiteY72" fmla="*/ 163155 h 237841"/>
                <a:gd name="connsiteX73" fmla="*/ 82055 w 1100017"/>
                <a:gd name="connsiteY73" fmla="*/ 163155 h 237841"/>
                <a:gd name="connsiteX74" fmla="*/ 148651 w 1100017"/>
                <a:gd name="connsiteY74" fmla="*/ 143236 h 237841"/>
                <a:gd name="connsiteX75" fmla="*/ 173030 w 1100017"/>
                <a:gd name="connsiteY75" fmla="*/ 82586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00017" h="237841">
                  <a:moveTo>
                    <a:pt x="1100018" y="149033"/>
                  </a:moveTo>
                  <a:lnTo>
                    <a:pt x="1038030" y="149033"/>
                  </a:lnTo>
                  <a:cubicBezTo>
                    <a:pt x="1029226" y="172200"/>
                    <a:pt x="1007214" y="187680"/>
                    <a:pt x="982435" y="188128"/>
                  </a:cubicBezTo>
                  <a:cubicBezTo>
                    <a:pt x="946705" y="185979"/>
                    <a:pt x="919482" y="155272"/>
                    <a:pt x="921631" y="119542"/>
                  </a:cubicBezTo>
                  <a:cubicBezTo>
                    <a:pt x="921632" y="119512"/>
                    <a:pt x="921634" y="119482"/>
                    <a:pt x="921636" y="119452"/>
                  </a:cubicBezTo>
                  <a:cubicBezTo>
                    <a:pt x="919489" y="84379"/>
                    <a:pt x="946181" y="54208"/>
                    <a:pt x="981253" y="52061"/>
                  </a:cubicBezTo>
                  <a:cubicBezTo>
                    <a:pt x="981993" y="52016"/>
                    <a:pt x="982734" y="51984"/>
                    <a:pt x="983475" y="51964"/>
                  </a:cubicBezTo>
                  <a:cubicBezTo>
                    <a:pt x="1008780" y="52131"/>
                    <a:pt x="1031207" y="68295"/>
                    <a:pt x="1039368" y="92249"/>
                  </a:cubicBezTo>
                  <a:lnTo>
                    <a:pt x="1100018" y="92248"/>
                  </a:lnTo>
                  <a:cubicBezTo>
                    <a:pt x="1097769" y="78758"/>
                    <a:pt x="1092704" y="65893"/>
                    <a:pt x="1085152" y="54491"/>
                  </a:cubicBezTo>
                  <a:cubicBezTo>
                    <a:pt x="1048084" y="-1507"/>
                    <a:pt x="972638" y="-16853"/>
                    <a:pt x="916639" y="20216"/>
                  </a:cubicBezTo>
                  <a:cubicBezTo>
                    <a:pt x="883170" y="42371"/>
                    <a:pt x="862790" y="79616"/>
                    <a:pt x="862176" y="119749"/>
                  </a:cubicBezTo>
                  <a:cubicBezTo>
                    <a:pt x="862171" y="186166"/>
                    <a:pt x="916008" y="240012"/>
                    <a:pt x="982425" y="240017"/>
                  </a:cubicBezTo>
                  <a:cubicBezTo>
                    <a:pt x="982924" y="240017"/>
                    <a:pt x="983423" y="240014"/>
                    <a:pt x="983921" y="240008"/>
                  </a:cubicBezTo>
                  <a:cubicBezTo>
                    <a:pt x="1039023" y="240242"/>
                    <a:pt x="1087069" y="202593"/>
                    <a:pt x="1100018" y="149033"/>
                  </a:cubicBezTo>
                  <a:moveTo>
                    <a:pt x="828729" y="4396"/>
                  </a:moveTo>
                  <a:lnTo>
                    <a:pt x="769269" y="4396"/>
                  </a:lnTo>
                  <a:lnTo>
                    <a:pt x="769269" y="235697"/>
                  </a:lnTo>
                  <a:lnTo>
                    <a:pt x="828729" y="235697"/>
                  </a:lnTo>
                  <a:close/>
                  <a:moveTo>
                    <a:pt x="746525" y="235697"/>
                  </a:moveTo>
                  <a:lnTo>
                    <a:pt x="746525" y="184115"/>
                  </a:lnTo>
                  <a:lnTo>
                    <a:pt x="678146" y="184115"/>
                  </a:lnTo>
                  <a:lnTo>
                    <a:pt x="678146" y="4396"/>
                  </a:lnTo>
                  <a:lnTo>
                    <a:pt x="618685" y="4396"/>
                  </a:lnTo>
                  <a:lnTo>
                    <a:pt x="618685" y="235697"/>
                  </a:lnTo>
                  <a:close/>
                  <a:moveTo>
                    <a:pt x="529198" y="161371"/>
                  </a:moveTo>
                  <a:cubicBezTo>
                    <a:pt x="529198" y="178466"/>
                    <a:pt x="515968" y="183520"/>
                    <a:pt x="501251" y="183520"/>
                  </a:cubicBezTo>
                  <a:lnTo>
                    <a:pt x="471521" y="183520"/>
                  </a:lnTo>
                  <a:lnTo>
                    <a:pt x="471521" y="141601"/>
                  </a:lnTo>
                  <a:lnTo>
                    <a:pt x="501251" y="141601"/>
                  </a:lnTo>
                  <a:cubicBezTo>
                    <a:pt x="514927" y="141601"/>
                    <a:pt x="528752" y="145020"/>
                    <a:pt x="528752" y="161669"/>
                  </a:cubicBezTo>
                  <a:moveTo>
                    <a:pt x="517454" y="73816"/>
                  </a:moveTo>
                  <a:cubicBezTo>
                    <a:pt x="517454" y="88681"/>
                    <a:pt x="506751" y="92248"/>
                    <a:pt x="493967" y="92248"/>
                  </a:cubicBezTo>
                  <a:lnTo>
                    <a:pt x="471521" y="92248"/>
                  </a:lnTo>
                  <a:lnTo>
                    <a:pt x="471521" y="56275"/>
                  </a:lnTo>
                  <a:lnTo>
                    <a:pt x="494265" y="56275"/>
                  </a:lnTo>
                  <a:cubicBezTo>
                    <a:pt x="506454" y="56275"/>
                    <a:pt x="517454" y="59099"/>
                    <a:pt x="517454" y="73816"/>
                  </a:cubicBezTo>
                  <a:moveTo>
                    <a:pt x="585239" y="165385"/>
                  </a:moveTo>
                  <a:cubicBezTo>
                    <a:pt x="586675" y="140715"/>
                    <a:pt x="570799" y="118353"/>
                    <a:pt x="547036" y="111573"/>
                  </a:cubicBezTo>
                  <a:cubicBezTo>
                    <a:pt x="564320" y="102587"/>
                    <a:pt x="575113" y="84675"/>
                    <a:pt x="574982" y="65194"/>
                  </a:cubicBezTo>
                  <a:cubicBezTo>
                    <a:pt x="575482" y="51223"/>
                    <a:pt x="570585" y="37596"/>
                    <a:pt x="561306" y="27139"/>
                  </a:cubicBezTo>
                  <a:cubicBezTo>
                    <a:pt x="541238" y="4842"/>
                    <a:pt x="515076" y="4544"/>
                    <a:pt x="486981" y="4544"/>
                  </a:cubicBezTo>
                  <a:lnTo>
                    <a:pt x="416223" y="4544"/>
                  </a:lnTo>
                  <a:lnTo>
                    <a:pt x="416223" y="235697"/>
                  </a:lnTo>
                  <a:lnTo>
                    <a:pt x="489656" y="235697"/>
                  </a:lnTo>
                  <a:cubicBezTo>
                    <a:pt x="519387" y="235697"/>
                    <a:pt x="541536" y="235697"/>
                    <a:pt x="565320" y="215629"/>
                  </a:cubicBezTo>
                  <a:cubicBezTo>
                    <a:pt x="579303" y="202719"/>
                    <a:pt x="587049" y="184411"/>
                    <a:pt x="586577" y="165385"/>
                  </a:cubicBezTo>
                  <a:moveTo>
                    <a:pt x="375047" y="144128"/>
                  </a:moveTo>
                  <a:lnTo>
                    <a:pt x="375047" y="4396"/>
                  </a:lnTo>
                  <a:lnTo>
                    <a:pt x="315586" y="4396"/>
                  </a:lnTo>
                  <a:lnTo>
                    <a:pt x="315586" y="144128"/>
                  </a:lnTo>
                  <a:cubicBezTo>
                    <a:pt x="315586" y="165979"/>
                    <a:pt x="313951" y="188723"/>
                    <a:pt x="285856" y="188723"/>
                  </a:cubicBezTo>
                  <a:cubicBezTo>
                    <a:pt x="257761" y="188723"/>
                    <a:pt x="256126" y="165682"/>
                    <a:pt x="256126" y="144128"/>
                  </a:cubicBezTo>
                  <a:lnTo>
                    <a:pt x="256126" y="4396"/>
                  </a:lnTo>
                  <a:lnTo>
                    <a:pt x="196665" y="4396"/>
                  </a:lnTo>
                  <a:lnTo>
                    <a:pt x="196665" y="144128"/>
                  </a:lnTo>
                  <a:cubicBezTo>
                    <a:pt x="196665" y="173858"/>
                    <a:pt x="198895" y="193183"/>
                    <a:pt x="219855" y="215332"/>
                  </a:cubicBezTo>
                  <a:cubicBezTo>
                    <a:pt x="237748" y="232217"/>
                    <a:pt x="261725" y="241121"/>
                    <a:pt x="286302" y="240008"/>
                  </a:cubicBezTo>
                  <a:cubicBezTo>
                    <a:pt x="310389" y="241023"/>
                    <a:pt x="333813" y="231976"/>
                    <a:pt x="350965" y="215034"/>
                  </a:cubicBezTo>
                  <a:cubicBezTo>
                    <a:pt x="371033" y="194966"/>
                    <a:pt x="374155" y="171628"/>
                    <a:pt x="374155" y="144128"/>
                  </a:cubicBezTo>
                  <a:moveTo>
                    <a:pt x="116691" y="83478"/>
                  </a:moveTo>
                  <a:cubicBezTo>
                    <a:pt x="116691" y="106965"/>
                    <a:pt x="99150" y="111276"/>
                    <a:pt x="79826" y="111276"/>
                  </a:cubicBezTo>
                  <a:lnTo>
                    <a:pt x="55744" y="111276"/>
                  </a:lnTo>
                  <a:lnTo>
                    <a:pt x="55744" y="56275"/>
                  </a:lnTo>
                  <a:lnTo>
                    <a:pt x="77596" y="56275"/>
                  </a:lnTo>
                  <a:cubicBezTo>
                    <a:pt x="97069" y="56275"/>
                    <a:pt x="116691" y="59397"/>
                    <a:pt x="116691" y="83478"/>
                  </a:cubicBezTo>
                  <a:moveTo>
                    <a:pt x="173178" y="82586"/>
                  </a:moveTo>
                  <a:cubicBezTo>
                    <a:pt x="173720" y="59132"/>
                    <a:pt x="163741" y="36665"/>
                    <a:pt x="145975" y="21342"/>
                  </a:cubicBezTo>
                  <a:cubicBezTo>
                    <a:pt x="126948" y="5734"/>
                    <a:pt x="98556" y="4396"/>
                    <a:pt x="74326" y="4396"/>
                  </a:cubicBezTo>
                  <a:lnTo>
                    <a:pt x="0" y="4396"/>
                  </a:lnTo>
                  <a:lnTo>
                    <a:pt x="0" y="235697"/>
                  </a:lnTo>
                  <a:lnTo>
                    <a:pt x="56487" y="235697"/>
                  </a:lnTo>
                  <a:lnTo>
                    <a:pt x="56487" y="163155"/>
                  </a:lnTo>
                  <a:lnTo>
                    <a:pt x="82055" y="163155"/>
                  </a:lnTo>
                  <a:cubicBezTo>
                    <a:pt x="105993" y="165367"/>
                    <a:pt x="129859" y="158228"/>
                    <a:pt x="148651" y="143236"/>
                  </a:cubicBezTo>
                  <a:cubicBezTo>
                    <a:pt x="164663" y="127160"/>
                    <a:pt x="173461" y="105272"/>
                    <a:pt x="173030" y="82586"/>
                  </a:cubicBezTo>
                </a:path>
              </a:pathLst>
            </a:custGeom>
            <a:solidFill>
              <a:srgbClr val="000000"/>
            </a:solidFill>
            <a:ln w="14854"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45A065B6-68E2-4EB1-BF90-A0D788817BCC}"/>
                </a:ext>
              </a:extLst>
            </p:cNvPr>
            <p:cNvSpPr/>
            <p:nvPr/>
          </p:nvSpPr>
          <p:spPr>
            <a:xfrm>
              <a:off x="8693864" y="1213692"/>
              <a:ext cx="267572" cy="282437"/>
            </a:xfrm>
            <a:custGeom>
              <a:avLst/>
              <a:gdLst>
                <a:gd name="connsiteX0" fmla="*/ 272923 w 267571"/>
                <a:gd name="connsiteY0" fmla="*/ 0 h 282436"/>
                <a:gd name="connsiteX1" fmla="*/ 272923 w 267571"/>
                <a:gd name="connsiteY1" fmla="*/ 294775 h 282436"/>
                <a:gd name="connsiteX2" fmla="*/ 0 w 267571"/>
                <a:gd name="connsiteY2" fmla="*/ 294775 h 282436"/>
                <a:gd name="connsiteX3" fmla="*/ 272923 w 267571"/>
                <a:gd name="connsiteY3" fmla="*/ 0 h 282436"/>
              </a:gdLst>
              <a:ahLst/>
              <a:cxnLst>
                <a:cxn ang="0">
                  <a:pos x="connsiteX0" y="connsiteY0"/>
                </a:cxn>
                <a:cxn ang="0">
                  <a:pos x="connsiteX1" y="connsiteY1"/>
                </a:cxn>
                <a:cxn ang="0">
                  <a:pos x="connsiteX2" y="connsiteY2"/>
                </a:cxn>
                <a:cxn ang="0">
                  <a:pos x="connsiteX3" y="connsiteY3"/>
                </a:cxn>
              </a:cxnLst>
              <a:rect l="l" t="t" r="r" b="b"/>
              <a:pathLst>
                <a:path w="267571" h="282436">
                  <a:moveTo>
                    <a:pt x="272923" y="0"/>
                  </a:moveTo>
                  <a:lnTo>
                    <a:pt x="272923" y="294775"/>
                  </a:lnTo>
                  <a:lnTo>
                    <a:pt x="0" y="294775"/>
                  </a:lnTo>
                  <a:lnTo>
                    <a:pt x="272923" y="0"/>
                  </a:lnTo>
                  <a:close/>
                </a:path>
              </a:pathLst>
            </a:custGeom>
            <a:solidFill>
              <a:srgbClr val="000000"/>
            </a:solidFill>
            <a:ln w="14854"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6ADB5344-B486-402B-A368-50FD59E218BD}"/>
                </a:ext>
              </a:extLst>
            </p:cNvPr>
            <p:cNvSpPr/>
            <p:nvPr/>
          </p:nvSpPr>
          <p:spPr>
            <a:xfrm>
              <a:off x="8198559" y="971391"/>
              <a:ext cx="208111" cy="222977"/>
            </a:xfrm>
            <a:custGeom>
              <a:avLst/>
              <a:gdLst>
                <a:gd name="connsiteX0" fmla="*/ 0 w 208111"/>
                <a:gd name="connsiteY0" fmla="*/ 237544 h 222976"/>
                <a:gd name="connsiteX1" fmla="*/ 0 w 208111"/>
                <a:gd name="connsiteY1" fmla="*/ 0 h 222976"/>
                <a:gd name="connsiteX2" fmla="*/ 220004 w 208111"/>
                <a:gd name="connsiteY2" fmla="*/ 0 h 222976"/>
                <a:gd name="connsiteX3" fmla="*/ 0 w 208111"/>
                <a:gd name="connsiteY3" fmla="*/ 237544 h 222976"/>
              </a:gdLst>
              <a:ahLst/>
              <a:cxnLst>
                <a:cxn ang="0">
                  <a:pos x="connsiteX0" y="connsiteY0"/>
                </a:cxn>
                <a:cxn ang="0">
                  <a:pos x="connsiteX1" y="connsiteY1"/>
                </a:cxn>
                <a:cxn ang="0">
                  <a:pos x="connsiteX2" y="connsiteY2"/>
                </a:cxn>
                <a:cxn ang="0">
                  <a:pos x="connsiteX3" y="connsiteY3"/>
                </a:cxn>
              </a:cxnLst>
              <a:rect l="l" t="t" r="r" b="b"/>
              <a:pathLst>
                <a:path w="208111" h="222976">
                  <a:moveTo>
                    <a:pt x="0" y="237544"/>
                  </a:moveTo>
                  <a:lnTo>
                    <a:pt x="0" y="0"/>
                  </a:lnTo>
                  <a:lnTo>
                    <a:pt x="220004" y="0"/>
                  </a:lnTo>
                  <a:lnTo>
                    <a:pt x="0" y="237544"/>
                  </a:lnTo>
                  <a:close/>
                </a:path>
              </a:pathLst>
            </a:custGeom>
            <a:solidFill>
              <a:srgbClr val="FFFFFF"/>
            </a:solidFill>
            <a:ln w="14854"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7523E2F7-76DE-42B2-851F-DA669B69D384}"/>
                </a:ext>
              </a:extLst>
            </p:cNvPr>
            <p:cNvSpPr/>
            <p:nvPr/>
          </p:nvSpPr>
          <p:spPr>
            <a:xfrm>
              <a:off x="8197656" y="661734"/>
              <a:ext cx="758120" cy="847311"/>
            </a:xfrm>
            <a:custGeom>
              <a:avLst/>
              <a:gdLst>
                <a:gd name="connsiteX0" fmla="*/ 754 w 758120"/>
                <a:gd name="connsiteY0" fmla="*/ 618109 h 847310"/>
                <a:gd name="connsiteX1" fmla="*/ 100796 w 758120"/>
                <a:gd name="connsiteY1" fmla="*/ 837369 h 847310"/>
                <a:gd name="connsiteX2" fmla="*/ 347705 w 758120"/>
                <a:gd name="connsiteY2" fmla="*/ 773151 h 847310"/>
                <a:gd name="connsiteX3" fmla="*/ 668197 w 758120"/>
                <a:gd name="connsiteY3" fmla="*/ 438538 h 847310"/>
                <a:gd name="connsiteX4" fmla="*/ 730035 w 758120"/>
                <a:gd name="connsiteY4" fmla="*/ 96641 h 847310"/>
                <a:gd name="connsiteX5" fmla="*/ 407909 w 758120"/>
                <a:gd name="connsiteY5" fmla="*/ 19491 h 847310"/>
                <a:gd name="connsiteX6" fmla="*/ 305042 w 758120"/>
                <a:gd name="connsiteY6" fmla="*/ 151790 h 847310"/>
                <a:gd name="connsiteX7" fmla="*/ 462464 w 758120"/>
                <a:gd name="connsiteY7" fmla="*/ 316198 h 847310"/>
                <a:gd name="connsiteX8" fmla="*/ 400179 w 758120"/>
                <a:gd name="connsiteY8" fmla="*/ 143020 h 847310"/>
                <a:gd name="connsiteX9" fmla="*/ 522965 w 758120"/>
                <a:gd name="connsiteY9" fmla="*/ 17261 h 847310"/>
                <a:gd name="connsiteX10" fmla="*/ 636237 w 758120"/>
                <a:gd name="connsiteY10" fmla="*/ 147331 h 847310"/>
                <a:gd name="connsiteX11" fmla="*/ 575884 w 758120"/>
                <a:gd name="connsiteY11" fmla="*/ 293603 h 847310"/>
                <a:gd name="connsiteX12" fmla="*/ 254352 w 758120"/>
                <a:gd name="connsiteY12" fmla="*/ 647244 h 847310"/>
                <a:gd name="connsiteX13" fmla="*/ 98566 w 758120"/>
                <a:gd name="connsiteY13" fmla="*/ 716664 h 847310"/>
                <a:gd name="connsiteX14" fmla="*/ 754 w 758120"/>
                <a:gd name="connsiteY14" fmla="*/ 618109 h 84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120" h="847310">
                  <a:moveTo>
                    <a:pt x="754" y="618109"/>
                  </a:moveTo>
                  <a:cubicBezTo>
                    <a:pt x="754" y="618109"/>
                    <a:pt x="-15301" y="785638"/>
                    <a:pt x="100796" y="837369"/>
                  </a:cubicBezTo>
                  <a:cubicBezTo>
                    <a:pt x="212879" y="881964"/>
                    <a:pt x="296123" y="814477"/>
                    <a:pt x="347705" y="773151"/>
                  </a:cubicBezTo>
                  <a:cubicBezTo>
                    <a:pt x="392300" y="737475"/>
                    <a:pt x="609925" y="503350"/>
                    <a:pt x="668197" y="438538"/>
                  </a:cubicBezTo>
                  <a:cubicBezTo>
                    <a:pt x="726468" y="373726"/>
                    <a:pt x="822942" y="212588"/>
                    <a:pt x="730035" y="96641"/>
                  </a:cubicBezTo>
                  <a:cubicBezTo>
                    <a:pt x="637129" y="-19307"/>
                    <a:pt x="479261" y="-10834"/>
                    <a:pt x="407909" y="19491"/>
                  </a:cubicBezTo>
                  <a:cubicBezTo>
                    <a:pt x="336556" y="49816"/>
                    <a:pt x="305042" y="100060"/>
                    <a:pt x="305042" y="151790"/>
                  </a:cubicBezTo>
                  <a:cubicBezTo>
                    <a:pt x="305042" y="247819"/>
                    <a:pt x="386057" y="326009"/>
                    <a:pt x="462464" y="316198"/>
                  </a:cubicBezTo>
                  <a:cubicBezTo>
                    <a:pt x="462464" y="316198"/>
                    <a:pt x="396909" y="278441"/>
                    <a:pt x="400179" y="143020"/>
                  </a:cubicBezTo>
                  <a:cubicBezTo>
                    <a:pt x="403152" y="23356"/>
                    <a:pt x="481937" y="13842"/>
                    <a:pt x="522965" y="17261"/>
                  </a:cubicBezTo>
                  <a:cubicBezTo>
                    <a:pt x="573952" y="21721"/>
                    <a:pt x="635196" y="56654"/>
                    <a:pt x="636237" y="147331"/>
                  </a:cubicBezTo>
                  <a:cubicBezTo>
                    <a:pt x="636237" y="193264"/>
                    <a:pt x="627466" y="233697"/>
                    <a:pt x="575884" y="293603"/>
                  </a:cubicBezTo>
                  <a:cubicBezTo>
                    <a:pt x="548533" y="325861"/>
                    <a:pt x="288245" y="618703"/>
                    <a:pt x="254352" y="647244"/>
                  </a:cubicBezTo>
                  <a:cubicBezTo>
                    <a:pt x="198013" y="694812"/>
                    <a:pt x="168581" y="724245"/>
                    <a:pt x="98566" y="716664"/>
                  </a:cubicBezTo>
                  <a:cubicBezTo>
                    <a:pt x="28551" y="709083"/>
                    <a:pt x="754" y="618109"/>
                    <a:pt x="754" y="618109"/>
                  </a:cubicBezTo>
                </a:path>
              </a:pathLst>
            </a:custGeom>
            <a:solidFill>
              <a:srgbClr val="FFFFFF"/>
            </a:solidFill>
            <a:ln w="14854" cap="flat">
              <a:noFill/>
              <a:prstDash val="solid"/>
              <a:miter/>
            </a:ln>
          </p:spPr>
          <p:txBody>
            <a:bodyPr rtlCol="0" anchor="ctr"/>
            <a:lstStyle/>
            <a:p>
              <a:endParaRPr lang="nl-NL"/>
            </a:p>
          </p:txBody>
        </p:sp>
      </p:grpSp>
    </p:spTree>
    <p:extLst>
      <p:ext uri="{BB962C8B-B14F-4D97-AF65-F5344CB8AC3E}">
        <p14:creationId xmlns:p14="http://schemas.microsoft.com/office/powerpoint/2010/main" val="3681756977"/>
      </p:ext>
    </p:extLst>
  </p:cSld>
  <p:clrMapOvr>
    <a:masterClrMapping/>
  </p:clrMapOvr>
  <p:extLst>
    <p:ext uri="{DCECCB84-F9BA-43D5-87BE-67443E8EF086}">
      <p15:sldGuideLst xmlns:p15="http://schemas.microsoft.com/office/powerpoint/2012/main">
        <p15:guide id="1" pos="542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3_Titeldia vOvO-PAA">
    <p:bg>
      <p:bgPr>
        <a:solidFill>
          <a:schemeClr val="tx2"/>
        </a:solidFill>
        <a:effectLst/>
      </p:bgPr>
    </p:bg>
    <p:spTree>
      <p:nvGrpSpPr>
        <p:cNvPr id="1" name=""/>
        <p:cNvGrpSpPr/>
        <p:nvPr/>
      </p:nvGrpSpPr>
      <p:grpSpPr>
        <a:xfrm>
          <a:off x="0" y="0"/>
          <a:ext cx="0" cy="0"/>
          <a:chOff x="0" y="0"/>
          <a:chExt cx="0" cy="0"/>
        </a:xfrm>
      </p:grpSpPr>
      <p:sp>
        <p:nvSpPr>
          <p:cNvPr id="33" name="Gelijkbenige driehoek 32">
            <a:extLst>
              <a:ext uri="{FF2B5EF4-FFF2-40B4-BE49-F238E27FC236}">
                <a16:creationId xmlns:a16="http://schemas.microsoft.com/office/drawing/2014/main" id="{50F38BAB-DEE5-46EF-898D-8F454D465642}"/>
              </a:ext>
            </a:extLst>
          </p:cNvPr>
          <p:cNvSpPr/>
          <p:nvPr userDrawn="1"/>
        </p:nvSpPr>
        <p:spPr>
          <a:xfrm>
            <a:off x="0" y="0"/>
            <a:ext cx="6371945" cy="6861875"/>
          </a:xfrm>
          <a:prstGeom prst="triangl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DA79FA1-4A15-4D7E-81F8-BCEF493CFD1A}"/>
              </a:ext>
            </a:extLst>
          </p:cNvPr>
          <p:cNvSpPr>
            <a:spLocks noGrp="1"/>
          </p:cNvSpPr>
          <p:nvPr>
            <p:ph type="ctrTitle" hasCustomPrompt="1"/>
          </p:nvPr>
        </p:nvSpPr>
        <p:spPr>
          <a:xfrm>
            <a:off x="1235075" y="1122363"/>
            <a:ext cx="9721850" cy="2387600"/>
          </a:xfrm>
        </p:spPr>
        <p:txBody>
          <a:bodyPr anchor="b"/>
          <a:lstStyle>
            <a:lvl1pPr algn="l">
              <a:defRPr sz="4800">
                <a:solidFill>
                  <a:schemeClr val="bg1"/>
                </a:solidFill>
              </a:defRPr>
            </a:lvl1pPr>
          </a:lstStyle>
          <a:p>
            <a:r>
              <a:rPr lang="nl-NL" dirty="0"/>
              <a:t>HOOFDSTUKTITEL</a:t>
            </a:r>
          </a:p>
        </p:txBody>
      </p:sp>
      <p:sp>
        <p:nvSpPr>
          <p:cNvPr id="3" name="Ondertitel 2">
            <a:extLst>
              <a:ext uri="{FF2B5EF4-FFF2-40B4-BE49-F238E27FC236}">
                <a16:creationId xmlns:a16="http://schemas.microsoft.com/office/drawing/2014/main" id="{CD172DB1-0A41-404C-8E65-97E6546EB6C3}"/>
              </a:ext>
            </a:extLst>
          </p:cNvPr>
          <p:cNvSpPr>
            <a:spLocks noGrp="1"/>
          </p:cNvSpPr>
          <p:nvPr>
            <p:ph type="subTitle" idx="1" hasCustomPrompt="1"/>
          </p:nvPr>
        </p:nvSpPr>
        <p:spPr>
          <a:xfrm>
            <a:off x="1235075" y="3602038"/>
            <a:ext cx="9721850" cy="1655762"/>
          </a:xfrm>
        </p:spPr>
        <p:txBody>
          <a:bodyPr/>
          <a:lstStyle>
            <a:lvl1pPr marL="0" indent="0" algn="l">
              <a:buNone/>
              <a:defRPr sz="2400" spc="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23A5415B-E1BA-41E3-A115-CCA7D4C70515}"/>
              </a:ext>
            </a:extLst>
          </p:cNvPr>
          <p:cNvSpPr>
            <a:spLocks noGrp="1"/>
          </p:cNvSpPr>
          <p:nvPr>
            <p:ph type="dt" sz="half" idx="10"/>
          </p:nvPr>
        </p:nvSpPr>
        <p:spPr/>
        <p:txBody>
          <a:bodyPr/>
          <a:lstStyle>
            <a:lvl1pPr>
              <a:defRPr>
                <a:solidFill>
                  <a:schemeClr val="bg1"/>
                </a:solidFill>
              </a:defRPr>
            </a:lvl1pPr>
          </a:lstStyle>
          <a:p>
            <a:fld id="{C19F3B34-6B0D-45FF-A390-8EBDD9B392CA}" type="datetimeFigureOut">
              <a:rPr lang="nl-NL" smtClean="0"/>
              <a:pPr/>
              <a:t>1-6-2022</a:t>
            </a:fld>
            <a:endParaRPr lang="nl-NL" dirty="0"/>
          </a:p>
        </p:txBody>
      </p:sp>
      <p:sp>
        <p:nvSpPr>
          <p:cNvPr id="5" name="Tijdelijke aanduiding voor voettekst 4">
            <a:extLst>
              <a:ext uri="{FF2B5EF4-FFF2-40B4-BE49-F238E27FC236}">
                <a16:creationId xmlns:a16="http://schemas.microsoft.com/office/drawing/2014/main" id="{5288297E-A9E6-4A4B-BE95-948DD66A8756}"/>
              </a:ext>
            </a:extLst>
          </p:cNvPr>
          <p:cNvSpPr>
            <a:spLocks noGrp="1"/>
          </p:cNvSpPr>
          <p:nvPr>
            <p:ph type="ftr" sz="quarter" idx="11"/>
          </p:nvPr>
        </p:nvSpPr>
        <p:spPr/>
        <p:txBody>
          <a:bodyPr/>
          <a:lstStyle>
            <a:lvl1pPr>
              <a:defRPr>
                <a:solidFill>
                  <a:schemeClr val="bg1"/>
                </a:solidFill>
              </a:defRPr>
            </a:lvl1pPr>
          </a:lstStyle>
          <a:p>
            <a:endParaRPr lang="nl-NL"/>
          </a:p>
        </p:txBody>
      </p:sp>
      <p:sp>
        <p:nvSpPr>
          <p:cNvPr id="6" name="Tijdelijke aanduiding voor dianummer 5">
            <a:extLst>
              <a:ext uri="{FF2B5EF4-FFF2-40B4-BE49-F238E27FC236}">
                <a16:creationId xmlns:a16="http://schemas.microsoft.com/office/drawing/2014/main" id="{089C2F50-C461-426F-A6E7-20A2CEAF1B18}"/>
              </a:ext>
            </a:extLst>
          </p:cNvPr>
          <p:cNvSpPr>
            <a:spLocks noGrp="1"/>
          </p:cNvSpPr>
          <p:nvPr>
            <p:ph type="sldNum" sz="quarter" idx="12"/>
          </p:nvPr>
        </p:nvSpPr>
        <p:spPr/>
        <p:txBody>
          <a:bodyPr/>
          <a:lstStyle>
            <a:lvl1pPr>
              <a:defRPr>
                <a:solidFill>
                  <a:schemeClr val="bg1"/>
                </a:solidFill>
              </a:defRPr>
            </a:lvl1pPr>
          </a:lstStyle>
          <a:p>
            <a:fld id="{F9DE7F4B-6E11-487C-9B28-4934A04645A5}" type="slidenum">
              <a:rPr lang="nl-NL" smtClean="0"/>
              <a:pPr/>
              <a:t>‹nr.›</a:t>
            </a:fld>
            <a:endParaRPr lang="nl-NL"/>
          </a:p>
        </p:txBody>
      </p:sp>
      <p:grpSp>
        <p:nvGrpSpPr>
          <p:cNvPr id="26" name="Graphic 26">
            <a:extLst>
              <a:ext uri="{FF2B5EF4-FFF2-40B4-BE49-F238E27FC236}">
                <a16:creationId xmlns:a16="http://schemas.microsoft.com/office/drawing/2014/main" id="{3A194D1A-1510-4E4D-89B4-D92846961727}"/>
              </a:ext>
            </a:extLst>
          </p:cNvPr>
          <p:cNvGrpSpPr>
            <a:grpSpLocks noChangeAspect="1"/>
          </p:cNvGrpSpPr>
          <p:nvPr userDrawn="1"/>
        </p:nvGrpSpPr>
        <p:grpSpPr>
          <a:xfrm>
            <a:off x="5727569" y="509624"/>
            <a:ext cx="2450672" cy="1122812"/>
            <a:chOff x="8197656" y="661734"/>
            <a:chExt cx="2519199" cy="1154208"/>
          </a:xfrm>
        </p:grpSpPr>
        <p:sp>
          <p:nvSpPr>
            <p:cNvPr id="27" name="Vrije vorm: vorm 26">
              <a:extLst>
                <a:ext uri="{FF2B5EF4-FFF2-40B4-BE49-F238E27FC236}">
                  <a16:creationId xmlns:a16="http://schemas.microsoft.com/office/drawing/2014/main" id="{C4111606-7B51-4744-85ED-EF7036D60C3A}"/>
                </a:ext>
              </a:extLst>
            </p:cNvPr>
            <p:cNvSpPr/>
            <p:nvPr/>
          </p:nvSpPr>
          <p:spPr>
            <a:xfrm>
              <a:off x="9096559" y="1578100"/>
              <a:ext cx="1620296" cy="237842"/>
            </a:xfrm>
            <a:custGeom>
              <a:avLst/>
              <a:gdLst>
                <a:gd name="connsiteX0" fmla="*/ 1635161 w 1620296"/>
                <a:gd name="connsiteY0" fmla="*/ 235697 h 237841"/>
                <a:gd name="connsiteX1" fmla="*/ 1635161 w 1620296"/>
                <a:gd name="connsiteY1" fmla="*/ 183817 h 237841"/>
                <a:gd name="connsiteX2" fmla="*/ 1563214 w 1620296"/>
                <a:gd name="connsiteY2" fmla="*/ 183817 h 237841"/>
                <a:gd name="connsiteX3" fmla="*/ 1563214 w 1620296"/>
                <a:gd name="connsiteY3" fmla="*/ 144128 h 237841"/>
                <a:gd name="connsiteX4" fmla="*/ 1632931 w 1620296"/>
                <a:gd name="connsiteY4" fmla="*/ 144128 h 237841"/>
                <a:gd name="connsiteX5" fmla="*/ 1632931 w 1620296"/>
                <a:gd name="connsiteY5" fmla="*/ 92248 h 237841"/>
                <a:gd name="connsiteX6" fmla="*/ 1563214 w 1620296"/>
                <a:gd name="connsiteY6" fmla="*/ 92248 h 237841"/>
                <a:gd name="connsiteX7" fmla="*/ 1563214 w 1620296"/>
                <a:gd name="connsiteY7" fmla="*/ 56424 h 237841"/>
                <a:gd name="connsiteX8" fmla="*/ 1635161 w 1620296"/>
                <a:gd name="connsiteY8" fmla="*/ 56424 h 237841"/>
                <a:gd name="connsiteX9" fmla="*/ 1635161 w 1620296"/>
                <a:gd name="connsiteY9" fmla="*/ 4098 h 237841"/>
                <a:gd name="connsiteX10" fmla="*/ 1506727 w 1620296"/>
                <a:gd name="connsiteY10" fmla="*/ 4098 h 237841"/>
                <a:gd name="connsiteX11" fmla="*/ 1506727 w 1620296"/>
                <a:gd name="connsiteY11" fmla="*/ 235251 h 237841"/>
                <a:gd name="connsiteX12" fmla="*/ 1464807 w 1620296"/>
                <a:gd name="connsiteY12" fmla="*/ 4098 h 237841"/>
                <a:gd name="connsiteX13" fmla="*/ 1405347 w 1620296"/>
                <a:gd name="connsiteY13" fmla="*/ 4098 h 237841"/>
                <a:gd name="connsiteX14" fmla="*/ 1405347 w 1620296"/>
                <a:gd name="connsiteY14" fmla="*/ 235251 h 237841"/>
                <a:gd name="connsiteX15" fmla="*/ 1464807 w 1620296"/>
                <a:gd name="connsiteY15" fmla="*/ 235251 h 237841"/>
                <a:gd name="connsiteX16" fmla="*/ 1363873 w 1620296"/>
                <a:gd name="connsiteY16" fmla="*/ 235251 h 237841"/>
                <a:gd name="connsiteX17" fmla="*/ 1363873 w 1620296"/>
                <a:gd name="connsiteY17" fmla="*/ 4098 h 237841"/>
                <a:gd name="connsiteX18" fmla="*/ 1287764 w 1620296"/>
                <a:gd name="connsiteY18" fmla="*/ 4098 h 237841"/>
                <a:gd name="connsiteX19" fmla="*/ 1243168 w 1620296"/>
                <a:gd name="connsiteY19" fmla="*/ 156168 h 237841"/>
                <a:gd name="connsiteX20" fmla="*/ 1243168 w 1620296"/>
                <a:gd name="connsiteY20" fmla="*/ 156168 h 237841"/>
                <a:gd name="connsiteX21" fmla="*/ 1195898 w 1620296"/>
                <a:gd name="connsiteY21" fmla="*/ 4098 h 237841"/>
                <a:gd name="connsiteX22" fmla="*/ 1119937 w 1620296"/>
                <a:gd name="connsiteY22" fmla="*/ 4098 h 237841"/>
                <a:gd name="connsiteX23" fmla="*/ 1119937 w 1620296"/>
                <a:gd name="connsiteY23" fmla="*/ 235251 h 237841"/>
                <a:gd name="connsiteX24" fmla="*/ 1174343 w 1620296"/>
                <a:gd name="connsiteY24" fmla="*/ 235251 h 237841"/>
                <a:gd name="connsiteX25" fmla="*/ 1172411 w 1620296"/>
                <a:gd name="connsiteY25" fmla="*/ 62221 h 237841"/>
                <a:gd name="connsiteX26" fmla="*/ 1172411 w 1620296"/>
                <a:gd name="connsiteY26" fmla="*/ 62221 h 237841"/>
                <a:gd name="connsiteX27" fmla="*/ 1222506 w 1620296"/>
                <a:gd name="connsiteY27" fmla="*/ 235697 h 237841"/>
                <a:gd name="connsiteX28" fmla="*/ 1261601 w 1620296"/>
                <a:gd name="connsiteY28" fmla="*/ 235697 h 237841"/>
                <a:gd name="connsiteX29" fmla="*/ 1310953 w 1620296"/>
                <a:gd name="connsiteY29" fmla="*/ 61924 h 237841"/>
                <a:gd name="connsiteX30" fmla="*/ 1310953 w 1620296"/>
                <a:gd name="connsiteY30" fmla="*/ 61924 h 237841"/>
                <a:gd name="connsiteX31" fmla="*/ 1309170 w 1620296"/>
                <a:gd name="connsiteY31" fmla="*/ 234953 h 237841"/>
                <a:gd name="connsiteX32" fmla="*/ 1083369 w 1620296"/>
                <a:gd name="connsiteY32" fmla="*/ 235251 h 237841"/>
                <a:gd name="connsiteX33" fmla="*/ 1083369 w 1620296"/>
                <a:gd name="connsiteY33" fmla="*/ 183372 h 237841"/>
                <a:gd name="connsiteX34" fmla="*/ 1011570 w 1620296"/>
                <a:gd name="connsiteY34" fmla="*/ 183372 h 237841"/>
                <a:gd name="connsiteX35" fmla="*/ 1011570 w 1620296"/>
                <a:gd name="connsiteY35" fmla="*/ 144128 h 237841"/>
                <a:gd name="connsiteX36" fmla="*/ 1081139 w 1620296"/>
                <a:gd name="connsiteY36" fmla="*/ 144128 h 237841"/>
                <a:gd name="connsiteX37" fmla="*/ 1081139 w 1620296"/>
                <a:gd name="connsiteY37" fmla="*/ 92248 h 237841"/>
                <a:gd name="connsiteX38" fmla="*/ 1011570 w 1620296"/>
                <a:gd name="connsiteY38" fmla="*/ 92248 h 237841"/>
                <a:gd name="connsiteX39" fmla="*/ 1011570 w 1620296"/>
                <a:gd name="connsiteY39" fmla="*/ 56424 h 237841"/>
                <a:gd name="connsiteX40" fmla="*/ 1083369 w 1620296"/>
                <a:gd name="connsiteY40" fmla="*/ 56424 h 237841"/>
                <a:gd name="connsiteX41" fmla="*/ 1083369 w 1620296"/>
                <a:gd name="connsiteY41" fmla="*/ 4098 h 237841"/>
                <a:gd name="connsiteX42" fmla="*/ 954934 w 1620296"/>
                <a:gd name="connsiteY42" fmla="*/ 4098 h 237841"/>
                <a:gd name="connsiteX43" fmla="*/ 954934 w 1620296"/>
                <a:gd name="connsiteY43" fmla="*/ 235251 h 237841"/>
                <a:gd name="connsiteX44" fmla="*/ 860392 w 1620296"/>
                <a:gd name="connsiteY44" fmla="*/ 119898 h 237841"/>
                <a:gd name="connsiteX45" fmla="*/ 803905 w 1620296"/>
                <a:gd name="connsiteY45" fmla="*/ 183372 h 237841"/>
                <a:gd name="connsiteX46" fmla="*/ 778634 w 1620296"/>
                <a:gd name="connsiteY46" fmla="*/ 183372 h 237841"/>
                <a:gd name="connsiteX47" fmla="*/ 778634 w 1620296"/>
                <a:gd name="connsiteY47" fmla="*/ 56424 h 237841"/>
                <a:gd name="connsiteX48" fmla="*/ 804202 w 1620296"/>
                <a:gd name="connsiteY48" fmla="*/ 56424 h 237841"/>
                <a:gd name="connsiteX49" fmla="*/ 860392 w 1620296"/>
                <a:gd name="connsiteY49" fmla="*/ 120344 h 237841"/>
                <a:gd name="connsiteX50" fmla="*/ 919852 w 1620296"/>
                <a:gd name="connsiteY50" fmla="*/ 119452 h 237841"/>
                <a:gd name="connsiteX51" fmla="*/ 898595 w 1620296"/>
                <a:gd name="connsiteY51" fmla="*/ 47653 h 237841"/>
                <a:gd name="connsiteX52" fmla="*/ 796324 w 1620296"/>
                <a:gd name="connsiteY52" fmla="*/ 4544 h 237841"/>
                <a:gd name="connsiteX53" fmla="*/ 720065 w 1620296"/>
                <a:gd name="connsiteY53" fmla="*/ 4544 h 237841"/>
                <a:gd name="connsiteX54" fmla="*/ 720065 w 1620296"/>
                <a:gd name="connsiteY54" fmla="*/ 235697 h 237841"/>
                <a:gd name="connsiteX55" fmla="*/ 800932 w 1620296"/>
                <a:gd name="connsiteY55" fmla="*/ 235697 h 237841"/>
                <a:gd name="connsiteX56" fmla="*/ 919852 w 1620296"/>
                <a:gd name="connsiteY56" fmla="*/ 119452 h 237841"/>
                <a:gd name="connsiteX57" fmla="*/ 607685 w 1620296"/>
                <a:gd name="connsiteY57" fmla="*/ 155425 h 237841"/>
                <a:gd name="connsiteX58" fmla="*/ 559225 w 1620296"/>
                <a:gd name="connsiteY58" fmla="*/ 155425 h 237841"/>
                <a:gd name="connsiteX59" fmla="*/ 583009 w 1620296"/>
                <a:gd name="connsiteY59" fmla="*/ 76343 h 237841"/>
                <a:gd name="connsiteX60" fmla="*/ 583901 w 1620296"/>
                <a:gd name="connsiteY60" fmla="*/ 76343 h 237841"/>
                <a:gd name="connsiteX61" fmla="*/ 698660 w 1620296"/>
                <a:gd name="connsiteY61" fmla="*/ 235697 h 237841"/>
                <a:gd name="connsiteX62" fmla="*/ 607537 w 1620296"/>
                <a:gd name="connsiteY62" fmla="*/ 4098 h 237841"/>
                <a:gd name="connsiteX63" fmla="*/ 561009 w 1620296"/>
                <a:gd name="connsiteY63" fmla="*/ 4098 h 237841"/>
                <a:gd name="connsiteX64" fmla="*/ 468102 w 1620296"/>
                <a:gd name="connsiteY64" fmla="*/ 235251 h 237841"/>
                <a:gd name="connsiteX65" fmla="*/ 531576 w 1620296"/>
                <a:gd name="connsiteY65" fmla="*/ 235251 h 237841"/>
                <a:gd name="connsiteX66" fmla="*/ 543765 w 1620296"/>
                <a:gd name="connsiteY66" fmla="*/ 201804 h 237841"/>
                <a:gd name="connsiteX67" fmla="*/ 624037 w 1620296"/>
                <a:gd name="connsiteY67" fmla="*/ 201804 h 237841"/>
                <a:gd name="connsiteX68" fmla="*/ 635334 w 1620296"/>
                <a:gd name="connsiteY68" fmla="*/ 235251 h 237841"/>
                <a:gd name="connsiteX69" fmla="*/ 467507 w 1620296"/>
                <a:gd name="connsiteY69" fmla="*/ 149182 h 237841"/>
                <a:gd name="connsiteX70" fmla="*/ 405520 w 1620296"/>
                <a:gd name="connsiteY70" fmla="*/ 149182 h 237841"/>
                <a:gd name="connsiteX71" fmla="*/ 349925 w 1620296"/>
                <a:gd name="connsiteY71" fmla="*/ 188128 h 237841"/>
                <a:gd name="connsiteX72" fmla="*/ 287720 w 1620296"/>
                <a:gd name="connsiteY72" fmla="*/ 120810 h 237841"/>
                <a:gd name="connsiteX73" fmla="*/ 287788 w 1620296"/>
                <a:gd name="connsiteY73" fmla="*/ 119452 h 237841"/>
                <a:gd name="connsiteX74" fmla="*/ 347406 w 1620296"/>
                <a:gd name="connsiteY74" fmla="*/ 52061 h 237841"/>
                <a:gd name="connsiteX75" fmla="*/ 349627 w 1620296"/>
                <a:gd name="connsiteY75" fmla="*/ 51964 h 237841"/>
                <a:gd name="connsiteX76" fmla="*/ 405520 w 1620296"/>
                <a:gd name="connsiteY76" fmla="*/ 92248 h 237841"/>
                <a:gd name="connsiteX77" fmla="*/ 467507 w 1620296"/>
                <a:gd name="connsiteY77" fmla="*/ 92248 h 237841"/>
                <a:gd name="connsiteX78" fmla="*/ 451750 w 1620296"/>
                <a:gd name="connsiteY78" fmla="*/ 54491 h 237841"/>
                <a:gd name="connsiteX79" fmla="*/ 283238 w 1620296"/>
                <a:gd name="connsiteY79" fmla="*/ 20216 h 237841"/>
                <a:gd name="connsiteX80" fmla="*/ 228774 w 1620296"/>
                <a:gd name="connsiteY80" fmla="*/ 119749 h 237841"/>
                <a:gd name="connsiteX81" fmla="*/ 349023 w 1620296"/>
                <a:gd name="connsiteY81" fmla="*/ 240017 h 237841"/>
                <a:gd name="connsiteX82" fmla="*/ 350519 w 1620296"/>
                <a:gd name="connsiteY82" fmla="*/ 240008 h 237841"/>
                <a:gd name="connsiteX83" fmla="*/ 467507 w 1620296"/>
                <a:gd name="connsiteY83" fmla="*/ 149182 h 237841"/>
                <a:gd name="connsiteX84" fmla="*/ 138989 w 1620296"/>
                <a:gd name="connsiteY84" fmla="*/ 155425 h 237841"/>
                <a:gd name="connsiteX85" fmla="*/ 91420 w 1620296"/>
                <a:gd name="connsiteY85" fmla="*/ 155425 h 237841"/>
                <a:gd name="connsiteX86" fmla="*/ 115056 w 1620296"/>
                <a:gd name="connsiteY86" fmla="*/ 76343 h 237841"/>
                <a:gd name="connsiteX87" fmla="*/ 116096 w 1620296"/>
                <a:gd name="connsiteY87" fmla="*/ 76343 h 237841"/>
                <a:gd name="connsiteX88" fmla="*/ 229963 w 1620296"/>
                <a:gd name="connsiteY88" fmla="*/ 235697 h 237841"/>
                <a:gd name="connsiteX89" fmla="*/ 138840 w 1620296"/>
                <a:gd name="connsiteY89" fmla="*/ 4098 h 237841"/>
                <a:gd name="connsiteX90" fmla="*/ 92758 w 1620296"/>
                <a:gd name="connsiteY90" fmla="*/ 4098 h 237841"/>
                <a:gd name="connsiteX91" fmla="*/ 0 w 1620296"/>
                <a:gd name="connsiteY91" fmla="*/ 235251 h 237841"/>
                <a:gd name="connsiteX92" fmla="*/ 63028 w 1620296"/>
                <a:gd name="connsiteY92" fmla="*/ 235251 h 237841"/>
                <a:gd name="connsiteX93" fmla="*/ 75217 w 1620296"/>
                <a:gd name="connsiteY93" fmla="*/ 201804 h 237841"/>
                <a:gd name="connsiteX94" fmla="*/ 155638 w 1620296"/>
                <a:gd name="connsiteY94" fmla="*/ 201804 h 237841"/>
                <a:gd name="connsiteX95" fmla="*/ 166786 w 1620296"/>
                <a:gd name="connsiteY95" fmla="*/ 235251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620296" h="237841">
                  <a:moveTo>
                    <a:pt x="1635161" y="235697"/>
                  </a:moveTo>
                  <a:lnTo>
                    <a:pt x="1635161" y="183817"/>
                  </a:lnTo>
                  <a:lnTo>
                    <a:pt x="1563214" y="183817"/>
                  </a:lnTo>
                  <a:lnTo>
                    <a:pt x="1563214" y="144128"/>
                  </a:lnTo>
                  <a:lnTo>
                    <a:pt x="1632931" y="144128"/>
                  </a:lnTo>
                  <a:lnTo>
                    <a:pt x="1632931" y="92248"/>
                  </a:lnTo>
                  <a:lnTo>
                    <a:pt x="1563214" y="92248"/>
                  </a:lnTo>
                  <a:lnTo>
                    <a:pt x="1563214" y="56424"/>
                  </a:lnTo>
                  <a:lnTo>
                    <a:pt x="1635161" y="56424"/>
                  </a:lnTo>
                  <a:lnTo>
                    <a:pt x="1635161" y="4098"/>
                  </a:lnTo>
                  <a:lnTo>
                    <a:pt x="1506727" y="4098"/>
                  </a:lnTo>
                  <a:lnTo>
                    <a:pt x="1506727" y="235251"/>
                  </a:lnTo>
                  <a:close/>
                  <a:moveTo>
                    <a:pt x="1464807" y="4098"/>
                  </a:moveTo>
                  <a:lnTo>
                    <a:pt x="1405347" y="4098"/>
                  </a:lnTo>
                  <a:lnTo>
                    <a:pt x="1405347" y="235251"/>
                  </a:lnTo>
                  <a:lnTo>
                    <a:pt x="1464807" y="235251"/>
                  </a:lnTo>
                  <a:close/>
                  <a:moveTo>
                    <a:pt x="1363873" y="235251"/>
                  </a:moveTo>
                  <a:lnTo>
                    <a:pt x="1363873" y="4098"/>
                  </a:lnTo>
                  <a:lnTo>
                    <a:pt x="1287764" y="4098"/>
                  </a:lnTo>
                  <a:lnTo>
                    <a:pt x="1243168" y="156168"/>
                  </a:lnTo>
                  <a:lnTo>
                    <a:pt x="1243168" y="156168"/>
                  </a:lnTo>
                  <a:lnTo>
                    <a:pt x="1195898" y="4098"/>
                  </a:lnTo>
                  <a:lnTo>
                    <a:pt x="1119937" y="4098"/>
                  </a:lnTo>
                  <a:lnTo>
                    <a:pt x="1119937" y="235251"/>
                  </a:lnTo>
                  <a:lnTo>
                    <a:pt x="1174343" y="235251"/>
                  </a:lnTo>
                  <a:lnTo>
                    <a:pt x="1172411" y="62221"/>
                  </a:lnTo>
                  <a:lnTo>
                    <a:pt x="1172411" y="62221"/>
                  </a:lnTo>
                  <a:lnTo>
                    <a:pt x="1222506" y="235697"/>
                  </a:lnTo>
                  <a:lnTo>
                    <a:pt x="1261601" y="235697"/>
                  </a:lnTo>
                  <a:lnTo>
                    <a:pt x="1310953" y="61924"/>
                  </a:lnTo>
                  <a:lnTo>
                    <a:pt x="1310953" y="61924"/>
                  </a:lnTo>
                  <a:lnTo>
                    <a:pt x="1309170" y="234953"/>
                  </a:lnTo>
                  <a:close/>
                  <a:moveTo>
                    <a:pt x="1083369" y="235251"/>
                  </a:moveTo>
                  <a:lnTo>
                    <a:pt x="1083369" y="183372"/>
                  </a:lnTo>
                  <a:lnTo>
                    <a:pt x="1011570" y="183372"/>
                  </a:lnTo>
                  <a:lnTo>
                    <a:pt x="1011570" y="144128"/>
                  </a:lnTo>
                  <a:lnTo>
                    <a:pt x="1081139" y="144128"/>
                  </a:lnTo>
                  <a:lnTo>
                    <a:pt x="1081139" y="92248"/>
                  </a:lnTo>
                  <a:lnTo>
                    <a:pt x="1011570" y="92248"/>
                  </a:lnTo>
                  <a:lnTo>
                    <a:pt x="1011570" y="56424"/>
                  </a:lnTo>
                  <a:lnTo>
                    <a:pt x="1083369" y="56424"/>
                  </a:lnTo>
                  <a:lnTo>
                    <a:pt x="1083369" y="4098"/>
                  </a:lnTo>
                  <a:lnTo>
                    <a:pt x="954934" y="4098"/>
                  </a:lnTo>
                  <a:lnTo>
                    <a:pt x="954934" y="235251"/>
                  </a:lnTo>
                  <a:close/>
                  <a:moveTo>
                    <a:pt x="860392" y="119898"/>
                  </a:moveTo>
                  <a:cubicBezTo>
                    <a:pt x="860392" y="157506"/>
                    <a:pt x="844189" y="183372"/>
                    <a:pt x="803905" y="183372"/>
                  </a:cubicBezTo>
                  <a:lnTo>
                    <a:pt x="778634" y="183372"/>
                  </a:lnTo>
                  <a:lnTo>
                    <a:pt x="778634" y="56424"/>
                  </a:lnTo>
                  <a:lnTo>
                    <a:pt x="804202" y="56424"/>
                  </a:lnTo>
                  <a:cubicBezTo>
                    <a:pt x="843594" y="56424"/>
                    <a:pt x="860392" y="83478"/>
                    <a:pt x="860392" y="120344"/>
                  </a:cubicBezTo>
                  <a:moveTo>
                    <a:pt x="919852" y="119452"/>
                  </a:moveTo>
                  <a:cubicBezTo>
                    <a:pt x="920496" y="93879"/>
                    <a:pt x="913057" y="68754"/>
                    <a:pt x="898595" y="47653"/>
                  </a:cubicBezTo>
                  <a:cubicBezTo>
                    <a:pt x="872284" y="11382"/>
                    <a:pt x="838243" y="4544"/>
                    <a:pt x="796324" y="4544"/>
                  </a:cubicBezTo>
                  <a:lnTo>
                    <a:pt x="720065" y="4544"/>
                  </a:lnTo>
                  <a:lnTo>
                    <a:pt x="720065" y="235697"/>
                  </a:lnTo>
                  <a:lnTo>
                    <a:pt x="800932" y="235697"/>
                  </a:lnTo>
                  <a:cubicBezTo>
                    <a:pt x="876595" y="235697"/>
                    <a:pt x="919852" y="195412"/>
                    <a:pt x="919852" y="119452"/>
                  </a:cubicBezTo>
                  <a:moveTo>
                    <a:pt x="607685" y="155425"/>
                  </a:moveTo>
                  <a:lnTo>
                    <a:pt x="559225" y="155425"/>
                  </a:lnTo>
                  <a:lnTo>
                    <a:pt x="583009" y="76343"/>
                  </a:lnTo>
                  <a:lnTo>
                    <a:pt x="583901" y="76343"/>
                  </a:lnTo>
                  <a:close/>
                  <a:moveTo>
                    <a:pt x="698660" y="235697"/>
                  </a:moveTo>
                  <a:lnTo>
                    <a:pt x="607537" y="4098"/>
                  </a:lnTo>
                  <a:lnTo>
                    <a:pt x="561009" y="4098"/>
                  </a:lnTo>
                  <a:lnTo>
                    <a:pt x="468102" y="235251"/>
                  </a:lnTo>
                  <a:lnTo>
                    <a:pt x="531576" y="235251"/>
                  </a:lnTo>
                  <a:lnTo>
                    <a:pt x="543765" y="201804"/>
                  </a:lnTo>
                  <a:lnTo>
                    <a:pt x="624037" y="201804"/>
                  </a:lnTo>
                  <a:lnTo>
                    <a:pt x="635334" y="235251"/>
                  </a:lnTo>
                  <a:close/>
                  <a:moveTo>
                    <a:pt x="467507" y="149182"/>
                  </a:moveTo>
                  <a:lnTo>
                    <a:pt x="405520" y="149182"/>
                  </a:lnTo>
                  <a:cubicBezTo>
                    <a:pt x="396669" y="172290"/>
                    <a:pt x="374666" y="187704"/>
                    <a:pt x="349925" y="188128"/>
                  </a:cubicBezTo>
                  <a:cubicBezTo>
                    <a:pt x="314158" y="186716"/>
                    <a:pt x="286308" y="156576"/>
                    <a:pt x="287720" y="120810"/>
                  </a:cubicBezTo>
                  <a:cubicBezTo>
                    <a:pt x="287738" y="120357"/>
                    <a:pt x="287761" y="119904"/>
                    <a:pt x="287788" y="119452"/>
                  </a:cubicBezTo>
                  <a:cubicBezTo>
                    <a:pt x="285642" y="84379"/>
                    <a:pt x="312333" y="54208"/>
                    <a:pt x="347406" y="52061"/>
                  </a:cubicBezTo>
                  <a:cubicBezTo>
                    <a:pt x="348146" y="52016"/>
                    <a:pt x="348886" y="51983"/>
                    <a:pt x="349627" y="51964"/>
                  </a:cubicBezTo>
                  <a:cubicBezTo>
                    <a:pt x="374932" y="52130"/>
                    <a:pt x="397360" y="68295"/>
                    <a:pt x="405520" y="92248"/>
                  </a:cubicBezTo>
                  <a:lnTo>
                    <a:pt x="467507" y="92248"/>
                  </a:lnTo>
                  <a:cubicBezTo>
                    <a:pt x="464963" y="78696"/>
                    <a:pt x="459594" y="65832"/>
                    <a:pt x="451750" y="54491"/>
                  </a:cubicBezTo>
                  <a:cubicBezTo>
                    <a:pt x="414682" y="-1507"/>
                    <a:pt x="339236" y="-16853"/>
                    <a:pt x="283238" y="20216"/>
                  </a:cubicBezTo>
                  <a:cubicBezTo>
                    <a:pt x="249768" y="42371"/>
                    <a:pt x="229388" y="79616"/>
                    <a:pt x="228774" y="119749"/>
                  </a:cubicBezTo>
                  <a:cubicBezTo>
                    <a:pt x="228769" y="186166"/>
                    <a:pt x="282606" y="240012"/>
                    <a:pt x="349023" y="240017"/>
                  </a:cubicBezTo>
                  <a:cubicBezTo>
                    <a:pt x="349522" y="240017"/>
                    <a:pt x="350020" y="240014"/>
                    <a:pt x="350519" y="240008"/>
                  </a:cubicBezTo>
                  <a:cubicBezTo>
                    <a:pt x="405909" y="240675"/>
                    <a:pt x="454424" y="203009"/>
                    <a:pt x="467507" y="149182"/>
                  </a:cubicBezTo>
                  <a:moveTo>
                    <a:pt x="138989" y="155425"/>
                  </a:moveTo>
                  <a:lnTo>
                    <a:pt x="91420" y="155425"/>
                  </a:lnTo>
                  <a:lnTo>
                    <a:pt x="115056" y="76343"/>
                  </a:lnTo>
                  <a:lnTo>
                    <a:pt x="116096" y="76343"/>
                  </a:lnTo>
                  <a:close/>
                  <a:moveTo>
                    <a:pt x="229963" y="235697"/>
                  </a:moveTo>
                  <a:lnTo>
                    <a:pt x="138840" y="4098"/>
                  </a:lnTo>
                  <a:lnTo>
                    <a:pt x="92758" y="4098"/>
                  </a:lnTo>
                  <a:lnTo>
                    <a:pt x="0" y="235251"/>
                  </a:lnTo>
                  <a:lnTo>
                    <a:pt x="63028" y="235251"/>
                  </a:lnTo>
                  <a:lnTo>
                    <a:pt x="75217" y="201804"/>
                  </a:lnTo>
                  <a:lnTo>
                    <a:pt x="155638" y="201804"/>
                  </a:lnTo>
                  <a:lnTo>
                    <a:pt x="166786" y="235251"/>
                  </a:lnTo>
                  <a:close/>
                </a:path>
              </a:pathLst>
            </a:custGeom>
            <a:solidFill>
              <a:srgbClr val="000000"/>
            </a:solidFill>
            <a:ln w="14854"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8039EB18-CCA7-455D-8A83-F72E03BEFEC2}"/>
                </a:ext>
              </a:extLst>
            </p:cNvPr>
            <p:cNvSpPr/>
            <p:nvPr/>
          </p:nvSpPr>
          <p:spPr>
            <a:xfrm>
              <a:off x="9096113" y="1272676"/>
              <a:ext cx="1233803" cy="237842"/>
            </a:xfrm>
            <a:custGeom>
              <a:avLst/>
              <a:gdLst>
                <a:gd name="connsiteX0" fmla="*/ 1244952 w 1233803"/>
                <a:gd name="connsiteY0" fmla="*/ 169048 h 237841"/>
                <a:gd name="connsiteX1" fmla="*/ 1190992 w 1233803"/>
                <a:gd name="connsiteY1" fmla="*/ 102749 h 237841"/>
                <a:gd name="connsiteX2" fmla="*/ 1145356 w 1233803"/>
                <a:gd name="connsiteY2" fmla="*/ 77181 h 237841"/>
                <a:gd name="connsiteX3" fmla="*/ 1143126 w 1233803"/>
                <a:gd name="connsiteY3" fmla="*/ 67519 h 237841"/>
                <a:gd name="connsiteX4" fmla="*/ 1163491 w 1233803"/>
                <a:gd name="connsiteY4" fmla="*/ 49383 h 237841"/>
                <a:gd name="connsiteX5" fmla="*/ 1184748 w 1233803"/>
                <a:gd name="connsiteY5" fmla="*/ 71830 h 237841"/>
                <a:gd name="connsiteX6" fmla="*/ 1243168 w 1233803"/>
                <a:gd name="connsiteY6" fmla="*/ 71830 h 237841"/>
                <a:gd name="connsiteX7" fmla="*/ 1228303 w 1233803"/>
                <a:gd name="connsiteY7" fmla="*/ 26194 h 237841"/>
                <a:gd name="connsiteX8" fmla="*/ 1165870 w 1233803"/>
                <a:gd name="connsiteY8" fmla="*/ 31 h 237841"/>
                <a:gd name="connsiteX9" fmla="*/ 1084855 w 1233803"/>
                <a:gd name="connsiteY9" fmla="*/ 68113 h 237841"/>
                <a:gd name="connsiteX10" fmla="*/ 1141491 w 1233803"/>
                <a:gd name="connsiteY10" fmla="*/ 134263 h 237841"/>
                <a:gd name="connsiteX11" fmla="*/ 1162005 w 1233803"/>
                <a:gd name="connsiteY11" fmla="*/ 143034 h 237841"/>
                <a:gd name="connsiteX12" fmla="*/ 1186681 w 1233803"/>
                <a:gd name="connsiteY12" fmla="*/ 168304 h 237841"/>
                <a:gd name="connsiteX13" fmla="*/ 1164401 w 1233803"/>
                <a:gd name="connsiteY13" fmla="*/ 190620 h 237841"/>
                <a:gd name="connsiteX14" fmla="*/ 1163491 w 1233803"/>
                <a:gd name="connsiteY14" fmla="*/ 190602 h 237841"/>
                <a:gd name="connsiteX15" fmla="*/ 1139410 w 1233803"/>
                <a:gd name="connsiteY15" fmla="*/ 158939 h 237841"/>
                <a:gd name="connsiteX16" fmla="*/ 1079950 w 1233803"/>
                <a:gd name="connsiteY16" fmla="*/ 158939 h 237841"/>
                <a:gd name="connsiteX17" fmla="*/ 1079950 w 1233803"/>
                <a:gd name="connsiteY17" fmla="*/ 166520 h 237841"/>
                <a:gd name="connsiteX18" fmla="*/ 1163343 w 1233803"/>
                <a:gd name="connsiteY18" fmla="*/ 239954 h 237841"/>
                <a:gd name="connsiteX19" fmla="*/ 1243912 w 1233803"/>
                <a:gd name="connsiteY19" fmla="*/ 169048 h 237841"/>
                <a:gd name="connsiteX20" fmla="*/ 1006070 w 1233803"/>
                <a:gd name="connsiteY20" fmla="*/ 87438 h 237841"/>
                <a:gd name="connsiteX21" fmla="*/ 967272 w 1233803"/>
                <a:gd name="connsiteY21" fmla="*/ 120587 h 237841"/>
                <a:gd name="connsiteX22" fmla="*/ 946312 w 1233803"/>
                <a:gd name="connsiteY22" fmla="*/ 120587 h 237841"/>
                <a:gd name="connsiteX23" fmla="*/ 946312 w 1233803"/>
                <a:gd name="connsiteY23" fmla="*/ 56816 h 237841"/>
                <a:gd name="connsiteX24" fmla="*/ 967867 w 1233803"/>
                <a:gd name="connsiteY24" fmla="*/ 56816 h 237841"/>
                <a:gd name="connsiteX25" fmla="*/ 1006070 w 1233803"/>
                <a:gd name="connsiteY25" fmla="*/ 88033 h 237841"/>
                <a:gd name="connsiteX26" fmla="*/ 1067909 w 1233803"/>
                <a:gd name="connsiteY26" fmla="*/ 236684 h 237841"/>
                <a:gd name="connsiteX27" fmla="*/ 1005029 w 1233803"/>
                <a:gd name="connsiteY27" fmla="*/ 158047 h 237841"/>
                <a:gd name="connsiteX28" fmla="*/ 1062557 w 1233803"/>
                <a:gd name="connsiteY28" fmla="*/ 85208 h 237841"/>
                <a:gd name="connsiteX29" fmla="*/ 1034165 w 1233803"/>
                <a:gd name="connsiteY29" fmla="*/ 22032 h 237841"/>
                <a:gd name="connsiteX30" fmla="*/ 962961 w 1233803"/>
                <a:gd name="connsiteY30" fmla="*/ 5531 h 237841"/>
                <a:gd name="connsiteX31" fmla="*/ 889825 w 1233803"/>
                <a:gd name="connsiteY31" fmla="*/ 5531 h 237841"/>
                <a:gd name="connsiteX32" fmla="*/ 889825 w 1233803"/>
                <a:gd name="connsiteY32" fmla="*/ 235197 h 237841"/>
                <a:gd name="connsiteX33" fmla="*/ 946312 w 1233803"/>
                <a:gd name="connsiteY33" fmla="*/ 235197 h 237841"/>
                <a:gd name="connsiteX34" fmla="*/ 946312 w 1233803"/>
                <a:gd name="connsiteY34" fmla="*/ 160872 h 237841"/>
                <a:gd name="connsiteX35" fmla="*/ 946312 w 1233803"/>
                <a:gd name="connsiteY35" fmla="*/ 160872 h 237841"/>
                <a:gd name="connsiteX36" fmla="*/ 999827 w 1233803"/>
                <a:gd name="connsiteY36" fmla="*/ 235197 h 237841"/>
                <a:gd name="connsiteX37" fmla="*/ 847905 w 1233803"/>
                <a:gd name="connsiteY37" fmla="*/ 5531 h 237841"/>
                <a:gd name="connsiteX38" fmla="*/ 788445 w 1233803"/>
                <a:gd name="connsiteY38" fmla="*/ 5531 h 237841"/>
                <a:gd name="connsiteX39" fmla="*/ 788445 w 1233803"/>
                <a:gd name="connsiteY39" fmla="*/ 235197 h 237841"/>
                <a:gd name="connsiteX40" fmla="*/ 847905 w 1233803"/>
                <a:gd name="connsiteY40" fmla="*/ 235197 h 237841"/>
                <a:gd name="connsiteX41" fmla="*/ 674578 w 1233803"/>
                <a:gd name="connsiteY41" fmla="*/ 155223 h 237841"/>
                <a:gd name="connsiteX42" fmla="*/ 626118 w 1233803"/>
                <a:gd name="connsiteY42" fmla="*/ 155223 h 237841"/>
                <a:gd name="connsiteX43" fmla="*/ 649902 w 1233803"/>
                <a:gd name="connsiteY43" fmla="*/ 76141 h 237841"/>
                <a:gd name="connsiteX44" fmla="*/ 650794 w 1233803"/>
                <a:gd name="connsiteY44" fmla="*/ 76141 h 237841"/>
                <a:gd name="connsiteX45" fmla="*/ 765404 w 1233803"/>
                <a:gd name="connsiteY45" fmla="*/ 235494 h 237841"/>
                <a:gd name="connsiteX46" fmla="*/ 672943 w 1233803"/>
                <a:gd name="connsiteY46" fmla="*/ 4342 h 237841"/>
                <a:gd name="connsiteX47" fmla="*/ 626415 w 1233803"/>
                <a:gd name="connsiteY47" fmla="*/ 4342 h 237841"/>
                <a:gd name="connsiteX48" fmla="*/ 534252 w 1233803"/>
                <a:gd name="connsiteY48" fmla="*/ 235197 h 237841"/>
                <a:gd name="connsiteX49" fmla="*/ 597726 w 1233803"/>
                <a:gd name="connsiteY49" fmla="*/ 235197 h 237841"/>
                <a:gd name="connsiteX50" fmla="*/ 609766 w 1233803"/>
                <a:gd name="connsiteY50" fmla="*/ 201751 h 237841"/>
                <a:gd name="connsiteX51" fmla="*/ 690187 w 1233803"/>
                <a:gd name="connsiteY51" fmla="*/ 201751 h 237841"/>
                <a:gd name="connsiteX52" fmla="*/ 701336 w 1233803"/>
                <a:gd name="connsiteY52" fmla="*/ 235197 h 237841"/>
                <a:gd name="connsiteX53" fmla="*/ 539157 w 1233803"/>
                <a:gd name="connsiteY53" fmla="*/ 56816 h 237841"/>
                <a:gd name="connsiteX54" fmla="*/ 539157 w 1233803"/>
                <a:gd name="connsiteY54" fmla="*/ 4342 h 237841"/>
                <a:gd name="connsiteX55" fmla="*/ 412953 w 1233803"/>
                <a:gd name="connsiteY55" fmla="*/ 4342 h 237841"/>
                <a:gd name="connsiteX56" fmla="*/ 412953 w 1233803"/>
                <a:gd name="connsiteY56" fmla="*/ 235197 h 237841"/>
                <a:gd name="connsiteX57" fmla="*/ 469589 w 1233803"/>
                <a:gd name="connsiteY57" fmla="*/ 235197 h 237841"/>
                <a:gd name="connsiteX58" fmla="*/ 469589 w 1233803"/>
                <a:gd name="connsiteY58" fmla="*/ 147493 h 237841"/>
                <a:gd name="connsiteX59" fmla="*/ 536779 w 1233803"/>
                <a:gd name="connsiteY59" fmla="*/ 147493 h 237841"/>
                <a:gd name="connsiteX60" fmla="*/ 536779 w 1233803"/>
                <a:gd name="connsiteY60" fmla="*/ 95614 h 237841"/>
                <a:gd name="connsiteX61" fmla="*/ 469589 w 1233803"/>
                <a:gd name="connsiteY61" fmla="*/ 95614 h 237841"/>
                <a:gd name="connsiteX62" fmla="*/ 469589 w 1233803"/>
                <a:gd name="connsiteY62" fmla="*/ 56816 h 237841"/>
                <a:gd name="connsiteX63" fmla="*/ 381141 w 1233803"/>
                <a:gd name="connsiteY63" fmla="*/ 56816 h 237841"/>
                <a:gd name="connsiteX64" fmla="*/ 381141 w 1233803"/>
                <a:gd name="connsiteY64" fmla="*/ 4342 h 237841"/>
                <a:gd name="connsiteX65" fmla="*/ 254936 w 1233803"/>
                <a:gd name="connsiteY65" fmla="*/ 4342 h 237841"/>
                <a:gd name="connsiteX66" fmla="*/ 254936 w 1233803"/>
                <a:gd name="connsiteY66" fmla="*/ 235197 h 237841"/>
                <a:gd name="connsiteX67" fmla="*/ 311424 w 1233803"/>
                <a:gd name="connsiteY67" fmla="*/ 235197 h 237841"/>
                <a:gd name="connsiteX68" fmla="*/ 311424 w 1233803"/>
                <a:gd name="connsiteY68" fmla="*/ 147493 h 237841"/>
                <a:gd name="connsiteX69" fmla="*/ 378614 w 1233803"/>
                <a:gd name="connsiteY69" fmla="*/ 147493 h 237841"/>
                <a:gd name="connsiteX70" fmla="*/ 378614 w 1233803"/>
                <a:gd name="connsiteY70" fmla="*/ 95614 h 237841"/>
                <a:gd name="connsiteX71" fmla="*/ 311424 w 1233803"/>
                <a:gd name="connsiteY71" fmla="*/ 95614 h 237841"/>
                <a:gd name="connsiteX72" fmla="*/ 311424 w 1233803"/>
                <a:gd name="connsiteY72" fmla="*/ 56816 h 237841"/>
                <a:gd name="connsiteX73" fmla="*/ 140178 w 1233803"/>
                <a:gd name="connsiteY73" fmla="*/ 155223 h 237841"/>
                <a:gd name="connsiteX74" fmla="*/ 91866 w 1233803"/>
                <a:gd name="connsiteY74" fmla="*/ 155223 h 237841"/>
                <a:gd name="connsiteX75" fmla="*/ 115502 w 1233803"/>
                <a:gd name="connsiteY75" fmla="*/ 76141 h 237841"/>
                <a:gd name="connsiteX76" fmla="*/ 116542 w 1233803"/>
                <a:gd name="connsiteY76" fmla="*/ 76141 h 237841"/>
                <a:gd name="connsiteX77" fmla="*/ 231152 w 1233803"/>
                <a:gd name="connsiteY77" fmla="*/ 235494 h 237841"/>
                <a:gd name="connsiteX78" fmla="*/ 139286 w 1233803"/>
                <a:gd name="connsiteY78" fmla="*/ 4342 h 237841"/>
                <a:gd name="connsiteX79" fmla="*/ 93204 w 1233803"/>
                <a:gd name="connsiteY79" fmla="*/ 4342 h 237841"/>
                <a:gd name="connsiteX80" fmla="*/ 0 w 1233803"/>
                <a:gd name="connsiteY80" fmla="*/ 235197 h 237841"/>
                <a:gd name="connsiteX81" fmla="*/ 63474 w 1233803"/>
                <a:gd name="connsiteY81" fmla="*/ 235197 h 237841"/>
                <a:gd name="connsiteX82" fmla="*/ 75663 w 1233803"/>
                <a:gd name="connsiteY82" fmla="*/ 201751 h 237841"/>
                <a:gd name="connsiteX83" fmla="*/ 156084 w 1233803"/>
                <a:gd name="connsiteY83" fmla="*/ 201751 h 237841"/>
                <a:gd name="connsiteX84" fmla="*/ 167530 w 1233803"/>
                <a:gd name="connsiteY84" fmla="*/ 235197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33803" h="237841">
                  <a:moveTo>
                    <a:pt x="1244952" y="169048"/>
                  </a:moveTo>
                  <a:cubicBezTo>
                    <a:pt x="1244952" y="132777"/>
                    <a:pt x="1221614" y="116871"/>
                    <a:pt x="1190992" y="102749"/>
                  </a:cubicBezTo>
                  <a:cubicBezTo>
                    <a:pt x="1181330" y="98438"/>
                    <a:pt x="1151005" y="86546"/>
                    <a:pt x="1145356" y="77181"/>
                  </a:cubicBezTo>
                  <a:cubicBezTo>
                    <a:pt x="1143649" y="74262"/>
                    <a:pt x="1142871" y="70891"/>
                    <a:pt x="1143126" y="67519"/>
                  </a:cubicBezTo>
                  <a:cubicBezTo>
                    <a:pt x="1143765" y="56898"/>
                    <a:pt x="1152868" y="48791"/>
                    <a:pt x="1163491" y="49383"/>
                  </a:cubicBezTo>
                  <a:cubicBezTo>
                    <a:pt x="1178357" y="49383"/>
                    <a:pt x="1182816" y="59046"/>
                    <a:pt x="1184748" y="71830"/>
                  </a:cubicBezTo>
                  <a:lnTo>
                    <a:pt x="1243168" y="71830"/>
                  </a:lnTo>
                  <a:cubicBezTo>
                    <a:pt x="1243959" y="55312"/>
                    <a:pt x="1238671" y="39077"/>
                    <a:pt x="1228303" y="26194"/>
                  </a:cubicBezTo>
                  <a:cubicBezTo>
                    <a:pt x="1212215" y="8911"/>
                    <a:pt x="1189473" y="-619"/>
                    <a:pt x="1165870" y="31"/>
                  </a:cubicBezTo>
                  <a:cubicBezTo>
                    <a:pt x="1126477" y="31"/>
                    <a:pt x="1084855" y="25005"/>
                    <a:pt x="1084855" y="68113"/>
                  </a:cubicBezTo>
                  <a:cubicBezTo>
                    <a:pt x="1084855" y="104384"/>
                    <a:pt x="1111464" y="121776"/>
                    <a:pt x="1141491" y="134263"/>
                  </a:cubicBezTo>
                  <a:cubicBezTo>
                    <a:pt x="1148329" y="137088"/>
                    <a:pt x="1155167" y="139912"/>
                    <a:pt x="1162005" y="143034"/>
                  </a:cubicBezTo>
                  <a:cubicBezTo>
                    <a:pt x="1174194" y="148385"/>
                    <a:pt x="1186681" y="153439"/>
                    <a:pt x="1186681" y="168304"/>
                  </a:cubicBezTo>
                  <a:cubicBezTo>
                    <a:pt x="1186691" y="180619"/>
                    <a:pt x="1176716" y="190610"/>
                    <a:pt x="1164401" y="190620"/>
                  </a:cubicBezTo>
                  <a:cubicBezTo>
                    <a:pt x="1164098" y="190620"/>
                    <a:pt x="1163795" y="190614"/>
                    <a:pt x="1163491" y="190602"/>
                  </a:cubicBezTo>
                  <a:cubicBezTo>
                    <a:pt x="1146248" y="190602"/>
                    <a:pt x="1139410" y="173953"/>
                    <a:pt x="1139410" y="158939"/>
                  </a:cubicBezTo>
                  <a:lnTo>
                    <a:pt x="1079950" y="158939"/>
                  </a:lnTo>
                  <a:lnTo>
                    <a:pt x="1079950" y="166520"/>
                  </a:lnTo>
                  <a:cubicBezTo>
                    <a:pt x="1079950" y="215872"/>
                    <a:pt x="1116815" y="239954"/>
                    <a:pt x="1163343" y="239954"/>
                  </a:cubicBezTo>
                  <a:cubicBezTo>
                    <a:pt x="1209871" y="239954"/>
                    <a:pt x="1243912" y="217359"/>
                    <a:pt x="1243912" y="169048"/>
                  </a:cubicBezTo>
                  <a:moveTo>
                    <a:pt x="1006070" y="87438"/>
                  </a:moveTo>
                  <a:cubicBezTo>
                    <a:pt x="1006070" y="111222"/>
                    <a:pt x="989421" y="120587"/>
                    <a:pt x="967272" y="120587"/>
                  </a:cubicBezTo>
                  <a:lnTo>
                    <a:pt x="946312" y="120587"/>
                  </a:lnTo>
                  <a:lnTo>
                    <a:pt x="946312" y="56816"/>
                  </a:lnTo>
                  <a:lnTo>
                    <a:pt x="967867" y="56816"/>
                  </a:lnTo>
                  <a:cubicBezTo>
                    <a:pt x="988232" y="56816"/>
                    <a:pt x="1006070" y="65289"/>
                    <a:pt x="1006070" y="88033"/>
                  </a:cubicBezTo>
                  <a:moveTo>
                    <a:pt x="1067909" y="236684"/>
                  </a:moveTo>
                  <a:lnTo>
                    <a:pt x="1005029" y="158047"/>
                  </a:lnTo>
                  <a:cubicBezTo>
                    <a:pt x="1039930" y="151915"/>
                    <a:pt x="1064679" y="120580"/>
                    <a:pt x="1062557" y="85208"/>
                  </a:cubicBezTo>
                  <a:cubicBezTo>
                    <a:pt x="1063133" y="60939"/>
                    <a:pt x="1052695" y="37714"/>
                    <a:pt x="1034165" y="22032"/>
                  </a:cubicBezTo>
                  <a:cubicBezTo>
                    <a:pt x="1014097" y="6126"/>
                    <a:pt x="987340" y="5531"/>
                    <a:pt x="962961" y="5531"/>
                  </a:cubicBezTo>
                  <a:lnTo>
                    <a:pt x="889825" y="5531"/>
                  </a:lnTo>
                  <a:lnTo>
                    <a:pt x="889825" y="235197"/>
                  </a:lnTo>
                  <a:lnTo>
                    <a:pt x="946312" y="235197"/>
                  </a:lnTo>
                  <a:lnTo>
                    <a:pt x="946312" y="160872"/>
                  </a:lnTo>
                  <a:lnTo>
                    <a:pt x="946312" y="160872"/>
                  </a:lnTo>
                  <a:lnTo>
                    <a:pt x="999827" y="235197"/>
                  </a:lnTo>
                  <a:close/>
                  <a:moveTo>
                    <a:pt x="847905" y="5531"/>
                  </a:moveTo>
                  <a:lnTo>
                    <a:pt x="788445" y="5531"/>
                  </a:lnTo>
                  <a:lnTo>
                    <a:pt x="788445" y="235197"/>
                  </a:lnTo>
                  <a:lnTo>
                    <a:pt x="847905" y="235197"/>
                  </a:lnTo>
                  <a:close/>
                  <a:moveTo>
                    <a:pt x="674578" y="155223"/>
                  </a:moveTo>
                  <a:lnTo>
                    <a:pt x="626118" y="155223"/>
                  </a:lnTo>
                  <a:lnTo>
                    <a:pt x="649902" y="76141"/>
                  </a:lnTo>
                  <a:lnTo>
                    <a:pt x="650794" y="76141"/>
                  </a:lnTo>
                  <a:close/>
                  <a:moveTo>
                    <a:pt x="765404" y="235494"/>
                  </a:moveTo>
                  <a:lnTo>
                    <a:pt x="672943" y="4342"/>
                  </a:lnTo>
                  <a:lnTo>
                    <a:pt x="626415" y="4342"/>
                  </a:lnTo>
                  <a:lnTo>
                    <a:pt x="534252" y="235197"/>
                  </a:lnTo>
                  <a:lnTo>
                    <a:pt x="597726" y="235197"/>
                  </a:lnTo>
                  <a:lnTo>
                    <a:pt x="609766" y="201751"/>
                  </a:lnTo>
                  <a:lnTo>
                    <a:pt x="690187" y="201751"/>
                  </a:lnTo>
                  <a:lnTo>
                    <a:pt x="701336" y="235197"/>
                  </a:lnTo>
                  <a:close/>
                  <a:moveTo>
                    <a:pt x="539157" y="56816"/>
                  </a:moveTo>
                  <a:lnTo>
                    <a:pt x="539157" y="4342"/>
                  </a:lnTo>
                  <a:lnTo>
                    <a:pt x="412953" y="4342"/>
                  </a:lnTo>
                  <a:lnTo>
                    <a:pt x="412953" y="235197"/>
                  </a:lnTo>
                  <a:lnTo>
                    <a:pt x="469589" y="235197"/>
                  </a:lnTo>
                  <a:lnTo>
                    <a:pt x="469589" y="147493"/>
                  </a:lnTo>
                  <a:lnTo>
                    <a:pt x="536779" y="147493"/>
                  </a:lnTo>
                  <a:lnTo>
                    <a:pt x="536779" y="95614"/>
                  </a:lnTo>
                  <a:lnTo>
                    <a:pt x="469589" y="95614"/>
                  </a:lnTo>
                  <a:lnTo>
                    <a:pt x="469589" y="56816"/>
                  </a:lnTo>
                  <a:close/>
                  <a:moveTo>
                    <a:pt x="381141" y="56816"/>
                  </a:moveTo>
                  <a:lnTo>
                    <a:pt x="381141" y="4342"/>
                  </a:lnTo>
                  <a:lnTo>
                    <a:pt x="254936" y="4342"/>
                  </a:lnTo>
                  <a:lnTo>
                    <a:pt x="254936" y="235197"/>
                  </a:lnTo>
                  <a:lnTo>
                    <a:pt x="311424" y="235197"/>
                  </a:lnTo>
                  <a:lnTo>
                    <a:pt x="311424" y="147493"/>
                  </a:lnTo>
                  <a:lnTo>
                    <a:pt x="378614" y="147493"/>
                  </a:lnTo>
                  <a:lnTo>
                    <a:pt x="378614" y="95614"/>
                  </a:lnTo>
                  <a:lnTo>
                    <a:pt x="311424" y="95614"/>
                  </a:lnTo>
                  <a:lnTo>
                    <a:pt x="311424" y="56816"/>
                  </a:lnTo>
                  <a:close/>
                  <a:moveTo>
                    <a:pt x="140178" y="155223"/>
                  </a:moveTo>
                  <a:lnTo>
                    <a:pt x="91866" y="155223"/>
                  </a:lnTo>
                  <a:lnTo>
                    <a:pt x="115502" y="76141"/>
                  </a:lnTo>
                  <a:lnTo>
                    <a:pt x="116542" y="76141"/>
                  </a:lnTo>
                  <a:close/>
                  <a:moveTo>
                    <a:pt x="231152" y="235494"/>
                  </a:moveTo>
                  <a:lnTo>
                    <a:pt x="139286" y="4342"/>
                  </a:lnTo>
                  <a:lnTo>
                    <a:pt x="93204" y="4342"/>
                  </a:lnTo>
                  <a:lnTo>
                    <a:pt x="0" y="235197"/>
                  </a:lnTo>
                  <a:lnTo>
                    <a:pt x="63474" y="235197"/>
                  </a:lnTo>
                  <a:lnTo>
                    <a:pt x="75663" y="201751"/>
                  </a:lnTo>
                  <a:lnTo>
                    <a:pt x="156084" y="201751"/>
                  </a:lnTo>
                  <a:lnTo>
                    <a:pt x="167530" y="235197"/>
                  </a:lnTo>
                  <a:close/>
                </a:path>
              </a:pathLst>
            </a:custGeom>
            <a:solidFill>
              <a:srgbClr val="000000"/>
            </a:solidFill>
            <a:ln w="14854" cap="flat">
              <a:noFill/>
              <a:prstDash val="solid"/>
              <a:miter/>
            </a:ln>
          </p:spPr>
          <p:txBody>
            <a:bodyPr rtlCol="0" anchor="ctr"/>
            <a:lstStyle/>
            <a:p>
              <a:endParaRPr lang="nl-NL"/>
            </a:p>
          </p:txBody>
        </p:sp>
        <p:sp>
          <p:nvSpPr>
            <p:cNvPr id="29" name="Vrije vorm: vorm 28">
              <a:extLst>
                <a:ext uri="{FF2B5EF4-FFF2-40B4-BE49-F238E27FC236}">
                  <a16:creationId xmlns:a16="http://schemas.microsoft.com/office/drawing/2014/main" id="{281AF7C5-1996-4E9D-AAB4-F4561414E5F5}"/>
                </a:ext>
              </a:extLst>
            </p:cNvPr>
            <p:cNvSpPr/>
            <p:nvPr/>
          </p:nvSpPr>
          <p:spPr>
            <a:xfrm>
              <a:off x="9114992" y="966996"/>
              <a:ext cx="1100017" cy="237842"/>
            </a:xfrm>
            <a:custGeom>
              <a:avLst/>
              <a:gdLst>
                <a:gd name="connsiteX0" fmla="*/ 1100018 w 1100017"/>
                <a:gd name="connsiteY0" fmla="*/ 149033 h 237841"/>
                <a:gd name="connsiteX1" fmla="*/ 1038030 w 1100017"/>
                <a:gd name="connsiteY1" fmla="*/ 149033 h 237841"/>
                <a:gd name="connsiteX2" fmla="*/ 982435 w 1100017"/>
                <a:gd name="connsiteY2" fmla="*/ 188128 h 237841"/>
                <a:gd name="connsiteX3" fmla="*/ 921631 w 1100017"/>
                <a:gd name="connsiteY3" fmla="*/ 119542 h 237841"/>
                <a:gd name="connsiteX4" fmla="*/ 921636 w 1100017"/>
                <a:gd name="connsiteY4" fmla="*/ 119452 h 237841"/>
                <a:gd name="connsiteX5" fmla="*/ 981253 w 1100017"/>
                <a:gd name="connsiteY5" fmla="*/ 52061 h 237841"/>
                <a:gd name="connsiteX6" fmla="*/ 983475 w 1100017"/>
                <a:gd name="connsiteY6" fmla="*/ 51964 h 237841"/>
                <a:gd name="connsiteX7" fmla="*/ 1039368 w 1100017"/>
                <a:gd name="connsiteY7" fmla="*/ 92249 h 237841"/>
                <a:gd name="connsiteX8" fmla="*/ 1100018 w 1100017"/>
                <a:gd name="connsiteY8" fmla="*/ 92248 h 237841"/>
                <a:gd name="connsiteX9" fmla="*/ 1085152 w 1100017"/>
                <a:gd name="connsiteY9" fmla="*/ 54491 h 237841"/>
                <a:gd name="connsiteX10" fmla="*/ 916639 w 1100017"/>
                <a:gd name="connsiteY10" fmla="*/ 20216 h 237841"/>
                <a:gd name="connsiteX11" fmla="*/ 862176 w 1100017"/>
                <a:gd name="connsiteY11" fmla="*/ 119749 h 237841"/>
                <a:gd name="connsiteX12" fmla="*/ 982425 w 1100017"/>
                <a:gd name="connsiteY12" fmla="*/ 240017 h 237841"/>
                <a:gd name="connsiteX13" fmla="*/ 983921 w 1100017"/>
                <a:gd name="connsiteY13" fmla="*/ 240008 h 237841"/>
                <a:gd name="connsiteX14" fmla="*/ 1100018 w 1100017"/>
                <a:gd name="connsiteY14" fmla="*/ 149033 h 237841"/>
                <a:gd name="connsiteX15" fmla="*/ 828729 w 1100017"/>
                <a:gd name="connsiteY15" fmla="*/ 4396 h 237841"/>
                <a:gd name="connsiteX16" fmla="*/ 769269 w 1100017"/>
                <a:gd name="connsiteY16" fmla="*/ 4396 h 237841"/>
                <a:gd name="connsiteX17" fmla="*/ 769269 w 1100017"/>
                <a:gd name="connsiteY17" fmla="*/ 235697 h 237841"/>
                <a:gd name="connsiteX18" fmla="*/ 828729 w 1100017"/>
                <a:gd name="connsiteY18" fmla="*/ 235697 h 237841"/>
                <a:gd name="connsiteX19" fmla="*/ 746525 w 1100017"/>
                <a:gd name="connsiteY19" fmla="*/ 235697 h 237841"/>
                <a:gd name="connsiteX20" fmla="*/ 746525 w 1100017"/>
                <a:gd name="connsiteY20" fmla="*/ 184115 h 237841"/>
                <a:gd name="connsiteX21" fmla="*/ 678146 w 1100017"/>
                <a:gd name="connsiteY21" fmla="*/ 184115 h 237841"/>
                <a:gd name="connsiteX22" fmla="*/ 678146 w 1100017"/>
                <a:gd name="connsiteY22" fmla="*/ 4396 h 237841"/>
                <a:gd name="connsiteX23" fmla="*/ 618685 w 1100017"/>
                <a:gd name="connsiteY23" fmla="*/ 4396 h 237841"/>
                <a:gd name="connsiteX24" fmla="*/ 618685 w 1100017"/>
                <a:gd name="connsiteY24" fmla="*/ 235697 h 237841"/>
                <a:gd name="connsiteX25" fmla="*/ 529198 w 1100017"/>
                <a:gd name="connsiteY25" fmla="*/ 161371 h 237841"/>
                <a:gd name="connsiteX26" fmla="*/ 501251 w 1100017"/>
                <a:gd name="connsiteY26" fmla="*/ 183520 h 237841"/>
                <a:gd name="connsiteX27" fmla="*/ 471521 w 1100017"/>
                <a:gd name="connsiteY27" fmla="*/ 183520 h 237841"/>
                <a:gd name="connsiteX28" fmla="*/ 471521 w 1100017"/>
                <a:gd name="connsiteY28" fmla="*/ 141601 h 237841"/>
                <a:gd name="connsiteX29" fmla="*/ 501251 w 1100017"/>
                <a:gd name="connsiteY29" fmla="*/ 141601 h 237841"/>
                <a:gd name="connsiteX30" fmla="*/ 528752 w 1100017"/>
                <a:gd name="connsiteY30" fmla="*/ 161669 h 237841"/>
                <a:gd name="connsiteX31" fmla="*/ 517454 w 1100017"/>
                <a:gd name="connsiteY31" fmla="*/ 73816 h 237841"/>
                <a:gd name="connsiteX32" fmla="*/ 493967 w 1100017"/>
                <a:gd name="connsiteY32" fmla="*/ 92248 h 237841"/>
                <a:gd name="connsiteX33" fmla="*/ 471521 w 1100017"/>
                <a:gd name="connsiteY33" fmla="*/ 92248 h 237841"/>
                <a:gd name="connsiteX34" fmla="*/ 471521 w 1100017"/>
                <a:gd name="connsiteY34" fmla="*/ 56275 h 237841"/>
                <a:gd name="connsiteX35" fmla="*/ 494265 w 1100017"/>
                <a:gd name="connsiteY35" fmla="*/ 56275 h 237841"/>
                <a:gd name="connsiteX36" fmla="*/ 517454 w 1100017"/>
                <a:gd name="connsiteY36" fmla="*/ 73816 h 237841"/>
                <a:gd name="connsiteX37" fmla="*/ 585239 w 1100017"/>
                <a:gd name="connsiteY37" fmla="*/ 165385 h 237841"/>
                <a:gd name="connsiteX38" fmla="*/ 547036 w 1100017"/>
                <a:gd name="connsiteY38" fmla="*/ 111573 h 237841"/>
                <a:gd name="connsiteX39" fmla="*/ 574982 w 1100017"/>
                <a:gd name="connsiteY39" fmla="*/ 65194 h 237841"/>
                <a:gd name="connsiteX40" fmla="*/ 561306 w 1100017"/>
                <a:gd name="connsiteY40" fmla="*/ 27139 h 237841"/>
                <a:gd name="connsiteX41" fmla="*/ 486981 w 1100017"/>
                <a:gd name="connsiteY41" fmla="*/ 4544 h 237841"/>
                <a:gd name="connsiteX42" fmla="*/ 416223 w 1100017"/>
                <a:gd name="connsiteY42" fmla="*/ 4544 h 237841"/>
                <a:gd name="connsiteX43" fmla="*/ 416223 w 1100017"/>
                <a:gd name="connsiteY43" fmla="*/ 235697 h 237841"/>
                <a:gd name="connsiteX44" fmla="*/ 489656 w 1100017"/>
                <a:gd name="connsiteY44" fmla="*/ 235697 h 237841"/>
                <a:gd name="connsiteX45" fmla="*/ 565320 w 1100017"/>
                <a:gd name="connsiteY45" fmla="*/ 215629 h 237841"/>
                <a:gd name="connsiteX46" fmla="*/ 586577 w 1100017"/>
                <a:gd name="connsiteY46" fmla="*/ 165385 h 237841"/>
                <a:gd name="connsiteX47" fmla="*/ 375047 w 1100017"/>
                <a:gd name="connsiteY47" fmla="*/ 144128 h 237841"/>
                <a:gd name="connsiteX48" fmla="*/ 375047 w 1100017"/>
                <a:gd name="connsiteY48" fmla="*/ 4396 h 237841"/>
                <a:gd name="connsiteX49" fmla="*/ 315586 w 1100017"/>
                <a:gd name="connsiteY49" fmla="*/ 4396 h 237841"/>
                <a:gd name="connsiteX50" fmla="*/ 315586 w 1100017"/>
                <a:gd name="connsiteY50" fmla="*/ 144128 h 237841"/>
                <a:gd name="connsiteX51" fmla="*/ 285856 w 1100017"/>
                <a:gd name="connsiteY51" fmla="*/ 188723 h 237841"/>
                <a:gd name="connsiteX52" fmla="*/ 256126 w 1100017"/>
                <a:gd name="connsiteY52" fmla="*/ 144128 h 237841"/>
                <a:gd name="connsiteX53" fmla="*/ 256126 w 1100017"/>
                <a:gd name="connsiteY53" fmla="*/ 4396 h 237841"/>
                <a:gd name="connsiteX54" fmla="*/ 196665 w 1100017"/>
                <a:gd name="connsiteY54" fmla="*/ 4396 h 237841"/>
                <a:gd name="connsiteX55" fmla="*/ 196665 w 1100017"/>
                <a:gd name="connsiteY55" fmla="*/ 144128 h 237841"/>
                <a:gd name="connsiteX56" fmla="*/ 219855 w 1100017"/>
                <a:gd name="connsiteY56" fmla="*/ 215332 h 237841"/>
                <a:gd name="connsiteX57" fmla="*/ 286302 w 1100017"/>
                <a:gd name="connsiteY57" fmla="*/ 240008 h 237841"/>
                <a:gd name="connsiteX58" fmla="*/ 350965 w 1100017"/>
                <a:gd name="connsiteY58" fmla="*/ 215034 h 237841"/>
                <a:gd name="connsiteX59" fmla="*/ 374155 w 1100017"/>
                <a:gd name="connsiteY59" fmla="*/ 144128 h 237841"/>
                <a:gd name="connsiteX60" fmla="*/ 116691 w 1100017"/>
                <a:gd name="connsiteY60" fmla="*/ 83478 h 237841"/>
                <a:gd name="connsiteX61" fmla="*/ 79826 w 1100017"/>
                <a:gd name="connsiteY61" fmla="*/ 111276 h 237841"/>
                <a:gd name="connsiteX62" fmla="*/ 55744 w 1100017"/>
                <a:gd name="connsiteY62" fmla="*/ 111276 h 237841"/>
                <a:gd name="connsiteX63" fmla="*/ 55744 w 1100017"/>
                <a:gd name="connsiteY63" fmla="*/ 56275 h 237841"/>
                <a:gd name="connsiteX64" fmla="*/ 77596 w 1100017"/>
                <a:gd name="connsiteY64" fmla="*/ 56275 h 237841"/>
                <a:gd name="connsiteX65" fmla="*/ 116691 w 1100017"/>
                <a:gd name="connsiteY65" fmla="*/ 83478 h 237841"/>
                <a:gd name="connsiteX66" fmla="*/ 173178 w 1100017"/>
                <a:gd name="connsiteY66" fmla="*/ 82586 h 237841"/>
                <a:gd name="connsiteX67" fmla="*/ 145975 w 1100017"/>
                <a:gd name="connsiteY67" fmla="*/ 21342 h 237841"/>
                <a:gd name="connsiteX68" fmla="*/ 74326 w 1100017"/>
                <a:gd name="connsiteY68" fmla="*/ 4396 h 237841"/>
                <a:gd name="connsiteX69" fmla="*/ 0 w 1100017"/>
                <a:gd name="connsiteY69" fmla="*/ 4396 h 237841"/>
                <a:gd name="connsiteX70" fmla="*/ 0 w 1100017"/>
                <a:gd name="connsiteY70" fmla="*/ 235697 h 237841"/>
                <a:gd name="connsiteX71" fmla="*/ 56487 w 1100017"/>
                <a:gd name="connsiteY71" fmla="*/ 235697 h 237841"/>
                <a:gd name="connsiteX72" fmla="*/ 56487 w 1100017"/>
                <a:gd name="connsiteY72" fmla="*/ 163155 h 237841"/>
                <a:gd name="connsiteX73" fmla="*/ 82055 w 1100017"/>
                <a:gd name="connsiteY73" fmla="*/ 163155 h 237841"/>
                <a:gd name="connsiteX74" fmla="*/ 148651 w 1100017"/>
                <a:gd name="connsiteY74" fmla="*/ 143236 h 237841"/>
                <a:gd name="connsiteX75" fmla="*/ 173030 w 1100017"/>
                <a:gd name="connsiteY75" fmla="*/ 82586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00017" h="237841">
                  <a:moveTo>
                    <a:pt x="1100018" y="149033"/>
                  </a:moveTo>
                  <a:lnTo>
                    <a:pt x="1038030" y="149033"/>
                  </a:lnTo>
                  <a:cubicBezTo>
                    <a:pt x="1029226" y="172200"/>
                    <a:pt x="1007214" y="187680"/>
                    <a:pt x="982435" y="188128"/>
                  </a:cubicBezTo>
                  <a:cubicBezTo>
                    <a:pt x="946705" y="185979"/>
                    <a:pt x="919482" y="155272"/>
                    <a:pt x="921631" y="119542"/>
                  </a:cubicBezTo>
                  <a:cubicBezTo>
                    <a:pt x="921632" y="119512"/>
                    <a:pt x="921634" y="119482"/>
                    <a:pt x="921636" y="119452"/>
                  </a:cubicBezTo>
                  <a:cubicBezTo>
                    <a:pt x="919489" y="84379"/>
                    <a:pt x="946181" y="54208"/>
                    <a:pt x="981253" y="52061"/>
                  </a:cubicBezTo>
                  <a:cubicBezTo>
                    <a:pt x="981993" y="52016"/>
                    <a:pt x="982734" y="51984"/>
                    <a:pt x="983475" y="51964"/>
                  </a:cubicBezTo>
                  <a:cubicBezTo>
                    <a:pt x="1008780" y="52131"/>
                    <a:pt x="1031207" y="68295"/>
                    <a:pt x="1039368" y="92249"/>
                  </a:cubicBezTo>
                  <a:lnTo>
                    <a:pt x="1100018" y="92248"/>
                  </a:lnTo>
                  <a:cubicBezTo>
                    <a:pt x="1097769" y="78758"/>
                    <a:pt x="1092704" y="65893"/>
                    <a:pt x="1085152" y="54491"/>
                  </a:cubicBezTo>
                  <a:cubicBezTo>
                    <a:pt x="1048084" y="-1507"/>
                    <a:pt x="972638" y="-16853"/>
                    <a:pt x="916639" y="20216"/>
                  </a:cubicBezTo>
                  <a:cubicBezTo>
                    <a:pt x="883170" y="42371"/>
                    <a:pt x="862790" y="79616"/>
                    <a:pt x="862176" y="119749"/>
                  </a:cubicBezTo>
                  <a:cubicBezTo>
                    <a:pt x="862171" y="186166"/>
                    <a:pt x="916008" y="240012"/>
                    <a:pt x="982425" y="240017"/>
                  </a:cubicBezTo>
                  <a:cubicBezTo>
                    <a:pt x="982924" y="240017"/>
                    <a:pt x="983423" y="240014"/>
                    <a:pt x="983921" y="240008"/>
                  </a:cubicBezTo>
                  <a:cubicBezTo>
                    <a:pt x="1039023" y="240242"/>
                    <a:pt x="1087069" y="202593"/>
                    <a:pt x="1100018" y="149033"/>
                  </a:cubicBezTo>
                  <a:moveTo>
                    <a:pt x="828729" y="4396"/>
                  </a:moveTo>
                  <a:lnTo>
                    <a:pt x="769269" y="4396"/>
                  </a:lnTo>
                  <a:lnTo>
                    <a:pt x="769269" y="235697"/>
                  </a:lnTo>
                  <a:lnTo>
                    <a:pt x="828729" y="235697"/>
                  </a:lnTo>
                  <a:close/>
                  <a:moveTo>
                    <a:pt x="746525" y="235697"/>
                  </a:moveTo>
                  <a:lnTo>
                    <a:pt x="746525" y="184115"/>
                  </a:lnTo>
                  <a:lnTo>
                    <a:pt x="678146" y="184115"/>
                  </a:lnTo>
                  <a:lnTo>
                    <a:pt x="678146" y="4396"/>
                  </a:lnTo>
                  <a:lnTo>
                    <a:pt x="618685" y="4396"/>
                  </a:lnTo>
                  <a:lnTo>
                    <a:pt x="618685" y="235697"/>
                  </a:lnTo>
                  <a:close/>
                  <a:moveTo>
                    <a:pt x="529198" y="161371"/>
                  </a:moveTo>
                  <a:cubicBezTo>
                    <a:pt x="529198" y="178466"/>
                    <a:pt x="515968" y="183520"/>
                    <a:pt x="501251" y="183520"/>
                  </a:cubicBezTo>
                  <a:lnTo>
                    <a:pt x="471521" y="183520"/>
                  </a:lnTo>
                  <a:lnTo>
                    <a:pt x="471521" y="141601"/>
                  </a:lnTo>
                  <a:lnTo>
                    <a:pt x="501251" y="141601"/>
                  </a:lnTo>
                  <a:cubicBezTo>
                    <a:pt x="514927" y="141601"/>
                    <a:pt x="528752" y="145020"/>
                    <a:pt x="528752" y="161669"/>
                  </a:cubicBezTo>
                  <a:moveTo>
                    <a:pt x="517454" y="73816"/>
                  </a:moveTo>
                  <a:cubicBezTo>
                    <a:pt x="517454" y="88681"/>
                    <a:pt x="506751" y="92248"/>
                    <a:pt x="493967" y="92248"/>
                  </a:cubicBezTo>
                  <a:lnTo>
                    <a:pt x="471521" y="92248"/>
                  </a:lnTo>
                  <a:lnTo>
                    <a:pt x="471521" y="56275"/>
                  </a:lnTo>
                  <a:lnTo>
                    <a:pt x="494265" y="56275"/>
                  </a:lnTo>
                  <a:cubicBezTo>
                    <a:pt x="506454" y="56275"/>
                    <a:pt x="517454" y="59099"/>
                    <a:pt x="517454" y="73816"/>
                  </a:cubicBezTo>
                  <a:moveTo>
                    <a:pt x="585239" y="165385"/>
                  </a:moveTo>
                  <a:cubicBezTo>
                    <a:pt x="586675" y="140715"/>
                    <a:pt x="570799" y="118353"/>
                    <a:pt x="547036" y="111573"/>
                  </a:cubicBezTo>
                  <a:cubicBezTo>
                    <a:pt x="564320" y="102587"/>
                    <a:pt x="575113" y="84675"/>
                    <a:pt x="574982" y="65194"/>
                  </a:cubicBezTo>
                  <a:cubicBezTo>
                    <a:pt x="575482" y="51223"/>
                    <a:pt x="570585" y="37596"/>
                    <a:pt x="561306" y="27139"/>
                  </a:cubicBezTo>
                  <a:cubicBezTo>
                    <a:pt x="541238" y="4842"/>
                    <a:pt x="515076" y="4544"/>
                    <a:pt x="486981" y="4544"/>
                  </a:cubicBezTo>
                  <a:lnTo>
                    <a:pt x="416223" y="4544"/>
                  </a:lnTo>
                  <a:lnTo>
                    <a:pt x="416223" y="235697"/>
                  </a:lnTo>
                  <a:lnTo>
                    <a:pt x="489656" y="235697"/>
                  </a:lnTo>
                  <a:cubicBezTo>
                    <a:pt x="519387" y="235697"/>
                    <a:pt x="541536" y="235697"/>
                    <a:pt x="565320" y="215629"/>
                  </a:cubicBezTo>
                  <a:cubicBezTo>
                    <a:pt x="579303" y="202719"/>
                    <a:pt x="587049" y="184411"/>
                    <a:pt x="586577" y="165385"/>
                  </a:cubicBezTo>
                  <a:moveTo>
                    <a:pt x="375047" y="144128"/>
                  </a:moveTo>
                  <a:lnTo>
                    <a:pt x="375047" y="4396"/>
                  </a:lnTo>
                  <a:lnTo>
                    <a:pt x="315586" y="4396"/>
                  </a:lnTo>
                  <a:lnTo>
                    <a:pt x="315586" y="144128"/>
                  </a:lnTo>
                  <a:cubicBezTo>
                    <a:pt x="315586" y="165979"/>
                    <a:pt x="313951" y="188723"/>
                    <a:pt x="285856" y="188723"/>
                  </a:cubicBezTo>
                  <a:cubicBezTo>
                    <a:pt x="257761" y="188723"/>
                    <a:pt x="256126" y="165682"/>
                    <a:pt x="256126" y="144128"/>
                  </a:cubicBezTo>
                  <a:lnTo>
                    <a:pt x="256126" y="4396"/>
                  </a:lnTo>
                  <a:lnTo>
                    <a:pt x="196665" y="4396"/>
                  </a:lnTo>
                  <a:lnTo>
                    <a:pt x="196665" y="144128"/>
                  </a:lnTo>
                  <a:cubicBezTo>
                    <a:pt x="196665" y="173858"/>
                    <a:pt x="198895" y="193183"/>
                    <a:pt x="219855" y="215332"/>
                  </a:cubicBezTo>
                  <a:cubicBezTo>
                    <a:pt x="237748" y="232217"/>
                    <a:pt x="261725" y="241121"/>
                    <a:pt x="286302" y="240008"/>
                  </a:cubicBezTo>
                  <a:cubicBezTo>
                    <a:pt x="310389" y="241023"/>
                    <a:pt x="333813" y="231976"/>
                    <a:pt x="350965" y="215034"/>
                  </a:cubicBezTo>
                  <a:cubicBezTo>
                    <a:pt x="371033" y="194966"/>
                    <a:pt x="374155" y="171628"/>
                    <a:pt x="374155" y="144128"/>
                  </a:cubicBezTo>
                  <a:moveTo>
                    <a:pt x="116691" y="83478"/>
                  </a:moveTo>
                  <a:cubicBezTo>
                    <a:pt x="116691" y="106965"/>
                    <a:pt x="99150" y="111276"/>
                    <a:pt x="79826" y="111276"/>
                  </a:cubicBezTo>
                  <a:lnTo>
                    <a:pt x="55744" y="111276"/>
                  </a:lnTo>
                  <a:lnTo>
                    <a:pt x="55744" y="56275"/>
                  </a:lnTo>
                  <a:lnTo>
                    <a:pt x="77596" y="56275"/>
                  </a:lnTo>
                  <a:cubicBezTo>
                    <a:pt x="97069" y="56275"/>
                    <a:pt x="116691" y="59397"/>
                    <a:pt x="116691" y="83478"/>
                  </a:cubicBezTo>
                  <a:moveTo>
                    <a:pt x="173178" y="82586"/>
                  </a:moveTo>
                  <a:cubicBezTo>
                    <a:pt x="173720" y="59132"/>
                    <a:pt x="163741" y="36665"/>
                    <a:pt x="145975" y="21342"/>
                  </a:cubicBezTo>
                  <a:cubicBezTo>
                    <a:pt x="126948" y="5734"/>
                    <a:pt x="98556" y="4396"/>
                    <a:pt x="74326" y="4396"/>
                  </a:cubicBezTo>
                  <a:lnTo>
                    <a:pt x="0" y="4396"/>
                  </a:lnTo>
                  <a:lnTo>
                    <a:pt x="0" y="235697"/>
                  </a:lnTo>
                  <a:lnTo>
                    <a:pt x="56487" y="235697"/>
                  </a:lnTo>
                  <a:lnTo>
                    <a:pt x="56487" y="163155"/>
                  </a:lnTo>
                  <a:lnTo>
                    <a:pt x="82055" y="163155"/>
                  </a:lnTo>
                  <a:cubicBezTo>
                    <a:pt x="105993" y="165367"/>
                    <a:pt x="129859" y="158228"/>
                    <a:pt x="148651" y="143236"/>
                  </a:cubicBezTo>
                  <a:cubicBezTo>
                    <a:pt x="164663" y="127160"/>
                    <a:pt x="173461" y="105272"/>
                    <a:pt x="173030" y="82586"/>
                  </a:cubicBezTo>
                </a:path>
              </a:pathLst>
            </a:custGeom>
            <a:solidFill>
              <a:srgbClr val="000000"/>
            </a:solidFill>
            <a:ln w="14854"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45A065B6-68E2-4EB1-BF90-A0D788817BCC}"/>
                </a:ext>
              </a:extLst>
            </p:cNvPr>
            <p:cNvSpPr/>
            <p:nvPr userDrawn="1"/>
          </p:nvSpPr>
          <p:spPr>
            <a:xfrm>
              <a:off x="8693864" y="1213692"/>
              <a:ext cx="267572" cy="282437"/>
            </a:xfrm>
            <a:custGeom>
              <a:avLst/>
              <a:gdLst>
                <a:gd name="connsiteX0" fmla="*/ 272923 w 267571"/>
                <a:gd name="connsiteY0" fmla="*/ 0 h 282436"/>
                <a:gd name="connsiteX1" fmla="*/ 272923 w 267571"/>
                <a:gd name="connsiteY1" fmla="*/ 294775 h 282436"/>
                <a:gd name="connsiteX2" fmla="*/ 0 w 267571"/>
                <a:gd name="connsiteY2" fmla="*/ 294775 h 282436"/>
                <a:gd name="connsiteX3" fmla="*/ 272923 w 267571"/>
                <a:gd name="connsiteY3" fmla="*/ 0 h 282436"/>
              </a:gdLst>
              <a:ahLst/>
              <a:cxnLst>
                <a:cxn ang="0">
                  <a:pos x="connsiteX0" y="connsiteY0"/>
                </a:cxn>
                <a:cxn ang="0">
                  <a:pos x="connsiteX1" y="connsiteY1"/>
                </a:cxn>
                <a:cxn ang="0">
                  <a:pos x="connsiteX2" y="connsiteY2"/>
                </a:cxn>
                <a:cxn ang="0">
                  <a:pos x="connsiteX3" y="connsiteY3"/>
                </a:cxn>
              </a:cxnLst>
              <a:rect l="l" t="t" r="r" b="b"/>
              <a:pathLst>
                <a:path w="267571" h="282436">
                  <a:moveTo>
                    <a:pt x="272923" y="0"/>
                  </a:moveTo>
                  <a:lnTo>
                    <a:pt x="272923" y="294775"/>
                  </a:lnTo>
                  <a:lnTo>
                    <a:pt x="0" y="294775"/>
                  </a:lnTo>
                  <a:lnTo>
                    <a:pt x="272923" y="0"/>
                  </a:lnTo>
                  <a:close/>
                </a:path>
              </a:pathLst>
            </a:custGeom>
            <a:solidFill>
              <a:srgbClr val="000000"/>
            </a:solidFill>
            <a:ln w="14854"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6ADB5344-B486-402B-A368-50FD59E218BD}"/>
                </a:ext>
              </a:extLst>
            </p:cNvPr>
            <p:cNvSpPr/>
            <p:nvPr/>
          </p:nvSpPr>
          <p:spPr>
            <a:xfrm>
              <a:off x="8198559" y="971391"/>
              <a:ext cx="208111" cy="222977"/>
            </a:xfrm>
            <a:custGeom>
              <a:avLst/>
              <a:gdLst>
                <a:gd name="connsiteX0" fmla="*/ 0 w 208111"/>
                <a:gd name="connsiteY0" fmla="*/ 237544 h 222976"/>
                <a:gd name="connsiteX1" fmla="*/ 0 w 208111"/>
                <a:gd name="connsiteY1" fmla="*/ 0 h 222976"/>
                <a:gd name="connsiteX2" fmla="*/ 220004 w 208111"/>
                <a:gd name="connsiteY2" fmla="*/ 0 h 222976"/>
                <a:gd name="connsiteX3" fmla="*/ 0 w 208111"/>
                <a:gd name="connsiteY3" fmla="*/ 237544 h 222976"/>
              </a:gdLst>
              <a:ahLst/>
              <a:cxnLst>
                <a:cxn ang="0">
                  <a:pos x="connsiteX0" y="connsiteY0"/>
                </a:cxn>
                <a:cxn ang="0">
                  <a:pos x="connsiteX1" y="connsiteY1"/>
                </a:cxn>
                <a:cxn ang="0">
                  <a:pos x="connsiteX2" y="connsiteY2"/>
                </a:cxn>
                <a:cxn ang="0">
                  <a:pos x="connsiteX3" y="connsiteY3"/>
                </a:cxn>
              </a:cxnLst>
              <a:rect l="l" t="t" r="r" b="b"/>
              <a:pathLst>
                <a:path w="208111" h="222976">
                  <a:moveTo>
                    <a:pt x="0" y="237544"/>
                  </a:moveTo>
                  <a:lnTo>
                    <a:pt x="0" y="0"/>
                  </a:lnTo>
                  <a:lnTo>
                    <a:pt x="220004" y="0"/>
                  </a:lnTo>
                  <a:lnTo>
                    <a:pt x="0" y="237544"/>
                  </a:lnTo>
                  <a:close/>
                </a:path>
              </a:pathLst>
            </a:custGeom>
            <a:solidFill>
              <a:schemeClr val="tx1"/>
            </a:solidFill>
            <a:ln w="14854"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7523E2F7-76DE-42B2-851F-DA669B69D384}"/>
                </a:ext>
              </a:extLst>
            </p:cNvPr>
            <p:cNvSpPr/>
            <p:nvPr/>
          </p:nvSpPr>
          <p:spPr>
            <a:xfrm>
              <a:off x="8197656" y="661734"/>
              <a:ext cx="758120" cy="847311"/>
            </a:xfrm>
            <a:custGeom>
              <a:avLst/>
              <a:gdLst>
                <a:gd name="connsiteX0" fmla="*/ 754 w 758120"/>
                <a:gd name="connsiteY0" fmla="*/ 618109 h 847310"/>
                <a:gd name="connsiteX1" fmla="*/ 100796 w 758120"/>
                <a:gd name="connsiteY1" fmla="*/ 837369 h 847310"/>
                <a:gd name="connsiteX2" fmla="*/ 347705 w 758120"/>
                <a:gd name="connsiteY2" fmla="*/ 773151 h 847310"/>
                <a:gd name="connsiteX3" fmla="*/ 668197 w 758120"/>
                <a:gd name="connsiteY3" fmla="*/ 438538 h 847310"/>
                <a:gd name="connsiteX4" fmla="*/ 730035 w 758120"/>
                <a:gd name="connsiteY4" fmla="*/ 96641 h 847310"/>
                <a:gd name="connsiteX5" fmla="*/ 407909 w 758120"/>
                <a:gd name="connsiteY5" fmla="*/ 19491 h 847310"/>
                <a:gd name="connsiteX6" fmla="*/ 305042 w 758120"/>
                <a:gd name="connsiteY6" fmla="*/ 151790 h 847310"/>
                <a:gd name="connsiteX7" fmla="*/ 462464 w 758120"/>
                <a:gd name="connsiteY7" fmla="*/ 316198 h 847310"/>
                <a:gd name="connsiteX8" fmla="*/ 400179 w 758120"/>
                <a:gd name="connsiteY8" fmla="*/ 143020 h 847310"/>
                <a:gd name="connsiteX9" fmla="*/ 522965 w 758120"/>
                <a:gd name="connsiteY9" fmla="*/ 17261 h 847310"/>
                <a:gd name="connsiteX10" fmla="*/ 636237 w 758120"/>
                <a:gd name="connsiteY10" fmla="*/ 147331 h 847310"/>
                <a:gd name="connsiteX11" fmla="*/ 575884 w 758120"/>
                <a:gd name="connsiteY11" fmla="*/ 293603 h 847310"/>
                <a:gd name="connsiteX12" fmla="*/ 254352 w 758120"/>
                <a:gd name="connsiteY12" fmla="*/ 647244 h 847310"/>
                <a:gd name="connsiteX13" fmla="*/ 98566 w 758120"/>
                <a:gd name="connsiteY13" fmla="*/ 716664 h 847310"/>
                <a:gd name="connsiteX14" fmla="*/ 754 w 758120"/>
                <a:gd name="connsiteY14" fmla="*/ 618109 h 84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120" h="847310">
                  <a:moveTo>
                    <a:pt x="754" y="618109"/>
                  </a:moveTo>
                  <a:cubicBezTo>
                    <a:pt x="754" y="618109"/>
                    <a:pt x="-15301" y="785638"/>
                    <a:pt x="100796" y="837369"/>
                  </a:cubicBezTo>
                  <a:cubicBezTo>
                    <a:pt x="212879" y="881964"/>
                    <a:pt x="296123" y="814477"/>
                    <a:pt x="347705" y="773151"/>
                  </a:cubicBezTo>
                  <a:cubicBezTo>
                    <a:pt x="392300" y="737475"/>
                    <a:pt x="609925" y="503350"/>
                    <a:pt x="668197" y="438538"/>
                  </a:cubicBezTo>
                  <a:cubicBezTo>
                    <a:pt x="726468" y="373726"/>
                    <a:pt x="822942" y="212588"/>
                    <a:pt x="730035" y="96641"/>
                  </a:cubicBezTo>
                  <a:cubicBezTo>
                    <a:pt x="637129" y="-19307"/>
                    <a:pt x="479261" y="-10834"/>
                    <a:pt x="407909" y="19491"/>
                  </a:cubicBezTo>
                  <a:cubicBezTo>
                    <a:pt x="336556" y="49816"/>
                    <a:pt x="305042" y="100060"/>
                    <a:pt x="305042" y="151790"/>
                  </a:cubicBezTo>
                  <a:cubicBezTo>
                    <a:pt x="305042" y="247819"/>
                    <a:pt x="386057" y="326009"/>
                    <a:pt x="462464" y="316198"/>
                  </a:cubicBezTo>
                  <a:cubicBezTo>
                    <a:pt x="462464" y="316198"/>
                    <a:pt x="396909" y="278441"/>
                    <a:pt x="400179" y="143020"/>
                  </a:cubicBezTo>
                  <a:cubicBezTo>
                    <a:pt x="403152" y="23356"/>
                    <a:pt x="481937" y="13842"/>
                    <a:pt x="522965" y="17261"/>
                  </a:cubicBezTo>
                  <a:cubicBezTo>
                    <a:pt x="573952" y="21721"/>
                    <a:pt x="635196" y="56654"/>
                    <a:pt x="636237" y="147331"/>
                  </a:cubicBezTo>
                  <a:cubicBezTo>
                    <a:pt x="636237" y="193264"/>
                    <a:pt x="627466" y="233697"/>
                    <a:pt x="575884" y="293603"/>
                  </a:cubicBezTo>
                  <a:cubicBezTo>
                    <a:pt x="548533" y="325861"/>
                    <a:pt x="288245" y="618703"/>
                    <a:pt x="254352" y="647244"/>
                  </a:cubicBezTo>
                  <a:cubicBezTo>
                    <a:pt x="198013" y="694812"/>
                    <a:pt x="168581" y="724245"/>
                    <a:pt x="98566" y="716664"/>
                  </a:cubicBezTo>
                  <a:cubicBezTo>
                    <a:pt x="28551" y="709083"/>
                    <a:pt x="754" y="618109"/>
                    <a:pt x="754" y="618109"/>
                  </a:cubicBezTo>
                </a:path>
              </a:pathLst>
            </a:custGeom>
            <a:solidFill>
              <a:schemeClr val="tx1"/>
            </a:solidFill>
            <a:ln w="14854" cap="flat">
              <a:noFill/>
              <a:prstDash val="solid"/>
              <a:miter/>
            </a:ln>
          </p:spPr>
          <p:txBody>
            <a:bodyPr rtlCol="0" anchor="ctr"/>
            <a:lstStyle/>
            <a:p>
              <a:endParaRPr lang="nl-NL"/>
            </a:p>
          </p:txBody>
        </p:sp>
      </p:grpSp>
      <p:grpSp>
        <p:nvGrpSpPr>
          <p:cNvPr id="17" name="Graphic 7">
            <a:extLst>
              <a:ext uri="{FF2B5EF4-FFF2-40B4-BE49-F238E27FC236}">
                <a16:creationId xmlns:a16="http://schemas.microsoft.com/office/drawing/2014/main" id="{FA696BF4-1827-4A77-8E5D-A9219730C6B9}"/>
              </a:ext>
            </a:extLst>
          </p:cNvPr>
          <p:cNvGrpSpPr/>
          <p:nvPr/>
        </p:nvGrpSpPr>
        <p:grpSpPr>
          <a:xfrm>
            <a:off x="5723073" y="505528"/>
            <a:ext cx="202811" cy="217298"/>
            <a:chOff x="5465232" y="496692"/>
            <a:chExt cx="318106" cy="340828"/>
          </a:xfrm>
          <a:solidFill>
            <a:srgbClr val="FFFFFF"/>
          </a:solidFill>
        </p:grpSpPr>
        <p:grpSp>
          <p:nvGrpSpPr>
            <p:cNvPr id="18" name="Graphic 7">
              <a:extLst>
                <a:ext uri="{FF2B5EF4-FFF2-40B4-BE49-F238E27FC236}">
                  <a16:creationId xmlns:a16="http://schemas.microsoft.com/office/drawing/2014/main" id="{1EE6FB42-89D0-41BC-9C87-C5D5FE5BD2F3}"/>
                </a:ext>
              </a:extLst>
            </p:cNvPr>
            <p:cNvGrpSpPr/>
            <p:nvPr/>
          </p:nvGrpSpPr>
          <p:grpSpPr>
            <a:xfrm>
              <a:off x="5465232" y="496692"/>
              <a:ext cx="318106" cy="340828"/>
              <a:chOff x="5465232" y="496692"/>
              <a:chExt cx="318106" cy="340828"/>
            </a:xfrm>
            <a:solidFill>
              <a:srgbClr val="FFFFFF"/>
            </a:solidFill>
          </p:grpSpPr>
          <p:sp>
            <p:nvSpPr>
              <p:cNvPr id="41" name="Vrije vorm: vorm 40">
                <a:extLst>
                  <a:ext uri="{FF2B5EF4-FFF2-40B4-BE49-F238E27FC236}">
                    <a16:creationId xmlns:a16="http://schemas.microsoft.com/office/drawing/2014/main" id="{6D5ACA29-0876-40F6-BE47-BFBECEA52400}"/>
                  </a:ext>
                </a:extLst>
              </p:cNvPr>
              <p:cNvSpPr/>
              <p:nvPr/>
            </p:nvSpPr>
            <p:spPr>
              <a:xfrm>
                <a:off x="5466629" y="734693"/>
                <a:ext cx="113609" cy="113609"/>
              </a:xfrm>
              <a:custGeom>
                <a:avLst/>
                <a:gdLst>
                  <a:gd name="connsiteX0" fmla="*/ 0 w 113609"/>
                  <a:gd name="connsiteY0" fmla="*/ 0 h 113609"/>
                  <a:gd name="connsiteX1" fmla="*/ 0 w 113609"/>
                  <a:gd name="connsiteY1" fmla="*/ 124970 h 113609"/>
                  <a:gd name="connsiteX2" fmla="*/ 122698 w 113609"/>
                  <a:gd name="connsiteY2" fmla="*/ 124970 h 113609"/>
                </a:gdLst>
                <a:ahLst/>
                <a:cxnLst>
                  <a:cxn ang="0">
                    <a:pos x="connsiteX0" y="connsiteY0"/>
                  </a:cxn>
                  <a:cxn ang="0">
                    <a:pos x="connsiteX1" y="connsiteY1"/>
                  </a:cxn>
                  <a:cxn ang="0">
                    <a:pos x="connsiteX2" y="connsiteY2"/>
                  </a:cxn>
                </a:cxnLst>
                <a:rect l="l" t="t" r="r" b="b"/>
                <a:pathLst>
                  <a:path w="113609" h="113609">
                    <a:moveTo>
                      <a:pt x="0" y="0"/>
                    </a:moveTo>
                    <a:lnTo>
                      <a:pt x="0" y="124970"/>
                    </a:lnTo>
                    <a:lnTo>
                      <a:pt x="122698" y="124970"/>
                    </a:lnTo>
                    <a:close/>
                  </a:path>
                </a:pathLst>
              </a:custGeom>
              <a:solidFill>
                <a:srgbClr val="FFFFFF"/>
              </a:solidFill>
              <a:ln w="22695" cap="flat">
                <a:noFill/>
                <a:prstDash val="solid"/>
                <a:miter/>
              </a:ln>
            </p:spPr>
            <p:txBody>
              <a:bodyPr rtlCol="0" anchor="ctr"/>
              <a:lstStyle/>
              <a:p>
                <a:endParaRPr lang="nl-NL"/>
              </a:p>
            </p:txBody>
          </p:sp>
          <p:sp>
            <p:nvSpPr>
              <p:cNvPr id="42" name="Vrije vorm: vorm 41">
                <a:extLst>
                  <a:ext uri="{FF2B5EF4-FFF2-40B4-BE49-F238E27FC236}">
                    <a16:creationId xmlns:a16="http://schemas.microsoft.com/office/drawing/2014/main" id="{E8FB4427-936F-4022-A96D-C284FAADC513}"/>
                  </a:ext>
                </a:extLst>
              </p:cNvPr>
              <p:cNvSpPr/>
              <p:nvPr/>
            </p:nvSpPr>
            <p:spPr>
              <a:xfrm>
                <a:off x="5705209" y="625628"/>
                <a:ext cx="90887" cy="90887"/>
              </a:xfrm>
              <a:custGeom>
                <a:avLst/>
                <a:gdLst>
                  <a:gd name="connsiteX0" fmla="*/ 97704 w 90887"/>
                  <a:gd name="connsiteY0" fmla="*/ 97704 h 90887"/>
                  <a:gd name="connsiteX1" fmla="*/ 97704 w 90887"/>
                  <a:gd name="connsiteY1" fmla="*/ 0 h 90887"/>
                  <a:gd name="connsiteX2" fmla="*/ 0 w 90887"/>
                  <a:gd name="connsiteY2" fmla="*/ 0 h 90887"/>
                </a:gdLst>
                <a:ahLst/>
                <a:cxnLst>
                  <a:cxn ang="0">
                    <a:pos x="connsiteX0" y="connsiteY0"/>
                  </a:cxn>
                  <a:cxn ang="0">
                    <a:pos x="connsiteX1" y="connsiteY1"/>
                  </a:cxn>
                  <a:cxn ang="0">
                    <a:pos x="connsiteX2" y="connsiteY2"/>
                  </a:cxn>
                </a:cxnLst>
                <a:rect l="l" t="t" r="r" b="b"/>
                <a:pathLst>
                  <a:path w="90887" h="90887">
                    <a:moveTo>
                      <a:pt x="97704" y="97704"/>
                    </a:moveTo>
                    <a:lnTo>
                      <a:pt x="97704" y="0"/>
                    </a:lnTo>
                    <a:lnTo>
                      <a:pt x="0" y="0"/>
                    </a:lnTo>
                    <a:close/>
                  </a:path>
                </a:pathLst>
              </a:custGeom>
              <a:solidFill>
                <a:srgbClr val="FFFFFF"/>
              </a:solidFill>
              <a:ln w="22695" cap="flat">
                <a:noFill/>
                <a:prstDash val="solid"/>
                <a:miter/>
              </a:ln>
            </p:spPr>
            <p:txBody>
              <a:bodyPr rtlCol="0" anchor="ctr"/>
              <a:lstStyle/>
              <a:p>
                <a:endParaRPr lang="nl-NL"/>
              </a:p>
            </p:txBody>
          </p:sp>
          <p:sp>
            <p:nvSpPr>
              <p:cNvPr id="43" name="Vrije vorm: vorm 42">
                <a:extLst>
                  <a:ext uri="{FF2B5EF4-FFF2-40B4-BE49-F238E27FC236}">
                    <a16:creationId xmlns:a16="http://schemas.microsoft.com/office/drawing/2014/main" id="{FD692358-2F58-4CBB-A8E4-E342F1233800}"/>
                  </a:ext>
                </a:extLst>
              </p:cNvPr>
              <p:cNvSpPr/>
              <p:nvPr/>
            </p:nvSpPr>
            <p:spPr>
              <a:xfrm>
                <a:off x="5465232" y="496692"/>
                <a:ext cx="318106" cy="340828"/>
              </a:xfrm>
              <a:custGeom>
                <a:avLst/>
                <a:gdLst>
                  <a:gd name="connsiteX0" fmla="*/ 337681 w 318106"/>
                  <a:gd name="connsiteY0" fmla="*/ 256179 h 340828"/>
                  <a:gd name="connsiteX1" fmla="*/ 294510 w 318106"/>
                  <a:gd name="connsiteY1" fmla="*/ 347066 h 340828"/>
                  <a:gd name="connsiteX2" fmla="*/ 185445 w 318106"/>
                  <a:gd name="connsiteY2" fmla="*/ 319800 h 340828"/>
                  <a:gd name="connsiteX3" fmla="*/ 44569 w 318106"/>
                  <a:gd name="connsiteY3" fmla="*/ 181197 h 340828"/>
                  <a:gd name="connsiteX4" fmla="*/ 17303 w 318106"/>
                  <a:gd name="connsiteY4" fmla="*/ 40321 h 340828"/>
                  <a:gd name="connsiteX5" fmla="*/ 158178 w 318106"/>
                  <a:gd name="connsiteY5" fmla="*/ 8510 h 340828"/>
                  <a:gd name="connsiteX6" fmla="*/ 203622 w 318106"/>
                  <a:gd name="connsiteY6" fmla="*/ 63043 h 340828"/>
                  <a:gd name="connsiteX7" fmla="*/ 135457 w 318106"/>
                  <a:gd name="connsiteY7" fmla="*/ 131208 h 340828"/>
                  <a:gd name="connsiteX8" fmla="*/ 162723 w 318106"/>
                  <a:gd name="connsiteY8" fmla="*/ 58499 h 340828"/>
                  <a:gd name="connsiteX9" fmla="*/ 108190 w 318106"/>
                  <a:gd name="connsiteY9" fmla="*/ 6238 h 340828"/>
                  <a:gd name="connsiteX10" fmla="*/ 58202 w 318106"/>
                  <a:gd name="connsiteY10" fmla="*/ 60771 h 340828"/>
                  <a:gd name="connsiteX11" fmla="*/ 85468 w 318106"/>
                  <a:gd name="connsiteY11" fmla="*/ 122120 h 340828"/>
                  <a:gd name="connsiteX12" fmla="*/ 226344 w 318106"/>
                  <a:gd name="connsiteY12" fmla="*/ 267540 h 340828"/>
                  <a:gd name="connsiteX13" fmla="*/ 294510 w 318106"/>
                  <a:gd name="connsiteY13" fmla="*/ 297078 h 340828"/>
                  <a:gd name="connsiteX14" fmla="*/ 337681 w 318106"/>
                  <a:gd name="connsiteY14" fmla="*/ 256179 h 34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106" h="340828">
                    <a:moveTo>
                      <a:pt x="337681" y="256179"/>
                    </a:moveTo>
                    <a:cubicBezTo>
                      <a:pt x="337681" y="256179"/>
                      <a:pt x="344498" y="324344"/>
                      <a:pt x="294510" y="347066"/>
                    </a:cubicBezTo>
                    <a:cubicBezTo>
                      <a:pt x="244522" y="365244"/>
                      <a:pt x="208167" y="337978"/>
                      <a:pt x="185445" y="319800"/>
                    </a:cubicBezTo>
                    <a:cubicBezTo>
                      <a:pt x="164995" y="306167"/>
                      <a:pt x="71835" y="208463"/>
                      <a:pt x="44569" y="181197"/>
                    </a:cubicBezTo>
                    <a:cubicBezTo>
                      <a:pt x="17303" y="153930"/>
                      <a:pt x="-23597" y="88037"/>
                      <a:pt x="17303" y="40321"/>
                    </a:cubicBezTo>
                    <a:cubicBezTo>
                      <a:pt x="58202" y="-7395"/>
                      <a:pt x="126368" y="-5123"/>
                      <a:pt x="158178" y="8510"/>
                    </a:cubicBezTo>
                    <a:cubicBezTo>
                      <a:pt x="189989" y="22143"/>
                      <a:pt x="203622" y="42593"/>
                      <a:pt x="203622" y="63043"/>
                    </a:cubicBezTo>
                    <a:cubicBezTo>
                      <a:pt x="203622" y="101670"/>
                      <a:pt x="167267" y="135753"/>
                      <a:pt x="135457" y="131208"/>
                    </a:cubicBezTo>
                    <a:cubicBezTo>
                      <a:pt x="135457" y="131208"/>
                      <a:pt x="164995" y="115303"/>
                      <a:pt x="162723" y="58499"/>
                    </a:cubicBezTo>
                    <a:cubicBezTo>
                      <a:pt x="160451" y="8510"/>
                      <a:pt x="126368" y="3966"/>
                      <a:pt x="108190" y="6238"/>
                    </a:cubicBezTo>
                    <a:cubicBezTo>
                      <a:pt x="85468" y="8510"/>
                      <a:pt x="58202" y="22143"/>
                      <a:pt x="58202" y="60771"/>
                    </a:cubicBezTo>
                    <a:cubicBezTo>
                      <a:pt x="58202" y="78948"/>
                      <a:pt x="62747" y="97126"/>
                      <a:pt x="85468" y="122120"/>
                    </a:cubicBezTo>
                    <a:cubicBezTo>
                      <a:pt x="96829" y="135753"/>
                      <a:pt x="210439" y="256179"/>
                      <a:pt x="226344" y="267540"/>
                    </a:cubicBezTo>
                    <a:cubicBezTo>
                      <a:pt x="251338" y="287989"/>
                      <a:pt x="264971" y="299350"/>
                      <a:pt x="294510" y="297078"/>
                    </a:cubicBezTo>
                    <a:cubicBezTo>
                      <a:pt x="324048" y="294806"/>
                      <a:pt x="337681" y="256179"/>
                      <a:pt x="337681" y="256179"/>
                    </a:cubicBezTo>
                  </a:path>
                </a:pathLst>
              </a:custGeom>
              <a:solidFill>
                <a:srgbClr val="FFFFFF"/>
              </a:solidFill>
              <a:ln w="22695" cap="flat">
                <a:noFill/>
                <a:prstDash val="solid"/>
                <a:miter/>
              </a:ln>
            </p:spPr>
            <p:txBody>
              <a:bodyPr rtlCol="0" anchor="ctr"/>
              <a:lstStyle/>
              <a:p>
                <a:endParaRPr lang="nl-NL"/>
              </a:p>
            </p:txBody>
          </p:sp>
        </p:grpSp>
        <p:sp>
          <p:nvSpPr>
            <p:cNvPr id="19" name="Vrije vorm: vorm 18">
              <a:extLst>
                <a:ext uri="{FF2B5EF4-FFF2-40B4-BE49-F238E27FC236}">
                  <a16:creationId xmlns:a16="http://schemas.microsoft.com/office/drawing/2014/main" id="{2E78096C-A8B7-43D0-B3D4-A819F411BC13}"/>
                </a:ext>
              </a:extLst>
            </p:cNvPr>
            <p:cNvSpPr/>
            <p:nvPr/>
          </p:nvSpPr>
          <p:spPr>
            <a:xfrm>
              <a:off x="5314393" y="705155"/>
              <a:ext cx="90887" cy="136331"/>
            </a:xfrm>
            <a:custGeom>
              <a:avLst/>
              <a:gdLst>
                <a:gd name="connsiteX0" fmla="*/ 99976 w 90887"/>
                <a:gd name="connsiteY0" fmla="*/ 34083 h 136331"/>
                <a:gd name="connsiteX1" fmla="*/ 99976 w 90887"/>
                <a:gd name="connsiteY1" fmla="*/ 0 h 136331"/>
                <a:gd name="connsiteX2" fmla="*/ 0 w 90887"/>
                <a:gd name="connsiteY2" fmla="*/ 0 h 136331"/>
                <a:gd name="connsiteX3" fmla="*/ 0 w 90887"/>
                <a:gd name="connsiteY3" fmla="*/ 34083 h 136331"/>
                <a:gd name="connsiteX4" fmla="*/ 29539 w 90887"/>
                <a:gd name="connsiteY4" fmla="*/ 34083 h 136331"/>
                <a:gd name="connsiteX5" fmla="*/ 29539 w 90887"/>
                <a:gd name="connsiteY5" fmla="*/ 152237 h 136331"/>
                <a:gd name="connsiteX6" fmla="*/ 70438 w 90887"/>
                <a:gd name="connsiteY6" fmla="*/ 152237 h 136331"/>
                <a:gd name="connsiteX7" fmla="*/ 70438 w 90887"/>
                <a:gd name="connsiteY7" fmla="*/ 34083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887" h="136331">
                  <a:moveTo>
                    <a:pt x="99976" y="34083"/>
                  </a:moveTo>
                  <a:lnTo>
                    <a:pt x="99976" y="0"/>
                  </a:lnTo>
                  <a:lnTo>
                    <a:pt x="0" y="0"/>
                  </a:lnTo>
                  <a:lnTo>
                    <a:pt x="0" y="34083"/>
                  </a:lnTo>
                  <a:lnTo>
                    <a:pt x="29539" y="34083"/>
                  </a:lnTo>
                  <a:lnTo>
                    <a:pt x="29539" y="152237"/>
                  </a:lnTo>
                  <a:lnTo>
                    <a:pt x="70438" y="152237"/>
                  </a:lnTo>
                  <a:lnTo>
                    <a:pt x="70438" y="34083"/>
                  </a:lnTo>
                  <a:close/>
                </a:path>
              </a:pathLst>
            </a:custGeom>
            <a:solidFill>
              <a:srgbClr val="FFFFFF"/>
            </a:solidFill>
            <a:ln w="22695"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3478A0BC-A5C6-4EE1-A2D7-56E54A639079}"/>
                </a:ext>
              </a:extLst>
            </p:cNvPr>
            <p:cNvSpPr/>
            <p:nvPr/>
          </p:nvSpPr>
          <p:spPr>
            <a:xfrm>
              <a:off x="5198511" y="705155"/>
              <a:ext cx="113609" cy="136331"/>
            </a:xfrm>
            <a:custGeom>
              <a:avLst/>
              <a:gdLst>
                <a:gd name="connsiteX0" fmla="*/ 74982 w 113609"/>
                <a:gd name="connsiteY0" fmla="*/ 99976 h 136331"/>
                <a:gd name="connsiteX1" fmla="*/ 113609 w 113609"/>
                <a:gd name="connsiteY1" fmla="*/ 52260 h 136331"/>
                <a:gd name="connsiteX2" fmla="*/ 95432 w 113609"/>
                <a:gd name="connsiteY2" fmla="*/ 11361 h 136331"/>
                <a:gd name="connsiteX3" fmla="*/ 47716 w 113609"/>
                <a:gd name="connsiteY3" fmla="*/ 0 h 136331"/>
                <a:gd name="connsiteX4" fmla="*/ 0 w 113609"/>
                <a:gd name="connsiteY4" fmla="*/ 0 h 136331"/>
                <a:gd name="connsiteX5" fmla="*/ 0 w 113609"/>
                <a:gd name="connsiteY5" fmla="*/ 152237 h 136331"/>
                <a:gd name="connsiteX6" fmla="*/ 36355 w 113609"/>
                <a:gd name="connsiteY6" fmla="*/ 152237 h 136331"/>
                <a:gd name="connsiteX7" fmla="*/ 36355 w 113609"/>
                <a:gd name="connsiteY7" fmla="*/ 102248 h 136331"/>
                <a:gd name="connsiteX8" fmla="*/ 36355 w 113609"/>
                <a:gd name="connsiteY8" fmla="*/ 102248 h 136331"/>
                <a:gd name="connsiteX9" fmla="*/ 70438 w 113609"/>
                <a:gd name="connsiteY9" fmla="*/ 152237 h 136331"/>
                <a:gd name="connsiteX10" fmla="*/ 115882 w 113609"/>
                <a:gd name="connsiteY10" fmla="*/ 152237 h 136331"/>
                <a:gd name="connsiteX11" fmla="*/ 74982 w 113609"/>
                <a:gd name="connsiteY11" fmla="*/ 99976 h 136331"/>
                <a:gd name="connsiteX12" fmla="*/ 49988 w 113609"/>
                <a:gd name="connsiteY12" fmla="*/ 77254 h 136331"/>
                <a:gd name="connsiteX13" fmla="*/ 36355 w 113609"/>
                <a:gd name="connsiteY13" fmla="*/ 77254 h 136331"/>
                <a:gd name="connsiteX14" fmla="*/ 36355 w 113609"/>
                <a:gd name="connsiteY14" fmla="*/ 34083 h 136331"/>
                <a:gd name="connsiteX15" fmla="*/ 49988 w 113609"/>
                <a:gd name="connsiteY15" fmla="*/ 34083 h 136331"/>
                <a:gd name="connsiteX16" fmla="*/ 74982 w 113609"/>
                <a:gd name="connsiteY16" fmla="*/ 54532 h 136331"/>
                <a:gd name="connsiteX17" fmla="*/ 49988 w 113609"/>
                <a:gd name="connsiteY17" fmla="*/ 77254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3609" h="136331">
                  <a:moveTo>
                    <a:pt x="74982" y="99976"/>
                  </a:moveTo>
                  <a:cubicBezTo>
                    <a:pt x="99976" y="95432"/>
                    <a:pt x="113609" y="74982"/>
                    <a:pt x="113609" y="52260"/>
                  </a:cubicBezTo>
                  <a:cubicBezTo>
                    <a:pt x="113609" y="36355"/>
                    <a:pt x="106793" y="20450"/>
                    <a:pt x="95432" y="11361"/>
                  </a:cubicBezTo>
                  <a:cubicBezTo>
                    <a:pt x="81799" y="0"/>
                    <a:pt x="63621" y="0"/>
                    <a:pt x="47716" y="0"/>
                  </a:cubicBezTo>
                  <a:lnTo>
                    <a:pt x="0" y="0"/>
                  </a:lnTo>
                  <a:lnTo>
                    <a:pt x="0" y="152237"/>
                  </a:lnTo>
                  <a:lnTo>
                    <a:pt x="36355" y="152237"/>
                  </a:lnTo>
                  <a:lnTo>
                    <a:pt x="36355" y="102248"/>
                  </a:lnTo>
                  <a:lnTo>
                    <a:pt x="36355" y="102248"/>
                  </a:lnTo>
                  <a:lnTo>
                    <a:pt x="70438" y="152237"/>
                  </a:lnTo>
                  <a:lnTo>
                    <a:pt x="115882" y="152237"/>
                  </a:lnTo>
                  <a:lnTo>
                    <a:pt x="74982" y="99976"/>
                  </a:lnTo>
                  <a:close/>
                  <a:moveTo>
                    <a:pt x="49988" y="77254"/>
                  </a:moveTo>
                  <a:lnTo>
                    <a:pt x="36355" y="77254"/>
                  </a:lnTo>
                  <a:lnTo>
                    <a:pt x="36355" y="34083"/>
                  </a:lnTo>
                  <a:lnTo>
                    <a:pt x="49988" y="34083"/>
                  </a:lnTo>
                  <a:cubicBezTo>
                    <a:pt x="63621" y="34083"/>
                    <a:pt x="74982" y="38627"/>
                    <a:pt x="74982" y="54532"/>
                  </a:cubicBezTo>
                  <a:cubicBezTo>
                    <a:pt x="74982" y="70438"/>
                    <a:pt x="63621" y="77254"/>
                    <a:pt x="49988" y="77254"/>
                  </a:cubicBezTo>
                  <a:close/>
                </a:path>
              </a:pathLst>
            </a:custGeom>
            <a:solidFill>
              <a:srgbClr val="FFFFFF"/>
            </a:solidFill>
            <a:ln w="22695"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0871313F-1881-45BB-8898-578AEA808E34}"/>
                </a:ext>
              </a:extLst>
            </p:cNvPr>
            <p:cNvSpPr/>
            <p:nvPr/>
          </p:nvSpPr>
          <p:spPr>
            <a:xfrm>
              <a:off x="5016736" y="702882"/>
              <a:ext cx="159053" cy="159053"/>
            </a:xfrm>
            <a:custGeom>
              <a:avLst/>
              <a:gdLst>
                <a:gd name="connsiteX0" fmla="*/ 79527 w 159053"/>
                <a:gd name="connsiteY0" fmla="*/ 0 h 159053"/>
                <a:gd name="connsiteX1" fmla="*/ 15905 w 159053"/>
                <a:gd name="connsiteY1" fmla="*/ 31811 h 159053"/>
                <a:gd name="connsiteX2" fmla="*/ 6817 w 159053"/>
                <a:gd name="connsiteY2" fmla="*/ 49988 h 159053"/>
                <a:gd name="connsiteX3" fmla="*/ 0 w 159053"/>
                <a:gd name="connsiteY3" fmla="*/ 81799 h 159053"/>
                <a:gd name="connsiteX4" fmla="*/ 79527 w 159053"/>
                <a:gd name="connsiteY4" fmla="*/ 159053 h 159053"/>
                <a:gd name="connsiteX5" fmla="*/ 159053 w 159053"/>
                <a:gd name="connsiteY5" fmla="*/ 79527 h 159053"/>
                <a:gd name="connsiteX6" fmla="*/ 79527 w 159053"/>
                <a:gd name="connsiteY6" fmla="*/ 0 h 159053"/>
                <a:gd name="connsiteX7" fmla="*/ 79527 w 159053"/>
                <a:gd name="connsiteY7" fmla="*/ 122698 h 159053"/>
                <a:gd name="connsiteX8" fmla="*/ 38627 w 159053"/>
                <a:gd name="connsiteY8" fmla="*/ 77254 h 159053"/>
                <a:gd name="connsiteX9" fmla="*/ 79527 w 159053"/>
                <a:gd name="connsiteY9" fmla="*/ 31811 h 159053"/>
                <a:gd name="connsiteX10" fmla="*/ 120426 w 159053"/>
                <a:gd name="connsiteY10" fmla="*/ 77254 h 159053"/>
                <a:gd name="connsiteX11" fmla="*/ 79527 w 159053"/>
                <a:gd name="connsiteY11" fmla="*/ 122698 h 15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53" h="159053">
                  <a:moveTo>
                    <a:pt x="79527" y="0"/>
                  </a:moveTo>
                  <a:cubicBezTo>
                    <a:pt x="54532" y="0"/>
                    <a:pt x="31811" y="11361"/>
                    <a:pt x="15905" y="31811"/>
                  </a:cubicBezTo>
                  <a:cubicBezTo>
                    <a:pt x="11361" y="36355"/>
                    <a:pt x="9089" y="43172"/>
                    <a:pt x="6817" y="49988"/>
                  </a:cubicBezTo>
                  <a:cubicBezTo>
                    <a:pt x="2272" y="61349"/>
                    <a:pt x="0" y="70438"/>
                    <a:pt x="0" y="81799"/>
                  </a:cubicBezTo>
                  <a:cubicBezTo>
                    <a:pt x="0" y="124970"/>
                    <a:pt x="36355" y="159053"/>
                    <a:pt x="79527" y="159053"/>
                  </a:cubicBezTo>
                  <a:cubicBezTo>
                    <a:pt x="124970" y="159053"/>
                    <a:pt x="159053" y="124970"/>
                    <a:pt x="159053" y="79527"/>
                  </a:cubicBezTo>
                  <a:cubicBezTo>
                    <a:pt x="159053" y="34083"/>
                    <a:pt x="122698" y="0"/>
                    <a:pt x="79527" y="0"/>
                  </a:cubicBezTo>
                  <a:close/>
                  <a:moveTo>
                    <a:pt x="79527" y="122698"/>
                  </a:moveTo>
                  <a:cubicBezTo>
                    <a:pt x="54532" y="122698"/>
                    <a:pt x="38627" y="102248"/>
                    <a:pt x="38627" y="77254"/>
                  </a:cubicBezTo>
                  <a:cubicBezTo>
                    <a:pt x="38627" y="54533"/>
                    <a:pt x="54532" y="31811"/>
                    <a:pt x="79527" y="31811"/>
                  </a:cubicBezTo>
                  <a:cubicBezTo>
                    <a:pt x="104521" y="31811"/>
                    <a:pt x="120426" y="52260"/>
                    <a:pt x="120426" y="77254"/>
                  </a:cubicBezTo>
                  <a:cubicBezTo>
                    <a:pt x="120426" y="102248"/>
                    <a:pt x="104521" y="122698"/>
                    <a:pt x="79527" y="122698"/>
                  </a:cubicBezTo>
                  <a:close/>
                </a:path>
              </a:pathLst>
            </a:custGeom>
            <a:solidFill>
              <a:srgbClr val="FFFFFF"/>
            </a:solidFill>
            <a:ln w="22695"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DDE967D2-FC86-48C6-BBA0-E817D6D7A327}"/>
                </a:ext>
              </a:extLst>
            </p:cNvPr>
            <p:cNvSpPr/>
            <p:nvPr/>
          </p:nvSpPr>
          <p:spPr>
            <a:xfrm>
              <a:off x="4841778" y="702882"/>
              <a:ext cx="159053" cy="159053"/>
            </a:xfrm>
            <a:custGeom>
              <a:avLst/>
              <a:gdLst>
                <a:gd name="connsiteX0" fmla="*/ 79527 w 159053"/>
                <a:gd name="connsiteY0" fmla="*/ 0 h 159053"/>
                <a:gd name="connsiteX1" fmla="*/ 15905 w 159053"/>
                <a:gd name="connsiteY1" fmla="*/ 31811 h 159053"/>
                <a:gd name="connsiteX2" fmla="*/ 6817 w 159053"/>
                <a:gd name="connsiteY2" fmla="*/ 49988 h 159053"/>
                <a:gd name="connsiteX3" fmla="*/ 0 w 159053"/>
                <a:gd name="connsiteY3" fmla="*/ 81799 h 159053"/>
                <a:gd name="connsiteX4" fmla="*/ 79527 w 159053"/>
                <a:gd name="connsiteY4" fmla="*/ 159053 h 159053"/>
                <a:gd name="connsiteX5" fmla="*/ 159053 w 159053"/>
                <a:gd name="connsiteY5" fmla="*/ 79527 h 159053"/>
                <a:gd name="connsiteX6" fmla="*/ 79527 w 159053"/>
                <a:gd name="connsiteY6" fmla="*/ 0 h 159053"/>
                <a:gd name="connsiteX7" fmla="*/ 79527 w 159053"/>
                <a:gd name="connsiteY7" fmla="*/ 122698 h 159053"/>
                <a:gd name="connsiteX8" fmla="*/ 38627 w 159053"/>
                <a:gd name="connsiteY8" fmla="*/ 77254 h 159053"/>
                <a:gd name="connsiteX9" fmla="*/ 79527 w 159053"/>
                <a:gd name="connsiteY9" fmla="*/ 31811 h 159053"/>
                <a:gd name="connsiteX10" fmla="*/ 120426 w 159053"/>
                <a:gd name="connsiteY10" fmla="*/ 77254 h 159053"/>
                <a:gd name="connsiteX11" fmla="*/ 79527 w 159053"/>
                <a:gd name="connsiteY11" fmla="*/ 122698 h 15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53" h="159053">
                  <a:moveTo>
                    <a:pt x="79527" y="0"/>
                  </a:moveTo>
                  <a:cubicBezTo>
                    <a:pt x="54532" y="0"/>
                    <a:pt x="31811" y="11361"/>
                    <a:pt x="15905" y="31811"/>
                  </a:cubicBezTo>
                  <a:cubicBezTo>
                    <a:pt x="11361" y="36355"/>
                    <a:pt x="9089" y="43172"/>
                    <a:pt x="6817" y="49988"/>
                  </a:cubicBezTo>
                  <a:cubicBezTo>
                    <a:pt x="2272" y="61349"/>
                    <a:pt x="0" y="70438"/>
                    <a:pt x="0" y="81799"/>
                  </a:cubicBezTo>
                  <a:cubicBezTo>
                    <a:pt x="0" y="124970"/>
                    <a:pt x="36355" y="159053"/>
                    <a:pt x="79527" y="159053"/>
                  </a:cubicBezTo>
                  <a:cubicBezTo>
                    <a:pt x="124970" y="159053"/>
                    <a:pt x="159053" y="124970"/>
                    <a:pt x="159053" y="79527"/>
                  </a:cubicBezTo>
                  <a:cubicBezTo>
                    <a:pt x="159053" y="34083"/>
                    <a:pt x="122698" y="0"/>
                    <a:pt x="79527" y="0"/>
                  </a:cubicBezTo>
                  <a:close/>
                  <a:moveTo>
                    <a:pt x="79527" y="122698"/>
                  </a:moveTo>
                  <a:cubicBezTo>
                    <a:pt x="54532" y="122698"/>
                    <a:pt x="38627" y="102248"/>
                    <a:pt x="38627" y="77254"/>
                  </a:cubicBezTo>
                  <a:cubicBezTo>
                    <a:pt x="38627" y="54533"/>
                    <a:pt x="54532" y="31811"/>
                    <a:pt x="79527" y="31811"/>
                  </a:cubicBezTo>
                  <a:cubicBezTo>
                    <a:pt x="104521" y="31811"/>
                    <a:pt x="120426" y="52260"/>
                    <a:pt x="120426" y="77254"/>
                  </a:cubicBezTo>
                  <a:cubicBezTo>
                    <a:pt x="120426" y="102248"/>
                    <a:pt x="104521" y="122698"/>
                    <a:pt x="79527" y="122698"/>
                  </a:cubicBezTo>
                  <a:close/>
                </a:path>
              </a:pathLst>
            </a:custGeom>
            <a:solidFill>
              <a:srgbClr val="FFFFFF"/>
            </a:solidFill>
            <a:ln w="22695"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CCFCD669-111B-4BAA-9343-4EC7844CC06F}"/>
                </a:ext>
              </a:extLst>
            </p:cNvPr>
            <p:cNvSpPr/>
            <p:nvPr/>
          </p:nvSpPr>
          <p:spPr>
            <a:xfrm>
              <a:off x="4628192" y="705155"/>
              <a:ext cx="113609" cy="136331"/>
            </a:xfrm>
            <a:custGeom>
              <a:avLst/>
              <a:gdLst>
                <a:gd name="connsiteX0" fmla="*/ 127243 w 113609"/>
                <a:gd name="connsiteY0" fmla="*/ 152237 h 136331"/>
                <a:gd name="connsiteX1" fmla="*/ 127243 w 113609"/>
                <a:gd name="connsiteY1" fmla="*/ 0 h 136331"/>
                <a:gd name="connsiteX2" fmla="*/ 90887 w 113609"/>
                <a:gd name="connsiteY2" fmla="*/ 0 h 136331"/>
                <a:gd name="connsiteX3" fmla="*/ 93160 w 113609"/>
                <a:gd name="connsiteY3" fmla="*/ 95432 h 136331"/>
                <a:gd name="connsiteX4" fmla="*/ 90887 w 113609"/>
                <a:gd name="connsiteY4" fmla="*/ 95432 h 136331"/>
                <a:gd name="connsiteX5" fmla="*/ 34083 w 113609"/>
                <a:gd name="connsiteY5" fmla="*/ 0 h 136331"/>
                <a:gd name="connsiteX6" fmla="*/ 0 w 113609"/>
                <a:gd name="connsiteY6" fmla="*/ 0 h 136331"/>
                <a:gd name="connsiteX7" fmla="*/ 0 w 113609"/>
                <a:gd name="connsiteY7" fmla="*/ 152237 h 136331"/>
                <a:gd name="connsiteX8" fmla="*/ 36355 w 113609"/>
                <a:gd name="connsiteY8" fmla="*/ 152237 h 136331"/>
                <a:gd name="connsiteX9" fmla="*/ 36355 w 113609"/>
                <a:gd name="connsiteY9" fmla="*/ 59077 h 136331"/>
                <a:gd name="connsiteX10" fmla="*/ 36355 w 113609"/>
                <a:gd name="connsiteY10" fmla="*/ 59077 h 136331"/>
                <a:gd name="connsiteX11" fmla="*/ 93160 w 113609"/>
                <a:gd name="connsiteY11" fmla="*/ 152237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09" h="136331">
                  <a:moveTo>
                    <a:pt x="127243" y="152237"/>
                  </a:moveTo>
                  <a:lnTo>
                    <a:pt x="127243" y="0"/>
                  </a:lnTo>
                  <a:lnTo>
                    <a:pt x="90887" y="0"/>
                  </a:lnTo>
                  <a:lnTo>
                    <a:pt x="93160" y="95432"/>
                  </a:lnTo>
                  <a:lnTo>
                    <a:pt x="90887" y="95432"/>
                  </a:lnTo>
                  <a:lnTo>
                    <a:pt x="34083" y="0"/>
                  </a:lnTo>
                  <a:lnTo>
                    <a:pt x="0" y="0"/>
                  </a:lnTo>
                  <a:lnTo>
                    <a:pt x="0" y="152237"/>
                  </a:lnTo>
                  <a:lnTo>
                    <a:pt x="36355" y="152237"/>
                  </a:lnTo>
                  <a:lnTo>
                    <a:pt x="36355" y="59077"/>
                  </a:lnTo>
                  <a:lnTo>
                    <a:pt x="36355" y="59077"/>
                  </a:lnTo>
                  <a:lnTo>
                    <a:pt x="93160" y="152237"/>
                  </a:lnTo>
                  <a:close/>
                </a:path>
              </a:pathLst>
            </a:custGeom>
            <a:solidFill>
              <a:srgbClr val="FFFFFF"/>
            </a:solidFill>
            <a:ln w="22695"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6CA52C68-47A7-4CE9-B53F-72416DA399D9}"/>
                </a:ext>
              </a:extLst>
            </p:cNvPr>
            <p:cNvSpPr/>
            <p:nvPr/>
          </p:nvSpPr>
          <p:spPr>
            <a:xfrm>
              <a:off x="4460051" y="705155"/>
              <a:ext cx="136331" cy="136331"/>
            </a:xfrm>
            <a:custGeom>
              <a:avLst/>
              <a:gdLst>
                <a:gd name="connsiteX0" fmla="*/ 90887 w 136331"/>
                <a:gd name="connsiteY0" fmla="*/ 0 h 136331"/>
                <a:gd name="connsiteX1" fmla="*/ 61349 w 136331"/>
                <a:gd name="connsiteY1" fmla="*/ 0 h 136331"/>
                <a:gd name="connsiteX2" fmla="*/ 0 w 136331"/>
                <a:gd name="connsiteY2" fmla="*/ 152237 h 136331"/>
                <a:gd name="connsiteX3" fmla="*/ 40899 w 136331"/>
                <a:gd name="connsiteY3" fmla="*/ 152237 h 136331"/>
                <a:gd name="connsiteX4" fmla="*/ 49988 w 136331"/>
                <a:gd name="connsiteY4" fmla="*/ 129515 h 136331"/>
                <a:gd name="connsiteX5" fmla="*/ 102248 w 136331"/>
                <a:gd name="connsiteY5" fmla="*/ 129515 h 136331"/>
                <a:gd name="connsiteX6" fmla="*/ 109065 w 136331"/>
                <a:gd name="connsiteY6" fmla="*/ 152237 h 136331"/>
                <a:gd name="connsiteX7" fmla="*/ 152236 w 136331"/>
                <a:gd name="connsiteY7" fmla="*/ 152237 h 136331"/>
                <a:gd name="connsiteX8" fmla="*/ 90887 w 136331"/>
                <a:gd name="connsiteY8" fmla="*/ 0 h 136331"/>
                <a:gd name="connsiteX9" fmla="*/ 61349 w 136331"/>
                <a:gd name="connsiteY9" fmla="*/ 99976 h 136331"/>
                <a:gd name="connsiteX10" fmla="*/ 77254 w 136331"/>
                <a:gd name="connsiteY10" fmla="*/ 47716 h 136331"/>
                <a:gd name="connsiteX11" fmla="*/ 77254 w 136331"/>
                <a:gd name="connsiteY11" fmla="*/ 47716 h 136331"/>
                <a:gd name="connsiteX12" fmla="*/ 77254 w 136331"/>
                <a:gd name="connsiteY12" fmla="*/ 47716 h 136331"/>
                <a:gd name="connsiteX13" fmla="*/ 93160 w 136331"/>
                <a:gd name="connsiteY13" fmla="*/ 99976 h 136331"/>
                <a:gd name="connsiteX14" fmla="*/ 61349 w 136331"/>
                <a:gd name="connsiteY14" fmla="*/ 99976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331" h="136331">
                  <a:moveTo>
                    <a:pt x="90887" y="0"/>
                  </a:moveTo>
                  <a:lnTo>
                    <a:pt x="61349" y="0"/>
                  </a:lnTo>
                  <a:lnTo>
                    <a:pt x="0" y="152237"/>
                  </a:lnTo>
                  <a:lnTo>
                    <a:pt x="40899" y="152237"/>
                  </a:lnTo>
                  <a:lnTo>
                    <a:pt x="49988" y="129515"/>
                  </a:lnTo>
                  <a:lnTo>
                    <a:pt x="102248" y="129515"/>
                  </a:lnTo>
                  <a:lnTo>
                    <a:pt x="109065" y="152237"/>
                  </a:lnTo>
                  <a:lnTo>
                    <a:pt x="152236" y="152237"/>
                  </a:lnTo>
                  <a:lnTo>
                    <a:pt x="90887" y="0"/>
                  </a:lnTo>
                  <a:close/>
                  <a:moveTo>
                    <a:pt x="61349" y="99976"/>
                  </a:moveTo>
                  <a:lnTo>
                    <a:pt x="77254" y="47716"/>
                  </a:lnTo>
                  <a:lnTo>
                    <a:pt x="77254" y="47716"/>
                  </a:lnTo>
                  <a:lnTo>
                    <a:pt x="77254" y="47716"/>
                  </a:lnTo>
                  <a:lnTo>
                    <a:pt x="93160" y="99976"/>
                  </a:lnTo>
                  <a:lnTo>
                    <a:pt x="61349" y="99976"/>
                  </a:lnTo>
                  <a:close/>
                </a:path>
              </a:pathLst>
            </a:custGeom>
            <a:solidFill>
              <a:srgbClr val="FFFFFF"/>
            </a:solidFill>
            <a:ln w="22695" cap="flat">
              <a:noFill/>
              <a:prstDash val="solid"/>
              <a:miter/>
            </a:ln>
          </p:spPr>
          <p:txBody>
            <a:bodyPr rtlCol="0" anchor="ctr"/>
            <a:lstStyle/>
            <a:p>
              <a:endParaRPr lang="nl-NL"/>
            </a:p>
          </p:txBody>
        </p:sp>
        <p:sp>
          <p:nvSpPr>
            <p:cNvPr id="25" name="Vrije vorm: vorm 24">
              <a:extLst>
                <a:ext uri="{FF2B5EF4-FFF2-40B4-BE49-F238E27FC236}">
                  <a16:creationId xmlns:a16="http://schemas.microsoft.com/office/drawing/2014/main" id="{4522B515-A187-4EC1-9E03-BEBB997E27C8}"/>
                </a:ext>
              </a:extLst>
            </p:cNvPr>
            <p:cNvSpPr/>
            <p:nvPr/>
          </p:nvSpPr>
          <p:spPr>
            <a:xfrm>
              <a:off x="4332808" y="705155"/>
              <a:ext cx="136331" cy="136331"/>
            </a:xfrm>
            <a:custGeom>
              <a:avLst/>
              <a:gdLst>
                <a:gd name="connsiteX0" fmla="*/ 143148 w 136331"/>
                <a:gd name="connsiteY0" fmla="*/ 0 h 136331"/>
                <a:gd name="connsiteX1" fmla="*/ 102248 w 136331"/>
                <a:gd name="connsiteY1" fmla="*/ 0 h 136331"/>
                <a:gd name="connsiteX2" fmla="*/ 72710 w 136331"/>
                <a:gd name="connsiteY2" fmla="*/ 106793 h 136331"/>
                <a:gd name="connsiteX3" fmla="*/ 72710 w 136331"/>
                <a:gd name="connsiteY3" fmla="*/ 106793 h 136331"/>
                <a:gd name="connsiteX4" fmla="*/ 40899 w 136331"/>
                <a:gd name="connsiteY4" fmla="*/ 0 h 136331"/>
                <a:gd name="connsiteX5" fmla="*/ 0 w 136331"/>
                <a:gd name="connsiteY5" fmla="*/ 0 h 136331"/>
                <a:gd name="connsiteX6" fmla="*/ 52260 w 136331"/>
                <a:gd name="connsiteY6" fmla="*/ 152237 h 136331"/>
                <a:gd name="connsiteX7" fmla="*/ 90887 w 136331"/>
                <a:gd name="connsiteY7" fmla="*/ 152237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1" h="136331">
                  <a:moveTo>
                    <a:pt x="143148" y="0"/>
                  </a:moveTo>
                  <a:lnTo>
                    <a:pt x="102248" y="0"/>
                  </a:lnTo>
                  <a:lnTo>
                    <a:pt x="72710" y="106793"/>
                  </a:lnTo>
                  <a:lnTo>
                    <a:pt x="72710" y="106793"/>
                  </a:lnTo>
                  <a:lnTo>
                    <a:pt x="40899" y="0"/>
                  </a:lnTo>
                  <a:lnTo>
                    <a:pt x="0" y="0"/>
                  </a:lnTo>
                  <a:lnTo>
                    <a:pt x="52260" y="152237"/>
                  </a:lnTo>
                  <a:lnTo>
                    <a:pt x="90887" y="152237"/>
                  </a:lnTo>
                  <a:close/>
                </a:path>
              </a:pathLst>
            </a:custGeom>
            <a:solidFill>
              <a:srgbClr val="FFFFFF"/>
            </a:solidFill>
            <a:ln w="22695"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72E9BEE9-B734-40A1-8712-57B0D763F7F8}"/>
                </a:ext>
              </a:extLst>
            </p:cNvPr>
            <p:cNvSpPr/>
            <p:nvPr/>
          </p:nvSpPr>
          <p:spPr>
            <a:xfrm>
              <a:off x="5314393" y="502930"/>
              <a:ext cx="90887" cy="136331"/>
            </a:xfrm>
            <a:custGeom>
              <a:avLst/>
              <a:gdLst>
                <a:gd name="connsiteX0" fmla="*/ 99976 w 90887"/>
                <a:gd name="connsiteY0" fmla="*/ 36355 h 136331"/>
                <a:gd name="connsiteX1" fmla="*/ 99976 w 90887"/>
                <a:gd name="connsiteY1" fmla="*/ 0 h 136331"/>
                <a:gd name="connsiteX2" fmla="*/ 0 w 90887"/>
                <a:gd name="connsiteY2" fmla="*/ 0 h 136331"/>
                <a:gd name="connsiteX3" fmla="*/ 0 w 90887"/>
                <a:gd name="connsiteY3" fmla="*/ 36355 h 136331"/>
                <a:gd name="connsiteX4" fmla="*/ 29539 w 90887"/>
                <a:gd name="connsiteY4" fmla="*/ 36355 h 136331"/>
                <a:gd name="connsiteX5" fmla="*/ 29539 w 90887"/>
                <a:gd name="connsiteY5" fmla="*/ 152237 h 136331"/>
                <a:gd name="connsiteX6" fmla="*/ 70438 w 90887"/>
                <a:gd name="connsiteY6" fmla="*/ 152237 h 136331"/>
                <a:gd name="connsiteX7" fmla="*/ 70438 w 90887"/>
                <a:gd name="connsiteY7" fmla="*/ 36355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887" h="136331">
                  <a:moveTo>
                    <a:pt x="99976" y="36355"/>
                  </a:moveTo>
                  <a:lnTo>
                    <a:pt x="99976" y="0"/>
                  </a:lnTo>
                  <a:lnTo>
                    <a:pt x="0" y="0"/>
                  </a:lnTo>
                  <a:lnTo>
                    <a:pt x="0" y="36355"/>
                  </a:lnTo>
                  <a:lnTo>
                    <a:pt x="29539" y="36355"/>
                  </a:lnTo>
                  <a:lnTo>
                    <a:pt x="29539" y="152237"/>
                  </a:lnTo>
                  <a:lnTo>
                    <a:pt x="70438" y="152237"/>
                  </a:lnTo>
                  <a:lnTo>
                    <a:pt x="70438" y="36355"/>
                  </a:lnTo>
                  <a:close/>
                </a:path>
              </a:pathLst>
            </a:custGeom>
            <a:solidFill>
              <a:srgbClr val="FFFFFF"/>
            </a:solidFill>
            <a:ln w="22695" cap="flat">
              <a:noFill/>
              <a:prstDash val="solid"/>
              <a:miter/>
            </a:ln>
          </p:spPr>
          <p:txBody>
            <a:bodyPr rtlCol="0" anchor="ctr"/>
            <a:lstStyle/>
            <a:p>
              <a:endParaRPr lang="nl-NL"/>
            </a:p>
          </p:txBody>
        </p:sp>
        <p:sp>
          <p:nvSpPr>
            <p:cNvPr id="35" name="Vrije vorm: vorm 34">
              <a:extLst>
                <a:ext uri="{FF2B5EF4-FFF2-40B4-BE49-F238E27FC236}">
                  <a16:creationId xmlns:a16="http://schemas.microsoft.com/office/drawing/2014/main" id="{872FAD1F-5FF6-4B5F-96BC-D1D70A3F423E}"/>
                </a:ext>
              </a:extLst>
            </p:cNvPr>
            <p:cNvSpPr/>
            <p:nvPr/>
          </p:nvSpPr>
          <p:spPr>
            <a:xfrm>
              <a:off x="5198511" y="505202"/>
              <a:ext cx="113609" cy="136331"/>
            </a:xfrm>
            <a:custGeom>
              <a:avLst/>
              <a:gdLst>
                <a:gd name="connsiteX0" fmla="*/ 74982 w 113609"/>
                <a:gd name="connsiteY0" fmla="*/ 99976 h 136331"/>
                <a:gd name="connsiteX1" fmla="*/ 113609 w 113609"/>
                <a:gd name="connsiteY1" fmla="*/ 52260 h 136331"/>
                <a:gd name="connsiteX2" fmla="*/ 95432 w 113609"/>
                <a:gd name="connsiteY2" fmla="*/ 11361 h 136331"/>
                <a:gd name="connsiteX3" fmla="*/ 47716 w 113609"/>
                <a:gd name="connsiteY3" fmla="*/ 0 h 136331"/>
                <a:gd name="connsiteX4" fmla="*/ 0 w 113609"/>
                <a:gd name="connsiteY4" fmla="*/ 0 h 136331"/>
                <a:gd name="connsiteX5" fmla="*/ 0 w 113609"/>
                <a:gd name="connsiteY5" fmla="*/ 149964 h 136331"/>
                <a:gd name="connsiteX6" fmla="*/ 36355 w 113609"/>
                <a:gd name="connsiteY6" fmla="*/ 149964 h 136331"/>
                <a:gd name="connsiteX7" fmla="*/ 36355 w 113609"/>
                <a:gd name="connsiteY7" fmla="*/ 99976 h 136331"/>
                <a:gd name="connsiteX8" fmla="*/ 36355 w 113609"/>
                <a:gd name="connsiteY8" fmla="*/ 99976 h 136331"/>
                <a:gd name="connsiteX9" fmla="*/ 70438 w 113609"/>
                <a:gd name="connsiteY9" fmla="*/ 149964 h 136331"/>
                <a:gd name="connsiteX10" fmla="*/ 115882 w 113609"/>
                <a:gd name="connsiteY10" fmla="*/ 149964 h 136331"/>
                <a:gd name="connsiteX11" fmla="*/ 74982 w 113609"/>
                <a:gd name="connsiteY11" fmla="*/ 99976 h 136331"/>
                <a:gd name="connsiteX12" fmla="*/ 49988 w 113609"/>
                <a:gd name="connsiteY12" fmla="*/ 74982 h 136331"/>
                <a:gd name="connsiteX13" fmla="*/ 36355 w 113609"/>
                <a:gd name="connsiteY13" fmla="*/ 74982 h 136331"/>
                <a:gd name="connsiteX14" fmla="*/ 36355 w 113609"/>
                <a:gd name="connsiteY14" fmla="*/ 31811 h 136331"/>
                <a:gd name="connsiteX15" fmla="*/ 49988 w 113609"/>
                <a:gd name="connsiteY15" fmla="*/ 31811 h 136331"/>
                <a:gd name="connsiteX16" fmla="*/ 74982 w 113609"/>
                <a:gd name="connsiteY16" fmla="*/ 52260 h 136331"/>
                <a:gd name="connsiteX17" fmla="*/ 49988 w 113609"/>
                <a:gd name="connsiteY17" fmla="*/ 74982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3609" h="136331">
                  <a:moveTo>
                    <a:pt x="74982" y="99976"/>
                  </a:moveTo>
                  <a:cubicBezTo>
                    <a:pt x="99976" y="95432"/>
                    <a:pt x="113609" y="74982"/>
                    <a:pt x="113609" y="52260"/>
                  </a:cubicBezTo>
                  <a:cubicBezTo>
                    <a:pt x="113609" y="36355"/>
                    <a:pt x="106793" y="20450"/>
                    <a:pt x="95432" y="11361"/>
                  </a:cubicBezTo>
                  <a:cubicBezTo>
                    <a:pt x="81799" y="0"/>
                    <a:pt x="63621" y="0"/>
                    <a:pt x="47716" y="0"/>
                  </a:cubicBezTo>
                  <a:lnTo>
                    <a:pt x="0" y="0"/>
                  </a:lnTo>
                  <a:lnTo>
                    <a:pt x="0" y="149964"/>
                  </a:lnTo>
                  <a:lnTo>
                    <a:pt x="36355" y="149964"/>
                  </a:lnTo>
                  <a:lnTo>
                    <a:pt x="36355" y="99976"/>
                  </a:lnTo>
                  <a:lnTo>
                    <a:pt x="36355" y="99976"/>
                  </a:lnTo>
                  <a:lnTo>
                    <a:pt x="70438" y="149964"/>
                  </a:lnTo>
                  <a:lnTo>
                    <a:pt x="115882" y="149964"/>
                  </a:lnTo>
                  <a:lnTo>
                    <a:pt x="74982" y="99976"/>
                  </a:lnTo>
                  <a:close/>
                  <a:moveTo>
                    <a:pt x="49988" y="74982"/>
                  </a:moveTo>
                  <a:lnTo>
                    <a:pt x="36355" y="74982"/>
                  </a:lnTo>
                  <a:lnTo>
                    <a:pt x="36355" y="31811"/>
                  </a:lnTo>
                  <a:lnTo>
                    <a:pt x="49988" y="31811"/>
                  </a:lnTo>
                  <a:cubicBezTo>
                    <a:pt x="63621" y="31811"/>
                    <a:pt x="74982" y="36355"/>
                    <a:pt x="74982" y="52260"/>
                  </a:cubicBezTo>
                  <a:cubicBezTo>
                    <a:pt x="74982" y="68166"/>
                    <a:pt x="63621" y="74982"/>
                    <a:pt x="49988" y="74982"/>
                  </a:cubicBezTo>
                  <a:close/>
                </a:path>
              </a:pathLst>
            </a:custGeom>
            <a:solidFill>
              <a:srgbClr val="FFFFFF"/>
            </a:solidFill>
            <a:ln w="22695"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751DE084-A84D-450B-8A47-A7C8A67D086F}"/>
                </a:ext>
              </a:extLst>
            </p:cNvPr>
            <p:cNvSpPr/>
            <p:nvPr/>
          </p:nvSpPr>
          <p:spPr>
            <a:xfrm>
              <a:off x="5016736" y="500658"/>
              <a:ext cx="159053" cy="159053"/>
            </a:xfrm>
            <a:custGeom>
              <a:avLst/>
              <a:gdLst>
                <a:gd name="connsiteX0" fmla="*/ 79527 w 159053"/>
                <a:gd name="connsiteY0" fmla="*/ 0 h 159053"/>
                <a:gd name="connsiteX1" fmla="*/ 15905 w 159053"/>
                <a:gd name="connsiteY1" fmla="*/ 31811 h 159053"/>
                <a:gd name="connsiteX2" fmla="*/ 6817 w 159053"/>
                <a:gd name="connsiteY2" fmla="*/ 49988 h 159053"/>
                <a:gd name="connsiteX3" fmla="*/ 0 w 159053"/>
                <a:gd name="connsiteY3" fmla="*/ 81799 h 159053"/>
                <a:gd name="connsiteX4" fmla="*/ 79527 w 159053"/>
                <a:gd name="connsiteY4" fmla="*/ 159053 h 159053"/>
                <a:gd name="connsiteX5" fmla="*/ 159053 w 159053"/>
                <a:gd name="connsiteY5" fmla="*/ 79527 h 159053"/>
                <a:gd name="connsiteX6" fmla="*/ 79527 w 159053"/>
                <a:gd name="connsiteY6" fmla="*/ 0 h 159053"/>
                <a:gd name="connsiteX7" fmla="*/ 79527 w 159053"/>
                <a:gd name="connsiteY7" fmla="*/ 124970 h 159053"/>
                <a:gd name="connsiteX8" fmla="*/ 38627 w 159053"/>
                <a:gd name="connsiteY8" fmla="*/ 79527 h 159053"/>
                <a:gd name="connsiteX9" fmla="*/ 79527 w 159053"/>
                <a:gd name="connsiteY9" fmla="*/ 34083 h 159053"/>
                <a:gd name="connsiteX10" fmla="*/ 120426 w 159053"/>
                <a:gd name="connsiteY10" fmla="*/ 79527 h 159053"/>
                <a:gd name="connsiteX11" fmla="*/ 79527 w 159053"/>
                <a:gd name="connsiteY11" fmla="*/ 124970 h 15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53" h="159053">
                  <a:moveTo>
                    <a:pt x="79527" y="0"/>
                  </a:moveTo>
                  <a:cubicBezTo>
                    <a:pt x="54532" y="0"/>
                    <a:pt x="31811" y="11361"/>
                    <a:pt x="15905" y="31811"/>
                  </a:cubicBezTo>
                  <a:cubicBezTo>
                    <a:pt x="11361" y="36355"/>
                    <a:pt x="9089" y="43172"/>
                    <a:pt x="6817" y="49988"/>
                  </a:cubicBezTo>
                  <a:cubicBezTo>
                    <a:pt x="2272" y="61349"/>
                    <a:pt x="0" y="70438"/>
                    <a:pt x="0" y="81799"/>
                  </a:cubicBezTo>
                  <a:cubicBezTo>
                    <a:pt x="0" y="124970"/>
                    <a:pt x="36355" y="159053"/>
                    <a:pt x="79527" y="159053"/>
                  </a:cubicBezTo>
                  <a:cubicBezTo>
                    <a:pt x="124970" y="159053"/>
                    <a:pt x="159053" y="124970"/>
                    <a:pt x="159053" y="79527"/>
                  </a:cubicBezTo>
                  <a:cubicBezTo>
                    <a:pt x="159053" y="34083"/>
                    <a:pt x="122698" y="0"/>
                    <a:pt x="79527" y="0"/>
                  </a:cubicBezTo>
                  <a:close/>
                  <a:moveTo>
                    <a:pt x="79527" y="124970"/>
                  </a:moveTo>
                  <a:cubicBezTo>
                    <a:pt x="54532" y="124970"/>
                    <a:pt x="38627" y="104521"/>
                    <a:pt x="38627" y="79527"/>
                  </a:cubicBezTo>
                  <a:cubicBezTo>
                    <a:pt x="38627" y="56805"/>
                    <a:pt x="54532" y="34083"/>
                    <a:pt x="79527" y="34083"/>
                  </a:cubicBezTo>
                  <a:cubicBezTo>
                    <a:pt x="104521" y="34083"/>
                    <a:pt x="120426" y="54532"/>
                    <a:pt x="120426" y="79527"/>
                  </a:cubicBezTo>
                  <a:cubicBezTo>
                    <a:pt x="120426" y="102248"/>
                    <a:pt x="104521" y="124970"/>
                    <a:pt x="79527" y="124970"/>
                  </a:cubicBezTo>
                  <a:close/>
                </a:path>
              </a:pathLst>
            </a:custGeom>
            <a:solidFill>
              <a:srgbClr val="FFFFFF"/>
            </a:solidFill>
            <a:ln w="22695" cap="flat">
              <a:noFill/>
              <a:prstDash val="solid"/>
              <a:miter/>
            </a:ln>
          </p:spPr>
          <p:txBody>
            <a:bodyPr rtlCol="0" anchor="ctr"/>
            <a:lstStyle/>
            <a:p>
              <a:endParaRPr lang="nl-NL"/>
            </a:p>
          </p:txBody>
        </p:sp>
        <p:sp>
          <p:nvSpPr>
            <p:cNvPr id="37" name="Vrije vorm: vorm 36">
              <a:extLst>
                <a:ext uri="{FF2B5EF4-FFF2-40B4-BE49-F238E27FC236}">
                  <a16:creationId xmlns:a16="http://schemas.microsoft.com/office/drawing/2014/main" id="{AC8973DF-48CF-45D6-AE19-C5E175501C2E}"/>
                </a:ext>
              </a:extLst>
            </p:cNvPr>
            <p:cNvSpPr/>
            <p:nvPr/>
          </p:nvSpPr>
          <p:spPr>
            <a:xfrm>
              <a:off x="4841778" y="500658"/>
              <a:ext cx="159053" cy="159053"/>
            </a:xfrm>
            <a:custGeom>
              <a:avLst/>
              <a:gdLst>
                <a:gd name="connsiteX0" fmla="*/ 79527 w 159053"/>
                <a:gd name="connsiteY0" fmla="*/ 0 h 159053"/>
                <a:gd name="connsiteX1" fmla="*/ 15905 w 159053"/>
                <a:gd name="connsiteY1" fmla="*/ 31811 h 159053"/>
                <a:gd name="connsiteX2" fmla="*/ 6817 w 159053"/>
                <a:gd name="connsiteY2" fmla="*/ 49988 h 159053"/>
                <a:gd name="connsiteX3" fmla="*/ 0 w 159053"/>
                <a:gd name="connsiteY3" fmla="*/ 81799 h 159053"/>
                <a:gd name="connsiteX4" fmla="*/ 79527 w 159053"/>
                <a:gd name="connsiteY4" fmla="*/ 159053 h 159053"/>
                <a:gd name="connsiteX5" fmla="*/ 159053 w 159053"/>
                <a:gd name="connsiteY5" fmla="*/ 79527 h 159053"/>
                <a:gd name="connsiteX6" fmla="*/ 79527 w 159053"/>
                <a:gd name="connsiteY6" fmla="*/ 0 h 159053"/>
                <a:gd name="connsiteX7" fmla="*/ 79527 w 159053"/>
                <a:gd name="connsiteY7" fmla="*/ 124970 h 159053"/>
                <a:gd name="connsiteX8" fmla="*/ 38627 w 159053"/>
                <a:gd name="connsiteY8" fmla="*/ 79527 h 159053"/>
                <a:gd name="connsiteX9" fmla="*/ 79527 w 159053"/>
                <a:gd name="connsiteY9" fmla="*/ 34083 h 159053"/>
                <a:gd name="connsiteX10" fmla="*/ 120426 w 159053"/>
                <a:gd name="connsiteY10" fmla="*/ 79527 h 159053"/>
                <a:gd name="connsiteX11" fmla="*/ 79527 w 159053"/>
                <a:gd name="connsiteY11" fmla="*/ 124970 h 15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53" h="159053">
                  <a:moveTo>
                    <a:pt x="79527" y="0"/>
                  </a:moveTo>
                  <a:cubicBezTo>
                    <a:pt x="54532" y="0"/>
                    <a:pt x="31811" y="11361"/>
                    <a:pt x="15905" y="31811"/>
                  </a:cubicBezTo>
                  <a:cubicBezTo>
                    <a:pt x="11361" y="36355"/>
                    <a:pt x="9089" y="43172"/>
                    <a:pt x="6817" y="49988"/>
                  </a:cubicBezTo>
                  <a:cubicBezTo>
                    <a:pt x="2272" y="61349"/>
                    <a:pt x="0" y="70438"/>
                    <a:pt x="0" y="81799"/>
                  </a:cubicBezTo>
                  <a:cubicBezTo>
                    <a:pt x="0" y="124970"/>
                    <a:pt x="36355" y="159053"/>
                    <a:pt x="79527" y="159053"/>
                  </a:cubicBezTo>
                  <a:cubicBezTo>
                    <a:pt x="124970" y="159053"/>
                    <a:pt x="159053" y="124970"/>
                    <a:pt x="159053" y="79527"/>
                  </a:cubicBezTo>
                  <a:cubicBezTo>
                    <a:pt x="159053" y="34083"/>
                    <a:pt x="122698" y="0"/>
                    <a:pt x="79527" y="0"/>
                  </a:cubicBezTo>
                  <a:close/>
                  <a:moveTo>
                    <a:pt x="79527" y="124970"/>
                  </a:moveTo>
                  <a:cubicBezTo>
                    <a:pt x="54532" y="124970"/>
                    <a:pt x="38627" y="104521"/>
                    <a:pt x="38627" y="79527"/>
                  </a:cubicBezTo>
                  <a:cubicBezTo>
                    <a:pt x="38627" y="56805"/>
                    <a:pt x="54532" y="34083"/>
                    <a:pt x="79527" y="34083"/>
                  </a:cubicBezTo>
                  <a:cubicBezTo>
                    <a:pt x="104521" y="34083"/>
                    <a:pt x="120426" y="54532"/>
                    <a:pt x="120426" y="79527"/>
                  </a:cubicBezTo>
                  <a:cubicBezTo>
                    <a:pt x="120426" y="102248"/>
                    <a:pt x="104521" y="124970"/>
                    <a:pt x="79527" y="124970"/>
                  </a:cubicBezTo>
                  <a:close/>
                </a:path>
              </a:pathLst>
            </a:custGeom>
            <a:solidFill>
              <a:srgbClr val="FFFFFF"/>
            </a:solidFill>
            <a:ln w="22695" cap="flat">
              <a:noFill/>
              <a:prstDash val="solid"/>
              <a:miter/>
            </a:ln>
          </p:spPr>
          <p:txBody>
            <a:bodyPr rtlCol="0" anchor="ctr"/>
            <a:lstStyle/>
            <a:p>
              <a:endParaRPr lang="nl-NL"/>
            </a:p>
          </p:txBody>
        </p:sp>
        <p:sp>
          <p:nvSpPr>
            <p:cNvPr id="38" name="Vrije vorm: vorm 37">
              <a:extLst>
                <a:ext uri="{FF2B5EF4-FFF2-40B4-BE49-F238E27FC236}">
                  <a16:creationId xmlns:a16="http://schemas.microsoft.com/office/drawing/2014/main" id="{DD97FF08-C672-469F-94A4-F7A61B36611D}"/>
                </a:ext>
              </a:extLst>
            </p:cNvPr>
            <p:cNvSpPr/>
            <p:nvPr/>
          </p:nvSpPr>
          <p:spPr>
            <a:xfrm>
              <a:off x="4628192" y="502930"/>
              <a:ext cx="113609" cy="136331"/>
            </a:xfrm>
            <a:custGeom>
              <a:avLst/>
              <a:gdLst>
                <a:gd name="connsiteX0" fmla="*/ 127243 w 113609"/>
                <a:gd name="connsiteY0" fmla="*/ 152237 h 136331"/>
                <a:gd name="connsiteX1" fmla="*/ 127243 w 113609"/>
                <a:gd name="connsiteY1" fmla="*/ 0 h 136331"/>
                <a:gd name="connsiteX2" fmla="*/ 90887 w 113609"/>
                <a:gd name="connsiteY2" fmla="*/ 0 h 136331"/>
                <a:gd name="connsiteX3" fmla="*/ 93160 w 113609"/>
                <a:gd name="connsiteY3" fmla="*/ 95432 h 136331"/>
                <a:gd name="connsiteX4" fmla="*/ 90887 w 113609"/>
                <a:gd name="connsiteY4" fmla="*/ 97704 h 136331"/>
                <a:gd name="connsiteX5" fmla="*/ 34083 w 113609"/>
                <a:gd name="connsiteY5" fmla="*/ 0 h 136331"/>
                <a:gd name="connsiteX6" fmla="*/ 0 w 113609"/>
                <a:gd name="connsiteY6" fmla="*/ 0 h 136331"/>
                <a:gd name="connsiteX7" fmla="*/ 0 w 113609"/>
                <a:gd name="connsiteY7" fmla="*/ 152237 h 136331"/>
                <a:gd name="connsiteX8" fmla="*/ 36355 w 113609"/>
                <a:gd name="connsiteY8" fmla="*/ 152237 h 136331"/>
                <a:gd name="connsiteX9" fmla="*/ 36355 w 113609"/>
                <a:gd name="connsiteY9" fmla="*/ 61349 h 136331"/>
                <a:gd name="connsiteX10" fmla="*/ 36355 w 113609"/>
                <a:gd name="connsiteY10" fmla="*/ 61349 h 136331"/>
                <a:gd name="connsiteX11" fmla="*/ 93160 w 113609"/>
                <a:gd name="connsiteY11" fmla="*/ 152237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09" h="136331">
                  <a:moveTo>
                    <a:pt x="127243" y="152237"/>
                  </a:moveTo>
                  <a:lnTo>
                    <a:pt x="127243" y="0"/>
                  </a:lnTo>
                  <a:lnTo>
                    <a:pt x="90887" y="0"/>
                  </a:lnTo>
                  <a:lnTo>
                    <a:pt x="93160" y="95432"/>
                  </a:lnTo>
                  <a:lnTo>
                    <a:pt x="90887" y="97704"/>
                  </a:lnTo>
                  <a:lnTo>
                    <a:pt x="34083" y="0"/>
                  </a:lnTo>
                  <a:lnTo>
                    <a:pt x="0" y="0"/>
                  </a:lnTo>
                  <a:lnTo>
                    <a:pt x="0" y="152237"/>
                  </a:lnTo>
                  <a:lnTo>
                    <a:pt x="36355" y="152237"/>
                  </a:lnTo>
                  <a:lnTo>
                    <a:pt x="36355" y="61349"/>
                  </a:lnTo>
                  <a:lnTo>
                    <a:pt x="36355" y="61349"/>
                  </a:lnTo>
                  <a:lnTo>
                    <a:pt x="93160" y="152237"/>
                  </a:lnTo>
                  <a:close/>
                </a:path>
              </a:pathLst>
            </a:custGeom>
            <a:solidFill>
              <a:srgbClr val="FFFFFF"/>
            </a:solidFill>
            <a:ln w="22695"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BEFF0CC9-BB78-4A3E-BCD8-9284BDA47D4F}"/>
                </a:ext>
              </a:extLst>
            </p:cNvPr>
            <p:cNvSpPr/>
            <p:nvPr/>
          </p:nvSpPr>
          <p:spPr>
            <a:xfrm>
              <a:off x="4460051" y="502930"/>
              <a:ext cx="136331" cy="136331"/>
            </a:xfrm>
            <a:custGeom>
              <a:avLst/>
              <a:gdLst>
                <a:gd name="connsiteX0" fmla="*/ 90887 w 136331"/>
                <a:gd name="connsiteY0" fmla="*/ 0 h 136331"/>
                <a:gd name="connsiteX1" fmla="*/ 61349 w 136331"/>
                <a:gd name="connsiteY1" fmla="*/ 0 h 136331"/>
                <a:gd name="connsiteX2" fmla="*/ 0 w 136331"/>
                <a:gd name="connsiteY2" fmla="*/ 152237 h 136331"/>
                <a:gd name="connsiteX3" fmla="*/ 40899 w 136331"/>
                <a:gd name="connsiteY3" fmla="*/ 152237 h 136331"/>
                <a:gd name="connsiteX4" fmla="*/ 49988 w 136331"/>
                <a:gd name="connsiteY4" fmla="*/ 129515 h 136331"/>
                <a:gd name="connsiteX5" fmla="*/ 102248 w 136331"/>
                <a:gd name="connsiteY5" fmla="*/ 129515 h 136331"/>
                <a:gd name="connsiteX6" fmla="*/ 109065 w 136331"/>
                <a:gd name="connsiteY6" fmla="*/ 152237 h 136331"/>
                <a:gd name="connsiteX7" fmla="*/ 152236 w 136331"/>
                <a:gd name="connsiteY7" fmla="*/ 152237 h 136331"/>
                <a:gd name="connsiteX8" fmla="*/ 90887 w 136331"/>
                <a:gd name="connsiteY8" fmla="*/ 0 h 136331"/>
                <a:gd name="connsiteX9" fmla="*/ 61349 w 136331"/>
                <a:gd name="connsiteY9" fmla="*/ 99976 h 136331"/>
                <a:gd name="connsiteX10" fmla="*/ 77254 w 136331"/>
                <a:gd name="connsiteY10" fmla="*/ 47716 h 136331"/>
                <a:gd name="connsiteX11" fmla="*/ 77254 w 136331"/>
                <a:gd name="connsiteY11" fmla="*/ 47716 h 136331"/>
                <a:gd name="connsiteX12" fmla="*/ 77254 w 136331"/>
                <a:gd name="connsiteY12" fmla="*/ 47716 h 136331"/>
                <a:gd name="connsiteX13" fmla="*/ 93160 w 136331"/>
                <a:gd name="connsiteY13" fmla="*/ 99976 h 136331"/>
                <a:gd name="connsiteX14" fmla="*/ 61349 w 136331"/>
                <a:gd name="connsiteY14" fmla="*/ 99976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331" h="136331">
                  <a:moveTo>
                    <a:pt x="90887" y="0"/>
                  </a:moveTo>
                  <a:lnTo>
                    <a:pt x="61349" y="0"/>
                  </a:lnTo>
                  <a:lnTo>
                    <a:pt x="0" y="152237"/>
                  </a:lnTo>
                  <a:lnTo>
                    <a:pt x="40899" y="152237"/>
                  </a:lnTo>
                  <a:lnTo>
                    <a:pt x="49988" y="129515"/>
                  </a:lnTo>
                  <a:lnTo>
                    <a:pt x="102248" y="129515"/>
                  </a:lnTo>
                  <a:lnTo>
                    <a:pt x="109065" y="152237"/>
                  </a:lnTo>
                  <a:lnTo>
                    <a:pt x="152236" y="152237"/>
                  </a:lnTo>
                  <a:lnTo>
                    <a:pt x="90887" y="0"/>
                  </a:lnTo>
                  <a:close/>
                  <a:moveTo>
                    <a:pt x="61349" y="99976"/>
                  </a:moveTo>
                  <a:lnTo>
                    <a:pt x="77254" y="47716"/>
                  </a:lnTo>
                  <a:lnTo>
                    <a:pt x="77254" y="47716"/>
                  </a:lnTo>
                  <a:lnTo>
                    <a:pt x="77254" y="47716"/>
                  </a:lnTo>
                  <a:lnTo>
                    <a:pt x="93160" y="99976"/>
                  </a:lnTo>
                  <a:lnTo>
                    <a:pt x="61349" y="99976"/>
                  </a:lnTo>
                  <a:close/>
                </a:path>
              </a:pathLst>
            </a:custGeom>
            <a:solidFill>
              <a:srgbClr val="FFFFFF"/>
            </a:solidFill>
            <a:ln w="22695" cap="flat">
              <a:noFill/>
              <a:prstDash val="solid"/>
              <a:miter/>
            </a:ln>
          </p:spPr>
          <p:txBody>
            <a:bodyPr rtlCol="0" anchor="ctr"/>
            <a:lstStyle/>
            <a:p>
              <a:endParaRPr lang="nl-NL"/>
            </a:p>
          </p:txBody>
        </p:sp>
        <p:sp>
          <p:nvSpPr>
            <p:cNvPr id="40" name="Vrije vorm: vorm 39">
              <a:extLst>
                <a:ext uri="{FF2B5EF4-FFF2-40B4-BE49-F238E27FC236}">
                  <a16:creationId xmlns:a16="http://schemas.microsoft.com/office/drawing/2014/main" id="{3DB0E4E0-4F0E-4F71-A0A6-AD2F70D8ABCE}"/>
                </a:ext>
              </a:extLst>
            </p:cNvPr>
            <p:cNvSpPr/>
            <p:nvPr/>
          </p:nvSpPr>
          <p:spPr>
            <a:xfrm>
              <a:off x="4332808" y="502930"/>
              <a:ext cx="136331" cy="136331"/>
            </a:xfrm>
            <a:custGeom>
              <a:avLst/>
              <a:gdLst>
                <a:gd name="connsiteX0" fmla="*/ 143148 w 136331"/>
                <a:gd name="connsiteY0" fmla="*/ 0 h 136331"/>
                <a:gd name="connsiteX1" fmla="*/ 102248 w 136331"/>
                <a:gd name="connsiteY1" fmla="*/ 0 h 136331"/>
                <a:gd name="connsiteX2" fmla="*/ 72710 w 136331"/>
                <a:gd name="connsiteY2" fmla="*/ 106793 h 136331"/>
                <a:gd name="connsiteX3" fmla="*/ 72710 w 136331"/>
                <a:gd name="connsiteY3" fmla="*/ 106793 h 136331"/>
                <a:gd name="connsiteX4" fmla="*/ 40899 w 136331"/>
                <a:gd name="connsiteY4" fmla="*/ 0 h 136331"/>
                <a:gd name="connsiteX5" fmla="*/ 0 w 136331"/>
                <a:gd name="connsiteY5" fmla="*/ 0 h 136331"/>
                <a:gd name="connsiteX6" fmla="*/ 52260 w 136331"/>
                <a:gd name="connsiteY6" fmla="*/ 152237 h 136331"/>
                <a:gd name="connsiteX7" fmla="*/ 90887 w 136331"/>
                <a:gd name="connsiteY7" fmla="*/ 152237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1" h="136331">
                  <a:moveTo>
                    <a:pt x="143148" y="0"/>
                  </a:moveTo>
                  <a:lnTo>
                    <a:pt x="102248" y="0"/>
                  </a:lnTo>
                  <a:lnTo>
                    <a:pt x="72710" y="106793"/>
                  </a:lnTo>
                  <a:lnTo>
                    <a:pt x="72710" y="106793"/>
                  </a:lnTo>
                  <a:lnTo>
                    <a:pt x="40899" y="0"/>
                  </a:lnTo>
                  <a:lnTo>
                    <a:pt x="0" y="0"/>
                  </a:lnTo>
                  <a:lnTo>
                    <a:pt x="52260" y="152237"/>
                  </a:lnTo>
                  <a:lnTo>
                    <a:pt x="90887" y="152237"/>
                  </a:lnTo>
                  <a:close/>
                </a:path>
              </a:pathLst>
            </a:custGeom>
            <a:solidFill>
              <a:srgbClr val="FFFFFF"/>
            </a:solidFill>
            <a:ln w="22695" cap="flat">
              <a:noFill/>
              <a:prstDash val="solid"/>
              <a:miter/>
            </a:ln>
          </p:spPr>
          <p:txBody>
            <a:bodyPr rtlCol="0" anchor="ctr"/>
            <a:lstStyle/>
            <a:p>
              <a:endParaRPr lang="nl-NL"/>
            </a:p>
          </p:txBody>
        </p:sp>
      </p:grpSp>
    </p:spTree>
    <p:extLst>
      <p:ext uri="{BB962C8B-B14F-4D97-AF65-F5344CB8AC3E}">
        <p14:creationId xmlns:p14="http://schemas.microsoft.com/office/powerpoint/2010/main" val="1501518793"/>
      </p:ext>
    </p:extLst>
  </p:cSld>
  <p:clrMapOvr>
    <a:masterClrMapping/>
  </p:clrMapOvr>
  <p:extLst>
    <p:ext uri="{DCECCB84-F9BA-43D5-87BE-67443E8EF086}">
      <p15:sldGuideLst xmlns:p15="http://schemas.microsoft.com/office/powerpoint/2012/main">
        <p15:guide id="1" pos="542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el, subtitel, kopje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hasCustomPrompt="1"/>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1235075" y="2236252"/>
            <a:ext cx="9721850" cy="403754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8" name="Tijdelijke aanduiding voor tekst 7">
            <a:extLst>
              <a:ext uri="{FF2B5EF4-FFF2-40B4-BE49-F238E27FC236}">
                <a16:creationId xmlns:a16="http://schemas.microsoft.com/office/drawing/2014/main" id="{C114F528-DB64-488F-8BC6-67FFAC7A6953}"/>
              </a:ext>
            </a:extLst>
          </p:cNvPr>
          <p:cNvSpPr>
            <a:spLocks noGrp="1"/>
          </p:cNvSpPr>
          <p:nvPr>
            <p:ph type="body" sz="quarter" idx="13" hasCustomPrompt="1"/>
          </p:nvPr>
        </p:nvSpPr>
        <p:spPr>
          <a:xfrm>
            <a:off x="1235075" y="1452563"/>
            <a:ext cx="9721850" cy="238840"/>
          </a:xfrm>
        </p:spPr>
        <p:txBody>
          <a:bodyPr/>
          <a:lstStyle>
            <a:lvl1pPr>
              <a:defRPr sz="1800" b="0" spc="100" baseline="0">
                <a:solidFill>
                  <a:schemeClr val="tx1"/>
                </a:solidFill>
                <a:latin typeface="Abadi" panose="020B0604020104020204" pitchFamily="34" charset="0"/>
              </a:defRPr>
            </a:lvl1pPr>
            <a:lvl2pPr>
              <a:defRPr sz="1800"/>
            </a:lvl2pPr>
            <a:lvl3pPr>
              <a:defRPr sz="1600"/>
            </a:lvl3pPr>
            <a:lvl4pPr>
              <a:defRPr sz="1400"/>
            </a:lvl4pPr>
            <a:lvl5pPr>
              <a:defRPr sz="1400"/>
            </a:lvl5pPr>
          </a:lstStyle>
          <a:p>
            <a:pPr lvl="0"/>
            <a:r>
              <a:rPr lang="nl-NL" dirty="0"/>
              <a:t>KLIKKEN OM DE TEKSTSTIJL VAN HET MODEL TE BEWERKEN</a:t>
            </a:r>
          </a:p>
        </p:txBody>
      </p:sp>
      <p:sp>
        <p:nvSpPr>
          <p:cNvPr id="9" name="Tijdelijke aanduiding voor tekst 8">
            <a:extLst>
              <a:ext uri="{FF2B5EF4-FFF2-40B4-BE49-F238E27FC236}">
                <a16:creationId xmlns:a16="http://schemas.microsoft.com/office/drawing/2014/main" id="{F263098D-2C92-4DAA-8E09-F7A329969639}"/>
              </a:ext>
            </a:extLst>
          </p:cNvPr>
          <p:cNvSpPr>
            <a:spLocks noGrp="1"/>
          </p:cNvSpPr>
          <p:nvPr>
            <p:ph type="body" sz="quarter" idx="14" hasCustomPrompt="1"/>
          </p:nvPr>
        </p:nvSpPr>
        <p:spPr>
          <a:xfrm>
            <a:off x="1235075" y="1952625"/>
            <a:ext cx="9721850" cy="293688"/>
          </a:xfrm>
        </p:spPr>
        <p:txBody>
          <a:bodyPr/>
          <a:lstStyle>
            <a:lvl1pPr>
              <a:defRPr>
                <a:solidFill>
                  <a:schemeClr val="tx1"/>
                </a:solidFill>
                <a:latin typeface="+mj-lt"/>
              </a:defRPr>
            </a:lvl1pPr>
          </a:lstStyle>
          <a:p>
            <a:pPr lvl="0"/>
            <a:r>
              <a:rPr lang="nl-NL" dirty="0"/>
              <a:t>SUBKOPJE</a:t>
            </a:r>
          </a:p>
        </p:txBody>
      </p:sp>
    </p:spTree>
    <p:extLst>
      <p:ext uri="{BB962C8B-B14F-4D97-AF65-F5344CB8AC3E}">
        <p14:creationId xmlns:p14="http://schemas.microsoft.com/office/powerpoint/2010/main" val="883503041"/>
      </p:ext>
    </p:extLst>
  </p:cSld>
  <p:clrMapOvr>
    <a:masterClrMapping/>
  </p:clrMapOvr>
  <p:extLst>
    <p:ext uri="{DCECCB84-F9BA-43D5-87BE-67443E8EF086}">
      <p15:sldGuideLst xmlns:p15="http://schemas.microsoft.com/office/powerpoint/2012/main">
        <p15:guide id="1" orient="horz" pos="123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hasCustomPrompt="1"/>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1235075" y="1952626"/>
            <a:ext cx="9721850" cy="432117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8" name="Tijdelijke aanduiding voor tekst 7">
            <a:extLst>
              <a:ext uri="{FF2B5EF4-FFF2-40B4-BE49-F238E27FC236}">
                <a16:creationId xmlns:a16="http://schemas.microsoft.com/office/drawing/2014/main" id="{C114F528-DB64-488F-8BC6-67FFAC7A6953}"/>
              </a:ext>
            </a:extLst>
          </p:cNvPr>
          <p:cNvSpPr>
            <a:spLocks noGrp="1"/>
          </p:cNvSpPr>
          <p:nvPr>
            <p:ph type="body" sz="quarter" idx="13" hasCustomPrompt="1"/>
          </p:nvPr>
        </p:nvSpPr>
        <p:spPr>
          <a:xfrm>
            <a:off x="1235075" y="1452563"/>
            <a:ext cx="9721850" cy="238840"/>
          </a:xfrm>
        </p:spPr>
        <p:txBody>
          <a:bodyPr/>
          <a:lstStyle>
            <a:lvl1pPr>
              <a:defRPr sz="1800" b="0" spc="100" baseline="0">
                <a:solidFill>
                  <a:schemeClr val="tx1"/>
                </a:solidFill>
                <a:latin typeface="Abadi" panose="020B0604020104020204" pitchFamily="34" charset="0"/>
              </a:defRPr>
            </a:lvl1pPr>
            <a:lvl2pPr>
              <a:defRPr sz="1800"/>
            </a:lvl2pPr>
            <a:lvl3pPr>
              <a:defRPr sz="1600"/>
            </a:lvl3pPr>
            <a:lvl4pPr>
              <a:defRPr sz="1400"/>
            </a:lvl4pPr>
            <a:lvl5pPr>
              <a:defRPr sz="1400"/>
            </a:lvl5pPr>
          </a:lstStyle>
          <a:p>
            <a:pPr lvl="0"/>
            <a:r>
              <a:rPr lang="nl-NL" dirty="0"/>
              <a:t>KLIKKEN OM DE TEKSTSTIJL VAN HET MODEL TE BEWERKEN</a:t>
            </a:r>
          </a:p>
        </p:txBody>
      </p:sp>
    </p:spTree>
    <p:extLst>
      <p:ext uri="{BB962C8B-B14F-4D97-AF65-F5344CB8AC3E}">
        <p14:creationId xmlns:p14="http://schemas.microsoft.com/office/powerpoint/2010/main" val="848070265"/>
      </p:ext>
    </p:extLst>
  </p:cSld>
  <p:clrMapOvr>
    <a:masterClrMapping/>
  </p:clrMapOvr>
  <p:extLst>
    <p:ext uri="{DCECCB84-F9BA-43D5-87BE-67443E8EF086}">
      <p15:sldGuideLst xmlns:p15="http://schemas.microsoft.com/office/powerpoint/2012/main">
        <p15:guide id="1" orient="horz" pos="123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Inhou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hasCustomPrompt="1"/>
          </p:nvPr>
        </p:nvSpPr>
        <p:spPr>
          <a:xfrm>
            <a:off x="2492095" y="469361"/>
            <a:ext cx="7207810" cy="982621"/>
          </a:xfrm>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2492095" y="1952626"/>
            <a:ext cx="7207810" cy="432117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1-6-2022</a:t>
            </a:fld>
            <a:endParaRPr lang="nl-NL" dirty="0"/>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dirty="0"/>
          </a:p>
        </p:txBody>
      </p:sp>
      <p:sp>
        <p:nvSpPr>
          <p:cNvPr id="8" name="Tijdelijke aanduiding voor tekst 7">
            <a:extLst>
              <a:ext uri="{FF2B5EF4-FFF2-40B4-BE49-F238E27FC236}">
                <a16:creationId xmlns:a16="http://schemas.microsoft.com/office/drawing/2014/main" id="{C114F528-DB64-488F-8BC6-67FFAC7A6953}"/>
              </a:ext>
            </a:extLst>
          </p:cNvPr>
          <p:cNvSpPr>
            <a:spLocks noGrp="1"/>
          </p:cNvSpPr>
          <p:nvPr>
            <p:ph type="body" sz="quarter" idx="13" hasCustomPrompt="1"/>
          </p:nvPr>
        </p:nvSpPr>
        <p:spPr>
          <a:xfrm>
            <a:off x="2492095" y="1452563"/>
            <a:ext cx="7207810" cy="238840"/>
          </a:xfrm>
        </p:spPr>
        <p:txBody>
          <a:bodyPr/>
          <a:lstStyle>
            <a:lvl1pPr>
              <a:defRPr sz="1800" b="0" spc="100" baseline="0">
                <a:solidFill>
                  <a:schemeClr val="tx1"/>
                </a:solidFill>
                <a:latin typeface="Abadi" panose="020B0604020104020204" pitchFamily="34" charset="0"/>
              </a:defRPr>
            </a:lvl1pPr>
            <a:lvl2pPr>
              <a:defRPr sz="1800"/>
            </a:lvl2pPr>
            <a:lvl3pPr>
              <a:defRPr sz="1600"/>
            </a:lvl3pPr>
            <a:lvl4pPr>
              <a:defRPr sz="1400"/>
            </a:lvl4pPr>
            <a:lvl5pPr>
              <a:defRPr sz="1400"/>
            </a:lvl5pPr>
          </a:lstStyle>
          <a:p>
            <a:pPr lvl="0"/>
            <a:r>
              <a:rPr lang="nl-NL" dirty="0"/>
              <a:t>KLIKKEN OM DE TEKSTSTIJL VAN HET MODEL TE BEWERKEN</a:t>
            </a:r>
          </a:p>
        </p:txBody>
      </p:sp>
    </p:spTree>
    <p:extLst>
      <p:ext uri="{BB962C8B-B14F-4D97-AF65-F5344CB8AC3E}">
        <p14:creationId xmlns:p14="http://schemas.microsoft.com/office/powerpoint/2010/main" val="2862802164"/>
      </p:ext>
    </p:extLst>
  </p:cSld>
  <p:clrMapOvr>
    <a:masterClrMapping/>
  </p:clrMapOvr>
  <p:extLst>
    <p:ext uri="{DCECCB84-F9BA-43D5-87BE-67443E8EF086}">
      <p15:sldGuideLst xmlns:p15="http://schemas.microsoft.com/office/powerpoint/2012/main">
        <p15:guide id="1" orient="horz" pos="1230">
          <p15:clr>
            <a:srgbClr val="FBAE40"/>
          </p15:clr>
        </p15:guide>
        <p15:guide id="2" pos="1572" userDrawn="1">
          <p15:clr>
            <a:srgbClr val="FBAE40"/>
          </p15:clr>
        </p15:guide>
        <p15:guide id="3" pos="610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el en object 3/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hasCustomPrompt="1"/>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1235075" y="1952626"/>
            <a:ext cx="7375525" cy="432117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1-6-2022</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8" name="Tijdelijke aanduiding voor tekst 7">
            <a:extLst>
              <a:ext uri="{FF2B5EF4-FFF2-40B4-BE49-F238E27FC236}">
                <a16:creationId xmlns:a16="http://schemas.microsoft.com/office/drawing/2014/main" id="{C114F528-DB64-488F-8BC6-67FFAC7A6953}"/>
              </a:ext>
            </a:extLst>
          </p:cNvPr>
          <p:cNvSpPr>
            <a:spLocks noGrp="1"/>
          </p:cNvSpPr>
          <p:nvPr>
            <p:ph type="body" sz="quarter" idx="13" hasCustomPrompt="1"/>
          </p:nvPr>
        </p:nvSpPr>
        <p:spPr>
          <a:xfrm>
            <a:off x="1235075" y="1452563"/>
            <a:ext cx="9721850" cy="238840"/>
          </a:xfrm>
        </p:spPr>
        <p:txBody>
          <a:bodyPr/>
          <a:lstStyle>
            <a:lvl1pPr>
              <a:defRPr sz="1800" b="0" spc="100" baseline="0">
                <a:solidFill>
                  <a:schemeClr val="tx1"/>
                </a:solidFill>
                <a:latin typeface="Abadi" panose="020B0604020104020204" pitchFamily="34" charset="0"/>
              </a:defRPr>
            </a:lvl1pPr>
            <a:lvl2pPr>
              <a:defRPr sz="1800"/>
            </a:lvl2pPr>
            <a:lvl3pPr>
              <a:defRPr sz="1600"/>
            </a:lvl3pPr>
            <a:lvl4pPr>
              <a:defRPr sz="1400"/>
            </a:lvl4pPr>
            <a:lvl5pPr>
              <a:defRPr sz="1400"/>
            </a:lvl5pPr>
          </a:lstStyle>
          <a:p>
            <a:pPr lvl="0"/>
            <a:r>
              <a:rPr lang="nl-NL" dirty="0"/>
              <a:t>KLIKKEN OM DE TEKSTSTIJL VAN HET MODEL TE BEWERKEN</a:t>
            </a:r>
          </a:p>
        </p:txBody>
      </p:sp>
    </p:spTree>
    <p:extLst>
      <p:ext uri="{BB962C8B-B14F-4D97-AF65-F5344CB8AC3E}">
        <p14:creationId xmlns:p14="http://schemas.microsoft.com/office/powerpoint/2010/main" val="2027670399"/>
      </p:ext>
    </p:extLst>
  </p:cSld>
  <p:clrMapOvr>
    <a:masterClrMapping/>
  </p:clrMapOvr>
  <p:extLst>
    <p:ext uri="{DCECCB84-F9BA-43D5-87BE-67443E8EF086}">
      <p15:sldGuideLst xmlns:p15="http://schemas.microsoft.com/office/powerpoint/2012/main">
        <p15:guide id="1" orient="horz" pos="123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0E8EB-C868-4D39-AA6F-2A0EAFDA75F4}"/>
              </a:ext>
            </a:extLst>
          </p:cNvPr>
          <p:cNvSpPr>
            <a:spLocks noGrp="1"/>
          </p:cNvSpPr>
          <p:nvPr>
            <p:ph type="title" hasCustomPrompt="1"/>
          </p:nvPr>
        </p:nvSpPr>
        <p:spPr>
          <a:xfrm>
            <a:off x="1235074" y="365125"/>
            <a:ext cx="9725028" cy="1084649"/>
          </a:xfrm>
        </p:spPr>
        <p:txBody>
          <a:bodyPr/>
          <a:lstStyle/>
          <a:p>
            <a:r>
              <a:rPr lang="nl-NL" dirty="0"/>
              <a:t>KLIK OM STIJL TE BEWERKEN</a:t>
            </a:r>
          </a:p>
        </p:txBody>
      </p:sp>
      <p:sp>
        <p:nvSpPr>
          <p:cNvPr id="3" name="Tijdelijke aanduiding voor tekst 2">
            <a:extLst>
              <a:ext uri="{FF2B5EF4-FFF2-40B4-BE49-F238E27FC236}">
                <a16:creationId xmlns:a16="http://schemas.microsoft.com/office/drawing/2014/main" id="{58432631-D3A0-4B96-A22E-039A2F4A1068}"/>
              </a:ext>
            </a:extLst>
          </p:cNvPr>
          <p:cNvSpPr>
            <a:spLocks noGrp="1"/>
          </p:cNvSpPr>
          <p:nvPr>
            <p:ph type="body" idx="1" hasCustomPrompt="1"/>
          </p:nvPr>
        </p:nvSpPr>
        <p:spPr>
          <a:xfrm>
            <a:off x="1235076" y="1952625"/>
            <a:ext cx="4429124" cy="321530"/>
          </a:xfrm>
        </p:spPr>
        <p:txBody>
          <a:bodyPr anchor="t" anchorCtr="0"/>
          <a:lstStyle>
            <a:lvl1pPr marL="0" indent="0">
              <a:buNone/>
              <a:defRPr sz="20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4" name="Tijdelijke aanduiding voor inhoud 3">
            <a:extLst>
              <a:ext uri="{FF2B5EF4-FFF2-40B4-BE49-F238E27FC236}">
                <a16:creationId xmlns:a16="http://schemas.microsoft.com/office/drawing/2014/main" id="{3B30FFBC-A466-4557-8897-FC0F1D5CDED2}"/>
              </a:ext>
            </a:extLst>
          </p:cNvPr>
          <p:cNvSpPr>
            <a:spLocks noGrp="1"/>
          </p:cNvSpPr>
          <p:nvPr>
            <p:ph sz="half" idx="2"/>
          </p:nvPr>
        </p:nvSpPr>
        <p:spPr>
          <a:xfrm>
            <a:off x="1235076" y="2505074"/>
            <a:ext cx="4429124" cy="37687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a:extLst>
              <a:ext uri="{FF2B5EF4-FFF2-40B4-BE49-F238E27FC236}">
                <a16:creationId xmlns:a16="http://schemas.microsoft.com/office/drawing/2014/main" id="{C611856B-83D8-49F3-8B87-8F33182BDBE1}"/>
              </a:ext>
            </a:extLst>
          </p:cNvPr>
          <p:cNvSpPr>
            <a:spLocks noGrp="1"/>
          </p:cNvSpPr>
          <p:nvPr>
            <p:ph type="body" sz="quarter" idx="3" hasCustomPrompt="1"/>
          </p:nvPr>
        </p:nvSpPr>
        <p:spPr>
          <a:xfrm>
            <a:off x="6527800" y="1952625"/>
            <a:ext cx="4430354" cy="321530"/>
          </a:xfrm>
        </p:spPr>
        <p:txBody>
          <a:bodyPr anchor="t" anchorCtr="0"/>
          <a:lstStyle>
            <a:lvl1pPr marL="0" indent="0">
              <a:buNone/>
              <a:defRPr sz="20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6" name="Tijdelijke aanduiding voor inhoud 5">
            <a:extLst>
              <a:ext uri="{FF2B5EF4-FFF2-40B4-BE49-F238E27FC236}">
                <a16:creationId xmlns:a16="http://schemas.microsoft.com/office/drawing/2014/main" id="{E27E68DA-EE67-4E8D-AF17-CBE735388EB9}"/>
              </a:ext>
            </a:extLst>
          </p:cNvPr>
          <p:cNvSpPr>
            <a:spLocks noGrp="1"/>
          </p:cNvSpPr>
          <p:nvPr>
            <p:ph sz="quarter" idx="4"/>
          </p:nvPr>
        </p:nvSpPr>
        <p:spPr>
          <a:xfrm>
            <a:off x="6527800" y="2505074"/>
            <a:ext cx="4430354" cy="37687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a:extLst>
              <a:ext uri="{FF2B5EF4-FFF2-40B4-BE49-F238E27FC236}">
                <a16:creationId xmlns:a16="http://schemas.microsoft.com/office/drawing/2014/main" id="{A78EC004-3BC5-4D78-8A0E-A26263A766E7}"/>
              </a:ext>
            </a:extLst>
          </p:cNvPr>
          <p:cNvSpPr>
            <a:spLocks noGrp="1"/>
          </p:cNvSpPr>
          <p:nvPr>
            <p:ph type="dt" sz="half" idx="10"/>
          </p:nvPr>
        </p:nvSpPr>
        <p:spPr/>
        <p:txBody>
          <a:bodyPr/>
          <a:lstStyle/>
          <a:p>
            <a:fld id="{C19F3B34-6B0D-45FF-A390-8EBDD9B392CA}" type="datetimeFigureOut">
              <a:rPr lang="nl-NL" smtClean="0"/>
              <a:t>1-6-2022</a:t>
            </a:fld>
            <a:endParaRPr lang="nl-NL"/>
          </a:p>
        </p:txBody>
      </p:sp>
      <p:sp>
        <p:nvSpPr>
          <p:cNvPr id="8" name="Tijdelijke aanduiding voor voettekst 7">
            <a:extLst>
              <a:ext uri="{FF2B5EF4-FFF2-40B4-BE49-F238E27FC236}">
                <a16:creationId xmlns:a16="http://schemas.microsoft.com/office/drawing/2014/main" id="{B69EBDC0-76C1-4933-8592-B4CD863192B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142F000-2974-4F5D-A01D-B542F2900DD4}"/>
              </a:ext>
            </a:extLst>
          </p:cNvPr>
          <p:cNvSpPr>
            <a:spLocks noGrp="1"/>
          </p:cNvSpPr>
          <p:nvPr>
            <p:ph type="sldNum" sz="quarter" idx="12"/>
          </p:nvPr>
        </p:nvSpPr>
        <p:spPr/>
        <p:txBody>
          <a:bodyPr/>
          <a:lstStyle/>
          <a:p>
            <a:fld id="{F9DE7F4B-6E11-487C-9B28-4934A04645A5}" type="slidenum">
              <a:rPr lang="nl-NL" smtClean="0"/>
              <a:t>‹nr.›</a:t>
            </a:fld>
            <a:endParaRPr lang="nl-NL"/>
          </a:p>
        </p:txBody>
      </p:sp>
    </p:spTree>
    <p:extLst>
      <p:ext uri="{BB962C8B-B14F-4D97-AF65-F5344CB8AC3E}">
        <p14:creationId xmlns:p14="http://schemas.microsoft.com/office/powerpoint/2010/main" val="2420131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itel e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00E2F-3B5A-4CE3-8812-3A0378F6D146}"/>
              </a:ext>
            </a:extLst>
          </p:cNvPr>
          <p:cNvSpPr>
            <a:spLocks noGrp="1"/>
          </p:cNvSpPr>
          <p:nvPr>
            <p:ph type="title" hasCustomPrompt="1"/>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28E10AC5-78EA-4D68-A56B-117BFFC11011}"/>
              </a:ext>
            </a:extLst>
          </p:cNvPr>
          <p:cNvSpPr>
            <a:spLocks noGrp="1"/>
          </p:cNvSpPr>
          <p:nvPr>
            <p:ph sz="half" idx="1"/>
          </p:nvPr>
        </p:nvSpPr>
        <p:spPr>
          <a:xfrm>
            <a:off x="1235074" y="1952625"/>
            <a:ext cx="4429126" cy="432117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D81EB223-65EF-4CF5-A97B-88FC6B821794}"/>
              </a:ext>
            </a:extLst>
          </p:cNvPr>
          <p:cNvSpPr>
            <a:spLocks noGrp="1"/>
          </p:cNvSpPr>
          <p:nvPr>
            <p:ph sz="half" idx="2"/>
          </p:nvPr>
        </p:nvSpPr>
        <p:spPr>
          <a:xfrm>
            <a:off x="6527799" y="1952625"/>
            <a:ext cx="4429126" cy="43211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EA1E7BEE-0326-497B-B74F-8A02E1FEBFEB}"/>
              </a:ext>
            </a:extLst>
          </p:cNvPr>
          <p:cNvSpPr>
            <a:spLocks noGrp="1"/>
          </p:cNvSpPr>
          <p:nvPr>
            <p:ph type="dt" sz="half" idx="10"/>
          </p:nvPr>
        </p:nvSpPr>
        <p:spPr/>
        <p:txBody>
          <a:bodyPr/>
          <a:lstStyle/>
          <a:p>
            <a:fld id="{C19F3B34-6B0D-45FF-A390-8EBDD9B392CA}" type="datetimeFigureOut">
              <a:rPr lang="nl-NL" smtClean="0"/>
              <a:t>1-6-2022</a:t>
            </a:fld>
            <a:endParaRPr lang="nl-NL"/>
          </a:p>
        </p:txBody>
      </p:sp>
      <p:sp>
        <p:nvSpPr>
          <p:cNvPr id="6" name="Tijdelijke aanduiding voor voettekst 5">
            <a:extLst>
              <a:ext uri="{FF2B5EF4-FFF2-40B4-BE49-F238E27FC236}">
                <a16:creationId xmlns:a16="http://schemas.microsoft.com/office/drawing/2014/main" id="{0A0DA213-AC14-48D0-8DF0-D5D29036A2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6999A4-7900-457D-BF45-B95718D6ED0A}"/>
              </a:ext>
            </a:extLst>
          </p:cNvPr>
          <p:cNvSpPr>
            <a:spLocks noGrp="1"/>
          </p:cNvSpPr>
          <p:nvPr>
            <p:ph type="sldNum" sz="quarter" idx="12"/>
          </p:nvPr>
        </p:nvSpPr>
        <p:spPr/>
        <p:txBody>
          <a:bodyPr/>
          <a:lstStyle/>
          <a:p>
            <a:fld id="{F9DE7F4B-6E11-487C-9B28-4934A04645A5}" type="slidenum">
              <a:rPr lang="nl-NL" smtClean="0"/>
              <a:t>‹nr.›</a:t>
            </a:fld>
            <a:endParaRPr lang="nl-NL"/>
          </a:p>
        </p:txBody>
      </p:sp>
    </p:spTree>
    <p:extLst>
      <p:ext uri="{BB962C8B-B14F-4D97-AF65-F5344CB8AC3E}">
        <p14:creationId xmlns:p14="http://schemas.microsoft.com/office/powerpoint/2010/main" val="25815631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00E2F-3B5A-4CE3-8812-3A0378F6D146}"/>
              </a:ext>
            </a:extLst>
          </p:cNvPr>
          <p:cNvSpPr>
            <a:spLocks noGrp="1"/>
          </p:cNvSpPr>
          <p:nvPr>
            <p:ph type="title" hasCustomPrompt="1"/>
          </p:nvPr>
        </p:nvSpPr>
        <p:spPr>
          <a:xfrm>
            <a:off x="1235075" y="469361"/>
            <a:ext cx="4429125" cy="982621"/>
          </a:xfrm>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28E10AC5-78EA-4D68-A56B-117BFFC11011}"/>
              </a:ext>
            </a:extLst>
          </p:cNvPr>
          <p:cNvSpPr>
            <a:spLocks noGrp="1"/>
          </p:cNvSpPr>
          <p:nvPr>
            <p:ph sz="half" idx="1"/>
          </p:nvPr>
        </p:nvSpPr>
        <p:spPr>
          <a:xfrm>
            <a:off x="1235074" y="1952625"/>
            <a:ext cx="4429126" cy="432117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EA1E7BEE-0326-497B-B74F-8A02E1FEBFEB}"/>
              </a:ext>
            </a:extLst>
          </p:cNvPr>
          <p:cNvSpPr>
            <a:spLocks noGrp="1"/>
          </p:cNvSpPr>
          <p:nvPr>
            <p:ph type="dt" sz="half" idx="10"/>
          </p:nvPr>
        </p:nvSpPr>
        <p:spPr/>
        <p:txBody>
          <a:bodyPr/>
          <a:lstStyle/>
          <a:p>
            <a:fld id="{C19F3B34-6B0D-45FF-A390-8EBDD9B392CA}" type="datetimeFigureOut">
              <a:rPr lang="nl-NL" smtClean="0"/>
              <a:t>1-6-2022</a:t>
            </a:fld>
            <a:endParaRPr lang="nl-NL"/>
          </a:p>
        </p:txBody>
      </p:sp>
      <p:sp>
        <p:nvSpPr>
          <p:cNvPr id="6" name="Tijdelijke aanduiding voor voettekst 5">
            <a:extLst>
              <a:ext uri="{FF2B5EF4-FFF2-40B4-BE49-F238E27FC236}">
                <a16:creationId xmlns:a16="http://schemas.microsoft.com/office/drawing/2014/main" id="{0A0DA213-AC14-48D0-8DF0-D5D29036A2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6999A4-7900-457D-BF45-B95718D6ED0A}"/>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9" name="Tijdelijke aanduiding voor afbeelding 8">
            <a:extLst>
              <a:ext uri="{FF2B5EF4-FFF2-40B4-BE49-F238E27FC236}">
                <a16:creationId xmlns:a16="http://schemas.microsoft.com/office/drawing/2014/main" id="{56F3AE69-824B-4B98-BB08-3E8080A03FD4}"/>
              </a:ext>
            </a:extLst>
          </p:cNvPr>
          <p:cNvSpPr>
            <a:spLocks noGrp="1"/>
          </p:cNvSpPr>
          <p:nvPr>
            <p:ph type="pic" sz="quarter" idx="13"/>
          </p:nvPr>
        </p:nvSpPr>
        <p:spPr>
          <a:xfrm>
            <a:off x="6096000" y="0"/>
            <a:ext cx="6096000" cy="6858000"/>
          </a:xfrm>
          <a:solidFill>
            <a:srgbClr val="F6FCFC"/>
          </a:solidFill>
        </p:spPr>
        <p:txBody>
          <a:bodyPr/>
          <a:lstStyle/>
          <a:p>
            <a:r>
              <a:rPr lang="nl-NL"/>
              <a:t>Klik op het pictogram als u een afbeelding wilt toevoegen</a:t>
            </a:r>
          </a:p>
        </p:txBody>
      </p:sp>
    </p:spTree>
    <p:extLst>
      <p:ext uri="{BB962C8B-B14F-4D97-AF65-F5344CB8AC3E}">
        <p14:creationId xmlns:p14="http://schemas.microsoft.com/office/powerpoint/2010/main" val="405311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00E2F-3B5A-4CE3-8812-3A0378F6D146}"/>
              </a:ext>
            </a:extLst>
          </p:cNvPr>
          <p:cNvSpPr>
            <a:spLocks noGrp="1"/>
          </p:cNvSpPr>
          <p:nvPr>
            <p:ph type="title" hasCustomPrompt="1"/>
          </p:nvPr>
        </p:nvSpPr>
        <p:spPr>
          <a:xfrm>
            <a:off x="6527801" y="469361"/>
            <a:ext cx="4429125" cy="982621"/>
          </a:xfrm>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28E10AC5-78EA-4D68-A56B-117BFFC11011}"/>
              </a:ext>
            </a:extLst>
          </p:cNvPr>
          <p:cNvSpPr>
            <a:spLocks noGrp="1"/>
          </p:cNvSpPr>
          <p:nvPr>
            <p:ph sz="half" idx="1"/>
          </p:nvPr>
        </p:nvSpPr>
        <p:spPr>
          <a:xfrm>
            <a:off x="6527800" y="1952625"/>
            <a:ext cx="4429126" cy="432117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EA1E7BEE-0326-497B-B74F-8A02E1FEBFEB}"/>
              </a:ext>
            </a:extLst>
          </p:cNvPr>
          <p:cNvSpPr>
            <a:spLocks noGrp="1"/>
          </p:cNvSpPr>
          <p:nvPr>
            <p:ph type="dt" sz="half" idx="10"/>
          </p:nvPr>
        </p:nvSpPr>
        <p:spPr/>
        <p:txBody>
          <a:bodyPr/>
          <a:lstStyle/>
          <a:p>
            <a:fld id="{C19F3B34-6B0D-45FF-A390-8EBDD9B392CA}" type="datetimeFigureOut">
              <a:rPr lang="nl-NL" smtClean="0"/>
              <a:t>1-6-2022</a:t>
            </a:fld>
            <a:endParaRPr lang="nl-NL"/>
          </a:p>
        </p:txBody>
      </p:sp>
      <p:sp>
        <p:nvSpPr>
          <p:cNvPr id="6" name="Tijdelijke aanduiding voor voettekst 5">
            <a:extLst>
              <a:ext uri="{FF2B5EF4-FFF2-40B4-BE49-F238E27FC236}">
                <a16:creationId xmlns:a16="http://schemas.microsoft.com/office/drawing/2014/main" id="{0A0DA213-AC14-48D0-8DF0-D5D29036A2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6999A4-7900-457D-BF45-B95718D6ED0A}"/>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9" name="Tijdelijke aanduiding voor afbeelding 8">
            <a:extLst>
              <a:ext uri="{FF2B5EF4-FFF2-40B4-BE49-F238E27FC236}">
                <a16:creationId xmlns:a16="http://schemas.microsoft.com/office/drawing/2014/main" id="{56F3AE69-824B-4B98-BB08-3E8080A03FD4}"/>
              </a:ext>
            </a:extLst>
          </p:cNvPr>
          <p:cNvSpPr>
            <a:spLocks noGrp="1"/>
          </p:cNvSpPr>
          <p:nvPr>
            <p:ph type="pic" sz="quarter" idx="13"/>
          </p:nvPr>
        </p:nvSpPr>
        <p:spPr>
          <a:xfrm>
            <a:off x="0" y="0"/>
            <a:ext cx="6096000" cy="6858000"/>
          </a:xfrm>
          <a:solidFill>
            <a:srgbClr val="F6FCFC"/>
          </a:solidFill>
        </p:spPr>
        <p:txBody>
          <a:bodyPr/>
          <a:lstStyle/>
          <a:p>
            <a:r>
              <a:rPr lang="nl-NL"/>
              <a:t>Klik op het pictogram als u een afbeelding wilt toevoegen</a:t>
            </a:r>
          </a:p>
        </p:txBody>
      </p:sp>
    </p:spTree>
    <p:extLst>
      <p:ext uri="{BB962C8B-B14F-4D97-AF65-F5344CB8AC3E}">
        <p14:creationId xmlns:p14="http://schemas.microsoft.com/office/powerpoint/2010/main" val="15480346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el, Afbeelding bree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8902D6-B5E0-4EC9-B1FB-7988D70EE844}"/>
              </a:ext>
            </a:extLst>
          </p:cNvPr>
          <p:cNvSpPr>
            <a:spLocks noGrp="1"/>
          </p:cNvSpPr>
          <p:nvPr>
            <p:ph type="title"/>
          </p:nvPr>
        </p:nvSpPr>
        <p:spPr>
          <a:xfrm>
            <a:off x="1235075" y="457200"/>
            <a:ext cx="9721850" cy="992574"/>
          </a:xfrm>
        </p:spPr>
        <p:txBody>
          <a:bodyPr anchor="b"/>
          <a:lstStyle>
            <a:lvl1pPr>
              <a:defRPr sz="3200"/>
            </a:lvl1pPr>
          </a:lstStyle>
          <a:p>
            <a:r>
              <a:rPr lang="nl-NL"/>
              <a:t>Klik om stijl te bewerken</a:t>
            </a:r>
            <a:endParaRPr lang="nl-NL" dirty="0"/>
          </a:p>
        </p:txBody>
      </p:sp>
      <p:sp>
        <p:nvSpPr>
          <p:cNvPr id="3" name="Tijdelijke aanduiding voor afbeelding 2">
            <a:extLst>
              <a:ext uri="{FF2B5EF4-FFF2-40B4-BE49-F238E27FC236}">
                <a16:creationId xmlns:a16="http://schemas.microsoft.com/office/drawing/2014/main" id="{3ADD3ECF-0C87-41D3-A693-2E70F151D5C6}"/>
              </a:ext>
            </a:extLst>
          </p:cNvPr>
          <p:cNvSpPr>
            <a:spLocks noGrp="1"/>
          </p:cNvSpPr>
          <p:nvPr>
            <p:ph type="pic" idx="1"/>
          </p:nvPr>
        </p:nvSpPr>
        <p:spPr>
          <a:xfrm>
            <a:off x="1235076" y="1952625"/>
            <a:ext cx="9721849" cy="4321174"/>
          </a:xfrm>
          <a:solidFill>
            <a:srgbClr val="E5F5F5"/>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5" name="Tijdelijke aanduiding voor datum 4">
            <a:extLst>
              <a:ext uri="{FF2B5EF4-FFF2-40B4-BE49-F238E27FC236}">
                <a16:creationId xmlns:a16="http://schemas.microsoft.com/office/drawing/2014/main" id="{9021DD06-DC36-4852-80C2-984AA763E1F2}"/>
              </a:ext>
            </a:extLst>
          </p:cNvPr>
          <p:cNvSpPr>
            <a:spLocks noGrp="1"/>
          </p:cNvSpPr>
          <p:nvPr>
            <p:ph type="dt" sz="half" idx="10"/>
          </p:nvPr>
        </p:nvSpPr>
        <p:spPr/>
        <p:txBody>
          <a:bodyPr/>
          <a:lstStyle/>
          <a:p>
            <a:fld id="{C19F3B34-6B0D-45FF-A390-8EBDD9B392CA}" type="datetimeFigureOut">
              <a:rPr lang="nl-NL" smtClean="0"/>
              <a:t>1-6-2022</a:t>
            </a:fld>
            <a:endParaRPr lang="nl-NL"/>
          </a:p>
        </p:txBody>
      </p:sp>
      <p:sp>
        <p:nvSpPr>
          <p:cNvPr id="6" name="Tijdelijke aanduiding voor voettekst 5">
            <a:extLst>
              <a:ext uri="{FF2B5EF4-FFF2-40B4-BE49-F238E27FC236}">
                <a16:creationId xmlns:a16="http://schemas.microsoft.com/office/drawing/2014/main" id="{F24F1130-B913-4EFD-8248-972A127D1A1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C02FCAB-D192-475D-8E9A-D9D6C31CDD7C}"/>
              </a:ext>
            </a:extLst>
          </p:cNvPr>
          <p:cNvSpPr>
            <a:spLocks noGrp="1"/>
          </p:cNvSpPr>
          <p:nvPr>
            <p:ph type="sldNum" sz="quarter" idx="12"/>
          </p:nvPr>
        </p:nvSpPr>
        <p:spPr/>
        <p:txBody>
          <a:bodyPr/>
          <a:lstStyle/>
          <a:p>
            <a:fld id="{F9DE7F4B-6E11-487C-9B28-4934A04645A5}" type="slidenum">
              <a:rPr lang="nl-NL" smtClean="0"/>
              <a:t>‹nr.›</a:t>
            </a:fld>
            <a:endParaRPr lang="nl-NL"/>
          </a:p>
        </p:txBody>
      </p:sp>
    </p:spTree>
    <p:extLst>
      <p:ext uri="{BB962C8B-B14F-4D97-AF65-F5344CB8AC3E}">
        <p14:creationId xmlns:p14="http://schemas.microsoft.com/office/powerpoint/2010/main" val="342291366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22407-8122-47BA-927C-D3B05D9E10E2}"/>
              </a:ext>
            </a:extLst>
          </p:cNvPr>
          <p:cNvSpPr>
            <a:spLocks noGrp="1"/>
          </p:cNvSpPr>
          <p:nvPr>
            <p:ph type="title" hasCustomPrompt="1"/>
          </p:nvPr>
        </p:nvSpPr>
        <p:spPr/>
        <p:txBody>
          <a:bodyPr/>
          <a:lstStyle/>
          <a:p>
            <a:r>
              <a:rPr lang="nl-NL" dirty="0"/>
              <a:t>KLIK OM STIJL TE BEWERKEN</a:t>
            </a:r>
          </a:p>
        </p:txBody>
      </p:sp>
      <p:sp>
        <p:nvSpPr>
          <p:cNvPr id="3" name="Tijdelijke aanduiding voor datum 2">
            <a:extLst>
              <a:ext uri="{FF2B5EF4-FFF2-40B4-BE49-F238E27FC236}">
                <a16:creationId xmlns:a16="http://schemas.microsoft.com/office/drawing/2014/main" id="{3A981402-0350-46D7-8838-3FF2C0810827}"/>
              </a:ext>
            </a:extLst>
          </p:cNvPr>
          <p:cNvSpPr>
            <a:spLocks noGrp="1"/>
          </p:cNvSpPr>
          <p:nvPr>
            <p:ph type="dt" sz="half" idx="10"/>
          </p:nvPr>
        </p:nvSpPr>
        <p:spPr/>
        <p:txBody>
          <a:bodyPr/>
          <a:lstStyle/>
          <a:p>
            <a:fld id="{C19F3B34-6B0D-45FF-A390-8EBDD9B392CA}" type="datetimeFigureOut">
              <a:rPr lang="nl-NL" smtClean="0"/>
              <a:t>1-6-2022</a:t>
            </a:fld>
            <a:endParaRPr lang="nl-NL"/>
          </a:p>
        </p:txBody>
      </p:sp>
      <p:sp>
        <p:nvSpPr>
          <p:cNvPr id="4" name="Tijdelijke aanduiding voor voettekst 3">
            <a:extLst>
              <a:ext uri="{FF2B5EF4-FFF2-40B4-BE49-F238E27FC236}">
                <a16:creationId xmlns:a16="http://schemas.microsoft.com/office/drawing/2014/main" id="{06165557-5893-4C97-B0E2-CE0ABC5D225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215D9DD-D600-46EA-BE84-98EA2EDF0724}"/>
              </a:ext>
            </a:extLst>
          </p:cNvPr>
          <p:cNvSpPr>
            <a:spLocks noGrp="1"/>
          </p:cNvSpPr>
          <p:nvPr>
            <p:ph type="sldNum" sz="quarter" idx="12"/>
          </p:nvPr>
        </p:nvSpPr>
        <p:spPr/>
        <p:txBody>
          <a:bodyPr/>
          <a:lstStyle/>
          <a:p>
            <a:fld id="{F9DE7F4B-6E11-487C-9B28-4934A04645A5}" type="slidenum">
              <a:rPr lang="nl-NL" smtClean="0"/>
              <a:t>‹nr.›</a:t>
            </a:fld>
            <a:endParaRPr lang="nl-NL"/>
          </a:p>
        </p:txBody>
      </p:sp>
    </p:spTree>
    <p:extLst>
      <p:ext uri="{BB962C8B-B14F-4D97-AF65-F5344CB8AC3E}">
        <p14:creationId xmlns:p14="http://schemas.microsoft.com/office/powerpoint/2010/main" val="2397617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ge slide">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2210517-C118-451E-8BA1-FEA40E23C58E}"/>
              </a:ext>
            </a:extLst>
          </p:cNvPr>
          <p:cNvSpPr>
            <a:spLocks noGrp="1"/>
          </p:cNvSpPr>
          <p:nvPr>
            <p:ph type="dt" sz="half" idx="10"/>
          </p:nvPr>
        </p:nvSpPr>
        <p:spPr/>
        <p:txBody>
          <a:bodyPr/>
          <a:lstStyle/>
          <a:p>
            <a:fld id="{C19F3B34-6B0D-45FF-A390-8EBDD9B392CA}" type="datetimeFigureOut">
              <a:rPr lang="nl-NL" smtClean="0"/>
              <a:t>1-6-2022</a:t>
            </a:fld>
            <a:endParaRPr lang="nl-NL"/>
          </a:p>
        </p:txBody>
      </p:sp>
      <p:sp>
        <p:nvSpPr>
          <p:cNvPr id="3" name="Tijdelijke aanduiding voor voettekst 2">
            <a:extLst>
              <a:ext uri="{FF2B5EF4-FFF2-40B4-BE49-F238E27FC236}">
                <a16:creationId xmlns:a16="http://schemas.microsoft.com/office/drawing/2014/main" id="{126F3487-FACF-4E32-A6EC-7F96763AC3D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B8F8745-1605-4C66-9227-D751BB496758}"/>
              </a:ext>
            </a:extLst>
          </p:cNvPr>
          <p:cNvSpPr>
            <a:spLocks noGrp="1"/>
          </p:cNvSpPr>
          <p:nvPr>
            <p:ph type="sldNum" sz="quarter" idx="12"/>
          </p:nvPr>
        </p:nvSpPr>
        <p:spPr/>
        <p:txBody>
          <a:bodyPr/>
          <a:lstStyle/>
          <a:p>
            <a:fld id="{F9DE7F4B-6E11-487C-9B28-4934A04645A5}" type="slidenum">
              <a:rPr lang="nl-NL" smtClean="0"/>
              <a:t>‹nr.›</a:t>
            </a:fld>
            <a:endParaRPr lang="nl-NL"/>
          </a:p>
        </p:txBody>
      </p:sp>
    </p:spTree>
    <p:extLst>
      <p:ext uri="{BB962C8B-B14F-4D97-AF65-F5344CB8AC3E}">
        <p14:creationId xmlns:p14="http://schemas.microsoft.com/office/powerpoint/2010/main" val="4183190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Afbeelding ">
    <p:bg>
      <p:bgPr>
        <a:solidFill>
          <a:srgbClr val="E5F5F5"/>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ADD3ECF-0C87-41D3-A693-2E70F151D5C6}"/>
              </a:ext>
            </a:extLst>
          </p:cNvPr>
          <p:cNvSpPr>
            <a:spLocks noGrp="1"/>
          </p:cNvSpPr>
          <p:nvPr>
            <p:ph type="pic" idx="1"/>
          </p:nvPr>
        </p:nvSpPr>
        <p:spPr>
          <a:xfrm>
            <a:off x="0" y="0"/>
            <a:ext cx="12192000" cy="6858000"/>
          </a:xfrm>
          <a:solidFill>
            <a:srgbClr val="E5F5F5"/>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Tree>
    <p:extLst>
      <p:ext uri="{BB962C8B-B14F-4D97-AF65-F5344CB8AC3E}">
        <p14:creationId xmlns:p14="http://schemas.microsoft.com/office/powerpoint/2010/main" val="243162480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7_Quote">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444841-AB8E-4E8B-A1AA-050101181A8A}"/>
              </a:ext>
            </a:extLst>
          </p:cNvPr>
          <p:cNvSpPr>
            <a:spLocks noGrp="1"/>
          </p:cNvSpPr>
          <p:nvPr>
            <p:ph type="title" hasCustomPrompt="1"/>
          </p:nvPr>
        </p:nvSpPr>
        <p:spPr>
          <a:xfrm>
            <a:off x="1235074" y="1709738"/>
            <a:ext cx="9721851" cy="2852737"/>
          </a:xfrm>
        </p:spPr>
        <p:txBody>
          <a:bodyPr anchor="t" anchorCtr="0"/>
          <a:lstStyle>
            <a:lvl1pPr algn="ctr">
              <a:defRPr sz="8000">
                <a:solidFill>
                  <a:schemeClr val="bg1"/>
                </a:solidFill>
              </a:defRPr>
            </a:lvl1pPr>
          </a:lstStyle>
          <a:p>
            <a:r>
              <a:rPr lang="nl-NL" dirty="0"/>
              <a:t>QUOTE</a:t>
            </a:r>
          </a:p>
        </p:txBody>
      </p:sp>
      <p:grpSp>
        <p:nvGrpSpPr>
          <p:cNvPr id="3" name="Groep 2">
            <a:extLst>
              <a:ext uri="{FF2B5EF4-FFF2-40B4-BE49-F238E27FC236}">
                <a16:creationId xmlns:a16="http://schemas.microsoft.com/office/drawing/2014/main" id="{23179E0D-DE68-451D-A7E0-C2F8FCB4C0BB}"/>
              </a:ext>
            </a:extLst>
          </p:cNvPr>
          <p:cNvGrpSpPr/>
          <p:nvPr userDrawn="1"/>
        </p:nvGrpSpPr>
        <p:grpSpPr>
          <a:xfrm flipH="1">
            <a:off x="0" y="0"/>
            <a:ext cx="12192000" cy="6853277"/>
            <a:chOff x="0" y="0"/>
            <a:chExt cx="12192000" cy="6853277"/>
          </a:xfrm>
        </p:grpSpPr>
        <p:sp>
          <p:nvSpPr>
            <p:cNvPr id="35" name="Vrije vorm: vorm 34">
              <a:extLst>
                <a:ext uri="{FF2B5EF4-FFF2-40B4-BE49-F238E27FC236}">
                  <a16:creationId xmlns:a16="http://schemas.microsoft.com/office/drawing/2014/main" id="{18B381B0-A39D-4619-BC51-6D500D8DF741}"/>
                </a:ext>
              </a:extLst>
            </p:cNvPr>
            <p:cNvSpPr/>
            <p:nvPr userDrawn="1"/>
          </p:nvSpPr>
          <p:spPr>
            <a:xfrm>
              <a:off x="0" y="4658288"/>
              <a:ext cx="2027977" cy="2194989"/>
            </a:xfrm>
            <a:custGeom>
              <a:avLst/>
              <a:gdLst>
                <a:gd name="connsiteX0" fmla="*/ 0 w 321538"/>
                <a:gd name="connsiteY0" fmla="*/ 0 h 348017"/>
                <a:gd name="connsiteX1" fmla="*/ 0 w 321538"/>
                <a:gd name="connsiteY1" fmla="*/ 348566 h 348017"/>
                <a:gd name="connsiteX2" fmla="*/ 322900 w 321538"/>
                <a:gd name="connsiteY2" fmla="*/ 348566 h 348017"/>
                <a:gd name="connsiteX3" fmla="*/ 0 w 321538"/>
                <a:gd name="connsiteY3" fmla="*/ 0 h 348017"/>
              </a:gdLst>
              <a:ahLst/>
              <a:cxnLst>
                <a:cxn ang="0">
                  <a:pos x="connsiteX0" y="connsiteY0"/>
                </a:cxn>
                <a:cxn ang="0">
                  <a:pos x="connsiteX1" y="connsiteY1"/>
                </a:cxn>
                <a:cxn ang="0">
                  <a:pos x="connsiteX2" y="connsiteY2"/>
                </a:cxn>
                <a:cxn ang="0">
                  <a:pos x="connsiteX3" y="connsiteY3"/>
                </a:cxn>
              </a:cxnLst>
              <a:rect l="l" t="t" r="r" b="b"/>
              <a:pathLst>
                <a:path w="321538" h="348017">
                  <a:moveTo>
                    <a:pt x="0" y="0"/>
                  </a:moveTo>
                  <a:lnTo>
                    <a:pt x="0" y="348566"/>
                  </a:lnTo>
                  <a:lnTo>
                    <a:pt x="322900" y="348566"/>
                  </a:lnTo>
                  <a:lnTo>
                    <a:pt x="0" y="0"/>
                  </a:lnTo>
                  <a:close/>
                </a:path>
              </a:pathLst>
            </a:custGeom>
            <a:solidFill>
              <a:srgbClr val="1D1D1B"/>
            </a:solidFill>
            <a:ln w="1885"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A33EFEB0-15E8-4992-B6F6-0C693DBE7A77}"/>
                </a:ext>
              </a:extLst>
            </p:cNvPr>
            <p:cNvSpPr/>
            <p:nvPr userDrawn="1"/>
          </p:nvSpPr>
          <p:spPr>
            <a:xfrm>
              <a:off x="10227985" y="0"/>
              <a:ext cx="1964015" cy="2121707"/>
            </a:xfrm>
            <a:custGeom>
              <a:avLst/>
              <a:gdLst>
                <a:gd name="connsiteX0" fmla="*/ 260257 w 259121"/>
                <a:gd name="connsiteY0" fmla="*/ 280911 h 279927"/>
                <a:gd name="connsiteX1" fmla="*/ 260257 w 259121"/>
                <a:gd name="connsiteY1" fmla="*/ 0 h 279927"/>
                <a:gd name="connsiteX2" fmla="*/ 0 w 259121"/>
                <a:gd name="connsiteY2" fmla="*/ 0 h 279927"/>
                <a:gd name="connsiteX3" fmla="*/ 260257 w 259121"/>
                <a:gd name="connsiteY3" fmla="*/ 280911 h 279927"/>
              </a:gdLst>
              <a:ahLst/>
              <a:cxnLst>
                <a:cxn ang="0">
                  <a:pos x="connsiteX0" y="connsiteY0"/>
                </a:cxn>
                <a:cxn ang="0">
                  <a:pos x="connsiteX1" y="connsiteY1"/>
                </a:cxn>
                <a:cxn ang="0">
                  <a:pos x="connsiteX2" y="connsiteY2"/>
                </a:cxn>
                <a:cxn ang="0">
                  <a:pos x="connsiteX3" y="connsiteY3"/>
                </a:cxn>
              </a:cxnLst>
              <a:rect l="l" t="t" r="r" b="b"/>
              <a:pathLst>
                <a:path w="259121" h="279927">
                  <a:moveTo>
                    <a:pt x="260257" y="280911"/>
                  </a:moveTo>
                  <a:lnTo>
                    <a:pt x="260257" y="0"/>
                  </a:lnTo>
                  <a:lnTo>
                    <a:pt x="0" y="0"/>
                  </a:lnTo>
                  <a:lnTo>
                    <a:pt x="260257" y="280911"/>
                  </a:lnTo>
                  <a:close/>
                </a:path>
              </a:pathLst>
            </a:custGeom>
            <a:solidFill>
              <a:schemeClr val="bg1"/>
            </a:solidFill>
            <a:ln w="1885" cap="flat">
              <a:noFill/>
              <a:prstDash val="solid"/>
              <a:miter/>
            </a:ln>
          </p:spPr>
          <p:txBody>
            <a:bodyPr rtlCol="0" anchor="ctr"/>
            <a:lstStyle/>
            <a:p>
              <a:endParaRPr lang="nl-NL"/>
            </a:p>
          </p:txBody>
        </p:sp>
      </p:grpSp>
    </p:spTree>
    <p:extLst>
      <p:ext uri="{BB962C8B-B14F-4D97-AF65-F5344CB8AC3E}">
        <p14:creationId xmlns:p14="http://schemas.microsoft.com/office/powerpoint/2010/main" val="392973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eldia">
    <p:bg>
      <p:bgPr>
        <a:solidFill>
          <a:schemeClr val="tx2"/>
        </a:solidFill>
        <a:effectLst/>
      </p:bgPr>
    </p:bg>
    <p:spTree>
      <p:nvGrpSpPr>
        <p:cNvPr id="1" name=""/>
        <p:cNvGrpSpPr/>
        <p:nvPr/>
      </p:nvGrpSpPr>
      <p:grpSpPr>
        <a:xfrm>
          <a:off x="0" y="0"/>
          <a:ext cx="0" cy="0"/>
          <a:chOff x="0" y="0"/>
          <a:chExt cx="0" cy="0"/>
        </a:xfrm>
      </p:grpSpPr>
      <p:sp>
        <p:nvSpPr>
          <p:cNvPr id="35" name="Gelijkbenige driehoek 34">
            <a:extLst>
              <a:ext uri="{FF2B5EF4-FFF2-40B4-BE49-F238E27FC236}">
                <a16:creationId xmlns:a16="http://schemas.microsoft.com/office/drawing/2014/main" id="{B4A22BF9-B2A2-4E29-B66D-EC6C72D3F8C4}"/>
              </a:ext>
            </a:extLst>
          </p:cNvPr>
          <p:cNvSpPr/>
          <p:nvPr userDrawn="1"/>
        </p:nvSpPr>
        <p:spPr>
          <a:xfrm>
            <a:off x="0" y="0"/>
            <a:ext cx="6371945" cy="6861875"/>
          </a:xfrm>
          <a:prstGeom prst="triangl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CDA79FA1-4A15-4D7E-81F8-BCEF493CFD1A}"/>
              </a:ext>
            </a:extLst>
          </p:cNvPr>
          <p:cNvSpPr>
            <a:spLocks noGrp="1"/>
          </p:cNvSpPr>
          <p:nvPr>
            <p:ph type="ctrTitle" hasCustomPrompt="1"/>
          </p:nvPr>
        </p:nvSpPr>
        <p:spPr>
          <a:xfrm>
            <a:off x="1235075" y="1122363"/>
            <a:ext cx="9721850" cy="2387600"/>
          </a:xfrm>
        </p:spPr>
        <p:txBody>
          <a:bodyPr anchor="b"/>
          <a:lstStyle>
            <a:lvl1pPr algn="l">
              <a:defRPr sz="4800">
                <a:solidFill>
                  <a:schemeClr val="bg1"/>
                </a:solidFill>
              </a:defRPr>
            </a:lvl1pPr>
          </a:lstStyle>
          <a:p>
            <a:r>
              <a:rPr lang="nl-NL" dirty="0"/>
              <a:t>HOOFDSTUKTITEL</a:t>
            </a:r>
          </a:p>
        </p:txBody>
      </p:sp>
      <p:sp>
        <p:nvSpPr>
          <p:cNvPr id="3" name="Ondertitel 2">
            <a:extLst>
              <a:ext uri="{FF2B5EF4-FFF2-40B4-BE49-F238E27FC236}">
                <a16:creationId xmlns:a16="http://schemas.microsoft.com/office/drawing/2014/main" id="{CD172DB1-0A41-404C-8E65-97E6546EB6C3}"/>
              </a:ext>
            </a:extLst>
          </p:cNvPr>
          <p:cNvSpPr>
            <a:spLocks noGrp="1"/>
          </p:cNvSpPr>
          <p:nvPr>
            <p:ph type="subTitle" idx="1" hasCustomPrompt="1"/>
          </p:nvPr>
        </p:nvSpPr>
        <p:spPr>
          <a:xfrm>
            <a:off x="1235075" y="3602038"/>
            <a:ext cx="9721850" cy="1655762"/>
          </a:xfrm>
        </p:spPr>
        <p:txBody>
          <a:bodyPr/>
          <a:lstStyle>
            <a:lvl1pPr marL="0" indent="0" algn="l">
              <a:buNone/>
              <a:defRPr sz="2400" spc="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23A5415B-E1BA-41E3-A115-CCA7D4C70515}"/>
              </a:ext>
            </a:extLst>
          </p:cNvPr>
          <p:cNvSpPr>
            <a:spLocks noGrp="1"/>
          </p:cNvSpPr>
          <p:nvPr>
            <p:ph type="dt" sz="half" idx="10"/>
          </p:nvPr>
        </p:nvSpPr>
        <p:spPr/>
        <p:txBody>
          <a:bodyPr/>
          <a:lstStyle>
            <a:lvl1pPr>
              <a:defRPr>
                <a:solidFill>
                  <a:schemeClr val="bg1"/>
                </a:solidFill>
              </a:defRPr>
            </a:lvl1pPr>
          </a:lstStyle>
          <a:p>
            <a:fld id="{C19F3B34-6B0D-45FF-A390-8EBDD9B392CA}" type="datetimeFigureOut">
              <a:rPr lang="nl-NL" smtClean="0"/>
              <a:pPr/>
              <a:t>1-6-2022</a:t>
            </a:fld>
            <a:endParaRPr lang="nl-NL" dirty="0"/>
          </a:p>
        </p:txBody>
      </p:sp>
      <p:sp>
        <p:nvSpPr>
          <p:cNvPr id="5" name="Tijdelijke aanduiding voor voettekst 4">
            <a:extLst>
              <a:ext uri="{FF2B5EF4-FFF2-40B4-BE49-F238E27FC236}">
                <a16:creationId xmlns:a16="http://schemas.microsoft.com/office/drawing/2014/main" id="{5288297E-A9E6-4A4B-BE95-948DD66A8756}"/>
              </a:ext>
            </a:extLst>
          </p:cNvPr>
          <p:cNvSpPr>
            <a:spLocks noGrp="1"/>
          </p:cNvSpPr>
          <p:nvPr>
            <p:ph type="ftr" sz="quarter" idx="11"/>
          </p:nvPr>
        </p:nvSpPr>
        <p:spPr/>
        <p:txBody>
          <a:bodyPr/>
          <a:lstStyle>
            <a:lvl1pPr>
              <a:defRPr>
                <a:solidFill>
                  <a:schemeClr val="bg1"/>
                </a:solidFill>
              </a:defRPr>
            </a:lvl1pPr>
          </a:lstStyle>
          <a:p>
            <a:endParaRPr lang="nl-NL" dirty="0"/>
          </a:p>
        </p:txBody>
      </p:sp>
      <p:sp>
        <p:nvSpPr>
          <p:cNvPr id="6" name="Tijdelijke aanduiding voor dianummer 5">
            <a:extLst>
              <a:ext uri="{FF2B5EF4-FFF2-40B4-BE49-F238E27FC236}">
                <a16:creationId xmlns:a16="http://schemas.microsoft.com/office/drawing/2014/main" id="{089C2F50-C461-426F-A6E7-20A2CEAF1B18}"/>
              </a:ext>
            </a:extLst>
          </p:cNvPr>
          <p:cNvSpPr>
            <a:spLocks noGrp="1"/>
          </p:cNvSpPr>
          <p:nvPr>
            <p:ph type="sldNum" sz="quarter" idx="12"/>
          </p:nvPr>
        </p:nvSpPr>
        <p:spPr/>
        <p:txBody>
          <a:bodyPr/>
          <a:lstStyle>
            <a:lvl1pPr>
              <a:defRPr>
                <a:solidFill>
                  <a:schemeClr val="bg1"/>
                </a:solidFill>
              </a:defRPr>
            </a:lvl1pPr>
          </a:lstStyle>
          <a:p>
            <a:fld id="{F9DE7F4B-6E11-487C-9B28-4934A04645A5}" type="slidenum">
              <a:rPr lang="nl-NL" smtClean="0"/>
              <a:pPr/>
              <a:t>‹nr.›</a:t>
            </a:fld>
            <a:endParaRPr lang="nl-NL" dirty="0"/>
          </a:p>
        </p:txBody>
      </p:sp>
      <p:grpSp>
        <p:nvGrpSpPr>
          <p:cNvPr id="8" name="Graphic 7">
            <a:extLst>
              <a:ext uri="{FF2B5EF4-FFF2-40B4-BE49-F238E27FC236}">
                <a16:creationId xmlns:a16="http://schemas.microsoft.com/office/drawing/2014/main" id="{B6C19AC4-B0E6-4067-9339-DFB857C7FA9D}"/>
              </a:ext>
            </a:extLst>
          </p:cNvPr>
          <p:cNvGrpSpPr>
            <a:grpSpLocks noChangeAspect="1"/>
          </p:cNvGrpSpPr>
          <p:nvPr userDrawn="1"/>
        </p:nvGrpSpPr>
        <p:grpSpPr>
          <a:xfrm>
            <a:off x="3989345" y="509386"/>
            <a:ext cx="2472143" cy="825569"/>
            <a:chOff x="5656108" y="2039703"/>
            <a:chExt cx="3880772" cy="1295979"/>
          </a:xfrm>
        </p:grpSpPr>
        <p:sp>
          <p:nvSpPr>
            <p:cNvPr id="9" name="Vrije vorm: vorm 8">
              <a:extLst>
                <a:ext uri="{FF2B5EF4-FFF2-40B4-BE49-F238E27FC236}">
                  <a16:creationId xmlns:a16="http://schemas.microsoft.com/office/drawing/2014/main" id="{D9DD6C59-6F9F-4383-975B-9F722277A5C8}"/>
                </a:ext>
              </a:extLst>
            </p:cNvPr>
            <p:cNvSpPr/>
            <p:nvPr/>
          </p:nvSpPr>
          <p:spPr>
            <a:xfrm>
              <a:off x="8378618" y="2882471"/>
              <a:ext cx="408547" cy="431244"/>
            </a:xfrm>
            <a:custGeom>
              <a:avLst/>
              <a:gdLst>
                <a:gd name="connsiteX0" fmla="*/ 0 w 408546"/>
                <a:gd name="connsiteY0" fmla="*/ 0 h 431243"/>
                <a:gd name="connsiteX1" fmla="*/ 0 w 408546"/>
                <a:gd name="connsiteY1" fmla="*/ 450082 h 431243"/>
                <a:gd name="connsiteX2" fmla="*/ 416718 w 408546"/>
                <a:gd name="connsiteY2" fmla="*/ 450082 h 431243"/>
                <a:gd name="connsiteX3" fmla="*/ 0 w 408546"/>
                <a:gd name="connsiteY3" fmla="*/ 0 h 431243"/>
              </a:gdLst>
              <a:ahLst/>
              <a:cxnLst>
                <a:cxn ang="0">
                  <a:pos x="connsiteX0" y="connsiteY0"/>
                </a:cxn>
                <a:cxn ang="0">
                  <a:pos x="connsiteX1" y="connsiteY1"/>
                </a:cxn>
                <a:cxn ang="0">
                  <a:pos x="connsiteX2" y="connsiteY2"/>
                </a:cxn>
                <a:cxn ang="0">
                  <a:pos x="connsiteX3" y="connsiteY3"/>
                </a:cxn>
              </a:cxnLst>
              <a:rect l="l" t="t" r="r" b="b"/>
              <a:pathLst>
                <a:path w="408546" h="431243">
                  <a:moveTo>
                    <a:pt x="0" y="0"/>
                  </a:moveTo>
                  <a:lnTo>
                    <a:pt x="0" y="450082"/>
                  </a:lnTo>
                  <a:lnTo>
                    <a:pt x="416718" y="450082"/>
                  </a:lnTo>
                  <a:lnTo>
                    <a:pt x="0" y="0"/>
                  </a:lnTo>
                  <a:close/>
                </a:path>
              </a:pathLst>
            </a:custGeom>
            <a:solidFill>
              <a:srgbClr val="000000"/>
            </a:solidFill>
            <a:ln w="22685" cap="flat">
              <a:noFill/>
              <a:prstDash val="solid"/>
              <a:miter/>
            </a:ln>
          </p:spPr>
          <p:txBody>
            <a:bodyPr rtlCol="0" anchor="ctr"/>
            <a:lstStyle/>
            <a:p>
              <a:endParaRPr lang="nl-NL" dirty="0"/>
            </a:p>
          </p:txBody>
        </p:sp>
        <p:sp>
          <p:nvSpPr>
            <p:cNvPr id="10" name="Vrije vorm: vorm 9">
              <a:extLst>
                <a:ext uri="{FF2B5EF4-FFF2-40B4-BE49-F238E27FC236}">
                  <a16:creationId xmlns:a16="http://schemas.microsoft.com/office/drawing/2014/main" id="{0C42AB72-CBC9-4D02-A0E4-E3A3B594E2F5}"/>
                </a:ext>
              </a:extLst>
            </p:cNvPr>
            <p:cNvSpPr/>
            <p:nvPr/>
          </p:nvSpPr>
          <p:spPr>
            <a:xfrm>
              <a:off x="9215685" y="2512509"/>
              <a:ext cx="317759" cy="340456"/>
            </a:xfrm>
            <a:custGeom>
              <a:avLst/>
              <a:gdLst>
                <a:gd name="connsiteX0" fmla="*/ 335916 w 317758"/>
                <a:gd name="connsiteY0" fmla="*/ 362699 h 340455"/>
                <a:gd name="connsiteX1" fmla="*/ 335916 w 317758"/>
                <a:gd name="connsiteY1" fmla="*/ 0 h 340455"/>
                <a:gd name="connsiteX2" fmla="*/ 0 w 317758"/>
                <a:gd name="connsiteY2" fmla="*/ 0 h 340455"/>
                <a:gd name="connsiteX3" fmla="*/ 335916 w 317758"/>
                <a:gd name="connsiteY3" fmla="*/ 362699 h 340455"/>
              </a:gdLst>
              <a:ahLst/>
              <a:cxnLst>
                <a:cxn ang="0">
                  <a:pos x="connsiteX0" y="connsiteY0"/>
                </a:cxn>
                <a:cxn ang="0">
                  <a:pos x="connsiteX1" y="connsiteY1"/>
                </a:cxn>
                <a:cxn ang="0">
                  <a:pos x="connsiteX2" y="connsiteY2"/>
                </a:cxn>
                <a:cxn ang="0">
                  <a:pos x="connsiteX3" y="connsiteY3"/>
                </a:cxn>
              </a:cxnLst>
              <a:rect l="l" t="t" r="r" b="b"/>
              <a:pathLst>
                <a:path w="317758" h="340455">
                  <a:moveTo>
                    <a:pt x="335916" y="362699"/>
                  </a:moveTo>
                  <a:lnTo>
                    <a:pt x="335916" y="0"/>
                  </a:lnTo>
                  <a:lnTo>
                    <a:pt x="0" y="0"/>
                  </a:lnTo>
                  <a:lnTo>
                    <a:pt x="335916" y="362699"/>
                  </a:lnTo>
                  <a:close/>
                </a:path>
              </a:pathLst>
            </a:custGeom>
            <a:solidFill>
              <a:srgbClr val="FFFFFF"/>
            </a:solidFill>
            <a:ln w="22685" cap="flat">
              <a:noFill/>
              <a:prstDash val="solid"/>
              <a:miter/>
            </a:ln>
          </p:spPr>
          <p:txBody>
            <a:bodyPr rtlCol="0" anchor="ctr"/>
            <a:lstStyle/>
            <a:p>
              <a:endParaRPr lang="nl-NL" dirty="0"/>
            </a:p>
          </p:txBody>
        </p:sp>
        <p:sp>
          <p:nvSpPr>
            <p:cNvPr id="11" name="Vrije vorm: vorm 10">
              <a:extLst>
                <a:ext uri="{FF2B5EF4-FFF2-40B4-BE49-F238E27FC236}">
                  <a16:creationId xmlns:a16="http://schemas.microsoft.com/office/drawing/2014/main" id="{0EE91D06-89C7-40C4-A019-0DD63F52884D}"/>
                </a:ext>
              </a:extLst>
            </p:cNvPr>
            <p:cNvSpPr/>
            <p:nvPr/>
          </p:nvSpPr>
          <p:spPr>
            <a:xfrm>
              <a:off x="8379331" y="2039703"/>
              <a:ext cx="1157549" cy="1293732"/>
            </a:xfrm>
            <a:custGeom>
              <a:avLst/>
              <a:gdLst>
                <a:gd name="connsiteX0" fmla="*/ 1172498 w 1157549"/>
                <a:gd name="connsiteY0" fmla="*/ 943770 h 1293731"/>
                <a:gd name="connsiteX1" fmla="*/ 1019746 w 1157549"/>
                <a:gd name="connsiteY1" fmla="*/ 1278551 h 1293731"/>
                <a:gd name="connsiteX2" fmla="*/ 642748 w 1157549"/>
                <a:gd name="connsiteY2" fmla="*/ 1180500 h 1293731"/>
                <a:gd name="connsiteX3" fmla="*/ 153400 w 1157549"/>
                <a:gd name="connsiteY3" fmla="*/ 669590 h 1293731"/>
                <a:gd name="connsiteX4" fmla="*/ 58980 w 1157549"/>
                <a:gd name="connsiteY4" fmla="*/ 147558 h 1293731"/>
                <a:gd name="connsiteX5" fmla="*/ 550826 w 1157549"/>
                <a:gd name="connsiteY5" fmla="*/ 29760 h 1293731"/>
                <a:gd name="connsiteX6" fmla="*/ 707889 w 1157549"/>
                <a:gd name="connsiteY6" fmla="*/ 231764 h 1293731"/>
                <a:gd name="connsiteX7" fmla="*/ 467527 w 1157549"/>
                <a:gd name="connsiteY7" fmla="*/ 482793 h 1293731"/>
                <a:gd name="connsiteX8" fmla="*/ 562628 w 1157549"/>
                <a:gd name="connsiteY8" fmla="*/ 218372 h 1293731"/>
                <a:gd name="connsiteX9" fmla="*/ 375150 w 1157549"/>
                <a:gd name="connsiteY9" fmla="*/ 26355 h 1293731"/>
                <a:gd name="connsiteX10" fmla="*/ 202199 w 1157549"/>
                <a:gd name="connsiteY10" fmla="*/ 224954 h 1293731"/>
                <a:gd name="connsiteX11" fmla="*/ 294349 w 1157549"/>
                <a:gd name="connsiteY11" fmla="*/ 448293 h 1293731"/>
                <a:gd name="connsiteX12" fmla="*/ 784378 w 1157549"/>
                <a:gd name="connsiteY12" fmla="*/ 988256 h 1293731"/>
                <a:gd name="connsiteX13" fmla="*/ 1022243 w 1157549"/>
                <a:gd name="connsiteY13" fmla="*/ 1094251 h 1293731"/>
                <a:gd name="connsiteX14" fmla="*/ 1171590 w 1157549"/>
                <a:gd name="connsiteY14" fmla="*/ 943770 h 129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7549" h="1293731">
                  <a:moveTo>
                    <a:pt x="1172498" y="943770"/>
                  </a:moveTo>
                  <a:cubicBezTo>
                    <a:pt x="1172498" y="943770"/>
                    <a:pt x="1197010" y="1199566"/>
                    <a:pt x="1019746" y="1278551"/>
                  </a:cubicBezTo>
                  <a:cubicBezTo>
                    <a:pt x="848611" y="1346642"/>
                    <a:pt x="721507" y="1243598"/>
                    <a:pt x="642748" y="1180500"/>
                  </a:cubicBezTo>
                  <a:cubicBezTo>
                    <a:pt x="574657" y="1126027"/>
                    <a:pt x="242373" y="768549"/>
                    <a:pt x="153400" y="669590"/>
                  </a:cubicBezTo>
                  <a:cubicBezTo>
                    <a:pt x="64428" y="570630"/>
                    <a:pt x="-82876" y="324594"/>
                    <a:pt x="58980" y="147558"/>
                  </a:cubicBezTo>
                  <a:cubicBezTo>
                    <a:pt x="200837" y="-29479"/>
                    <a:pt x="441880" y="-16542"/>
                    <a:pt x="550826" y="29760"/>
                  </a:cubicBezTo>
                  <a:cubicBezTo>
                    <a:pt x="659771" y="76062"/>
                    <a:pt x="707889" y="152778"/>
                    <a:pt x="707889" y="231764"/>
                  </a:cubicBezTo>
                  <a:cubicBezTo>
                    <a:pt x="707889" y="378386"/>
                    <a:pt x="584417" y="497773"/>
                    <a:pt x="467527" y="482793"/>
                  </a:cubicBezTo>
                  <a:cubicBezTo>
                    <a:pt x="467527" y="482793"/>
                    <a:pt x="567621" y="425142"/>
                    <a:pt x="562628" y="218372"/>
                  </a:cubicBezTo>
                  <a:cubicBezTo>
                    <a:pt x="558089" y="35661"/>
                    <a:pt x="437794" y="21135"/>
                    <a:pt x="375150" y="26355"/>
                  </a:cubicBezTo>
                  <a:cubicBezTo>
                    <a:pt x="297299" y="33164"/>
                    <a:pt x="203788" y="86502"/>
                    <a:pt x="202199" y="224954"/>
                  </a:cubicBezTo>
                  <a:cubicBezTo>
                    <a:pt x="202199" y="295088"/>
                    <a:pt x="215817" y="356824"/>
                    <a:pt x="294349" y="448293"/>
                  </a:cubicBezTo>
                  <a:cubicBezTo>
                    <a:pt x="336111" y="497546"/>
                    <a:pt x="733537" y="944678"/>
                    <a:pt x="784378" y="988256"/>
                  </a:cubicBezTo>
                  <a:cubicBezTo>
                    <a:pt x="870400" y="1060887"/>
                    <a:pt x="915340" y="1105827"/>
                    <a:pt x="1022243" y="1094251"/>
                  </a:cubicBezTo>
                  <a:cubicBezTo>
                    <a:pt x="1129146" y="1082676"/>
                    <a:pt x="1171590" y="943770"/>
                    <a:pt x="1171590" y="943770"/>
                  </a:cubicBezTo>
                </a:path>
              </a:pathLst>
            </a:custGeom>
            <a:solidFill>
              <a:srgbClr val="FFFFFF"/>
            </a:solidFill>
            <a:ln w="22685" cap="flat">
              <a:noFill/>
              <a:prstDash val="solid"/>
              <a:miter/>
            </a:ln>
          </p:spPr>
          <p:txBody>
            <a:bodyPr rtlCol="0" anchor="ctr"/>
            <a:lstStyle/>
            <a:p>
              <a:endParaRPr lang="nl-NL" dirty="0"/>
            </a:p>
          </p:txBody>
        </p:sp>
        <p:sp>
          <p:nvSpPr>
            <p:cNvPr id="12" name="Vrije vorm: vorm 11">
              <a:extLst>
                <a:ext uri="{FF2B5EF4-FFF2-40B4-BE49-F238E27FC236}">
                  <a16:creationId xmlns:a16="http://schemas.microsoft.com/office/drawing/2014/main" id="{81053AEA-3675-4F07-8F98-E1805FE5CCD1}"/>
                </a:ext>
              </a:extLst>
            </p:cNvPr>
            <p:cNvSpPr/>
            <p:nvPr/>
          </p:nvSpPr>
          <p:spPr>
            <a:xfrm>
              <a:off x="7931714" y="2979161"/>
              <a:ext cx="226970" cy="340456"/>
            </a:xfrm>
            <a:custGeom>
              <a:avLst/>
              <a:gdLst>
                <a:gd name="connsiteX0" fmla="*/ 229013 w 226970"/>
                <a:gd name="connsiteY0" fmla="*/ 79213 h 340455"/>
                <a:gd name="connsiteX1" fmla="*/ 229013 w 226970"/>
                <a:gd name="connsiteY1" fmla="*/ 0 h 340455"/>
                <a:gd name="connsiteX2" fmla="*/ 0 w 226970"/>
                <a:gd name="connsiteY2" fmla="*/ 0 h 340455"/>
                <a:gd name="connsiteX3" fmla="*/ 0 w 226970"/>
                <a:gd name="connsiteY3" fmla="*/ 79213 h 340455"/>
                <a:gd name="connsiteX4" fmla="*/ 69680 w 226970"/>
                <a:gd name="connsiteY4" fmla="*/ 79213 h 340455"/>
                <a:gd name="connsiteX5" fmla="*/ 69680 w 226970"/>
                <a:gd name="connsiteY5" fmla="*/ 352939 h 340455"/>
                <a:gd name="connsiteX6" fmla="*/ 159787 w 226970"/>
                <a:gd name="connsiteY6" fmla="*/ 352939 h 340455"/>
                <a:gd name="connsiteX7" fmla="*/ 159787 w 226970"/>
                <a:gd name="connsiteY7" fmla="*/ 79213 h 340455"/>
                <a:gd name="connsiteX8" fmla="*/ 229013 w 226970"/>
                <a:gd name="connsiteY8" fmla="*/ 79213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70" h="340455">
                  <a:moveTo>
                    <a:pt x="229013" y="79213"/>
                  </a:moveTo>
                  <a:lnTo>
                    <a:pt x="229013" y="0"/>
                  </a:lnTo>
                  <a:lnTo>
                    <a:pt x="0" y="0"/>
                  </a:lnTo>
                  <a:lnTo>
                    <a:pt x="0" y="79213"/>
                  </a:lnTo>
                  <a:lnTo>
                    <a:pt x="69680" y="79213"/>
                  </a:lnTo>
                  <a:lnTo>
                    <a:pt x="69680" y="352939"/>
                  </a:lnTo>
                  <a:lnTo>
                    <a:pt x="159787" y="352939"/>
                  </a:lnTo>
                  <a:lnTo>
                    <a:pt x="159787" y="79213"/>
                  </a:lnTo>
                  <a:lnTo>
                    <a:pt x="229013" y="79213"/>
                  </a:lnTo>
                  <a:close/>
                </a:path>
              </a:pathLst>
            </a:custGeom>
            <a:solidFill>
              <a:srgbClr val="000000"/>
            </a:solidFill>
            <a:ln w="22685" cap="flat">
              <a:noFill/>
              <a:prstDash val="solid"/>
              <a:miter/>
            </a:ln>
          </p:spPr>
          <p:txBody>
            <a:bodyPr rtlCol="0" anchor="ctr"/>
            <a:lstStyle/>
            <a:p>
              <a:endParaRPr lang="nl-NL" dirty="0"/>
            </a:p>
          </p:txBody>
        </p:sp>
        <p:sp>
          <p:nvSpPr>
            <p:cNvPr id="13" name="Vrije vorm: vorm 12">
              <a:extLst>
                <a:ext uri="{FF2B5EF4-FFF2-40B4-BE49-F238E27FC236}">
                  <a16:creationId xmlns:a16="http://schemas.microsoft.com/office/drawing/2014/main" id="{2119C59F-B8FA-4486-8D06-5411C96564CB}"/>
                </a:ext>
              </a:extLst>
            </p:cNvPr>
            <p:cNvSpPr/>
            <p:nvPr/>
          </p:nvSpPr>
          <p:spPr>
            <a:xfrm>
              <a:off x="7659349" y="2979161"/>
              <a:ext cx="249667" cy="340456"/>
            </a:xfrm>
            <a:custGeom>
              <a:avLst/>
              <a:gdLst>
                <a:gd name="connsiteX0" fmla="*/ 175902 w 249667"/>
                <a:gd name="connsiteY0" fmla="*/ 232872 h 340455"/>
                <a:gd name="connsiteX1" fmla="*/ 263740 w 249667"/>
                <a:gd name="connsiteY1" fmla="*/ 121656 h 340455"/>
                <a:gd name="connsiteX2" fmla="*/ 220388 w 249667"/>
                <a:gd name="connsiteY2" fmla="*/ 25194 h 340455"/>
                <a:gd name="connsiteX3" fmla="*/ 111669 w 249667"/>
                <a:gd name="connsiteY3" fmla="*/ 0 h 340455"/>
                <a:gd name="connsiteX4" fmla="*/ 0 w 249667"/>
                <a:gd name="connsiteY4" fmla="*/ 0 h 340455"/>
                <a:gd name="connsiteX5" fmla="*/ 0 w 249667"/>
                <a:gd name="connsiteY5" fmla="*/ 352485 h 340455"/>
                <a:gd name="connsiteX6" fmla="*/ 86249 w 249667"/>
                <a:gd name="connsiteY6" fmla="*/ 352485 h 340455"/>
                <a:gd name="connsiteX7" fmla="*/ 86249 w 249667"/>
                <a:gd name="connsiteY7" fmla="*/ 239000 h 340455"/>
                <a:gd name="connsiteX8" fmla="*/ 86249 w 249667"/>
                <a:gd name="connsiteY8" fmla="*/ 239000 h 340455"/>
                <a:gd name="connsiteX9" fmla="*/ 167958 w 249667"/>
                <a:gd name="connsiteY9" fmla="*/ 352485 h 340455"/>
                <a:gd name="connsiteX10" fmla="*/ 271003 w 249667"/>
                <a:gd name="connsiteY10" fmla="*/ 352485 h 340455"/>
                <a:gd name="connsiteX11" fmla="*/ 118252 w 249667"/>
                <a:gd name="connsiteY11" fmla="*/ 177491 h 340455"/>
                <a:gd name="connsiteX12" fmla="*/ 86249 w 249667"/>
                <a:gd name="connsiteY12" fmla="*/ 177491 h 340455"/>
                <a:gd name="connsiteX13" fmla="*/ 86249 w 249667"/>
                <a:gd name="connsiteY13" fmla="*/ 80121 h 340455"/>
                <a:gd name="connsiteX14" fmla="*/ 119840 w 249667"/>
                <a:gd name="connsiteY14" fmla="*/ 80121 h 340455"/>
                <a:gd name="connsiteX15" fmla="*/ 178172 w 249667"/>
                <a:gd name="connsiteY15" fmla="*/ 127784 h 340455"/>
                <a:gd name="connsiteX16" fmla="*/ 118252 w 249667"/>
                <a:gd name="connsiteY16" fmla="*/ 177491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9667" h="340455">
                  <a:moveTo>
                    <a:pt x="175902" y="232872"/>
                  </a:moveTo>
                  <a:cubicBezTo>
                    <a:pt x="229190" y="223509"/>
                    <a:pt x="266978" y="175663"/>
                    <a:pt x="263740" y="121656"/>
                  </a:cubicBezTo>
                  <a:cubicBezTo>
                    <a:pt x="264619" y="84601"/>
                    <a:pt x="248681" y="49139"/>
                    <a:pt x="220388" y="25194"/>
                  </a:cubicBezTo>
                  <a:cubicBezTo>
                    <a:pt x="189747" y="908"/>
                    <a:pt x="148893" y="0"/>
                    <a:pt x="111669" y="0"/>
                  </a:cubicBezTo>
                  <a:lnTo>
                    <a:pt x="0" y="0"/>
                  </a:lnTo>
                  <a:lnTo>
                    <a:pt x="0" y="352485"/>
                  </a:lnTo>
                  <a:lnTo>
                    <a:pt x="86249" y="352485"/>
                  </a:lnTo>
                  <a:lnTo>
                    <a:pt x="86249" y="239000"/>
                  </a:lnTo>
                  <a:lnTo>
                    <a:pt x="86249" y="239000"/>
                  </a:lnTo>
                  <a:lnTo>
                    <a:pt x="167958" y="352485"/>
                  </a:lnTo>
                  <a:lnTo>
                    <a:pt x="271003" y="352485"/>
                  </a:lnTo>
                  <a:close/>
                  <a:moveTo>
                    <a:pt x="118252" y="177491"/>
                  </a:moveTo>
                  <a:lnTo>
                    <a:pt x="86249" y="177491"/>
                  </a:lnTo>
                  <a:lnTo>
                    <a:pt x="86249" y="80121"/>
                  </a:lnTo>
                  <a:lnTo>
                    <a:pt x="119840" y="80121"/>
                  </a:lnTo>
                  <a:cubicBezTo>
                    <a:pt x="150935" y="80121"/>
                    <a:pt x="178172" y="93058"/>
                    <a:pt x="178172" y="127784"/>
                  </a:cubicBezTo>
                  <a:cubicBezTo>
                    <a:pt x="178172" y="162511"/>
                    <a:pt x="152070" y="177491"/>
                    <a:pt x="118252" y="177491"/>
                  </a:cubicBezTo>
                  <a:close/>
                </a:path>
              </a:pathLst>
            </a:custGeom>
            <a:solidFill>
              <a:srgbClr val="000000"/>
            </a:solidFill>
            <a:ln w="22685" cap="flat">
              <a:noFill/>
              <a:prstDash val="solid"/>
              <a:miter/>
            </a:ln>
          </p:spPr>
          <p:txBody>
            <a:bodyPr rtlCol="0" anchor="ctr"/>
            <a:lstStyle/>
            <a:p>
              <a:endParaRPr lang="nl-NL" dirty="0"/>
            </a:p>
          </p:txBody>
        </p:sp>
        <p:sp>
          <p:nvSpPr>
            <p:cNvPr id="14" name="Vrije vorm: vorm 13">
              <a:extLst>
                <a:ext uri="{FF2B5EF4-FFF2-40B4-BE49-F238E27FC236}">
                  <a16:creationId xmlns:a16="http://schemas.microsoft.com/office/drawing/2014/main" id="{BCD22825-A233-4E79-8D6E-541BD624A2CC}"/>
                </a:ext>
              </a:extLst>
            </p:cNvPr>
            <p:cNvSpPr/>
            <p:nvPr/>
          </p:nvSpPr>
          <p:spPr>
            <a:xfrm>
              <a:off x="7238312" y="2972529"/>
              <a:ext cx="363153" cy="363153"/>
            </a:xfrm>
            <a:custGeom>
              <a:avLst/>
              <a:gdLst>
                <a:gd name="connsiteX0" fmla="*/ 185895 w 363152"/>
                <a:gd name="connsiteY0" fmla="*/ 49 h 363152"/>
                <a:gd name="connsiteX1" fmla="*/ 36549 w 363152"/>
                <a:gd name="connsiteY1" fmla="*/ 72453 h 363152"/>
                <a:gd name="connsiteX2" fmla="*/ 13852 w 363152"/>
                <a:gd name="connsiteY2" fmla="*/ 111946 h 363152"/>
                <a:gd name="connsiteX3" fmla="*/ 7 w 363152"/>
                <a:gd name="connsiteY3" fmla="*/ 187527 h 363152"/>
                <a:gd name="connsiteX4" fmla="*/ 187481 w 363152"/>
                <a:gd name="connsiteY4" fmla="*/ 372731 h 363152"/>
                <a:gd name="connsiteX5" fmla="*/ 372685 w 363152"/>
                <a:gd name="connsiteY5" fmla="*/ 185257 h 363152"/>
                <a:gd name="connsiteX6" fmla="*/ 186122 w 363152"/>
                <a:gd name="connsiteY6" fmla="*/ 49 h 363152"/>
                <a:gd name="connsiteX7" fmla="*/ 187257 w 363152"/>
                <a:gd name="connsiteY7" fmla="*/ 287167 h 363152"/>
                <a:gd name="connsiteX8" fmla="*/ 89742 w 363152"/>
                <a:gd name="connsiteY8" fmla="*/ 185892 h 363152"/>
                <a:gd name="connsiteX9" fmla="*/ 89887 w 363152"/>
                <a:gd name="connsiteY9" fmla="*/ 182080 h 363152"/>
                <a:gd name="connsiteX10" fmla="*/ 182806 w 363152"/>
                <a:gd name="connsiteY10" fmla="*/ 79152 h 363152"/>
                <a:gd name="connsiteX11" fmla="*/ 186349 w 363152"/>
                <a:gd name="connsiteY11" fmla="*/ 79035 h 363152"/>
                <a:gd name="connsiteX12" fmla="*/ 281991 w 363152"/>
                <a:gd name="connsiteY12" fmla="*/ 191526 h 363152"/>
                <a:gd name="connsiteX13" fmla="*/ 186349 w 363152"/>
                <a:gd name="connsiteY13" fmla="*/ 287167 h 36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3152" h="363152">
                  <a:moveTo>
                    <a:pt x="185895" y="49"/>
                  </a:moveTo>
                  <a:cubicBezTo>
                    <a:pt x="127350" y="-1312"/>
                    <a:pt x="71743" y="25647"/>
                    <a:pt x="36549" y="72453"/>
                  </a:cubicBezTo>
                  <a:cubicBezTo>
                    <a:pt x="27234" y="84532"/>
                    <a:pt x="19599" y="97817"/>
                    <a:pt x="13852" y="111946"/>
                  </a:cubicBezTo>
                  <a:cubicBezTo>
                    <a:pt x="4497" y="136037"/>
                    <a:pt x="-201" y="161684"/>
                    <a:pt x="7" y="187527"/>
                  </a:cubicBezTo>
                  <a:cubicBezTo>
                    <a:pt x="633" y="290439"/>
                    <a:pt x="84568" y="373358"/>
                    <a:pt x="187481" y="372731"/>
                  </a:cubicBezTo>
                  <a:cubicBezTo>
                    <a:pt x="290393" y="372104"/>
                    <a:pt x="373312" y="288169"/>
                    <a:pt x="372685" y="185257"/>
                  </a:cubicBezTo>
                  <a:cubicBezTo>
                    <a:pt x="372061" y="82700"/>
                    <a:pt x="288681" y="-74"/>
                    <a:pt x="186122" y="49"/>
                  </a:cubicBezTo>
                  <a:close/>
                  <a:moveTo>
                    <a:pt x="187257" y="287167"/>
                  </a:moveTo>
                  <a:cubicBezTo>
                    <a:pt x="132363" y="286129"/>
                    <a:pt x="88703" y="240786"/>
                    <a:pt x="89742" y="185892"/>
                  </a:cubicBezTo>
                  <a:cubicBezTo>
                    <a:pt x="89766" y="184620"/>
                    <a:pt x="89814" y="183349"/>
                    <a:pt x="89887" y="182080"/>
                  </a:cubicBezTo>
                  <a:cubicBezTo>
                    <a:pt x="87123" y="127998"/>
                    <a:pt x="128724" y="81916"/>
                    <a:pt x="182806" y="79152"/>
                  </a:cubicBezTo>
                  <a:cubicBezTo>
                    <a:pt x="183986" y="79092"/>
                    <a:pt x="185168" y="79053"/>
                    <a:pt x="186349" y="79035"/>
                  </a:cubicBezTo>
                  <a:cubicBezTo>
                    <a:pt x="243823" y="83688"/>
                    <a:pt x="286643" y="134052"/>
                    <a:pt x="281991" y="191526"/>
                  </a:cubicBezTo>
                  <a:cubicBezTo>
                    <a:pt x="277861" y="242538"/>
                    <a:pt x="237362" y="283037"/>
                    <a:pt x="186349" y="287167"/>
                  </a:cubicBezTo>
                  <a:close/>
                </a:path>
              </a:pathLst>
            </a:custGeom>
            <a:solidFill>
              <a:srgbClr val="000000"/>
            </a:solidFill>
            <a:ln w="22685" cap="flat">
              <a:noFill/>
              <a:prstDash val="solid"/>
              <a:miter/>
            </a:ln>
          </p:spPr>
          <p:txBody>
            <a:bodyPr rtlCol="0" anchor="ctr"/>
            <a:lstStyle/>
            <a:p>
              <a:endParaRPr lang="nl-NL" dirty="0"/>
            </a:p>
          </p:txBody>
        </p:sp>
        <p:sp>
          <p:nvSpPr>
            <p:cNvPr id="15" name="Vrije vorm: vorm 14">
              <a:extLst>
                <a:ext uri="{FF2B5EF4-FFF2-40B4-BE49-F238E27FC236}">
                  <a16:creationId xmlns:a16="http://schemas.microsoft.com/office/drawing/2014/main" id="{D7A48B69-F54A-4CD4-94DB-E44DD829F956}"/>
                </a:ext>
              </a:extLst>
            </p:cNvPr>
            <p:cNvSpPr/>
            <p:nvPr/>
          </p:nvSpPr>
          <p:spPr>
            <a:xfrm>
              <a:off x="6832262" y="2972529"/>
              <a:ext cx="363153" cy="363153"/>
            </a:xfrm>
            <a:custGeom>
              <a:avLst/>
              <a:gdLst>
                <a:gd name="connsiteX0" fmla="*/ 185895 w 363152"/>
                <a:gd name="connsiteY0" fmla="*/ 49 h 363152"/>
                <a:gd name="connsiteX1" fmla="*/ 36549 w 363152"/>
                <a:gd name="connsiteY1" fmla="*/ 72453 h 363152"/>
                <a:gd name="connsiteX2" fmla="*/ 13852 w 363152"/>
                <a:gd name="connsiteY2" fmla="*/ 111946 h 363152"/>
                <a:gd name="connsiteX3" fmla="*/ 7 w 363152"/>
                <a:gd name="connsiteY3" fmla="*/ 187527 h 363152"/>
                <a:gd name="connsiteX4" fmla="*/ 187481 w 363152"/>
                <a:gd name="connsiteY4" fmla="*/ 372731 h 363152"/>
                <a:gd name="connsiteX5" fmla="*/ 372685 w 363152"/>
                <a:gd name="connsiteY5" fmla="*/ 185257 h 363152"/>
                <a:gd name="connsiteX6" fmla="*/ 186122 w 363152"/>
                <a:gd name="connsiteY6" fmla="*/ 49 h 363152"/>
                <a:gd name="connsiteX7" fmla="*/ 187257 w 363152"/>
                <a:gd name="connsiteY7" fmla="*/ 287167 h 363152"/>
                <a:gd name="connsiteX8" fmla="*/ 89955 w 363152"/>
                <a:gd name="connsiteY8" fmla="*/ 186132 h 363152"/>
                <a:gd name="connsiteX9" fmla="*/ 90114 w 363152"/>
                <a:gd name="connsiteY9" fmla="*/ 182080 h 363152"/>
                <a:gd name="connsiteX10" fmla="*/ 183029 w 363152"/>
                <a:gd name="connsiteY10" fmla="*/ 79148 h 363152"/>
                <a:gd name="connsiteX11" fmla="*/ 186349 w 363152"/>
                <a:gd name="connsiteY11" fmla="*/ 79035 h 363152"/>
                <a:gd name="connsiteX12" fmla="*/ 281990 w 363152"/>
                <a:gd name="connsiteY12" fmla="*/ 191526 h 363152"/>
                <a:gd name="connsiteX13" fmla="*/ 186349 w 363152"/>
                <a:gd name="connsiteY13" fmla="*/ 287167 h 36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3152" h="363152">
                  <a:moveTo>
                    <a:pt x="185895" y="49"/>
                  </a:moveTo>
                  <a:cubicBezTo>
                    <a:pt x="127350" y="-1312"/>
                    <a:pt x="71743" y="25647"/>
                    <a:pt x="36549" y="72453"/>
                  </a:cubicBezTo>
                  <a:cubicBezTo>
                    <a:pt x="27234" y="84532"/>
                    <a:pt x="19599" y="97817"/>
                    <a:pt x="13852" y="111946"/>
                  </a:cubicBezTo>
                  <a:cubicBezTo>
                    <a:pt x="4497" y="136037"/>
                    <a:pt x="-201" y="161684"/>
                    <a:pt x="7" y="187527"/>
                  </a:cubicBezTo>
                  <a:cubicBezTo>
                    <a:pt x="633" y="290439"/>
                    <a:pt x="84568" y="373358"/>
                    <a:pt x="187481" y="372731"/>
                  </a:cubicBezTo>
                  <a:cubicBezTo>
                    <a:pt x="290393" y="372104"/>
                    <a:pt x="373312" y="288169"/>
                    <a:pt x="372685" y="185257"/>
                  </a:cubicBezTo>
                  <a:cubicBezTo>
                    <a:pt x="372061" y="82700"/>
                    <a:pt x="288681" y="-74"/>
                    <a:pt x="186122" y="49"/>
                  </a:cubicBezTo>
                  <a:close/>
                  <a:moveTo>
                    <a:pt x="187257" y="287167"/>
                  </a:moveTo>
                  <a:cubicBezTo>
                    <a:pt x="132488" y="286136"/>
                    <a:pt x="88924" y="240902"/>
                    <a:pt x="89955" y="186132"/>
                  </a:cubicBezTo>
                  <a:cubicBezTo>
                    <a:pt x="89980" y="184780"/>
                    <a:pt x="90033" y="183429"/>
                    <a:pt x="90114" y="182080"/>
                  </a:cubicBezTo>
                  <a:cubicBezTo>
                    <a:pt x="87348" y="127998"/>
                    <a:pt x="128948" y="81914"/>
                    <a:pt x="183029" y="79148"/>
                  </a:cubicBezTo>
                  <a:cubicBezTo>
                    <a:pt x="184135" y="79092"/>
                    <a:pt x="185242" y="79054"/>
                    <a:pt x="186349" y="79035"/>
                  </a:cubicBezTo>
                  <a:cubicBezTo>
                    <a:pt x="243823" y="83688"/>
                    <a:pt x="286643" y="134052"/>
                    <a:pt x="281990" y="191526"/>
                  </a:cubicBezTo>
                  <a:cubicBezTo>
                    <a:pt x="277861" y="242538"/>
                    <a:pt x="237362" y="283037"/>
                    <a:pt x="186349" y="287167"/>
                  </a:cubicBezTo>
                  <a:close/>
                </a:path>
              </a:pathLst>
            </a:custGeom>
            <a:solidFill>
              <a:srgbClr val="000000"/>
            </a:solidFill>
            <a:ln w="22685" cap="flat">
              <a:noFill/>
              <a:prstDash val="solid"/>
              <a:miter/>
            </a:ln>
          </p:spPr>
          <p:txBody>
            <a:bodyPr rtlCol="0" anchor="ctr"/>
            <a:lstStyle/>
            <a:p>
              <a:endParaRPr lang="nl-NL" dirty="0"/>
            </a:p>
          </p:txBody>
        </p:sp>
        <p:sp>
          <p:nvSpPr>
            <p:cNvPr id="16" name="Vrije vorm: vorm 15">
              <a:extLst>
                <a:ext uri="{FF2B5EF4-FFF2-40B4-BE49-F238E27FC236}">
                  <a16:creationId xmlns:a16="http://schemas.microsoft.com/office/drawing/2014/main" id="{3C57F694-3227-425A-81A8-14C64BEB54B8}"/>
                </a:ext>
              </a:extLst>
            </p:cNvPr>
            <p:cNvSpPr/>
            <p:nvPr/>
          </p:nvSpPr>
          <p:spPr>
            <a:xfrm>
              <a:off x="6337927" y="2979161"/>
              <a:ext cx="295062" cy="340456"/>
            </a:xfrm>
            <a:custGeom>
              <a:avLst/>
              <a:gdLst>
                <a:gd name="connsiteX0" fmla="*/ 297558 w 295061"/>
                <a:gd name="connsiteY0" fmla="*/ 352939 h 340455"/>
                <a:gd name="connsiteX1" fmla="*/ 297558 w 295061"/>
                <a:gd name="connsiteY1" fmla="*/ 0 h 340455"/>
                <a:gd name="connsiteX2" fmla="*/ 211309 w 295061"/>
                <a:gd name="connsiteY2" fmla="*/ 0 h 340455"/>
                <a:gd name="connsiteX3" fmla="*/ 215168 w 295061"/>
                <a:gd name="connsiteY3" fmla="*/ 220842 h 340455"/>
                <a:gd name="connsiteX4" fmla="*/ 214260 w 295061"/>
                <a:gd name="connsiteY4" fmla="*/ 221750 h 340455"/>
                <a:gd name="connsiteX5" fmla="*/ 77624 w 295061"/>
                <a:gd name="connsiteY5" fmla="*/ 0 h 340455"/>
                <a:gd name="connsiteX6" fmla="*/ 0 w 295061"/>
                <a:gd name="connsiteY6" fmla="*/ 0 h 340455"/>
                <a:gd name="connsiteX7" fmla="*/ 0 w 295061"/>
                <a:gd name="connsiteY7" fmla="*/ 352939 h 340455"/>
                <a:gd name="connsiteX8" fmla="*/ 86249 w 295061"/>
                <a:gd name="connsiteY8" fmla="*/ 352939 h 340455"/>
                <a:gd name="connsiteX9" fmla="*/ 83979 w 295061"/>
                <a:gd name="connsiteY9" fmla="*/ 138906 h 340455"/>
                <a:gd name="connsiteX10" fmla="*/ 84887 w 295061"/>
                <a:gd name="connsiteY10" fmla="*/ 138225 h 340455"/>
                <a:gd name="connsiteX11" fmla="*/ 219480 w 295061"/>
                <a:gd name="connsiteY11" fmla="*/ 352939 h 340455"/>
                <a:gd name="connsiteX12" fmla="*/ 297558 w 295061"/>
                <a:gd name="connsiteY12" fmla="*/ 352939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061" h="340455">
                  <a:moveTo>
                    <a:pt x="297558" y="352939"/>
                  </a:moveTo>
                  <a:lnTo>
                    <a:pt x="297558" y="0"/>
                  </a:lnTo>
                  <a:lnTo>
                    <a:pt x="211309" y="0"/>
                  </a:lnTo>
                  <a:lnTo>
                    <a:pt x="215168" y="220842"/>
                  </a:lnTo>
                  <a:lnTo>
                    <a:pt x="214260" y="221750"/>
                  </a:lnTo>
                  <a:lnTo>
                    <a:pt x="77624" y="0"/>
                  </a:lnTo>
                  <a:lnTo>
                    <a:pt x="0" y="0"/>
                  </a:lnTo>
                  <a:lnTo>
                    <a:pt x="0" y="352939"/>
                  </a:lnTo>
                  <a:lnTo>
                    <a:pt x="86249" y="352939"/>
                  </a:lnTo>
                  <a:lnTo>
                    <a:pt x="83979" y="138906"/>
                  </a:lnTo>
                  <a:lnTo>
                    <a:pt x="84887" y="138225"/>
                  </a:lnTo>
                  <a:lnTo>
                    <a:pt x="219480" y="352939"/>
                  </a:lnTo>
                  <a:lnTo>
                    <a:pt x="297558" y="352939"/>
                  </a:lnTo>
                  <a:close/>
                </a:path>
              </a:pathLst>
            </a:custGeom>
            <a:solidFill>
              <a:srgbClr val="000000"/>
            </a:solidFill>
            <a:ln w="22685" cap="flat">
              <a:noFill/>
              <a:prstDash val="solid"/>
              <a:miter/>
            </a:ln>
          </p:spPr>
          <p:txBody>
            <a:bodyPr rtlCol="0" anchor="ctr"/>
            <a:lstStyle/>
            <a:p>
              <a:endParaRPr lang="nl-NL" dirty="0"/>
            </a:p>
          </p:txBody>
        </p:sp>
        <p:sp>
          <p:nvSpPr>
            <p:cNvPr id="17" name="Vrije vorm: vorm 16">
              <a:extLst>
                <a:ext uri="{FF2B5EF4-FFF2-40B4-BE49-F238E27FC236}">
                  <a16:creationId xmlns:a16="http://schemas.microsoft.com/office/drawing/2014/main" id="{429906C8-243A-44CB-A9B2-DE7A80E4188F}"/>
                </a:ext>
              </a:extLst>
            </p:cNvPr>
            <p:cNvSpPr/>
            <p:nvPr/>
          </p:nvSpPr>
          <p:spPr>
            <a:xfrm>
              <a:off x="5948673" y="2979161"/>
              <a:ext cx="340456" cy="340456"/>
            </a:xfrm>
            <a:custGeom>
              <a:avLst/>
              <a:gdLst>
                <a:gd name="connsiteX0" fmla="*/ 212671 w 340455"/>
                <a:gd name="connsiteY0" fmla="*/ 0 h 340455"/>
                <a:gd name="connsiteX1" fmla="*/ 141630 w 340455"/>
                <a:gd name="connsiteY1" fmla="*/ 0 h 340455"/>
                <a:gd name="connsiteX2" fmla="*/ 0 w 340455"/>
                <a:gd name="connsiteY2" fmla="*/ 352485 h 340455"/>
                <a:gd name="connsiteX3" fmla="*/ 96689 w 340455"/>
                <a:gd name="connsiteY3" fmla="*/ 352485 h 340455"/>
                <a:gd name="connsiteX4" fmla="*/ 115301 w 340455"/>
                <a:gd name="connsiteY4" fmla="*/ 301417 h 340455"/>
                <a:gd name="connsiteX5" fmla="*/ 238092 w 340455"/>
                <a:gd name="connsiteY5" fmla="*/ 301417 h 340455"/>
                <a:gd name="connsiteX6" fmla="*/ 255115 w 340455"/>
                <a:gd name="connsiteY6" fmla="*/ 352485 h 340455"/>
                <a:gd name="connsiteX7" fmla="*/ 352939 w 340455"/>
                <a:gd name="connsiteY7" fmla="*/ 352485 h 340455"/>
                <a:gd name="connsiteX8" fmla="*/ 140268 w 340455"/>
                <a:gd name="connsiteY8" fmla="*/ 230375 h 340455"/>
                <a:gd name="connsiteX9" fmla="*/ 176356 w 340455"/>
                <a:gd name="connsiteY9" fmla="*/ 109627 h 340455"/>
                <a:gd name="connsiteX10" fmla="*/ 177945 w 340455"/>
                <a:gd name="connsiteY10" fmla="*/ 109627 h 340455"/>
                <a:gd name="connsiteX11" fmla="*/ 214033 w 340455"/>
                <a:gd name="connsiteY11" fmla="*/ 230375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455" h="340455">
                  <a:moveTo>
                    <a:pt x="212671" y="0"/>
                  </a:moveTo>
                  <a:lnTo>
                    <a:pt x="141630" y="0"/>
                  </a:lnTo>
                  <a:lnTo>
                    <a:pt x="0" y="352485"/>
                  </a:lnTo>
                  <a:lnTo>
                    <a:pt x="96689" y="352485"/>
                  </a:lnTo>
                  <a:lnTo>
                    <a:pt x="115301" y="301417"/>
                  </a:lnTo>
                  <a:lnTo>
                    <a:pt x="238092" y="301417"/>
                  </a:lnTo>
                  <a:lnTo>
                    <a:pt x="255115" y="352485"/>
                  </a:lnTo>
                  <a:lnTo>
                    <a:pt x="352939" y="352485"/>
                  </a:lnTo>
                  <a:close/>
                  <a:moveTo>
                    <a:pt x="140268" y="230375"/>
                  </a:moveTo>
                  <a:lnTo>
                    <a:pt x="176356" y="109627"/>
                  </a:lnTo>
                  <a:lnTo>
                    <a:pt x="177945" y="109627"/>
                  </a:lnTo>
                  <a:lnTo>
                    <a:pt x="214033" y="230375"/>
                  </a:lnTo>
                  <a:close/>
                </a:path>
              </a:pathLst>
            </a:custGeom>
            <a:solidFill>
              <a:srgbClr val="000000"/>
            </a:solidFill>
            <a:ln w="22685" cap="flat">
              <a:noFill/>
              <a:prstDash val="solid"/>
              <a:miter/>
            </a:ln>
          </p:spPr>
          <p:txBody>
            <a:bodyPr rtlCol="0" anchor="ctr"/>
            <a:lstStyle/>
            <a:p>
              <a:endParaRPr lang="nl-NL" dirty="0"/>
            </a:p>
          </p:txBody>
        </p:sp>
        <p:sp>
          <p:nvSpPr>
            <p:cNvPr id="18" name="Vrije vorm: vorm 17">
              <a:extLst>
                <a:ext uri="{FF2B5EF4-FFF2-40B4-BE49-F238E27FC236}">
                  <a16:creationId xmlns:a16="http://schemas.microsoft.com/office/drawing/2014/main" id="{240BD238-DDFF-4247-94E5-16F4AB310AA1}"/>
                </a:ext>
              </a:extLst>
            </p:cNvPr>
            <p:cNvSpPr/>
            <p:nvPr/>
          </p:nvSpPr>
          <p:spPr>
            <a:xfrm>
              <a:off x="5656108" y="2979161"/>
              <a:ext cx="317759" cy="340456"/>
            </a:xfrm>
            <a:custGeom>
              <a:avLst/>
              <a:gdLst>
                <a:gd name="connsiteX0" fmla="*/ 329334 w 317758"/>
                <a:gd name="connsiteY0" fmla="*/ 0 h 340455"/>
                <a:gd name="connsiteX1" fmla="*/ 236276 w 317758"/>
                <a:gd name="connsiteY1" fmla="*/ 0 h 340455"/>
                <a:gd name="connsiteX2" fmla="*/ 164781 w 317758"/>
                <a:gd name="connsiteY2" fmla="*/ 247625 h 340455"/>
                <a:gd name="connsiteX3" fmla="*/ 163646 w 317758"/>
                <a:gd name="connsiteY3" fmla="*/ 247625 h 340455"/>
                <a:gd name="connsiteX4" fmla="*/ 92604 w 317758"/>
                <a:gd name="connsiteY4" fmla="*/ 0 h 340455"/>
                <a:gd name="connsiteX5" fmla="*/ 0 w 317758"/>
                <a:gd name="connsiteY5" fmla="*/ 0 h 340455"/>
                <a:gd name="connsiteX6" fmla="*/ 118025 w 317758"/>
                <a:gd name="connsiteY6" fmla="*/ 352939 h 340455"/>
                <a:gd name="connsiteX7" fmla="*/ 210856 w 317758"/>
                <a:gd name="connsiteY7" fmla="*/ 352939 h 340455"/>
                <a:gd name="connsiteX8" fmla="*/ 329334 w 317758"/>
                <a:gd name="connsiteY8" fmla="*/ 0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58" h="340455">
                  <a:moveTo>
                    <a:pt x="329334" y="0"/>
                  </a:moveTo>
                  <a:lnTo>
                    <a:pt x="236276" y="0"/>
                  </a:lnTo>
                  <a:lnTo>
                    <a:pt x="164781" y="247625"/>
                  </a:lnTo>
                  <a:lnTo>
                    <a:pt x="163646" y="247625"/>
                  </a:lnTo>
                  <a:lnTo>
                    <a:pt x="92604" y="0"/>
                  </a:lnTo>
                  <a:lnTo>
                    <a:pt x="0" y="0"/>
                  </a:lnTo>
                  <a:lnTo>
                    <a:pt x="118025" y="352939"/>
                  </a:lnTo>
                  <a:lnTo>
                    <a:pt x="210856" y="352939"/>
                  </a:lnTo>
                  <a:lnTo>
                    <a:pt x="329334" y="0"/>
                  </a:lnTo>
                  <a:close/>
                </a:path>
              </a:pathLst>
            </a:custGeom>
            <a:solidFill>
              <a:srgbClr val="000000"/>
            </a:solidFill>
            <a:ln w="22685" cap="flat">
              <a:noFill/>
              <a:prstDash val="solid"/>
              <a:miter/>
            </a:ln>
          </p:spPr>
          <p:txBody>
            <a:bodyPr rtlCol="0" anchor="ctr"/>
            <a:lstStyle/>
            <a:p>
              <a:endParaRPr lang="nl-NL" dirty="0"/>
            </a:p>
          </p:txBody>
        </p:sp>
        <p:sp>
          <p:nvSpPr>
            <p:cNvPr id="19" name="Vrije vorm: vorm 18">
              <a:extLst>
                <a:ext uri="{FF2B5EF4-FFF2-40B4-BE49-F238E27FC236}">
                  <a16:creationId xmlns:a16="http://schemas.microsoft.com/office/drawing/2014/main" id="{18465D2E-4010-48B5-AA6D-DCE98556D701}"/>
                </a:ext>
              </a:extLst>
            </p:cNvPr>
            <p:cNvSpPr/>
            <p:nvPr/>
          </p:nvSpPr>
          <p:spPr>
            <a:xfrm>
              <a:off x="7931714" y="2512509"/>
              <a:ext cx="226970" cy="340456"/>
            </a:xfrm>
            <a:custGeom>
              <a:avLst/>
              <a:gdLst>
                <a:gd name="connsiteX0" fmla="*/ 229013 w 226970"/>
                <a:gd name="connsiteY0" fmla="*/ 79213 h 340455"/>
                <a:gd name="connsiteX1" fmla="*/ 229013 w 226970"/>
                <a:gd name="connsiteY1" fmla="*/ 0 h 340455"/>
                <a:gd name="connsiteX2" fmla="*/ 0 w 226970"/>
                <a:gd name="connsiteY2" fmla="*/ 0 h 340455"/>
                <a:gd name="connsiteX3" fmla="*/ 0 w 226970"/>
                <a:gd name="connsiteY3" fmla="*/ 79213 h 340455"/>
                <a:gd name="connsiteX4" fmla="*/ 69680 w 226970"/>
                <a:gd name="connsiteY4" fmla="*/ 79213 h 340455"/>
                <a:gd name="connsiteX5" fmla="*/ 69680 w 226970"/>
                <a:gd name="connsiteY5" fmla="*/ 353166 h 340455"/>
                <a:gd name="connsiteX6" fmla="*/ 159787 w 226970"/>
                <a:gd name="connsiteY6" fmla="*/ 353166 h 340455"/>
                <a:gd name="connsiteX7" fmla="*/ 159787 w 226970"/>
                <a:gd name="connsiteY7" fmla="*/ 79213 h 340455"/>
                <a:gd name="connsiteX8" fmla="*/ 229013 w 226970"/>
                <a:gd name="connsiteY8" fmla="*/ 79213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70" h="340455">
                  <a:moveTo>
                    <a:pt x="229013" y="79213"/>
                  </a:moveTo>
                  <a:lnTo>
                    <a:pt x="229013" y="0"/>
                  </a:lnTo>
                  <a:lnTo>
                    <a:pt x="0" y="0"/>
                  </a:lnTo>
                  <a:lnTo>
                    <a:pt x="0" y="79213"/>
                  </a:lnTo>
                  <a:lnTo>
                    <a:pt x="69680" y="79213"/>
                  </a:lnTo>
                  <a:lnTo>
                    <a:pt x="69680" y="353166"/>
                  </a:lnTo>
                  <a:lnTo>
                    <a:pt x="159787" y="353166"/>
                  </a:lnTo>
                  <a:lnTo>
                    <a:pt x="159787" y="79213"/>
                  </a:lnTo>
                  <a:lnTo>
                    <a:pt x="229013" y="79213"/>
                  </a:lnTo>
                  <a:close/>
                </a:path>
              </a:pathLst>
            </a:custGeom>
            <a:solidFill>
              <a:srgbClr val="FFFFFF"/>
            </a:solidFill>
            <a:ln w="22685" cap="flat">
              <a:noFill/>
              <a:prstDash val="solid"/>
              <a:miter/>
            </a:ln>
          </p:spPr>
          <p:txBody>
            <a:bodyPr rtlCol="0" anchor="ctr"/>
            <a:lstStyle/>
            <a:p>
              <a:endParaRPr lang="nl-NL" dirty="0"/>
            </a:p>
          </p:txBody>
        </p:sp>
        <p:sp>
          <p:nvSpPr>
            <p:cNvPr id="20" name="Vrije vorm: vorm 19">
              <a:extLst>
                <a:ext uri="{FF2B5EF4-FFF2-40B4-BE49-F238E27FC236}">
                  <a16:creationId xmlns:a16="http://schemas.microsoft.com/office/drawing/2014/main" id="{C00F921B-232C-42F2-B83C-14E3EB1FFE66}"/>
                </a:ext>
              </a:extLst>
            </p:cNvPr>
            <p:cNvSpPr/>
            <p:nvPr/>
          </p:nvSpPr>
          <p:spPr>
            <a:xfrm>
              <a:off x="7659349" y="2511829"/>
              <a:ext cx="249667" cy="340456"/>
            </a:xfrm>
            <a:custGeom>
              <a:avLst/>
              <a:gdLst>
                <a:gd name="connsiteX0" fmla="*/ 175902 w 249667"/>
                <a:gd name="connsiteY0" fmla="*/ 233553 h 340455"/>
                <a:gd name="connsiteX1" fmla="*/ 263740 w 249667"/>
                <a:gd name="connsiteY1" fmla="*/ 122337 h 340455"/>
                <a:gd name="connsiteX2" fmla="*/ 220388 w 249667"/>
                <a:gd name="connsiteY2" fmla="*/ 25421 h 340455"/>
                <a:gd name="connsiteX3" fmla="*/ 111669 w 249667"/>
                <a:gd name="connsiteY3" fmla="*/ 0 h 340455"/>
                <a:gd name="connsiteX4" fmla="*/ 0 w 249667"/>
                <a:gd name="connsiteY4" fmla="*/ 0 h 340455"/>
                <a:gd name="connsiteX5" fmla="*/ 0 w 249667"/>
                <a:gd name="connsiteY5" fmla="*/ 353847 h 340455"/>
                <a:gd name="connsiteX6" fmla="*/ 86249 w 249667"/>
                <a:gd name="connsiteY6" fmla="*/ 353847 h 340455"/>
                <a:gd name="connsiteX7" fmla="*/ 86249 w 249667"/>
                <a:gd name="connsiteY7" fmla="*/ 240362 h 340455"/>
                <a:gd name="connsiteX8" fmla="*/ 86249 w 249667"/>
                <a:gd name="connsiteY8" fmla="*/ 240362 h 340455"/>
                <a:gd name="connsiteX9" fmla="*/ 167958 w 249667"/>
                <a:gd name="connsiteY9" fmla="*/ 353847 h 340455"/>
                <a:gd name="connsiteX10" fmla="*/ 271003 w 249667"/>
                <a:gd name="connsiteY10" fmla="*/ 353847 h 340455"/>
                <a:gd name="connsiteX11" fmla="*/ 118252 w 249667"/>
                <a:gd name="connsiteY11" fmla="*/ 178172 h 340455"/>
                <a:gd name="connsiteX12" fmla="*/ 86249 w 249667"/>
                <a:gd name="connsiteY12" fmla="*/ 178172 h 340455"/>
                <a:gd name="connsiteX13" fmla="*/ 86249 w 249667"/>
                <a:gd name="connsiteY13" fmla="*/ 79894 h 340455"/>
                <a:gd name="connsiteX14" fmla="*/ 119840 w 249667"/>
                <a:gd name="connsiteY14" fmla="*/ 79894 h 340455"/>
                <a:gd name="connsiteX15" fmla="*/ 178172 w 249667"/>
                <a:gd name="connsiteY15" fmla="*/ 127557 h 340455"/>
                <a:gd name="connsiteX16" fmla="*/ 118252 w 249667"/>
                <a:gd name="connsiteY16" fmla="*/ 178172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9667" h="340455">
                  <a:moveTo>
                    <a:pt x="175902" y="233553"/>
                  </a:moveTo>
                  <a:cubicBezTo>
                    <a:pt x="229190" y="224190"/>
                    <a:pt x="266978" y="176344"/>
                    <a:pt x="263740" y="122337"/>
                  </a:cubicBezTo>
                  <a:cubicBezTo>
                    <a:pt x="264824" y="85111"/>
                    <a:pt x="248862" y="49425"/>
                    <a:pt x="220388" y="25421"/>
                  </a:cubicBezTo>
                  <a:cubicBezTo>
                    <a:pt x="189747" y="1135"/>
                    <a:pt x="148893" y="0"/>
                    <a:pt x="111669" y="0"/>
                  </a:cubicBezTo>
                  <a:lnTo>
                    <a:pt x="0" y="0"/>
                  </a:lnTo>
                  <a:lnTo>
                    <a:pt x="0" y="353847"/>
                  </a:lnTo>
                  <a:lnTo>
                    <a:pt x="86249" y="353847"/>
                  </a:lnTo>
                  <a:lnTo>
                    <a:pt x="86249" y="240362"/>
                  </a:lnTo>
                  <a:lnTo>
                    <a:pt x="86249" y="240362"/>
                  </a:lnTo>
                  <a:lnTo>
                    <a:pt x="167958" y="353847"/>
                  </a:lnTo>
                  <a:lnTo>
                    <a:pt x="271003" y="353847"/>
                  </a:lnTo>
                  <a:close/>
                  <a:moveTo>
                    <a:pt x="118252" y="178172"/>
                  </a:moveTo>
                  <a:lnTo>
                    <a:pt x="86249" y="178172"/>
                  </a:lnTo>
                  <a:lnTo>
                    <a:pt x="86249" y="79894"/>
                  </a:lnTo>
                  <a:lnTo>
                    <a:pt x="119840" y="79894"/>
                  </a:lnTo>
                  <a:cubicBezTo>
                    <a:pt x="150935" y="79894"/>
                    <a:pt x="178172" y="92831"/>
                    <a:pt x="178172" y="127557"/>
                  </a:cubicBezTo>
                  <a:cubicBezTo>
                    <a:pt x="178172" y="162284"/>
                    <a:pt x="152070" y="178172"/>
                    <a:pt x="118252" y="178172"/>
                  </a:cubicBezTo>
                  <a:close/>
                </a:path>
              </a:pathLst>
            </a:custGeom>
            <a:solidFill>
              <a:srgbClr val="FFFFFF"/>
            </a:solidFill>
            <a:ln w="22685" cap="flat">
              <a:noFill/>
              <a:prstDash val="solid"/>
              <a:miter/>
            </a:ln>
          </p:spPr>
          <p:txBody>
            <a:bodyPr rtlCol="0" anchor="ctr"/>
            <a:lstStyle/>
            <a:p>
              <a:endParaRPr lang="nl-NL" dirty="0"/>
            </a:p>
          </p:txBody>
        </p:sp>
        <p:sp>
          <p:nvSpPr>
            <p:cNvPr id="21" name="Vrije vorm: vorm 20">
              <a:extLst>
                <a:ext uri="{FF2B5EF4-FFF2-40B4-BE49-F238E27FC236}">
                  <a16:creationId xmlns:a16="http://schemas.microsoft.com/office/drawing/2014/main" id="{1257B4C6-B37D-489F-A6D7-5E9023EFC2D7}"/>
                </a:ext>
              </a:extLst>
            </p:cNvPr>
            <p:cNvSpPr/>
            <p:nvPr/>
          </p:nvSpPr>
          <p:spPr>
            <a:xfrm>
              <a:off x="7238312" y="2505878"/>
              <a:ext cx="363153" cy="363153"/>
            </a:xfrm>
            <a:custGeom>
              <a:avLst/>
              <a:gdLst>
                <a:gd name="connsiteX0" fmla="*/ 185896 w 363152"/>
                <a:gd name="connsiteY0" fmla="*/ 49 h 363152"/>
                <a:gd name="connsiteX1" fmla="*/ 36549 w 363152"/>
                <a:gd name="connsiteY1" fmla="*/ 72453 h 363152"/>
                <a:gd name="connsiteX2" fmla="*/ 13852 w 363152"/>
                <a:gd name="connsiteY2" fmla="*/ 112173 h 363152"/>
                <a:gd name="connsiteX3" fmla="*/ 7 w 363152"/>
                <a:gd name="connsiteY3" fmla="*/ 187527 h 363152"/>
                <a:gd name="connsiteX4" fmla="*/ 187482 w 363152"/>
                <a:gd name="connsiteY4" fmla="*/ 372731 h 363152"/>
                <a:gd name="connsiteX5" fmla="*/ 372686 w 363152"/>
                <a:gd name="connsiteY5" fmla="*/ 185257 h 363152"/>
                <a:gd name="connsiteX6" fmla="*/ 186123 w 363152"/>
                <a:gd name="connsiteY6" fmla="*/ 49 h 363152"/>
                <a:gd name="connsiteX7" fmla="*/ 187258 w 363152"/>
                <a:gd name="connsiteY7" fmla="*/ 287167 h 363152"/>
                <a:gd name="connsiteX8" fmla="*/ 89738 w 363152"/>
                <a:gd name="connsiteY8" fmla="*/ 186342 h 363152"/>
                <a:gd name="connsiteX9" fmla="*/ 89887 w 363152"/>
                <a:gd name="connsiteY9" fmla="*/ 182306 h 363152"/>
                <a:gd name="connsiteX10" fmla="*/ 182344 w 363152"/>
                <a:gd name="connsiteY10" fmla="*/ 79394 h 363152"/>
                <a:gd name="connsiteX11" fmla="*/ 186350 w 363152"/>
                <a:gd name="connsiteY11" fmla="*/ 79262 h 363152"/>
                <a:gd name="connsiteX12" fmla="*/ 280577 w 363152"/>
                <a:gd name="connsiteY12" fmla="*/ 192940 h 363152"/>
                <a:gd name="connsiteX13" fmla="*/ 186350 w 363152"/>
                <a:gd name="connsiteY13" fmla="*/ 287167 h 36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3152" h="363152">
                  <a:moveTo>
                    <a:pt x="185896" y="49"/>
                  </a:moveTo>
                  <a:cubicBezTo>
                    <a:pt x="127351" y="-1312"/>
                    <a:pt x="71743" y="25647"/>
                    <a:pt x="36549" y="72453"/>
                  </a:cubicBezTo>
                  <a:cubicBezTo>
                    <a:pt x="27184" y="84579"/>
                    <a:pt x="19545" y="97947"/>
                    <a:pt x="13852" y="112173"/>
                  </a:cubicBezTo>
                  <a:cubicBezTo>
                    <a:pt x="4489" y="136182"/>
                    <a:pt x="-210" y="161757"/>
                    <a:pt x="7" y="187527"/>
                  </a:cubicBezTo>
                  <a:cubicBezTo>
                    <a:pt x="634" y="290439"/>
                    <a:pt x="84569" y="373358"/>
                    <a:pt x="187482" y="372731"/>
                  </a:cubicBezTo>
                  <a:cubicBezTo>
                    <a:pt x="290394" y="372104"/>
                    <a:pt x="373313" y="288169"/>
                    <a:pt x="372686" y="185257"/>
                  </a:cubicBezTo>
                  <a:cubicBezTo>
                    <a:pt x="372061" y="82700"/>
                    <a:pt x="288681" y="-74"/>
                    <a:pt x="186123" y="49"/>
                  </a:cubicBezTo>
                  <a:close/>
                  <a:moveTo>
                    <a:pt x="187258" y="287167"/>
                  </a:moveTo>
                  <a:cubicBezTo>
                    <a:pt x="132487" y="286254"/>
                    <a:pt x="88825" y="241113"/>
                    <a:pt x="89738" y="186342"/>
                  </a:cubicBezTo>
                  <a:cubicBezTo>
                    <a:pt x="89761" y="184996"/>
                    <a:pt x="89810" y="183650"/>
                    <a:pt x="89887" y="182306"/>
                  </a:cubicBezTo>
                  <a:cubicBezTo>
                    <a:pt x="87000" y="128357"/>
                    <a:pt x="128394" y="82281"/>
                    <a:pt x="182344" y="79394"/>
                  </a:cubicBezTo>
                  <a:cubicBezTo>
                    <a:pt x="183678" y="79323"/>
                    <a:pt x="185014" y="79279"/>
                    <a:pt x="186350" y="79262"/>
                  </a:cubicBezTo>
                  <a:cubicBezTo>
                    <a:pt x="243761" y="84633"/>
                    <a:pt x="285948" y="135528"/>
                    <a:pt x="280577" y="192940"/>
                  </a:cubicBezTo>
                  <a:cubicBezTo>
                    <a:pt x="275902" y="242915"/>
                    <a:pt x="236326" y="282491"/>
                    <a:pt x="186350" y="287167"/>
                  </a:cubicBezTo>
                  <a:close/>
                </a:path>
              </a:pathLst>
            </a:custGeom>
            <a:solidFill>
              <a:srgbClr val="FFFFFF"/>
            </a:solidFill>
            <a:ln w="22685" cap="flat">
              <a:noFill/>
              <a:prstDash val="solid"/>
              <a:miter/>
            </a:ln>
          </p:spPr>
          <p:txBody>
            <a:bodyPr rtlCol="0" anchor="ctr"/>
            <a:lstStyle/>
            <a:p>
              <a:endParaRPr lang="nl-NL" dirty="0"/>
            </a:p>
          </p:txBody>
        </p:sp>
        <p:sp>
          <p:nvSpPr>
            <p:cNvPr id="22" name="Vrije vorm: vorm 21">
              <a:extLst>
                <a:ext uri="{FF2B5EF4-FFF2-40B4-BE49-F238E27FC236}">
                  <a16:creationId xmlns:a16="http://schemas.microsoft.com/office/drawing/2014/main" id="{3FA6DA76-0B92-4DFD-B668-C4D760DA91A8}"/>
                </a:ext>
              </a:extLst>
            </p:cNvPr>
            <p:cNvSpPr/>
            <p:nvPr/>
          </p:nvSpPr>
          <p:spPr>
            <a:xfrm>
              <a:off x="6832261" y="2505878"/>
              <a:ext cx="363153" cy="363153"/>
            </a:xfrm>
            <a:custGeom>
              <a:avLst/>
              <a:gdLst>
                <a:gd name="connsiteX0" fmla="*/ 185896 w 363152"/>
                <a:gd name="connsiteY0" fmla="*/ 49 h 363152"/>
                <a:gd name="connsiteX1" fmla="*/ 36549 w 363152"/>
                <a:gd name="connsiteY1" fmla="*/ 72453 h 363152"/>
                <a:gd name="connsiteX2" fmla="*/ 13852 w 363152"/>
                <a:gd name="connsiteY2" fmla="*/ 112173 h 363152"/>
                <a:gd name="connsiteX3" fmla="*/ 7 w 363152"/>
                <a:gd name="connsiteY3" fmla="*/ 187527 h 363152"/>
                <a:gd name="connsiteX4" fmla="*/ 187482 w 363152"/>
                <a:gd name="connsiteY4" fmla="*/ 372731 h 363152"/>
                <a:gd name="connsiteX5" fmla="*/ 372686 w 363152"/>
                <a:gd name="connsiteY5" fmla="*/ 185257 h 363152"/>
                <a:gd name="connsiteX6" fmla="*/ 186123 w 363152"/>
                <a:gd name="connsiteY6" fmla="*/ 49 h 363152"/>
                <a:gd name="connsiteX7" fmla="*/ 187258 w 363152"/>
                <a:gd name="connsiteY7" fmla="*/ 287167 h 363152"/>
                <a:gd name="connsiteX8" fmla="*/ 89969 w 363152"/>
                <a:gd name="connsiteY8" fmla="*/ 186119 h 363152"/>
                <a:gd name="connsiteX9" fmla="*/ 90115 w 363152"/>
                <a:gd name="connsiteY9" fmla="*/ 182306 h 363152"/>
                <a:gd name="connsiteX10" fmla="*/ 182568 w 363152"/>
                <a:gd name="connsiteY10" fmla="*/ 79391 h 363152"/>
                <a:gd name="connsiteX11" fmla="*/ 186350 w 363152"/>
                <a:gd name="connsiteY11" fmla="*/ 79262 h 363152"/>
                <a:gd name="connsiteX12" fmla="*/ 280577 w 363152"/>
                <a:gd name="connsiteY12" fmla="*/ 192940 h 363152"/>
                <a:gd name="connsiteX13" fmla="*/ 186350 w 363152"/>
                <a:gd name="connsiteY13" fmla="*/ 287167 h 36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3152" h="363152">
                  <a:moveTo>
                    <a:pt x="185896" y="49"/>
                  </a:moveTo>
                  <a:cubicBezTo>
                    <a:pt x="127351" y="-1312"/>
                    <a:pt x="71743" y="25647"/>
                    <a:pt x="36549" y="72453"/>
                  </a:cubicBezTo>
                  <a:cubicBezTo>
                    <a:pt x="27184" y="84579"/>
                    <a:pt x="19545" y="97947"/>
                    <a:pt x="13852" y="112173"/>
                  </a:cubicBezTo>
                  <a:cubicBezTo>
                    <a:pt x="4489" y="136182"/>
                    <a:pt x="-210" y="161757"/>
                    <a:pt x="7" y="187527"/>
                  </a:cubicBezTo>
                  <a:cubicBezTo>
                    <a:pt x="634" y="290439"/>
                    <a:pt x="84569" y="373358"/>
                    <a:pt x="187482" y="372731"/>
                  </a:cubicBezTo>
                  <a:cubicBezTo>
                    <a:pt x="290394" y="372104"/>
                    <a:pt x="373313" y="288169"/>
                    <a:pt x="372686" y="185257"/>
                  </a:cubicBezTo>
                  <a:cubicBezTo>
                    <a:pt x="372061" y="82700"/>
                    <a:pt x="288681" y="-74"/>
                    <a:pt x="186123" y="49"/>
                  </a:cubicBezTo>
                  <a:close/>
                  <a:moveTo>
                    <a:pt x="187258" y="287167"/>
                  </a:moveTo>
                  <a:cubicBezTo>
                    <a:pt x="132489" y="286129"/>
                    <a:pt x="88931" y="240888"/>
                    <a:pt x="89969" y="186119"/>
                  </a:cubicBezTo>
                  <a:cubicBezTo>
                    <a:pt x="89993" y="184848"/>
                    <a:pt x="90042" y="183576"/>
                    <a:pt x="90115" y="182306"/>
                  </a:cubicBezTo>
                  <a:cubicBezTo>
                    <a:pt x="87225" y="128357"/>
                    <a:pt x="128618" y="82280"/>
                    <a:pt x="182568" y="79391"/>
                  </a:cubicBezTo>
                  <a:cubicBezTo>
                    <a:pt x="183828" y="79324"/>
                    <a:pt x="185089" y="79280"/>
                    <a:pt x="186350" y="79262"/>
                  </a:cubicBezTo>
                  <a:cubicBezTo>
                    <a:pt x="243761" y="84633"/>
                    <a:pt x="285948" y="135528"/>
                    <a:pt x="280577" y="192940"/>
                  </a:cubicBezTo>
                  <a:cubicBezTo>
                    <a:pt x="275902" y="242915"/>
                    <a:pt x="236326" y="282491"/>
                    <a:pt x="186350" y="287167"/>
                  </a:cubicBezTo>
                  <a:close/>
                </a:path>
              </a:pathLst>
            </a:custGeom>
            <a:solidFill>
              <a:srgbClr val="FFFFFF"/>
            </a:solidFill>
            <a:ln w="22685" cap="flat">
              <a:noFill/>
              <a:prstDash val="solid"/>
              <a:miter/>
            </a:ln>
          </p:spPr>
          <p:txBody>
            <a:bodyPr rtlCol="0" anchor="ctr"/>
            <a:lstStyle/>
            <a:p>
              <a:endParaRPr lang="nl-NL" dirty="0"/>
            </a:p>
          </p:txBody>
        </p:sp>
        <p:sp>
          <p:nvSpPr>
            <p:cNvPr id="23" name="Vrije vorm: vorm 22">
              <a:extLst>
                <a:ext uri="{FF2B5EF4-FFF2-40B4-BE49-F238E27FC236}">
                  <a16:creationId xmlns:a16="http://schemas.microsoft.com/office/drawing/2014/main" id="{08EC2760-E58C-4AD5-8766-A4C2E96F25EA}"/>
                </a:ext>
              </a:extLst>
            </p:cNvPr>
            <p:cNvSpPr/>
            <p:nvPr/>
          </p:nvSpPr>
          <p:spPr>
            <a:xfrm>
              <a:off x="6337927" y="2512509"/>
              <a:ext cx="295062" cy="340456"/>
            </a:xfrm>
            <a:custGeom>
              <a:avLst/>
              <a:gdLst>
                <a:gd name="connsiteX0" fmla="*/ 297558 w 295061"/>
                <a:gd name="connsiteY0" fmla="*/ 353166 h 340455"/>
                <a:gd name="connsiteX1" fmla="*/ 297558 w 295061"/>
                <a:gd name="connsiteY1" fmla="*/ 0 h 340455"/>
                <a:gd name="connsiteX2" fmla="*/ 211309 w 295061"/>
                <a:gd name="connsiteY2" fmla="*/ 0 h 340455"/>
                <a:gd name="connsiteX3" fmla="*/ 215168 w 295061"/>
                <a:gd name="connsiteY3" fmla="*/ 221069 h 340455"/>
                <a:gd name="connsiteX4" fmla="*/ 214260 w 295061"/>
                <a:gd name="connsiteY4" fmla="*/ 221977 h 340455"/>
                <a:gd name="connsiteX5" fmla="*/ 77624 w 295061"/>
                <a:gd name="connsiteY5" fmla="*/ 0 h 340455"/>
                <a:gd name="connsiteX6" fmla="*/ 0 w 295061"/>
                <a:gd name="connsiteY6" fmla="*/ 0 h 340455"/>
                <a:gd name="connsiteX7" fmla="*/ 0 w 295061"/>
                <a:gd name="connsiteY7" fmla="*/ 353166 h 340455"/>
                <a:gd name="connsiteX8" fmla="*/ 86249 w 295061"/>
                <a:gd name="connsiteY8" fmla="*/ 353166 h 340455"/>
                <a:gd name="connsiteX9" fmla="*/ 83979 w 295061"/>
                <a:gd name="connsiteY9" fmla="*/ 138906 h 340455"/>
                <a:gd name="connsiteX10" fmla="*/ 84887 w 295061"/>
                <a:gd name="connsiteY10" fmla="*/ 138452 h 340455"/>
                <a:gd name="connsiteX11" fmla="*/ 219480 w 295061"/>
                <a:gd name="connsiteY11" fmla="*/ 353166 h 340455"/>
                <a:gd name="connsiteX12" fmla="*/ 297558 w 295061"/>
                <a:gd name="connsiteY12" fmla="*/ 353166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061" h="340455">
                  <a:moveTo>
                    <a:pt x="297558" y="353166"/>
                  </a:moveTo>
                  <a:lnTo>
                    <a:pt x="297558" y="0"/>
                  </a:lnTo>
                  <a:lnTo>
                    <a:pt x="211309" y="0"/>
                  </a:lnTo>
                  <a:lnTo>
                    <a:pt x="215168" y="221069"/>
                  </a:lnTo>
                  <a:lnTo>
                    <a:pt x="214260" y="221977"/>
                  </a:lnTo>
                  <a:lnTo>
                    <a:pt x="77624" y="0"/>
                  </a:lnTo>
                  <a:lnTo>
                    <a:pt x="0" y="0"/>
                  </a:lnTo>
                  <a:lnTo>
                    <a:pt x="0" y="353166"/>
                  </a:lnTo>
                  <a:lnTo>
                    <a:pt x="86249" y="353166"/>
                  </a:lnTo>
                  <a:lnTo>
                    <a:pt x="83979" y="138906"/>
                  </a:lnTo>
                  <a:lnTo>
                    <a:pt x="84887" y="138452"/>
                  </a:lnTo>
                  <a:lnTo>
                    <a:pt x="219480" y="353166"/>
                  </a:lnTo>
                  <a:lnTo>
                    <a:pt x="297558" y="353166"/>
                  </a:lnTo>
                  <a:close/>
                </a:path>
              </a:pathLst>
            </a:custGeom>
            <a:solidFill>
              <a:srgbClr val="FFFFFF"/>
            </a:solidFill>
            <a:ln w="22685" cap="flat">
              <a:noFill/>
              <a:prstDash val="solid"/>
              <a:miter/>
            </a:ln>
          </p:spPr>
          <p:txBody>
            <a:bodyPr rtlCol="0" anchor="ctr"/>
            <a:lstStyle/>
            <a:p>
              <a:endParaRPr lang="nl-NL" dirty="0"/>
            </a:p>
          </p:txBody>
        </p:sp>
        <p:sp>
          <p:nvSpPr>
            <p:cNvPr id="24" name="Vrije vorm: vorm 23">
              <a:extLst>
                <a:ext uri="{FF2B5EF4-FFF2-40B4-BE49-F238E27FC236}">
                  <a16:creationId xmlns:a16="http://schemas.microsoft.com/office/drawing/2014/main" id="{B35D925B-86FF-45BF-9264-1A700192D581}"/>
                </a:ext>
              </a:extLst>
            </p:cNvPr>
            <p:cNvSpPr/>
            <p:nvPr/>
          </p:nvSpPr>
          <p:spPr>
            <a:xfrm>
              <a:off x="5948673" y="2512509"/>
              <a:ext cx="340456" cy="340456"/>
            </a:xfrm>
            <a:custGeom>
              <a:avLst/>
              <a:gdLst>
                <a:gd name="connsiteX0" fmla="*/ 212671 w 340455"/>
                <a:gd name="connsiteY0" fmla="*/ 0 h 340455"/>
                <a:gd name="connsiteX1" fmla="*/ 141630 w 340455"/>
                <a:gd name="connsiteY1" fmla="*/ 0 h 340455"/>
                <a:gd name="connsiteX2" fmla="*/ 0 w 340455"/>
                <a:gd name="connsiteY2" fmla="*/ 353166 h 340455"/>
                <a:gd name="connsiteX3" fmla="*/ 96689 w 340455"/>
                <a:gd name="connsiteY3" fmla="*/ 353166 h 340455"/>
                <a:gd name="connsiteX4" fmla="*/ 115301 w 340455"/>
                <a:gd name="connsiteY4" fmla="*/ 302098 h 340455"/>
                <a:gd name="connsiteX5" fmla="*/ 238092 w 340455"/>
                <a:gd name="connsiteY5" fmla="*/ 302098 h 340455"/>
                <a:gd name="connsiteX6" fmla="*/ 255115 w 340455"/>
                <a:gd name="connsiteY6" fmla="*/ 353166 h 340455"/>
                <a:gd name="connsiteX7" fmla="*/ 352939 w 340455"/>
                <a:gd name="connsiteY7" fmla="*/ 353166 h 340455"/>
                <a:gd name="connsiteX8" fmla="*/ 140268 w 340455"/>
                <a:gd name="connsiteY8" fmla="*/ 230602 h 340455"/>
                <a:gd name="connsiteX9" fmla="*/ 176356 w 340455"/>
                <a:gd name="connsiteY9" fmla="*/ 109854 h 340455"/>
                <a:gd name="connsiteX10" fmla="*/ 177945 w 340455"/>
                <a:gd name="connsiteY10" fmla="*/ 109854 h 340455"/>
                <a:gd name="connsiteX11" fmla="*/ 214033 w 340455"/>
                <a:gd name="connsiteY11" fmla="*/ 230602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455" h="340455">
                  <a:moveTo>
                    <a:pt x="212671" y="0"/>
                  </a:moveTo>
                  <a:lnTo>
                    <a:pt x="141630" y="0"/>
                  </a:lnTo>
                  <a:lnTo>
                    <a:pt x="0" y="353166"/>
                  </a:lnTo>
                  <a:lnTo>
                    <a:pt x="96689" y="353166"/>
                  </a:lnTo>
                  <a:lnTo>
                    <a:pt x="115301" y="302098"/>
                  </a:lnTo>
                  <a:lnTo>
                    <a:pt x="238092" y="302098"/>
                  </a:lnTo>
                  <a:lnTo>
                    <a:pt x="255115" y="353166"/>
                  </a:lnTo>
                  <a:lnTo>
                    <a:pt x="352939" y="353166"/>
                  </a:lnTo>
                  <a:close/>
                  <a:moveTo>
                    <a:pt x="140268" y="230602"/>
                  </a:moveTo>
                  <a:lnTo>
                    <a:pt x="176356" y="109854"/>
                  </a:lnTo>
                  <a:lnTo>
                    <a:pt x="177945" y="109854"/>
                  </a:lnTo>
                  <a:lnTo>
                    <a:pt x="214033" y="230602"/>
                  </a:lnTo>
                  <a:close/>
                </a:path>
              </a:pathLst>
            </a:custGeom>
            <a:solidFill>
              <a:srgbClr val="FFFFFF"/>
            </a:solidFill>
            <a:ln w="22685" cap="flat">
              <a:noFill/>
              <a:prstDash val="solid"/>
              <a:miter/>
            </a:ln>
          </p:spPr>
          <p:txBody>
            <a:bodyPr rtlCol="0" anchor="ctr"/>
            <a:lstStyle/>
            <a:p>
              <a:endParaRPr lang="nl-NL" dirty="0"/>
            </a:p>
          </p:txBody>
        </p:sp>
        <p:sp>
          <p:nvSpPr>
            <p:cNvPr id="25" name="Vrije vorm: vorm 24">
              <a:extLst>
                <a:ext uri="{FF2B5EF4-FFF2-40B4-BE49-F238E27FC236}">
                  <a16:creationId xmlns:a16="http://schemas.microsoft.com/office/drawing/2014/main" id="{5A230583-C472-4B1E-867B-EE0E4B62002B}"/>
                </a:ext>
              </a:extLst>
            </p:cNvPr>
            <p:cNvSpPr/>
            <p:nvPr/>
          </p:nvSpPr>
          <p:spPr>
            <a:xfrm>
              <a:off x="5656108" y="2512509"/>
              <a:ext cx="317759" cy="340456"/>
            </a:xfrm>
            <a:custGeom>
              <a:avLst/>
              <a:gdLst>
                <a:gd name="connsiteX0" fmla="*/ 329334 w 317758"/>
                <a:gd name="connsiteY0" fmla="*/ 0 h 340455"/>
                <a:gd name="connsiteX1" fmla="*/ 236276 w 317758"/>
                <a:gd name="connsiteY1" fmla="*/ 0 h 340455"/>
                <a:gd name="connsiteX2" fmla="*/ 164781 w 317758"/>
                <a:gd name="connsiteY2" fmla="*/ 247625 h 340455"/>
                <a:gd name="connsiteX3" fmla="*/ 163646 w 317758"/>
                <a:gd name="connsiteY3" fmla="*/ 247625 h 340455"/>
                <a:gd name="connsiteX4" fmla="*/ 92604 w 317758"/>
                <a:gd name="connsiteY4" fmla="*/ 0 h 340455"/>
                <a:gd name="connsiteX5" fmla="*/ 0 w 317758"/>
                <a:gd name="connsiteY5" fmla="*/ 0 h 340455"/>
                <a:gd name="connsiteX6" fmla="*/ 118025 w 317758"/>
                <a:gd name="connsiteY6" fmla="*/ 353166 h 340455"/>
                <a:gd name="connsiteX7" fmla="*/ 210856 w 317758"/>
                <a:gd name="connsiteY7" fmla="*/ 353166 h 340455"/>
                <a:gd name="connsiteX8" fmla="*/ 329334 w 317758"/>
                <a:gd name="connsiteY8" fmla="*/ 0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58" h="340455">
                  <a:moveTo>
                    <a:pt x="329334" y="0"/>
                  </a:moveTo>
                  <a:lnTo>
                    <a:pt x="236276" y="0"/>
                  </a:lnTo>
                  <a:lnTo>
                    <a:pt x="164781" y="247625"/>
                  </a:lnTo>
                  <a:lnTo>
                    <a:pt x="163646" y="247625"/>
                  </a:lnTo>
                  <a:lnTo>
                    <a:pt x="92604" y="0"/>
                  </a:lnTo>
                  <a:lnTo>
                    <a:pt x="0" y="0"/>
                  </a:lnTo>
                  <a:lnTo>
                    <a:pt x="118025" y="353166"/>
                  </a:lnTo>
                  <a:lnTo>
                    <a:pt x="210856" y="353166"/>
                  </a:lnTo>
                  <a:lnTo>
                    <a:pt x="329334" y="0"/>
                  </a:lnTo>
                  <a:close/>
                </a:path>
              </a:pathLst>
            </a:custGeom>
            <a:solidFill>
              <a:srgbClr val="FFFFFF"/>
            </a:solidFill>
            <a:ln w="22685" cap="flat">
              <a:noFill/>
              <a:prstDash val="solid"/>
              <a:miter/>
            </a:ln>
          </p:spPr>
          <p:txBody>
            <a:bodyPr rtlCol="0" anchor="ctr"/>
            <a:lstStyle/>
            <a:p>
              <a:endParaRPr lang="nl-NL" dirty="0"/>
            </a:p>
          </p:txBody>
        </p:sp>
      </p:grpSp>
    </p:spTree>
    <p:extLst>
      <p:ext uri="{BB962C8B-B14F-4D97-AF65-F5344CB8AC3E}">
        <p14:creationId xmlns:p14="http://schemas.microsoft.com/office/powerpoint/2010/main" val="2730535830"/>
      </p:ext>
    </p:extLst>
  </p:cSld>
  <p:clrMapOvr>
    <a:masterClrMapping/>
  </p:clrMapOvr>
  <p:extLst>
    <p:ext uri="{DCECCB84-F9BA-43D5-87BE-67443E8EF086}">
      <p15:sldGuideLst xmlns:p15="http://schemas.microsoft.com/office/powerpoint/2012/main">
        <p15:guide id="1" pos="542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8_Eindslide Contact PAA">
    <p:bg>
      <p:bgPr>
        <a:solidFill>
          <a:schemeClr val="tx2"/>
        </a:solidFill>
        <a:effectLst/>
      </p:bgPr>
    </p:bg>
    <p:spTree>
      <p:nvGrpSpPr>
        <p:cNvPr id="1" name=""/>
        <p:cNvGrpSpPr/>
        <p:nvPr/>
      </p:nvGrpSpPr>
      <p:grpSpPr>
        <a:xfrm>
          <a:off x="0" y="0"/>
          <a:ext cx="0" cy="0"/>
          <a:chOff x="0" y="0"/>
          <a:chExt cx="0" cy="0"/>
        </a:xfrm>
      </p:grpSpPr>
      <p:sp>
        <p:nvSpPr>
          <p:cNvPr id="51" name="Gelijkbenige driehoek 50">
            <a:extLst>
              <a:ext uri="{FF2B5EF4-FFF2-40B4-BE49-F238E27FC236}">
                <a16:creationId xmlns:a16="http://schemas.microsoft.com/office/drawing/2014/main" id="{F19A8E93-A8EF-4B43-8CB0-AB37D1DCEEE6}"/>
              </a:ext>
            </a:extLst>
          </p:cNvPr>
          <p:cNvSpPr/>
          <p:nvPr userDrawn="1"/>
        </p:nvSpPr>
        <p:spPr>
          <a:xfrm>
            <a:off x="0" y="0"/>
            <a:ext cx="6371945" cy="6861875"/>
          </a:xfrm>
          <a:prstGeom prst="triangl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DA79FA1-4A15-4D7E-81F8-BCEF493CFD1A}"/>
              </a:ext>
            </a:extLst>
          </p:cNvPr>
          <p:cNvSpPr>
            <a:spLocks noGrp="1"/>
          </p:cNvSpPr>
          <p:nvPr>
            <p:ph type="ctrTitle" hasCustomPrompt="1"/>
          </p:nvPr>
        </p:nvSpPr>
        <p:spPr>
          <a:xfrm>
            <a:off x="6527799" y="3126964"/>
            <a:ext cx="4429125" cy="3146836"/>
          </a:xfrm>
        </p:spPr>
        <p:txBody>
          <a:bodyPr anchor="t" anchorCtr="0"/>
          <a:lstStyle>
            <a:lvl1pPr algn="l">
              <a:defRPr sz="2800">
                <a:solidFill>
                  <a:schemeClr val="bg1"/>
                </a:solidFill>
              </a:defRPr>
            </a:lvl1pPr>
          </a:lstStyle>
          <a:p>
            <a:r>
              <a:rPr lang="nl-NL" dirty="0"/>
              <a:t>CONTACTGEGEVENS</a:t>
            </a:r>
          </a:p>
        </p:txBody>
      </p:sp>
      <p:sp>
        <p:nvSpPr>
          <p:cNvPr id="3" name="Ondertitel 2">
            <a:extLst>
              <a:ext uri="{FF2B5EF4-FFF2-40B4-BE49-F238E27FC236}">
                <a16:creationId xmlns:a16="http://schemas.microsoft.com/office/drawing/2014/main" id="{CD172DB1-0A41-404C-8E65-97E6546EB6C3}"/>
              </a:ext>
            </a:extLst>
          </p:cNvPr>
          <p:cNvSpPr>
            <a:spLocks noGrp="1"/>
          </p:cNvSpPr>
          <p:nvPr>
            <p:ph type="subTitle" idx="1" hasCustomPrompt="1"/>
          </p:nvPr>
        </p:nvSpPr>
        <p:spPr>
          <a:xfrm>
            <a:off x="1235074" y="3164867"/>
            <a:ext cx="4429127" cy="748576"/>
          </a:xfrm>
        </p:spPr>
        <p:txBody>
          <a:bodyPr/>
          <a:lstStyle>
            <a:lvl1pPr marL="0" indent="0" algn="r">
              <a:buNone/>
              <a:defRPr sz="2400" spc="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CONTACT</a:t>
            </a:r>
          </a:p>
        </p:txBody>
      </p:sp>
      <p:sp>
        <p:nvSpPr>
          <p:cNvPr id="4" name="Tijdelijke aanduiding voor datum 3">
            <a:extLst>
              <a:ext uri="{FF2B5EF4-FFF2-40B4-BE49-F238E27FC236}">
                <a16:creationId xmlns:a16="http://schemas.microsoft.com/office/drawing/2014/main" id="{23A5415B-E1BA-41E3-A115-CCA7D4C70515}"/>
              </a:ext>
            </a:extLst>
          </p:cNvPr>
          <p:cNvSpPr>
            <a:spLocks noGrp="1"/>
          </p:cNvSpPr>
          <p:nvPr>
            <p:ph type="dt" sz="half" idx="10"/>
          </p:nvPr>
        </p:nvSpPr>
        <p:spPr/>
        <p:txBody>
          <a:bodyPr/>
          <a:lstStyle>
            <a:lvl1pPr>
              <a:defRPr>
                <a:solidFill>
                  <a:schemeClr val="bg1"/>
                </a:solidFill>
              </a:defRPr>
            </a:lvl1pPr>
          </a:lstStyle>
          <a:p>
            <a:fld id="{C19F3B34-6B0D-45FF-A390-8EBDD9B392CA}" type="datetimeFigureOut">
              <a:rPr lang="nl-NL" smtClean="0"/>
              <a:pPr/>
              <a:t>1-6-2022</a:t>
            </a:fld>
            <a:endParaRPr lang="nl-NL" dirty="0"/>
          </a:p>
        </p:txBody>
      </p:sp>
      <p:sp>
        <p:nvSpPr>
          <p:cNvPr id="5" name="Tijdelijke aanduiding voor voettekst 4">
            <a:extLst>
              <a:ext uri="{FF2B5EF4-FFF2-40B4-BE49-F238E27FC236}">
                <a16:creationId xmlns:a16="http://schemas.microsoft.com/office/drawing/2014/main" id="{5288297E-A9E6-4A4B-BE95-948DD66A8756}"/>
              </a:ext>
            </a:extLst>
          </p:cNvPr>
          <p:cNvSpPr>
            <a:spLocks noGrp="1"/>
          </p:cNvSpPr>
          <p:nvPr>
            <p:ph type="ftr" sz="quarter" idx="11"/>
          </p:nvPr>
        </p:nvSpPr>
        <p:spPr/>
        <p:txBody>
          <a:bodyPr/>
          <a:lstStyle>
            <a:lvl1pPr>
              <a:defRPr>
                <a:solidFill>
                  <a:schemeClr val="bg1"/>
                </a:solidFill>
              </a:defRPr>
            </a:lvl1pPr>
          </a:lstStyle>
          <a:p>
            <a:endParaRPr lang="nl-NL"/>
          </a:p>
        </p:txBody>
      </p:sp>
      <p:sp>
        <p:nvSpPr>
          <p:cNvPr id="6" name="Tijdelijke aanduiding voor dianummer 5">
            <a:extLst>
              <a:ext uri="{FF2B5EF4-FFF2-40B4-BE49-F238E27FC236}">
                <a16:creationId xmlns:a16="http://schemas.microsoft.com/office/drawing/2014/main" id="{089C2F50-C461-426F-A6E7-20A2CEAF1B18}"/>
              </a:ext>
            </a:extLst>
          </p:cNvPr>
          <p:cNvSpPr>
            <a:spLocks noGrp="1"/>
          </p:cNvSpPr>
          <p:nvPr>
            <p:ph type="sldNum" sz="quarter" idx="12"/>
          </p:nvPr>
        </p:nvSpPr>
        <p:spPr/>
        <p:txBody>
          <a:bodyPr/>
          <a:lstStyle>
            <a:lvl1pPr>
              <a:defRPr>
                <a:solidFill>
                  <a:schemeClr val="bg1"/>
                </a:solidFill>
              </a:defRPr>
            </a:lvl1pPr>
          </a:lstStyle>
          <a:p>
            <a:fld id="{F9DE7F4B-6E11-487C-9B28-4934A04645A5}" type="slidenum">
              <a:rPr lang="nl-NL" smtClean="0"/>
              <a:pPr/>
              <a:t>‹nr.›</a:t>
            </a:fld>
            <a:endParaRPr lang="nl-NL"/>
          </a:p>
        </p:txBody>
      </p:sp>
      <p:grpSp>
        <p:nvGrpSpPr>
          <p:cNvPr id="52" name="Graphic 26">
            <a:extLst>
              <a:ext uri="{FF2B5EF4-FFF2-40B4-BE49-F238E27FC236}">
                <a16:creationId xmlns:a16="http://schemas.microsoft.com/office/drawing/2014/main" id="{6B5B4E61-CBBF-434D-8FF5-754682D6E1D2}"/>
              </a:ext>
            </a:extLst>
          </p:cNvPr>
          <p:cNvGrpSpPr>
            <a:grpSpLocks noChangeAspect="1"/>
          </p:cNvGrpSpPr>
          <p:nvPr userDrawn="1"/>
        </p:nvGrpSpPr>
        <p:grpSpPr>
          <a:xfrm>
            <a:off x="5318484" y="103583"/>
            <a:ext cx="3282588" cy="1952201"/>
            <a:chOff x="7777133" y="244339"/>
            <a:chExt cx="3374378" cy="2006789"/>
          </a:xfrm>
        </p:grpSpPr>
        <p:sp>
          <p:nvSpPr>
            <p:cNvPr id="53" name="Vrije vorm: vorm 52">
              <a:extLst>
                <a:ext uri="{FF2B5EF4-FFF2-40B4-BE49-F238E27FC236}">
                  <a16:creationId xmlns:a16="http://schemas.microsoft.com/office/drawing/2014/main" id="{06AE56B3-79F2-44ED-8787-4CC95595329E}"/>
                </a:ext>
              </a:extLst>
            </p:cNvPr>
            <p:cNvSpPr/>
            <p:nvPr/>
          </p:nvSpPr>
          <p:spPr>
            <a:xfrm>
              <a:off x="9096559" y="1578100"/>
              <a:ext cx="1620296" cy="237842"/>
            </a:xfrm>
            <a:custGeom>
              <a:avLst/>
              <a:gdLst>
                <a:gd name="connsiteX0" fmla="*/ 1635161 w 1620296"/>
                <a:gd name="connsiteY0" fmla="*/ 235697 h 237841"/>
                <a:gd name="connsiteX1" fmla="*/ 1635161 w 1620296"/>
                <a:gd name="connsiteY1" fmla="*/ 183817 h 237841"/>
                <a:gd name="connsiteX2" fmla="*/ 1563214 w 1620296"/>
                <a:gd name="connsiteY2" fmla="*/ 183817 h 237841"/>
                <a:gd name="connsiteX3" fmla="*/ 1563214 w 1620296"/>
                <a:gd name="connsiteY3" fmla="*/ 144128 h 237841"/>
                <a:gd name="connsiteX4" fmla="*/ 1632931 w 1620296"/>
                <a:gd name="connsiteY4" fmla="*/ 144128 h 237841"/>
                <a:gd name="connsiteX5" fmla="*/ 1632931 w 1620296"/>
                <a:gd name="connsiteY5" fmla="*/ 92248 h 237841"/>
                <a:gd name="connsiteX6" fmla="*/ 1563214 w 1620296"/>
                <a:gd name="connsiteY6" fmla="*/ 92248 h 237841"/>
                <a:gd name="connsiteX7" fmla="*/ 1563214 w 1620296"/>
                <a:gd name="connsiteY7" fmla="*/ 56424 h 237841"/>
                <a:gd name="connsiteX8" fmla="*/ 1635161 w 1620296"/>
                <a:gd name="connsiteY8" fmla="*/ 56424 h 237841"/>
                <a:gd name="connsiteX9" fmla="*/ 1635161 w 1620296"/>
                <a:gd name="connsiteY9" fmla="*/ 4098 h 237841"/>
                <a:gd name="connsiteX10" fmla="*/ 1506727 w 1620296"/>
                <a:gd name="connsiteY10" fmla="*/ 4098 h 237841"/>
                <a:gd name="connsiteX11" fmla="*/ 1506727 w 1620296"/>
                <a:gd name="connsiteY11" fmla="*/ 235251 h 237841"/>
                <a:gd name="connsiteX12" fmla="*/ 1464807 w 1620296"/>
                <a:gd name="connsiteY12" fmla="*/ 4098 h 237841"/>
                <a:gd name="connsiteX13" fmla="*/ 1405347 w 1620296"/>
                <a:gd name="connsiteY13" fmla="*/ 4098 h 237841"/>
                <a:gd name="connsiteX14" fmla="*/ 1405347 w 1620296"/>
                <a:gd name="connsiteY14" fmla="*/ 235251 h 237841"/>
                <a:gd name="connsiteX15" fmla="*/ 1464807 w 1620296"/>
                <a:gd name="connsiteY15" fmla="*/ 235251 h 237841"/>
                <a:gd name="connsiteX16" fmla="*/ 1363873 w 1620296"/>
                <a:gd name="connsiteY16" fmla="*/ 235251 h 237841"/>
                <a:gd name="connsiteX17" fmla="*/ 1363873 w 1620296"/>
                <a:gd name="connsiteY17" fmla="*/ 4098 h 237841"/>
                <a:gd name="connsiteX18" fmla="*/ 1287764 w 1620296"/>
                <a:gd name="connsiteY18" fmla="*/ 4098 h 237841"/>
                <a:gd name="connsiteX19" fmla="*/ 1243168 w 1620296"/>
                <a:gd name="connsiteY19" fmla="*/ 156168 h 237841"/>
                <a:gd name="connsiteX20" fmla="*/ 1243168 w 1620296"/>
                <a:gd name="connsiteY20" fmla="*/ 156168 h 237841"/>
                <a:gd name="connsiteX21" fmla="*/ 1195898 w 1620296"/>
                <a:gd name="connsiteY21" fmla="*/ 4098 h 237841"/>
                <a:gd name="connsiteX22" fmla="*/ 1119937 w 1620296"/>
                <a:gd name="connsiteY22" fmla="*/ 4098 h 237841"/>
                <a:gd name="connsiteX23" fmla="*/ 1119937 w 1620296"/>
                <a:gd name="connsiteY23" fmla="*/ 235251 h 237841"/>
                <a:gd name="connsiteX24" fmla="*/ 1174343 w 1620296"/>
                <a:gd name="connsiteY24" fmla="*/ 235251 h 237841"/>
                <a:gd name="connsiteX25" fmla="*/ 1172411 w 1620296"/>
                <a:gd name="connsiteY25" fmla="*/ 62221 h 237841"/>
                <a:gd name="connsiteX26" fmla="*/ 1172411 w 1620296"/>
                <a:gd name="connsiteY26" fmla="*/ 62221 h 237841"/>
                <a:gd name="connsiteX27" fmla="*/ 1222506 w 1620296"/>
                <a:gd name="connsiteY27" fmla="*/ 235697 h 237841"/>
                <a:gd name="connsiteX28" fmla="*/ 1261601 w 1620296"/>
                <a:gd name="connsiteY28" fmla="*/ 235697 h 237841"/>
                <a:gd name="connsiteX29" fmla="*/ 1310953 w 1620296"/>
                <a:gd name="connsiteY29" fmla="*/ 61924 h 237841"/>
                <a:gd name="connsiteX30" fmla="*/ 1310953 w 1620296"/>
                <a:gd name="connsiteY30" fmla="*/ 61924 h 237841"/>
                <a:gd name="connsiteX31" fmla="*/ 1309170 w 1620296"/>
                <a:gd name="connsiteY31" fmla="*/ 234953 h 237841"/>
                <a:gd name="connsiteX32" fmla="*/ 1083369 w 1620296"/>
                <a:gd name="connsiteY32" fmla="*/ 235251 h 237841"/>
                <a:gd name="connsiteX33" fmla="*/ 1083369 w 1620296"/>
                <a:gd name="connsiteY33" fmla="*/ 183372 h 237841"/>
                <a:gd name="connsiteX34" fmla="*/ 1011570 w 1620296"/>
                <a:gd name="connsiteY34" fmla="*/ 183372 h 237841"/>
                <a:gd name="connsiteX35" fmla="*/ 1011570 w 1620296"/>
                <a:gd name="connsiteY35" fmla="*/ 144128 h 237841"/>
                <a:gd name="connsiteX36" fmla="*/ 1081139 w 1620296"/>
                <a:gd name="connsiteY36" fmla="*/ 144128 h 237841"/>
                <a:gd name="connsiteX37" fmla="*/ 1081139 w 1620296"/>
                <a:gd name="connsiteY37" fmla="*/ 92248 h 237841"/>
                <a:gd name="connsiteX38" fmla="*/ 1011570 w 1620296"/>
                <a:gd name="connsiteY38" fmla="*/ 92248 h 237841"/>
                <a:gd name="connsiteX39" fmla="*/ 1011570 w 1620296"/>
                <a:gd name="connsiteY39" fmla="*/ 56424 h 237841"/>
                <a:gd name="connsiteX40" fmla="*/ 1083369 w 1620296"/>
                <a:gd name="connsiteY40" fmla="*/ 56424 h 237841"/>
                <a:gd name="connsiteX41" fmla="*/ 1083369 w 1620296"/>
                <a:gd name="connsiteY41" fmla="*/ 4098 h 237841"/>
                <a:gd name="connsiteX42" fmla="*/ 954934 w 1620296"/>
                <a:gd name="connsiteY42" fmla="*/ 4098 h 237841"/>
                <a:gd name="connsiteX43" fmla="*/ 954934 w 1620296"/>
                <a:gd name="connsiteY43" fmla="*/ 235251 h 237841"/>
                <a:gd name="connsiteX44" fmla="*/ 860392 w 1620296"/>
                <a:gd name="connsiteY44" fmla="*/ 119898 h 237841"/>
                <a:gd name="connsiteX45" fmla="*/ 803905 w 1620296"/>
                <a:gd name="connsiteY45" fmla="*/ 183372 h 237841"/>
                <a:gd name="connsiteX46" fmla="*/ 778634 w 1620296"/>
                <a:gd name="connsiteY46" fmla="*/ 183372 h 237841"/>
                <a:gd name="connsiteX47" fmla="*/ 778634 w 1620296"/>
                <a:gd name="connsiteY47" fmla="*/ 56424 h 237841"/>
                <a:gd name="connsiteX48" fmla="*/ 804202 w 1620296"/>
                <a:gd name="connsiteY48" fmla="*/ 56424 h 237841"/>
                <a:gd name="connsiteX49" fmla="*/ 860392 w 1620296"/>
                <a:gd name="connsiteY49" fmla="*/ 120344 h 237841"/>
                <a:gd name="connsiteX50" fmla="*/ 919852 w 1620296"/>
                <a:gd name="connsiteY50" fmla="*/ 119452 h 237841"/>
                <a:gd name="connsiteX51" fmla="*/ 898595 w 1620296"/>
                <a:gd name="connsiteY51" fmla="*/ 47653 h 237841"/>
                <a:gd name="connsiteX52" fmla="*/ 796324 w 1620296"/>
                <a:gd name="connsiteY52" fmla="*/ 4544 h 237841"/>
                <a:gd name="connsiteX53" fmla="*/ 720065 w 1620296"/>
                <a:gd name="connsiteY53" fmla="*/ 4544 h 237841"/>
                <a:gd name="connsiteX54" fmla="*/ 720065 w 1620296"/>
                <a:gd name="connsiteY54" fmla="*/ 235697 h 237841"/>
                <a:gd name="connsiteX55" fmla="*/ 800932 w 1620296"/>
                <a:gd name="connsiteY55" fmla="*/ 235697 h 237841"/>
                <a:gd name="connsiteX56" fmla="*/ 919852 w 1620296"/>
                <a:gd name="connsiteY56" fmla="*/ 119452 h 237841"/>
                <a:gd name="connsiteX57" fmla="*/ 607685 w 1620296"/>
                <a:gd name="connsiteY57" fmla="*/ 155425 h 237841"/>
                <a:gd name="connsiteX58" fmla="*/ 559225 w 1620296"/>
                <a:gd name="connsiteY58" fmla="*/ 155425 h 237841"/>
                <a:gd name="connsiteX59" fmla="*/ 583009 w 1620296"/>
                <a:gd name="connsiteY59" fmla="*/ 76343 h 237841"/>
                <a:gd name="connsiteX60" fmla="*/ 583901 w 1620296"/>
                <a:gd name="connsiteY60" fmla="*/ 76343 h 237841"/>
                <a:gd name="connsiteX61" fmla="*/ 698660 w 1620296"/>
                <a:gd name="connsiteY61" fmla="*/ 235697 h 237841"/>
                <a:gd name="connsiteX62" fmla="*/ 607537 w 1620296"/>
                <a:gd name="connsiteY62" fmla="*/ 4098 h 237841"/>
                <a:gd name="connsiteX63" fmla="*/ 561009 w 1620296"/>
                <a:gd name="connsiteY63" fmla="*/ 4098 h 237841"/>
                <a:gd name="connsiteX64" fmla="*/ 468102 w 1620296"/>
                <a:gd name="connsiteY64" fmla="*/ 235251 h 237841"/>
                <a:gd name="connsiteX65" fmla="*/ 531576 w 1620296"/>
                <a:gd name="connsiteY65" fmla="*/ 235251 h 237841"/>
                <a:gd name="connsiteX66" fmla="*/ 543765 w 1620296"/>
                <a:gd name="connsiteY66" fmla="*/ 201804 h 237841"/>
                <a:gd name="connsiteX67" fmla="*/ 624037 w 1620296"/>
                <a:gd name="connsiteY67" fmla="*/ 201804 h 237841"/>
                <a:gd name="connsiteX68" fmla="*/ 635334 w 1620296"/>
                <a:gd name="connsiteY68" fmla="*/ 235251 h 237841"/>
                <a:gd name="connsiteX69" fmla="*/ 467507 w 1620296"/>
                <a:gd name="connsiteY69" fmla="*/ 149182 h 237841"/>
                <a:gd name="connsiteX70" fmla="*/ 405520 w 1620296"/>
                <a:gd name="connsiteY70" fmla="*/ 149182 h 237841"/>
                <a:gd name="connsiteX71" fmla="*/ 349925 w 1620296"/>
                <a:gd name="connsiteY71" fmla="*/ 188128 h 237841"/>
                <a:gd name="connsiteX72" fmla="*/ 287720 w 1620296"/>
                <a:gd name="connsiteY72" fmla="*/ 120810 h 237841"/>
                <a:gd name="connsiteX73" fmla="*/ 287788 w 1620296"/>
                <a:gd name="connsiteY73" fmla="*/ 119452 h 237841"/>
                <a:gd name="connsiteX74" fmla="*/ 347406 w 1620296"/>
                <a:gd name="connsiteY74" fmla="*/ 52061 h 237841"/>
                <a:gd name="connsiteX75" fmla="*/ 349627 w 1620296"/>
                <a:gd name="connsiteY75" fmla="*/ 51964 h 237841"/>
                <a:gd name="connsiteX76" fmla="*/ 405520 w 1620296"/>
                <a:gd name="connsiteY76" fmla="*/ 92248 h 237841"/>
                <a:gd name="connsiteX77" fmla="*/ 467507 w 1620296"/>
                <a:gd name="connsiteY77" fmla="*/ 92248 h 237841"/>
                <a:gd name="connsiteX78" fmla="*/ 451750 w 1620296"/>
                <a:gd name="connsiteY78" fmla="*/ 54491 h 237841"/>
                <a:gd name="connsiteX79" fmla="*/ 283238 w 1620296"/>
                <a:gd name="connsiteY79" fmla="*/ 20216 h 237841"/>
                <a:gd name="connsiteX80" fmla="*/ 228774 w 1620296"/>
                <a:gd name="connsiteY80" fmla="*/ 119749 h 237841"/>
                <a:gd name="connsiteX81" fmla="*/ 349023 w 1620296"/>
                <a:gd name="connsiteY81" fmla="*/ 240017 h 237841"/>
                <a:gd name="connsiteX82" fmla="*/ 350519 w 1620296"/>
                <a:gd name="connsiteY82" fmla="*/ 240008 h 237841"/>
                <a:gd name="connsiteX83" fmla="*/ 467507 w 1620296"/>
                <a:gd name="connsiteY83" fmla="*/ 149182 h 237841"/>
                <a:gd name="connsiteX84" fmla="*/ 138989 w 1620296"/>
                <a:gd name="connsiteY84" fmla="*/ 155425 h 237841"/>
                <a:gd name="connsiteX85" fmla="*/ 91420 w 1620296"/>
                <a:gd name="connsiteY85" fmla="*/ 155425 h 237841"/>
                <a:gd name="connsiteX86" fmla="*/ 115056 w 1620296"/>
                <a:gd name="connsiteY86" fmla="*/ 76343 h 237841"/>
                <a:gd name="connsiteX87" fmla="*/ 116096 w 1620296"/>
                <a:gd name="connsiteY87" fmla="*/ 76343 h 237841"/>
                <a:gd name="connsiteX88" fmla="*/ 229963 w 1620296"/>
                <a:gd name="connsiteY88" fmla="*/ 235697 h 237841"/>
                <a:gd name="connsiteX89" fmla="*/ 138840 w 1620296"/>
                <a:gd name="connsiteY89" fmla="*/ 4098 h 237841"/>
                <a:gd name="connsiteX90" fmla="*/ 92758 w 1620296"/>
                <a:gd name="connsiteY90" fmla="*/ 4098 h 237841"/>
                <a:gd name="connsiteX91" fmla="*/ 0 w 1620296"/>
                <a:gd name="connsiteY91" fmla="*/ 235251 h 237841"/>
                <a:gd name="connsiteX92" fmla="*/ 63028 w 1620296"/>
                <a:gd name="connsiteY92" fmla="*/ 235251 h 237841"/>
                <a:gd name="connsiteX93" fmla="*/ 75217 w 1620296"/>
                <a:gd name="connsiteY93" fmla="*/ 201804 h 237841"/>
                <a:gd name="connsiteX94" fmla="*/ 155638 w 1620296"/>
                <a:gd name="connsiteY94" fmla="*/ 201804 h 237841"/>
                <a:gd name="connsiteX95" fmla="*/ 166786 w 1620296"/>
                <a:gd name="connsiteY95" fmla="*/ 235251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620296" h="237841">
                  <a:moveTo>
                    <a:pt x="1635161" y="235697"/>
                  </a:moveTo>
                  <a:lnTo>
                    <a:pt x="1635161" y="183817"/>
                  </a:lnTo>
                  <a:lnTo>
                    <a:pt x="1563214" y="183817"/>
                  </a:lnTo>
                  <a:lnTo>
                    <a:pt x="1563214" y="144128"/>
                  </a:lnTo>
                  <a:lnTo>
                    <a:pt x="1632931" y="144128"/>
                  </a:lnTo>
                  <a:lnTo>
                    <a:pt x="1632931" y="92248"/>
                  </a:lnTo>
                  <a:lnTo>
                    <a:pt x="1563214" y="92248"/>
                  </a:lnTo>
                  <a:lnTo>
                    <a:pt x="1563214" y="56424"/>
                  </a:lnTo>
                  <a:lnTo>
                    <a:pt x="1635161" y="56424"/>
                  </a:lnTo>
                  <a:lnTo>
                    <a:pt x="1635161" y="4098"/>
                  </a:lnTo>
                  <a:lnTo>
                    <a:pt x="1506727" y="4098"/>
                  </a:lnTo>
                  <a:lnTo>
                    <a:pt x="1506727" y="235251"/>
                  </a:lnTo>
                  <a:close/>
                  <a:moveTo>
                    <a:pt x="1464807" y="4098"/>
                  </a:moveTo>
                  <a:lnTo>
                    <a:pt x="1405347" y="4098"/>
                  </a:lnTo>
                  <a:lnTo>
                    <a:pt x="1405347" y="235251"/>
                  </a:lnTo>
                  <a:lnTo>
                    <a:pt x="1464807" y="235251"/>
                  </a:lnTo>
                  <a:close/>
                  <a:moveTo>
                    <a:pt x="1363873" y="235251"/>
                  </a:moveTo>
                  <a:lnTo>
                    <a:pt x="1363873" y="4098"/>
                  </a:lnTo>
                  <a:lnTo>
                    <a:pt x="1287764" y="4098"/>
                  </a:lnTo>
                  <a:lnTo>
                    <a:pt x="1243168" y="156168"/>
                  </a:lnTo>
                  <a:lnTo>
                    <a:pt x="1243168" y="156168"/>
                  </a:lnTo>
                  <a:lnTo>
                    <a:pt x="1195898" y="4098"/>
                  </a:lnTo>
                  <a:lnTo>
                    <a:pt x="1119937" y="4098"/>
                  </a:lnTo>
                  <a:lnTo>
                    <a:pt x="1119937" y="235251"/>
                  </a:lnTo>
                  <a:lnTo>
                    <a:pt x="1174343" y="235251"/>
                  </a:lnTo>
                  <a:lnTo>
                    <a:pt x="1172411" y="62221"/>
                  </a:lnTo>
                  <a:lnTo>
                    <a:pt x="1172411" y="62221"/>
                  </a:lnTo>
                  <a:lnTo>
                    <a:pt x="1222506" y="235697"/>
                  </a:lnTo>
                  <a:lnTo>
                    <a:pt x="1261601" y="235697"/>
                  </a:lnTo>
                  <a:lnTo>
                    <a:pt x="1310953" y="61924"/>
                  </a:lnTo>
                  <a:lnTo>
                    <a:pt x="1310953" y="61924"/>
                  </a:lnTo>
                  <a:lnTo>
                    <a:pt x="1309170" y="234953"/>
                  </a:lnTo>
                  <a:close/>
                  <a:moveTo>
                    <a:pt x="1083369" y="235251"/>
                  </a:moveTo>
                  <a:lnTo>
                    <a:pt x="1083369" y="183372"/>
                  </a:lnTo>
                  <a:lnTo>
                    <a:pt x="1011570" y="183372"/>
                  </a:lnTo>
                  <a:lnTo>
                    <a:pt x="1011570" y="144128"/>
                  </a:lnTo>
                  <a:lnTo>
                    <a:pt x="1081139" y="144128"/>
                  </a:lnTo>
                  <a:lnTo>
                    <a:pt x="1081139" y="92248"/>
                  </a:lnTo>
                  <a:lnTo>
                    <a:pt x="1011570" y="92248"/>
                  </a:lnTo>
                  <a:lnTo>
                    <a:pt x="1011570" y="56424"/>
                  </a:lnTo>
                  <a:lnTo>
                    <a:pt x="1083369" y="56424"/>
                  </a:lnTo>
                  <a:lnTo>
                    <a:pt x="1083369" y="4098"/>
                  </a:lnTo>
                  <a:lnTo>
                    <a:pt x="954934" y="4098"/>
                  </a:lnTo>
                  <a:lnTo>
                    <a:pt x="954934" y="235251"/>
                  </a:lnTo>
                  <a:close/>
                  <a:moveTo>
                    <a:pt x="860392" y="119898"/>
                  </a:moveTo>
                  <a:cubicBezTo>
                    <a:pt x="860392" y="157506"/>
                    <a:pt x="844189" y="183372"/>
                    <a:pt x="803905" y="183372"/>
                  </a:cubicBezTo>
                  <a:lnTo>
                    <a:pt x="778634" y="183372"/>
                  </a:lnTo>
                  <a:lnTo>
                    <a:pt x="778634" y="56424"/>
                  </a:lnTo>
                  <a:lnTo>
                    <a:pt x="804202" y="56424"/>
                  </a:lnTo>
                  <a:cubicBezTo>
                    <a:pt x="843594" y="56424"/>
                    <a:pt x="860392" y="83478"/>
                    <a:pt x="860392" y="120344"/>
                  </a:cubicBezTo>
                  <a:moveTo>
                    <a:pt x="919852" y="119452"/>
                  </a:moveTo>
                  <a:cubicBezTo>
                    <a:pt x="920496" y="93879"/>
                    <a:pt x="913057" y="68754"/>
                    <a:pt x="898595" y="47653"/>
                  </a:cubicBezTo>
                  <a:cubicBezTo>
                    <a:pt x="872284" y="11382"/>
                    <a:pt x="838243" y="4544"/>
                    <a:pt x="796324" y="4544"/>
                  </a:cubicBezTo>
                  <a:lnTo>
                    <a:pt x="720065" y="4544"/>
                  </a:lnTo>
                  <a:lnTo>
                    <a:pt x="720065" y="235697"/>
                  </a:lnTo>
                  <a:lnTo>
                    <a:pt x="800932" y="235697"/>
                  </a:lnTo>
                  <a:cubicBezTo>
                    <a:pt x="876595" y="235697"/>
                    <a:pt x="919852" y="195412"/>
                    <a:pt x="919852" y="119452"/>
                  </a:cubicBezTo>
                  <a:moveTo>
                    <a:pt x="607685" y="155425"/>
                  </a:moveTo>
                  <a:lnTo>
                    <a:pt x="559225" y="155425"/>
                  </a:lnTo>
                  <a:lnTo>
                    <a:pt x="583009" y="76343"/>
                  </a:lnTo>
                  <a:lnTo>
                    <a:pt x="583901" y="76343"/>
                  </a:lnTo>
                  <a:close/>
                  <a:moveTo>
                    <a:pt x="698660" y="235697"/>
                  </a:moveTo>
                  <a:lnTo>
                    <a:pt x="607537" y="4098"/>
                  </a:lnTo>
                  <a:lnTo>
                    <a:pt x="561009" y="4098"/>
                  </a:lnTo>
                  <a:lnTo>
                    <a:pt x="468102" y="235251"/>
                  </a:lnTo>
                  <a:lnTo>
                    <a:pt x="531576" y="235251"/>
                  </a:lnTo>
                  <a:lnTo>
                    <a:pt x="543765" y="201804"/>
                  </a:lnTo>
                  <a:lnTo>
                    <a:pt x="624037" y="201804"/>
                  </a:lnTo>
                  <a:lnTo>
                    <a:pt x="635334" y="235251"/>
                  </a:lnTo>
                  <a:close/>
                  <a:moveTo>
                    <a:pt x="467507" y="149182"/>
                  </a:moveTo>
                  <a:lnTo>
                    <a:pt x="405520" y="149182"/>
                  </a:lnTo>
                  <a:cubicBezTo>
                    <a:pt x="396669" y="172290"/>
                    <a:pt x="374666" y="187704"/>
                    <a:pt x="349925" y="188128"/>
                  </a:cubicBezTo>
                  <a:cubicBezTo>
                    <a:pt x="314158" y="186716"/>
                    <a:pt x="286308" y="156576"/>
                    <a:pt x="287720" y="120810"/>
                  </a:cubicBezTo>
                  <a:cubicBezTo>
                    <a:pt x="287738" y="120357"/>
                    <a:pt x="287761" y="119904"/>
                    <a:pt x="287788" y="119452"/>
                  </a:cubicBezTo>
                  <a:cubicBezTo>
                    <a:pt x="285642" y="84379"/>
                    <a:pt x="312333" y="54208"/>
                    <a:pt x="347406" y="52061"/>
                  </a:cubicBezTo>
                  <a:cubicBezTo>
                    <a:pt x="348146" y="52016"/>
                    <a:pt x="348886" y="51983"/>
                    <a:pt x="349627" y="51964"/>
                  </a:cubicBezTo>
                  <a:cubicBezTo>
                    <a:pt x="374932" y="52130"/>
                    <a:pt x="397360" y="68295"/>
                    <a:pt x="405520" y="92248"/>
                  </a:cubicBezTo>
                  <a:lnTo>
                    <a:pt x="467507" y="92248"/>
                  </a:lnTo>
                  <a:cubicBezTo>
                    <a:pt x="464963" y="78696"/>
                    <a:pt x="459594" y="65832"/>
                    <a:pt x="451750" y="54491"/>
                  </a:cubicBezTo>
                  <a:cubicBezTo>
                    <a:pt x="414682" y="-1507"/>
                    <a:pt x="339236" y="-16853"/>
                    <a:pt x="283238" y="20216"/>
                  </a:cubicBezTo>
                  <a:cubicBezTo>
                    <a:pt x="249768" y="42371"/>
                    <a:pt x="229388" y="79616"/>
                    <a:pt x="228774" y="119749"/>
                  </a:cubicBezTo>
                  <a:cubicBezTo>
                    <a:pt x="228769" y="186166"/>
                    <a:pt x="282606" y="240012"/>
                    <a:pt x="349023" y="240017"/>
                  </a:cubicBezTo>
                  <a:cubicBezTo>
                    <a:pt x="349522" y="240017"/>
                    <a:pt x="350020" y="240014"/>
                    <a:pt x="350519" y="240008"/>
                  </a:cubicBezTo>
                  <a:cubicBezTo>
                    <a:pt x="405909" y="240675"/>
                    <a:pt x="454424" y="203009"/>
                    <a:pt x="467507" y="149182"/>
                  </a:cubicBezTo>
                  <a:moveTo>
                    <a:pt x="138989" y="155425"/>
                  </a:moveTo>
                  <a:lnTo>
                    <a:pt x="91420" y="155425"/>
                  </a:lnTo>
                  <a:lnTo>
                    <a:pt x="115056" y="76343"/>
                  </a:lnTo>
                  <a:lnTo>
                    <a:pt x="116096" y="76343"/>
                  </a:lnTo>
                  <a:close/>
                  <a:moveTo>
                    <a:pt x="229963" y="235697"/>
                  </a:moveTo>
                  <a:lnTo>
                    <a:pt x="138840" y="4098"/>
                  </a:lnTo>
                  <a:lnTo>
                    <a:pt x="92758" y="4098"/>
                  </a:lnTo>
                  <a:lnTo>
                    <a:pt x="0" y="235251"/>
                  </a:lnTo>
                  <a:lnTo>
                    <a:pt x="63028" y="235251"/>
                  </a:lnTo>
                  <a:lnTo>
                    <a:pt x="75217" y="201804"/>
                  </a:lnTo>
                  <a:lnTo>
                    <a:pt x="155638" y="201804"/>
                  </a:lnTo>
                  <a:lnTo>
                    <a:pt x="166786" y="235251"/>
                  </a:lnTo>
                  <a:close/>
                </a:path>
              </a:pathLst>
            </a:custGeom>
            <a:solidFill>
              <a:srgbClr val="000000"/>
            </a:solidFill>
            <a:ln w="14854" cap="flat">
              <a:noFill/>
              <a:prstDash val="solid"/>
              <a:miter/>
            </a:ln>
          </p:spPr>
          <p:txBody>
            <a:bodyPr rtlCol="0" anchor="ctr"/>
            <a:lstStyle/>
            <a:p>
              <a:endParaRPr lang="nl-NL"/>
            </a:p>
          </p:txBody>
        </p:sp>
        <p:sp>
          <p:nvSpPr>
            <p:cNvPr id="54" name="Vrije vorm: vorm 53">
              <a:extLst>
                <a:ext uri="{FF2B5EF4-FFF2-40B4-BE49-F238E27FC236}">
                  <a16:creationId xmlns:a16="http://schemas.microsoft.com/office/drawing/2014/main" id="{D6E9FA44-1176-40AA-A2A6-0C2EDF16ACFF}"/>
                </a:ext>
              </a:extLst>
            </p:cNvPr>
            <p:cNvSpPr/>
            <p:nvPr/>
          </p:nvSpPr>
          <p:spPr>
            <a:xfrm>
              <a:off x="9096113" y="1272676"/>
              <a:ext cx="1233803" cy="237842"/>
            </a:xfrm>
            <a:custGeom>
              <a:avLst/>
              <a:gdLst>
                <a:gd name="connsiteX0" fmla="*/ 1244952 w 1233803"/>
                <a:gd name="connsiteY0" fmla="*/ 169048 h 237841"/>
                <a:gd name="connsiteX1" fmla="*/ 1190992 w 1233803"/>
                <a:gd name="connsiteY1" fmla="*/ 102749 h 237841"/>
                <a:gd name="connsiteX2" fmla="*/ 1145356 w 1233803"/>
                <a:gd name="connsiteY2" fmla="*/ 77181 h 237841"/>
                <a:gd name="connsiteX3" fmla="*/ 1143126 w 1233803"/>
                <a:gd name="connsiteY3" fmla="*/ 67519 h 237841"/>
                <a:gd name="connsiteX4" fmla="*/ 1163491 w 1233803"/>
                <a:gd name="connsiteY4" fmla="*/ 49383 h 237841"/>
                <a:gd name="connsiteX5" fmla="*/ 1184748 w 1233803"/>
                <a:gd name="connsiteY5" fmla="*/ 71830 h 237841"/>
                <a:gd name="connsiteX6" fmla="*/ 1243168 w 1233803"/>
                <a:gd name="connsiteY6" fmla="*/ 71830 h 237841"/>
                <a:gd name="connsiteX7" fmla="*/ 1228303 w 1233803"/>
                <a:gd name="connsiteY7" fmla="*/ 26194 h 237841"/>
                <a:gd name="connsiteX8" fmla="*/ 1165870 w 1233803"/>
                <a:gd name="connsiteY8" fmla="*/ 31 h 237841"/>
                <a:gd name="connsiteX9" fmla="*/ 1084855 w 1233803"/>
                <a:gd name="connsiteY9" fmla="*/ 68113 h 237841"/>
                <a:gd name="connsiteX10" fmla="*/ 1141491 w 1233803"/>
                <a:gd name="connsiteY10" fmla="*/ 134263 h 237841"/>
                <a:gd name="connsiteX11" fmla="*/ 1162005 w 1233803"/>
                <a:gd name="connsiteY11" fmla="*/ 143034 h 237841"/>
                <a:gd name="connsiteX12" fmla="*/ 1186681 w 1233803"/>
                <a:gd name="connsiteY12" fmla="*/ 168304 h 237841"/>
                <a:gd name="connsiteX13" fmla="*/ 1164401 w 1233803"/>
                <a:gd name="connsiteY13" fmla="*/ 190620 h 237841"/>
                <a:gd name="connsiteX14" fmla="*/ 1163491 w 1233803"/>
                <a:gd name="connsiteY14" fmla="*/ 190602 h 237841"/>
                <a:gd name="connsiteX15" fmla="*/ 1139410 w 1233803"/>
                <a:gd name="connsiteY15" fmla="*/ 158939 h 237841"/>
                <a:gd name="connsiteX16" fmla="*/ 1079950 w 1233803"/>
                <a:gd name="connsiteY16" fmla="*/ 158939 h 237841"/>
                <a:gd name="connsiteX17" fmla="*/ 1079950 w 1233803"/>
                <a:gd name="connsiteY17" fmla="*/ 166520 h 237841"/>
                <a:gd name="connsiteX18" fmla="*/ 1163343 w 1233803"/>
                <a:gd name="connsiteY18" fmla="*/ 239954 h 237841"/>
                <a:gd name="connsiteX19" fmla="*/ 1243912 w 1233803"/>
                <a:gd name="connsiteY19" fmla="*/ 169048 h 237841"/>
                <a:gd name="connsiteX20" fmla="*/ 1006070 w 1233803"/>
                <a:gd name="connsiteY20" fmla="*/ 87438 h 237841"/>
                <a:gd name="connsiteX21" fmla="*/ 967272 w 1233803"/>
                <a:gd name="connsiteY21" fmla="*/ 120587 h 237841"/>
                <a:gd name="connsiteX22" fmla="*/ 946312 w 1233803"/>
                <a:gd name="connsiteY22" fmla="*/ 120587 h 237841"/>
                <a:gd name="connsiteX23" fmla="*/ 946312 w 1233803"/>
                <a:gd name="connsiteY23" fmla="*/ 56816 h 237841"/>
                <a:gd name="connsiteX24" fmla="*/ 967867 w 1233803"/>
                <a:gd name="connsiteY24" fmla="*/ 56816 h 237841"/>
                <a:gd name="connsiteX25" fmla="*/ 1006070 w 1233803"/>
                <a:gd name="connsiteY25" fmla="*/ 88033 h 237841"/>
                <a:gd name="connsiteX26" fmla="*/ 1067909 w 1233803"/>
                <a:gd name="connsiteY26" fmla="*/ 236684 h 237841"/>
                <a:gd name="connsiteX27" fmla="*/ 1005029 w 1233803"/>
                <a:gd name="connsiteY27" fmla="*/ 158047 h 237841"/>
                <a:gd name="connsiteX28" fmla="*/ 1062557 w 1233803"/>
                <a:gd name="connsiteY28" fmla="*/ 85208 h 237841"/>
                <a:gd name="connsiteX29" fmla="*/ 1034165 w 1233803"/>
                <a:gd name="connsiteY29" fmla="*/ 22032 h 237841"/>
                <a:gd name="connsiteX30" fmla="*/ 962961 w 1233803"/>
                <a:gd name="connsiteY30" fmla="*/ 5531 h 237841"/>
                <a:gd name="connsiteX31" fmla="*/ 889825 w 1233803"/>
                <a:gd name="connsiteY31" fmla="*/ 5531 h 237841"/>
                <a:gd name="connsiteX32" fmla="*/ 889825 w 1233803"/>
                <a:gd name="connsiteY32" fmla="*/ 235197 h 237841"/>
                <a:gd name="connsiteX33" fmla="*/ 946312 w 1233803"/>
                <a:gd name="connsiteY33" fmla="*/ 235197 h 237841"/>
                <a:gd name="connsiteX34" fmla="*/ 946312 w 1233803"/>
                <a:gd name="connsiteY34" fmla="*/ 160872 h 237841"/>
                <a:gd name="connsiteX35" fmla="*/ 946312 w 1233803"/>
                <a:gd name="connsiteY35" fmla="*/ 160872 h 237841"/>
                <a:gd name="connsiteX36" fmla="*/ 999827 w 1233803"/>
                <a:gd name="connsiteY36" fmla="*/ 235197 h 237841"/>
                <a:gd name="connsiteX37" fmla="*/ 847905 w 1233803"/>
                <a:gd name="connsiteY37" fmla="*/ 5531 h 237841"/>
                <a:gd name="connsiteX38" fmla="*/ 788445 w 1233803"/>
                <a:gd name="connsiteY38" fmla="*/ 5531 h 237841"/>
                <a:gd name="connsiteX39" fmla="*/ 788445 w 1233803"/>
                <a:gd name="connsiteY39" fmla="*/ 235197 h 237841"/>
                <a:gd name="connsiteX40" fmla="*/ 847905 w 1233803"/>
                <a:gd name="connsiteY40" fmla="*/ 235197 h 237841"/>
                <a:gd name="connsiteX41" fmla="*/ 674578 w 1233803"/>
                <a:gd name="connsiteY41" fmla="*/ 155223 h 237841"/>
                <a:gd name="connsiteX42" fmla="*/ 626118 w 1233803"/>
                <a:gd name="connsiteY42" fmla="*/ 155223 h 237841"/>
                <a:gd name="connsiteX43" fmla="*/ 649902 w 1233803"/>
                <a:gd name="connsiteY43" fmla="*/ 76141 h 237841"/>
                <a:gd name="connsiteX44" fmla="*/ 650794 w 1233803"/>
                <a:gd name="connsiteY44" fmla="*/ 76141 h 237841"/>
                <a:gd name="connsiteX45" fmla="*/ 765404 w 1233803"/>
                <a:gd name="connsiteY45" fmla="*/ 235494 h 237841"/>
                <a:gd name="connsiteX46" fmla="*/ 672943 w 1233803"/>
                <a:gd name="connsiteY46" fmla="*/ 4342 h 237841"/>
                <a:gd name="connsiteX47" fmla="*/ 626415 w 1233803"/>
                <a:gd name="connsiteY47" fmla="*/ 4342 h 237841"/>
                <a:gd name="connsiteX48" fmla="*/ 534252 w 1233803"/>
                <a:gd name="connsiteY48" fmla="*/ 235197 h 237841"/>
                <a:gd name="connsiteX49" fmla="*/ 597726 w 1233803"/>
                <a:gd name="connsiteY49" fmla="*/ 235197 h 237841"/>
                <a:gd name="connsiteX50" fmla="*/ 609766 w 1233803"/>
                <a:gd name="connsiteY50" fmla="*/ 201751 h 237841"/>
                <a:gd name="connsiteX51" fmla="*/ 690187 w 1233803"/>
                <a:gd name="connsiteY51" fmla="*/ 201751 h 237841"/>
                <a:gd name="connsiteX52" fmla="*/ 701336 w 1233803"/>
                <a:gd name="connsiteY52" fmla="*/ 235197 h 237841"/>
                <a:gd name="connsiteX53" fmla="*/ 539157 w 1233803"/>
                <a:gd name="connsiteY53" fmla="*/ 56816 h 237841"/>
                <a:gd name="connsiteX54" fmla="*/ 539157 w 1233803"/>
                <a:gd name="connsiteY54" fmla="*/ 4342 h 237841"/>
                <a:gd name="connsiteX55" fmla="*/ 412953 w 1233803"/>
                <a:gd name="connsiteY55" fmla="*/ 4342 h 237841"/>
                <a:gd name="connsiteX56" fmla="*/ 412953 w 1233803"/>
                <a:gd name="connsiteY56" fmla="*/ 235197 h 237841"/>
                <a:gd name="connsiteX57" fmla="*/ 469589 w 1233803"/>
                <a:gd name="connsiteY57" fmla="*/ 235197 h 237841"/>
                <a:gd name="connsiteX58" fmla="*/ 469589 w 1233803"/>
                <a:gd name="connsiteY58" fmla="*/ 147493 h 237841"/>
                <a:gd name="connsiteX59" fmla="*/ 536779 w 1233803"/>
                <a:gd name="connsiteY59" fmla="*/ 147493 h 237841"/>
                <a:gd name="connsiteX60" fmla="*/ 536779 w 1233803"/>
                <a:gd name="connsiteY60" fmla="*/ 95614 h 237841"/>
                <a:gd name="connsiteX61" fmla="*/ 469589 w 1233803"/>
                <a:gd name="connsiteY61" fmla="*/ 95614 h 237841"/>
                <a:gd name="connsiteX62" fmla="*/ 469589 w 1233803"/>
                <a:gd name="connsiteY62" fmla="*/ 56816 h 237841"/>
                <a:gd name="connsiteX63" fmla="*/ 381141 w 1233803"/>
                <a:gd name="connsiteY63" fmla="*/ 56816 h 237841"/>
                <a:gd name="connsiteX64" fmla="*/ 381141 w 1233803"/>
                <a:gd name="connsiteY64" fmla="*/ 4342 h 237841"/>
                <a:gd name="connsiteX65" fmla="*/ 254936 w 1233803"/>
                <a:gd name="connsiteY65" fmla="*/ 4342 h 237841"/>
                <a:gd name="connsiteX66" fmla="*/ 254936 w 1233803"/>
                <a:gd name="connsiteY66" fmla="*/ 235197 h 237841"/>
                <a:gd name="connsiteX67" fmla="*/ 311424 w 1233803"/>
                <a:gd name="connsiteY67" fmla="*/ 235197 h 237841"/>
                <a:gd name="connsiteX68" fmla="*/ 311424 w 1233803"/>
                <a:gd name="connsiteY68" fmla="*/ 147493 h 237841"/>
                <a:gd name="connsiteX69" fmla="*/ 378614 w 1233803"/>
                <a:gd name="connsiteY69" fmla="*/ 147493 h 237841"/>
                <a:gd name="connsiteX70" fmla="*/ 378614 w 1233803"/>
                <a:gd name="connsiteY70" fmla="*/ 95614 h 237841"/>
                <a:gd name="connsiteX71" fmla="*/ 311424 w 1233803"/>
                <a:gd name="connsiteY71" fmla="*/ 95614 h 237841"/>
                <a:gd name="connsiteX72" fmla="*/ 311424 w 1233803"/>
                <a:gd name="connsiteY72" fmla="*/ 56816 h 237841"/>
                <a:gd name="connsiteX73" fmla="*/ 140178 w 1233803"/>
                <a:gd name="connsiteY73" fmla="*/ 155223 h 237841"/>
                <a:gd name="connsiteX74" fmla="*/ 91866 w 1233803"/>
                <a:gd name="connsiteY74" fmla="*/ 155223 h 237841"/>
                <a:gd name="connsiteX75" fmla="*/ 115502 w 1233803"/>
                <a:gd name="connsiteY75" fmla="*/ 76141 h 237841"/>
                <a:gd name="connsiteX76" fmla="*/ 116542 w 1233803"/>
                <a:gd name="connsiteY76" fmla="*/ 76141 h 237841"/>
                <a:gd name="connsiteX77" fmla="*/ 231152 w 1233803"/>
                <a:gd name="connsiteY77" fmla="*/ 235494 h 237841"/>
                <a:gd name="connsiteX78" fmla="*/ 139286 w 1233803"/>
                <a:gd name="connsiteY78" fmla="*/ 4342 h 237841"/>
                <a:gd name="connsiteX79" fmla="*/ 93204 w 1233803"/>
                <a:gd name="connsiteY79" fmla="*/ 4342 h 237841"/>
                <a:gd name="connsiteX80" fmla="*/ 0 w 1233803"/>
                <a:gd name="connsiteY80" fmla="*/ 235197 h 237841"/>
                <a:gd name="connsiteX81" fmla="*/ 63474 w 1233803"/>
                <a:gd name="connsiteY81" fmla="*/ 235197 h 237841"/>
                <a:gd name="connsiteX82" fmla="*/ 75663 w 1233803"/>
                <a:gd name="connsiteY82" fmla="*/ 201751 h 237841"/>
                <a:gd name="connsiteX83" fmla="*/ 156084 w 1233803"/>
                <a:gd name="connsiteY83" fmla="*/ 201751 h 237841"/>
                <a:gd name="connsiteX84" fmla="*/ 167530 w 1233803"/>
                <a:gd name="connsiteY84" fmla="*/ 235197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33803" h="237841">
                  <a:moveTo>
                    <a:pt x="1244952" y="169048"/>
                  </a:moveTo>
                  <a:cubicBezTo>
                    <a:pt x="1244952" y="132777"/>
                    <a:pt x="1221614" y="116871"/>
                    <a:pt x="1190992" y="102749"/>
                  </a:cubicBezTo>
                  <a:cubicBezTo>
                    <a:pt x="1181330" y="98438"/>
                    <a:pt x="1151005" y="86546"/>
                    <a:pt x="1145356" y="77181"/>
                  </a:cubicBezTo>
                  <a:cubicBezTo>
                    <a:pt x="1143649" y="74262"/>
                    <a:pt x="1142871" y="70891"/>
                    <a:pt x="1143126" y="67519"/>
                  </a:cubicBezTo>
                  <a:cubicBezTo>
                    <a:pt x="1143765" y="56898"/>
                    <a:pt x="1152868" y="48791"/>
                    <a:pt x="1163491" y="49383"/>
                  </a:cubicBezTo>
                  <a:cubicBezTo>
                    <a:pt x="1178357" y="49383"/>
                    <a:pt x="1182816" y="59046"/>
                    <a:pt x="1184748" y="71830"/>
                  </a:cubicBezTo>
                  <a:lnTo>
                    <a:pt x="1243168" y="71830"/>
                  </a:lnTo>
                  <a:cubicBezTo>
                    <a:pt x="1243959" y="55312"/>
                    <a:pt x="1238671" y="39077"/>
                    <a:pt x="1228303" y="26194"/>
                  </a:cubicBezTo>
                  <a:cubicBezTo>
                    <a:pt x="1212215" y="8911"/>
                    <a:pt x="1189473" y="-619"/>
                    <a:pt x="1165870" y="31"/>
                  </a:cubicBezTo>
                  <a:cubicBezTo>
                    <a:pt x="1126477" y="31"/>
                    <a:pt x="1084855" y="25005"/>
                    <a:pt x="1084855" y="68113"/>
                  </a:cubicBezTo>
                  <a:cubicBezTo>
                    <a:pt x="1084855" y="104384"/>
                    <a:pt x="1111464" y="121776"/>
                    <a:pt x="1141491" y="134263"/>
                  </a:cubicBezTo>
                  <a:cubicBezTo>
                    <a:pt x="1148329" y="137088"/>
                    <a:pt x="1155167" y="139912"/>
                    <a:pt x="1162005" y="143034"/>
                  </a:cubicBezTo>
                  <a:cubicBezTo>
                    <a:pt x="1174194" y="148385"/>
                    <a:pt x="1186681" y="153439"/>
                    <a:pt x="1186681" y="168304"/>
                  </a:cubicBezTo>
                  <a:cubicBezTo>
                    <a:pt x="1186691" y="180619"/>
                    <a:pt x="1176716" y="190610"/>
                    <a:pt x="1164401" y="190620"/>
                  </a:cubicBezTo>
                  <a:cubicBezTo>
                    <a:pt x="1164098" y="190620"/>
                    <a:pt x="1163795" y="190614"/>
                    <a:pt x="1163491" y="190602"/>
                  </a:cubicBezTo>
                  <a:cubicBezTo>
                    <a:pt x="1146248" y="190602"/>
                    <a:pt x="1139410" y="173953"/>
                    <a:pt x="1139410" y="158939"/>
                  </a:cubicBezTo>
                  <a:lnTo>
                    <a:pt x="1079950" y="158939"/>
                  </a:lnTo>
                  <a:lnTo>
                    <a:pt x="1079950" y="166520"/>
                  </a:lnTo>
                  <a:cubicBezTo>
                    <a:pt x="1079950" y="215872"/>
                    <a:pt x="1116815" y="239954"/>
                    <a:pt x="1163343" y="239954"/>
                  </a:cubicBezTo>
                  <a:cubicBezTo>
                    <a:pt x="1209871" y="239954"/>
                    <a:pt x="1243912" y="217359"/>
                    <a:pt x="1243912" y="169048"/>
                  </a:cubicBezTo>
                  <a:moveTo>
                    <a:pt x="1006070" y="87438"/>
                  </a:moveTo>
                  <a:cubicBezTo>
                    <a:pt x="1006070" y="111222"/>
                    <a:pt x="989421" y="120587"/>
                    <a:pt x="967272" y="120587"/>
                  </a:cubicBezTo>
                  <a:lnTo>
                    <a:pt x="946312" y="120587"/>
                  </a:lnTo>
                  <a:lnTo>
                    <a:pt x="946312" y="56816"/>
                  </a:lnTo>
                  <a:lnTo>
                    <a:pt x="967867" y="56816"/>
                  </a:lnTo>
                  <a:cubicBezTo>
                    <a:pt x="988232" y="56816"/>
                    <a:pt x="1006070" y="65289"/>
                    <a:pt x="1006070" y="88033"/>
                  </a:cubicBezTo>
                  <a:moveTo>
                    <a:pt x="1067909" y="236684"/>
                  </a:moveTo>
                  <a:lnTo>
                    <a:pt x="1005029" y="158047"/>
                  </a:lnTo>
                  <a:cubicBezTo>
                    <a:pt x="1039930" y="151915"/>
                    <a:pt x="1064679" y="120580"/>
                    <a:pt x="1062557" y="85208"/>
                  </a:cubicBezTo>
                  <a:cubicBezTo>
                    <a:pt x="1063133" y="60939"/>
                    <a:pt x="1052695" y="37714"/>
                    <a:pt x="1034165" y="22032"/>
                  </a:cubicBezTo>
                  <a:cubicBezTo>
                    <a:pt x="1014097" y="6126"/>
                    <a:pt x="987340" y="5531"/>
                    <a:pt x="962961" y="5531"/>
                  </a:cubicBezTo>
                  <a:lnTo>
                    <a:pt x="889825" y="5531"/>
                  </a:lnTo>
                  <a:lnTo>
                    <a:pt x="889825" y="235197"/>
                  </a:lnTo>
                  <a:lnTo>
                    <a:pt x="946312" y="235197"/>
                  </a:lnTo>
                  <a:lnTo>
                    <a:pt x="946312" y="160872"/>
                  </a:lnTo>
                  <a:lnTo>
                    <a:pt x="946312" y="160872"/>
                  </a:lnTo>
                  <a:lnTo>
                    <a:pt x="999827" y="235197"/>
                  </a:lnTo>
                  <a:close/>
                  <a:moveTo>
                    <a:pt x="847905" y="5531"/>
                  </a:moveTo>
                  <a:lnTo>
                    <a:pt x="788445" y="5531"/>
                  </a:lnTo>
                  <a:lnTo>
                    <a:pt x="788445" y="235197"/>
                  </a:lnTo>
                  <a:lnTo>
                    <a:pt x="847905" y="235197"/>
                  </a:lnTo>
                  <a:close/>
                  <a:moveTo>
                    <a:pt x="674578" y="155223"/>
                  </a:moveTo>
                  <a:lnTo>
                    <a:pt x="626118" y="155223"/>
                  </a:lnTo>
                  <a:lnTo>
                    <a:pt x="649902" y="76141"/>
                  </a:lnTo>
                  <a:lnTo>
                    <a:pt x="650794" y="76141"/>
                  </a:lnTo>
                  <a:close/>
                  <a:moveTo>
                    <a:pt x="765404" y="235494"/>
                  </a:moveTo>
                  <a:lnTo>
                    <a:pt x="672943" y="4342"/>
                  </a:lnTo>
                  <a:lnTo>
                    <a:pt x="626415" y="4342"/>
                  </a:lnTo>
                  <a:lnTo>
                    <a:pt x="534252" y="235197"/>
                  </a:lnTo>
                  <a:lnTo>
                    <a:pt x="597726" y="235197"/>
                  </a:lnTo>
                  <a:lnTo>
                    <a:pt x="609766" y="201751"/>
                  </a:lnTo>
                  <a:lnTo>
                    <a:pt x="690187" y="201751"/>
                  </a:lnTo>
                  <a:lnTo>
                    <a:pt x="701336" y="235197"/>
                  </a:lnTo>
                  <a:close/>
                  <a:moveTo>
                    <a:pt x="539157" y="56816"/>
                  </a:moveTo>
                  <a:lnTo>
                    <a:pt x="539157" y="4342"/>
                  </a:lnTo>
                  <a:lnTo>
                    <a:pt x="412953" y="4342"/>
                  </a:lnTo>
                  <a:lnTo>
                    <a:pt x="412953" y="235197"/>
                  </a:lnTo>
                  <a:lnTo>
                    <a:pt x="469589" y="235197"/>
                  </a:lnTo>
                  <a:lnTo>
                    <a:pt x="469589" y="147493"/>
                  </a:lnTo>
                  <a:lnTo>
                    <a:pt x="536779" y="147493"/>
                  </a:lnTo>
                  <a:lnTo>
                    <a:pt x="536779" y="95614"/>
                  </a:lnTo>
                  <a:lnTo>
                    <a:pt x="469589" y="95614"/>
                  </a:lnTo>
                  <a:lnTo>
                    <a:pt x="469589" y="56816"/>
                  </a:lnTo>
                  <a:close/>
                  <a:moveTo>
                    <a:pt x="381141" y="56816"/>
                  </a:moveTo>
                  <a:lnTo>
                    <a:pt x="381141" y="4342"/>
                  </a:lnTo>
                  <a:lnTo>
                    <a:pt x="254936" y="4342"/>
                  </a:lnTo>
                  <a:lnTo>
                    <a:pt x="254936" y="235197"/>
                  </a:lnTo>
                  <a:lnTo>
                    <a:pt x="311424" y="235197"/>
                  </a:lnTo>
                  <a:lnTo>
                    <a:pt x="311424" y="147493"/>
                  </a:lnTo>
                  <a:lnTo>
                    <a:pt x="378614" y="147493"/>
                  </a:lnTo>
                  <a:lnTo>
                    <a:pt x="378614" y="95614"/>
                  </a:lnTo>
                  <a:lnTo>
                    <a:pt x="311424" y="95614"/>
                  </a:lnTo>
                  <a:lnTo>
                    <a:pt x="311424" y="56816"/>
                  </a:lnTo>
                  <a:close/>
                  <a:moveTo>
                    <a:pt x="140178" y="155223"/>
                  </a:moveTo>
                  <a:lnTo>
                    <a:pt x="91866" y="155223"/>
                  </a:lnTo>
                  <a:lnTo>
                    <a:pt x="115502" y="76141"/>
                  </a:lnTo>
                  <a:lnTo>
                    <a:pt x="116542" y="76141"/>
                  </a:lnTo>
                  <a:close/>
                  <a:moveTo>
                    <a:pt x="231152" y="235494"/>
                  </a:moveTo>
                  <a:lnTo>
                    <a:pt x="139286" y="4342"/>
                  </a:lnTo>
                  <a:lnTo>
                    <a:pt x="93204" y="4342"/>
                  </a:lnTo>
                  <a:lnTo>
                    <a:pt x="0" y="235197"/>
                  </a:lnTo>
                  <a:lnTo>
                    <a:pt x="63474" y="235197"/>
                  </a:lnTo>
                  <a:lnTo>
                    <a:pt x="75663" y="201751"/>
                  </a:lnTo>
                  <a:lnTo>
                    <a:pt x="156084" y="201751"/>
                  </a:lnTo>
                  <a:lnTo>
                    <a:pt x="167530" y="235197"/>
                  </a:lnTo>
                  <a:close/>
                </a:path>
              </a:pathLst>
            </a:custGeom>
            <a:solidFill>
              <a:srgbClr val="000000"/>
            </a:solidFill>
            <a:ln w="14854" cap="flat">
              <a:noFill/>
              <a:prstDash val="solid"/>
              <a:miter/>
            </a:ln>
          </p:spPr>
          <p:txBody>
            <a:bodyPr rtlCol="0" anchor="ctr"/>
            <a:lstStyle/>
            <a:p>
              <a:endParaRPr lang="nl-NL"/>
            </a:p>
          </p:txBody>
        </p:sp>
        <p:sp>
          <p:nvSpPr>
            <p:cNvPr id="55" name="Vrije vorm: vorm 54">
              <a:extLst>
                <a:ext uri="{FF2B5EF4-FFF2-40B4-BE49-F238E27FC236}">
                  <a16:creationId xmlns:a16="http://schemas.microsoft.com/office/drawing/2014/main" id="{CA74685D-390E-4F23-B63B-7A0F03963136}"/>
                </a:ext>
              </a:extLst>
            </p:cNvPr>
            <p:cNvSpPr/>
            <p:nvPr/>
          </p:nvSpPr>
          <p:spPr>
            <a:xfrm>
              <a:off x="9114992" y="966996"/>
              <a:ext cx="1100017" cy="237842"/>
            </a:xfrm>
            <a:custGeom>
              <a:avLst/>
              <a:gdLst>
                <a:gd name="connsiteX0" fmla="*/ 1100018 w 1100017"/>
                <a:gd name="connsiteY0" fmla="*/ 149033 h 237841"/>
                <a:gd name="connsiteX1" fmla="*/ 1038030 w 1100017"/>
                <a:gd name="connsiteY1" fmla="*/ 149033 h 237841"/>
                <a:gd name="connsiteX2" fmla="*/ 982435 w 1100017"/>
                <a:gd name="connsiteY2" fmla="*/ 188128 h 237841"/>
                <a:gd name="connsiteX3" fmla="*/ 921631 w 1100017"/>
                <a:gd name="connsiteY3" fmla="*/ 119542 h 237841"/>
                <a:gd name="connsiteX4" fmla="*/ 921636 w 1100017"/>
                <a:gd name="connsiteY4" fmla="*/ 119452 h 237841"/>
                <a:gd name="connsiteX5" fmla="*/ 981253 w 1100017"/>
                <a:gd name="connsiteY5" fmla="*/ 52061 h 237841"/>
                <a:gd name="connsiteX6" fmla="*/ 983475 w 1100017"/>
                <a:gd name="connsiteY6" fmla="*/ 51964 h 237841"/>
                <a:gd name="connsiteX7" fmla="*/ 1039368 w 1100017"/>
                <a:gd name="connsiteY7" fmla="*/ 92249 h 237841"/>
                <a:gd name="connsiteX8" fmla="*/ 1100018 w 1100017"/>
                <a:gd name="connsiteY8" fmla="*/ 92248 h 237841"/>
                <a:gd name="connsiteX9" fmla="*/ 1085152 w 1100017"/>
                <a:gd name="connsiteY9" fmla="*/ 54491 h 237841"/>
                <a:gd name="connsiteX10" fmla="*/ 916639 w 1100017"/>
                <a:gd name="connsiteY10" fmla="*/ 20216 h 237841"/>
                <a:gd name="connsiteX11" fmla="*/ 862176 w 1100017"/>
                <a:gd name="connsiteY11" fmla="*/ 119749 h 237841"/>
                <a:gd name="connsiteX12" fmla="*/ 982425 w 1100017"/>
                <a:gd name="connsiteY12" fmla="*/ 240017 h 237841"/>
                <a:gd name="connsiteX13" fmla="*/ 983921 w 1100017"/>
                <a:gd name="connsiteY13" fmla="*/ 240008 h 237841"/>
                <a:gd name="connsiteX14" fmla="*/ 1100018 w 1100017"/>
                <a:gd name="connsiteY14" fmla="*/ 149033 h 237841"/>
                <a:gd name="connsiteX15" fmla="*/ 828729 w 1100017"/>
                <a:gd name="connsiteY15" fmla="*/ 4396 h 237841"/>
                <a:gd name="connsiteX16" fmla="*/ 769269 w 1100017"/>
                <a:gd name="connsiteY16" fmla="*/ 4396 h 237841"/>
                <a:gd name="connsiteX17" fmla="*/ 769269 w 1100017"/>
                <a:gd name="connsiteY17" fmla="*/ 235697 h 237841"/>
                <a:gd name="connsiteX18" fmla="*/ 828729 w 1100017"/>
                <a:gd name="connsiteY18" fmla="*/ 235697 h 237841"/>
                <a:gd name="connsiteX19" fmla="*/ 746525 w 1100017"/>
                <a:gd name="connsiteY19" fmla="*/ 235697 h 237841"/>
                <a:gd name="connsiteX20" fmla="*/ 746525 w 1100017"/>
                <a:gd name="connsiteY20" fmla="*/ 184115 h 237841"/>
                <a:gd name="connsiteX21" fmla="*/ 678146 w 1100017"/>
                <a:gd name="connsiteY21" fmla="*/ 184115 h 237841"/>
                <a:gd name="connsiteX22" fmla="*/ 678146 w 1100017"/>
                <a:gd name="connsiteY22" fmla="*/ 4396 h 237841"/>
                <a:gd name="connsiteX23" fmla="*/ 618685 w 1100017"/>
                <a:gd name="connsiteY23" fmla="*/ 4396 h 237841"/>
                <a:gd name="connsiteX24" fmla="*/ 618685 w 1100017"/>
                <a:gd name="connsiteY24" fmla="*/ 235697 h 237841"/>
                <a:gd name="connsiteX25" fmla="*/ 529198 w 1100017"/>
                <a:gd name="connsiteY25" fmla="*/ 161371 h 237841"/>
                <a:gd name="connsiteX26" fmla="*/ 501251 w 1100017"/>
                <a:gd name="connsiteY26" fmla="*/ 183520 h 237841"/>
                <a:gd name="connsiteX27" fmla="*/ 471521 w 1100017"/>
                <a:gd name="connsiteY27" fmla="*/ 183520 h 237841"/>
                <a:gd name="connsiteX28" fmla="*/ 471521 w 1100017"/>
                <a:gd name="connsiteY28" fmla="*/ 141601 h 237841"/>
                <a:gd name="connsiteX29" fmla="*/ 501251 w 1100017"/>
                <a:gd name="connsiteY29" fmla="*/ 141601 h 237841"/>
                <a:gd name="connsiteX30" fmla="*/ 528752 w 1100017"/>
                <a:gd name="connsiteY30" fmla="*/ 161669 h 237841"/>
                <a:gd name="connsiteX31" fmla="*/ 517454 w 1100017"/>
                <a:gd name="connsiteY31" fmla="*/ 73816 h 237841"/>
                <a:gd name="connsiteX32" fmla="*/ 493967 w 1100017"/>
                <a:gd name="connsiteY32" fmla="*/ 92248 h 237841"/>
                <a:gd name="connsiteX33" fmla="*/ 471521 w 1100017"/>
                <a:gd name="connsiteY33" fmla="*/ 92248 h 237841"/>
                <a:gd name="connsiteX34" fmla="*/ 471521 w 1100017"/>
                <a:gd name="connsiteY34" fmla="*/ 56275 h 237841"/>
                <a:gd name="connsiteX35" fmla="*/ 494265 w 1100017"/>
                <a:gd name="connsiteY35" fmla="*/ 56275 h 237841"/>
                <a:gd name="connsiteX36" fmla="*/ 517454 w 1100017"/>
                <a:gd name="connsiteY36" fmla="*/ 73816 h 237841"/>
                <a:gd name="connsiteX37" fmla="*/ 585239 w 1100017"/>
                <a:gd name="connsiteY37" fmla="*/ 165385 h 237841"/>
                <a:gd name="connsiteX38" fmla="*/ 547036 w 1100017"/>
                <a:gd name="connsiteY38" fmla="*/ 111573 h 237841"/>
                <a:gd name="connsiteX39" fmla="*/ 574982 w 1100017"/>
                <a:gd name="connsiteY39" fmla="*/ 65194 h 237841"/>
                <a:gd name="connsiteX40" fmla="*/ 561306 w 1100017"/>
                <a:gd name="connsiteY40" fmla="*/ 27139 h 237841"/>
                <a:gd name="connsiteX41" fmla="*/ 486981 w 1100017"/>
                <a:gd name="connsiteY41" fmla="*/ 4544 h 237841"/>
                <a:gd name="connsiteX42" fmla="*/ 416223 w 1100017"/>
                <a:gd name="connsiteY42" fmla="*/ 4544 h 237841"/>
                <a:gd name="connsiteX43" fmla="*/ 416223 w 1100017"/>
                <a:gd name="connsiteY43" fmla="*/ 235697 h 237841"/>
                <a:gd name="connsiteX44" fmla="*/ 489656 w 1100017"/>
                <a:gd name="connsiteY44" fmla="*/ 235697 h 237841"/>
                <a:gd name="connsiteX45" fmla="*/ 565320 w 1100017"/>
                <a:gd name="connsiteY45" fmla="*/ 215629 h 237841"/>
                <a:gd name="connsiteX46" fmla="*/ 586577 w 1100017"/>
                <a:gd name="connsiteY46" fmla="*/ 165385 h 237841"/>
                <a:gd name="connsiteX47" fmla="*/ 375047 w 1100017"/>
                <a:gd name="connsiteY47" fmla="*/ 144128 h 237841"/>
                <a:gd name="connsiteX48" fmla="*/ 375047 w 1100017"/>
                <a:gd name="connsiteY48" fmla="*/ 4396 h 237841"/>
                <a:gd name="connsiteX49" fmla="*/ 315586 w 1100017"/>
                <a:gd name="connsiteY49" fmla="*/ 4396 h 237841"/>
                <a:gd name="connsiteX50" fmla="*/ 315586 w 1100017"/>
                <a:gd name="connsiteY50" fmla="*/ 144128 h 237841"/>
                <a:gd name="connsiteX51" fmla="*/ 285856 w 1100017"/>
                <a:gd name="connsiteY51" fmla="*/ 188723 h 237841"/>
                <a:gd name="connsiteX52" fmla="*/ 256126 w 1100017"/>
                <a:gd name="connsiteY52" fmla="*/ 144128 h 237841"/>
                <a:gd name="connsiteX53" fmla="*/ 256126 w 1100017"/>
                <a:gd name="connsiteY53" fmla="*/ 4396 h 237841"/>
                <a:gd name="connsiteX54" fmla="*/ 196665 w 1100017"/>
                <a:gd name="connsiteY54" fmla="*/ 4396 h 237841"/>
                <a:gd name="connsiteX55" fmla="*/ 196665 w 1100017"/>
                <a:gd name="connsiteY55" fmla="*/ 144128 h 237841"/>
                <a:gd name="connsiteX56" fmla="*/ 219855 w 1100017"/>
                <a:gd name="connsiteY56" fmla="*/ 215332 h 237841"/>
                <a:gd name="connsiteX57" fmla="*/ 286302 w 1100017"/>
                <a:gd name="connsiteY57" fmla="*/ 240008 h 237841"/>
                <a:gd name="connsiteX58" fmla="*/ 350965 w 1100017"/>
                <a:gd name="connsiteY58" fmla="*/ 215034 h 237841"/>
                <a:gd name="connsiteX59" fmla="*/ 374155 w 1100017"/>
                <a:gd name="connsiteY59" fmla="*/ 144128 h 237841"/>
                <a:gd name="connsiteX60" fmla="*/ 116691 w 1100017"/>
                <a:gd name="connsiteY60" fmla="*/ 83478 h 237841"/>
                <a:gd name="connsiteX61" fmla="*/ 79826 w 1100017"/>
                <a:gd name="connsiteY61" fmla="*/ 111276 h 237841"/>
                <a:gd name="connsiteX62" fmla="*/ 55744 w 1100017"/>
                <a:gd name="connsiteY62" fmla="*/ 111276 h 237841"/>
                <a:gd name="connsiteX63" fmla="*/ 55744 w 1100017"/>
                <a:gd name="connsiteY63" fmla="*/ 56275 h 237841"/>
                <a:gd name="connsiteX64" fmla="*/ 77596 w 1100017"/>
                <a:gd name="connsiteY64" fmla="*/ 56275 h 237841"/>
                <a:gd name="connsiteX65" fmla="*/ 116691 w 1100017"/>
                <a:gd name="connsiteY65" fmla="*/ 83478 h 237841"/>
                <a:gd name="connsiteX66" fmla="*/ 173178 w 1100017"/>
                <a:gd name="connsiteY66" fmla="*/ 82586 h 237841"/>
                <a:gd name="connsiteX67" fmla="*/ 145975 w 1100017"/>
                <a:gd name="connsiteY67" fmla="*/ 21342 h 237841"/>
                <a:gd name="connsiteX68" fmla="*/ 74326 w 1100017"/>
                <a:gd name="connsiteY68" fmla="*/ 4396 h 237841"/>
                <a:gd name="connsiteX69" fmla="*/ 0 w 1100017"/>
                <a:gd name="connsiteY69" fmla="*/ 4396 h 237841"/>
                <a:gd name="connsiteX70" fmla="*/ 0 w 1100017"/>
                <a:gd name="connsiteY70" fmla="*/ 235697 h 237841"/>
                <a:gd name="connsiteX71" fmla="*/ 56487 w 1100017"/>
                <a:gd name="connsiteY71" fmla="*/ 235697 h 237841"/>
                <a:gd name="connsiteX72" fmla="*/ 56487 w 1100017"/>
                <a:gd name="connsiteY72" fmla="*/ 163155 h 237841"/>
                <a:gd name="connsiteX73" fmla="*/ 82055 w 1100017"/>
                <a:gd name="connsiteY73" fmla="*/ 163155 h 237841"/>
                <a:gd name="connsiteX74" fmla="*/ 148651 w 1100017"/>
                <a:gd name="connsiteY74" fmla="*/ 143236 h 237841"/>
                <a:gd name="connsiteX75" fmla="*/ 173030 w 1100017"/>
                <a:gd name="connsiteY75" fmla="*/ 82586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00017" h="237841">
                  <a:moveTo>
                    <a:pt x="1100018" y="149033"/>
                  </a:moveTo>
                  <a:lnTo>
                    <a:pt x="1038030" y="149033"/>
                  </a:lnTo>
                  <a:cubicBezTo>
                    <a:pt x="1029226" y="172200"/>
                    <a:pt x="1007214" y="187680"/>
                    <a:pt x="982435" y="188128"/>
                  </a:cubicBezTo>
                  <a:cubicBezTo>
                    <a:pt x="946705" y="185979"/>
                    <a:pt x="919482" y="155272"/>
                    <a:pt x="921631" y="119542"/>
                  </a:cubicBezTo>
                  <a:cubicBezTo>
                    <a:pt x="921632" y="119512"/>
                    <a:pt x="921634" y="119482"/>
                    <a:pt x="921636" y="119452"/>
                  </a:cubicBezTo>
                  <a:cubicBezTo>
                    <a:pt x="919489" y="84379"/>
                    <a:pt x="946181" y="54208"/>
                    <a:pt x="981253" y="52061"/>
                  </a:cubicBezTo>
                  <a:cubicBezTo>
                    <a:pt x="981993" y="52016"/>
                    <a:pt x="982734" y="51984"/>
                    <a:pt x="983475" y="51964"/>
                  </a:cubicBezTo>
                  <a:cubicBezTo>
                    <a:pt x="1008780" y="52131"/>
                    <a:pt x="1031207" y="68295"/>
                    <a:pt x="1039368" y="92249"/>
                  </a:cubicBezTo>
                  <a:lnTo>
                    <a:pt x="1100018" y="92248"/>
                  </a:lnTo>
                  <a:cubicBezTo>
                    <a:pt x="1097769" y="78758"/>
                    <a:pt x="1092704" y="65893"/>
                    <a:pt x="1085152" y="54491"/>
                  </a:cubicBezTo>
                  <a:cubicBezTo>
                    <a:pt x="1048084" y="-1507"/>
                    <a:pt x="972638" y="-16853"/>
                    <a:pt x="916639" y="20216"/>
                  </a:cubicBezTo>
                  <a:cubicBezTo>
                    <a:pt x="883170" y="42371"/>
                    <a:pt x="862790" y="79616"/>
                    <a:pt x="862176" y="119749"/>
                  </a:cubicBezTo>
                  <a:cubicBezTo>
                    <a:pt x="862171" y="186166"/>
                    <a:pt x="916008" y="240012"/>
                    <a:pt x="982425" y="240017"/>
                  </a:cubicBezTo>
                  <a:cubicBezTo>
                    <a:pt x="982924" y="240017"/>
                    <a:pt x="983423" y="240014"/>
                    <a:pt x="983921" y="240008"/>
                  </a:cubicBezTo>
                  <a:cubicBezTo>
                    <a:pt x="1039023" y="240242"/>
                    <a:pt x="1087069" y="202593"/>
                    <a:pt x="1100018" y="149033"/>
                  </a:cubicBezTo>
                  <a:moveTo>
                    <a:pt x="828729" y="4396"/>
                  </a:moveTo>
                  <a:lnTo>
                    <a:pt x="769269" y="4396"/>
                  </a:lnTo>
                  <a:lnTo>
                    <a:pt x="769269" y="235697"/>
                  </a:lnTo>
                  <a:lnTo>
                    <a:pt x="828729" y="235697"/>
                  </a:lnTo>
                  <a:close/>
                  <a:moveTo>
                    <a:pt x="746525" y="235697"/>
                  </a:moveTo>
                  <a:lnTo>
                    <a:pt x="746525" y="184115"/>
                  </a:lnTo>
                  <a:lnTo>
                    <a:pt x="678146" y="184115"/>
                  </a:lnTo>
                  <a:lnTo>
                    <a:pt x="678146" y="4396"/>
                  </a:lnTo>
                  <a:lnTo>
                    <a:pt x="618685" y="4396"/>
                  </a:lnTo>
                  <a:lnTo>
                    <a:pt x="618685" y="235697"/>
                  </a:lnTo>
                  <a:close/>
                  <a:moveTo>
                    <a:pt x="529198" y="161371"/>
                  </a:moveTo>
                  <a:cubicBezTo>
                    <a:pt x="529198" y="178466"/>
                    <a:pt x="515968" y="183520"/>
                    <a:pt x="501251" y="183520"/>
                  </a:cubicBezTo>
                  <a:lnTo>
                    <a:pt x="471521" y="183520"/>
                  </a:lnTo>
                  <a:lnTo>
                    <a:pt x="471521" y="141601"/>
                  </a:lnTo>
                  <a:lnTo>
                    <a:pt x="501251" y="141601"/>
                  </a:lnTo>
                  <a:cubicBezTo>
                    <a:pt x="514927" y="141601"/>
                    <a:pt x="528752" y="145020"/>
                    <a:pt x="528752" y="161669"/>
                  </a:cubicBezTo>
                  <a:moveTo>
                    <a:pt x="517454" y="73816"/>
                  </a:moveTo>
                  <a:cubicBezTo>
                    <a:pt x="517454" y="88681"/>
                    <a:pt x="506751" y="92248"/>
                    <a:pt x="493967" y="92248"/>
                  </a:cubicBezTo>
                  <a:lnTo>
                    <a:pt x="471521" y="92248"/>
                  </a:lnTo>
                  <a:lnTo>
                    <a:pt x="471521" y="56275"/>
                  </a:lnTo>
                  <a:lnTo>
                    <a:pt x="494265" y="56275"/>
                  </a:lnTo>
                  <a:cubicBezTo>
                    <a:pt x="506454" y="56275"/>
                    <a:pt x="517454" y="59099"/>
                    <a:pt x="517454" y="73816"/>
                  </a:cubicBezTo>
                  <a:moveTo>
                    <a:pt x="585239" y="165385"/>
                  </a:moveTo>
                  <a:cubicBezTo>
                    <a:pt x="586675" y="140715"/>
                    <a:pt x="570799" y="118353"/>
                    <a:pt x="547036" y="111573"/>
                  </a:cubicBezTo>
                  <a:cubicBezTo>
                    <a:pt x="564320" y="102587"/>
                    <a:pt x="575113" y="84675"/>
                    <a:pt x="574982" y="65194"/>
                  </a:cubicBezTo>
                  <a:cubicBezTo>
                    <a:pt x="575482" y="51223"/>
                    <a:pt x="570585" y="37596"/>
                    <a:pt x="561306" y="27139"/>
                  </a:cubicBezTo>
                  <a:cubicBezTo>
                    <a:pt x="541238" y="4842"/>
                    <a:pt x="515076" y="4544"/>
                    <a:pt x="486981" y="4544"/>
                  </a:cubicBezTo>
                  <a:lnTo>
                    <a:pt x="416223" y="4544"/>
                  </a:lnTo>
                  <a:lnTo>
                    <a:pt x="416223" y="235697"/>
                  </a:lnTo>
                  <a:lnTo>
                    <a:pt x="489656" y="235697"/>
                  </a:lnTo>
                  <a:cubicBezTo>
                    <a:pt x="519387" y="235697"/>
                    <a:pt x="541536" y="235697"/>
                    <a:pt x="565320" y="215629"/>
                  </a:cubicBezTo>
                  <a:cubicBezTo>
                    <a:pt x="579303" y="202719"/>
                    <a:pt x="587049" y="184411"/>
                    <a:pt x="586577" y="165385"/>
                  </a:cubicBezTo>
                  <a:moveTo>
                    <a:pt x="375047" y="144128"/>
                  </a:moveTo>
                  <a:lnTo>
                    <a:pt x="375047" y="4396"/>
                  </a:lnTo>
                  <a:lnTo>
                    <a:pt x="315586" y="4396"/>
                  </a:lnTo>
                  <a:lnTo>
                    <a:pt x="315586" y="144128"/>
                  </a:lnTo>
                  <a:cubicBezTo>
                    <a:pt x="315586" y="165979"/>
                    <a:pt x="313951" y="188723"/>
                    <a:pt x="285856" y="188723"/>
                  </a:cubicBezTo>
                  <a:cubicBezTo>
                    <a:pt x="257761" y="188723"/>
                    <a:pt x="256126" y="165682"/>
                    <a:pt x="256126" y="144128"/>
                  </a:cubicBezTo>
                  <a:lnTo>
                    <a:pt x="256126" y="4396"/>
                  </a:lnTo>
                  <a:lnTo>
                    <a:pt x="196665" y="4396"/>
                  </a:lnTo>
                  <a:lnTo>
                    <a:pt x="196665" y="144128"/>
                  </a:lnTo>
                  <a:cubicBezTo>
                    <a:pt x="196665" y="173858"/>
                    <a:pt x="198895" y="193183"/>
                    <a:pt x="219855" y="215332"/>
                  </a:cubicBezTo>
                  <a:cubicBezTo>
                    <a:pt x="237748" y="232217"/>
                    <a:pt x="261725" y="241121"/>
                    <a:pt x="286302" y="240008"/>
                  </a:cubicBezTo>
                  <a:cubicBezTo>
                    <a:pt x="310389" y="241023"/>
                    <a:pt x="333813" y="231976"/>
                    <a:pt x="350965" y="215034"/>
                  </a:cubicBezTo>
                  <a:cubicBezTo>
                    <a:pt x="371033" y="194966"/>
                    <a:pt x="374155" y="171628"/>
                    <a:pt x="374155" y="144128"/>
                  </a:cubicBezTo>
                  <a:moveTo>
                    <a:pt x="116691" y="83478"/>
                  </a:moveTo>
                  <a:cubicBezTo>
                    <a:pt x="116691" y="106965"/>
                    <a:pt x="99150" y="111276"/>
                    <a:pt x="79826" y="111276"/>
                  </a:cubicBezTo>
                  <a:lnTo>
                    <a:pt x="55744" y="111276"/>
                  </a:lnTo>
                  <a:lnTo>
                    <a:pt x="55744" y="56275"/>
                  </a:lnTo>
                  <a:lnTo>
                    <a:pt x="77596" y="56275"/>
                  </a:lnTo>
                  <a:cubicBezTo>
                    <a:pt x="97069" y="56275"/>
                    <a:pt x="116691" y="59397"/>
                    <a:pt x="116691" y="83478"/>
                  </a:cubicBezTo>
                  <a:moveTo>
                    <a:pt x="173178" y="82586"/>
                  </a:moveTo>
                  <a:cubicBezTo>
                    <a:pt x="173720" y="59132"/>
                    <a:pt x="163741" y="36665"/>
                    <a:pt x="145975" y="21342"/>
                  </a:cubicBezTo>
                  <a:cubicBezTo>
                    <a:pt x="126948" y="5734"/>
                    <a:pt x="98556" y="4396"/>
                    <a:pt x="74326" y="4396"/>
                  </a:cubicBezTo>
                  <a:lnTo>
                    <a:pt x="0" y="4396"/>
                  </a:lnTo>
                  <a:lnTo>
                    <a:pt x="0" y="235697"/>
                  </a:lnTo>
                  <a:lnTo>
                    <a:pt x="56487" y="235697"/>
                  </a:lnTo>
                  <a:lnTo>
                    <a:pt x="56487" y="163155"/>
                  </a:lnTo>
                  <a:lnTo>
                    <a:pt x="82055" y="163155"/>
                  </a:lnTo>
                  <a:cubicBezTo>
                    <a:pt x="105993" y="165367"/>
                    <a:pt x="129859" y="158228"/>
                    <a:pt x="148651" y="143236"/>
                  </a:cubicBezTo>
                  <a:cubicBezTo>
                    <a:pt x="164663" y="127160"/>
                    <a:pt x="173461" y="105272"/>
                    <a:pt x="173030" y="82586"/>
                  </a:cubicBezTo>
                </a:path>
              </a:pathLst>
            </a:custGeom>
            <a:solidFill>
              <a:srgbClr val="000000"/>
            </a:solidFill>
            <a:ln w="14854" cap="flat">
              <a:noFill/>
              <a:prstDash val="solid"/>
              <a:miter/>
            </a:ln>
          </p:spPr>
          <p:txBody>
            <a:bodyPr rtlCol="0" anchor="ctr"/>
            <a:lstStyle/>
            <a:p>
              <a:endParaRPr lang="nl-NL"/>
            </a:p>
          </p:txBody>
        </p:sp>
        <p:sp>
          <p:nvSpPr>
            <p:cNvPr id="56" name="Vrije vorm: vorm 55">
              <a:extLst>
                <a:ext uri="{FF2B5EF4-FFF2-40B4-BE49-F238E27FC236}">
                  <a16:creationId xmlns:a16="http://schemas.microsoft.com/office/drawing/2014/main" id="{A1A09418-6675-4532-8888-B46C55939D6F}"/>
                </a:ext>
              </a:extLst>
            </p:cNvPr>
            <p:cNvSpPr/>
            <p:nvPr/>
          </p:nvSpPr>
          <p:spPr>
            <a:xfrm>
              <a:off x="8693864" y="1213692"/>
              <a:ext cx="267572" cy="282437"/>
            </a:xfrm>
            <a:custGeom>
              <a:avLst/>
              <a:gdLst>
                <a:gd name="connsiteX0" fmla="*/ 272923 w 267571"/>
                <a:gd name="connsiteY0" fmla="*/ 0 h 282436"/>
                <a:gd name="connsiteX1" fmla="*/ 272923 w 267571"/>
                <a:gd name="connsiteY1" fmla="*/ 294775 h 282436"/>
                <a:gd name="connsiteX2" fmla="*/ 0 w 267571"/>
                <a:gd name="connsiteY2" fmla="*/ 294775 h 282436"/>
                <a:gd name="connsiteX3" fmla="*/ 272923 w 267571"/>
                <a:gd name="connsiteY3" fmla="*/ 0 h 282436"/>
              </a:gdLst>
              <a:ahLst/>
              <a:cxnLst>
                <a:cxn ang="0">
                  <a:pos x="connsiteX0" y="connsiteY0"/>
                </a:cxn>
                <a:cxn ang="0">
                  <a:pos x="connsiteX1" y="connsiteY1"/>
                </a:cxn>
                <a:cxn ang="0">
                  <a:pos x="connsiteX2" y="connsiteY2"/>
                </a:cxn>
                <a:cxn ang="0">
                  <a:pos x="connsiteX3" y="connsiteY3"/>
                </a:cxn>
              </a:cxnLst>
              <a:rect l="l" t="t" r="r" b="b"/>
              <a:pathLst>
                <a:path w="267571" h="282436">
                  <a:moveTo>
                    <a:pt x="272923" y="0"/>
                  </a:moveTo>
                  <a:lnTo>
                    <a:pt x="272923" y="294775"/>
                  </a:lnTo>
                  <a:lnTo>
                    <a:pt x="0" y="294775"/>
                  </a:lnTo>
                  <a:lnTo>
                    <a:pt x="272923" y="0"/>
                  </a:lnTo>
                  <a:close/>
                </a:path>
              </a:pathLst>
            </a:custGeom>
            <a:solidFill>
              <a:srgbClr val="000000"/>
            </a:solidFill>
            <a:ln w="14854" cap="flat">
              <a:noFill/>
              <a:prstDash val="solid"/>
              <a:miter/>
            </a:ln>
          </p:spPr>
          <p:txBody>
            <a:bodyPr rtlCol="0" anchor="ctr"/>
            <a:lstStyle/>
            <a:p>
              <a:endParaRPr lang="nl-NL"/>
            </a:p>
          </p:txBody>
        </p:sp>
        <p:sp>
          <p:nvSpPr>
            <p:cNvPr id="57" name="Vrije vorm: vorm 56">
              <a:extLst>
                <a:ext uri="{FF2B5EF4-FFF2-40B4-BE49-F238E27FC236}">
                  <a16:creationId xmlns:a16="http://schemas.microsoft.com/office/drawing/2014/main" id="{C5933E6C-758E-41FE-876A-B656A7D40796}"/>
                </a:ext>
              </a:extLst>
            </p:cNvPr>
            <p:cNvSpPr/>
            <p:nvPr/>
          </p:nvSpPr>
          <p:spPr>
            <a:xfrm>
              <a:off x="8198559" y="971391"/>
              <a:ext cx="208111" cy="222977"/>
            </a:xfrm>
            <a:custGeom>
              <a:avLst/>
              <a:gdLst>
                <a:gd name="connsiteX0" fmla="*/ 0 w 208111"/>
                <a:gd name="connsiteY0" fmla="*/ 237544 h 222976"/>
                <a:gd name="connsiteX1" fmla="*/ 0 w 208111"/>
                <a:gd name="connsiteY1" fmla="*/ 0 h 222976"/>
                <a:gd name="connsiteX2" fmla="*/ 220004 w 208111"/>
                <a:gd name="connsiteY2" fmla="*/ 0 h 222976"/>
                <a:gd name="connsiteX3" fmla="*/ 0 w 208111"/>
                <a:gd name="connsiteY3" fmla="*/ 237544 h 222976"/>
              </a:gdLst>
              <a:ahLst/>
              <a:cxnLst>
                <a:cxn ang="0">
                  <a:pos x="connsiteX0" y="connsiteY0"/>
                </a:cxn>
                <a:cxn ang="0">
                  <a:pos x="connsiteX1" y="connsiteY1"/>
                </a:cxn>
                <a:cxn ang="0">
                  <a:pos x="connsiteX2" y="connsiteY2"/>
                </a:cxn>
                <a:cxn ang="0">
                  <a:pos x="connsiteX3" y="connsiteY3"/>
                </a:cxn>
              </a:cxnLst>
              <a:rect l="l" t="t" r="r" b="b"/>
              <a:pathLst>
                <a:path w="208111" h="222976">
                  <a:moveTo>
                    <a:pt x="0" y="237544"/>
                  </a:moveTo>
                  <a:lnTo>
                    <a:pt x="0" y="0"/>
                  </a:lnTo>
                  <a:lnTo>
                    <a:pt x="220004" y="0"/>
                  </a:lnTo>
                  <a:lnTo>
                    <a:pt x="0" y="237544"/>
                  </a:lnTo>
                  <a:close/>
                </a:path>
              </a:pathLst>
            </a:custGeom>
            <a:solidFill>
              <a:srgbClr val="FFFFFF"/>
            </a:solidFill>
            <a:ln w="14854" cap="flat">
              <a:noFill/>
              <a:prstDash val="solid"/>
              <a:miter/>
            </a:ln>
          </p:spPr>
          <p:txBody>
            <a:bodyPr rtlCol="0" anchor="ctr"/>
            <a:lstStyle/>
            <a:p>
              <a:endParaRPr lang="nl-NL"/>
            </a:p>
          </p:txBody>
        </p:sp>
        <p:sp>
          <p:nvSpPr>
            <p:cNvPr id="58" name="Vrije vorm: vorm 57">
              <a:extLst>
                <a:ext uri="{FF2B5EF4-FFF2-40B4-BE49-F238E27FC236}">
                  <a16:creationId xmlns:a16="http://schemas.microsoft.com/office/drawing/2014/main" id="{2E097220-927C-40E9-A58B-A46574C33163}"/>
                </a:ext>
              </a:extLst>
            </p:cNvPr>
            <p:cNvSpPr/>
            <p:nvPr/>
          </p:nvSpPr>
          <p:spPr>
            <a:xfrm>
              <a:off x="8197656" y="661734"/>
              <a:ext cx="758120" cy="847311"/>
            </a:xfrm>
            <a:custGeom>
              <a:avLst/>
              <a:gdLst>
                <a:gd name="connsiteX0" fmla="*/ 754 w 758120"/>
                <a:gd name="connsiteY0" fmla="*/ 618109 h 847310"/>
                <a:gd name="connsiteX1" fmla="*/ 100796 w 758120"/>
                <a:gd name="connsiteY1" fmla="*/ 837369 h 847310"/>
                <a:gd name="connsiteX2" fmla="*/ 347705 w 758120"/>
                <a:gd name="connsiteY2" fmla="*/ 773151 h 847310"/>
                <a:gd name="connsiteX3" fmla="*/ 668197 w 758120"/>
                <a:gd name="connsiteY3" fmla="*/ 438538 h 847310"/>
                <a:gd name="connsiteX4" fmla="*/ 730035 w 758120"/>
                <a:gd name="connsiteY4" fmla="*/ 96641 h 847310"/>
                <a:gd name="connsiteX5" fmla="*/ 407909 w 758120"/>
                <a:gd name="connsiteY5" fmla="*/ 19491 h 847310"/>
                <a:gd name="connsiteX6" fmla="*/ 305042 w 758120"/>
                <a:gd name="connsiteY6" fmla="*/ 151790 h 847310"/>
                <a:gd name="connsiteX7" fmla="*/ 462464 w 758120"/>
                <a:gd name="connsiteY7" fmla="*/ 316198 h 847310"/>
                <a:gd name="connsiteX8" fmla="*/ 400179 w 758120"/>
                <a:gd name="connsiteY8" fmla="*/ 143020 h 847310"/>
                <a:gd name="connsiteX9" fmla="*/ 522965 w 758120"/>
                <a:gd name="connsiteY9" fmla="*/ 17261 h 847310"/>
                <a:gd name="connsiteX10" fmla="*/ 636237 w 758120"/>
                <a:gd name="connsiteY10" fmla="*/ 147331 h 847310"/>
                <a:gd name="connsiteX11" fmla="*/ 575884 w 758120"/>
                <a:gd name="connsiteY11" fmla="*/ 293603 h 847310"/>
                <a:gd name="connsiteX12" fmla="*/ 254352 w 758120"/>
                <a:gd name="connsiteY12" fmla="*/ 647244 h 847310"/>
                <a:gd name="connsiteX13" fmla="*/ 98566 w 758120"/>
                <a:gd name="connsiteY13" fmla="*/ 716664 h 847310"/>
                <a:gd name="connsiteX14" fmla="*/ 754 w 758120"/>
                <a:gd name="connsiteY14" fmla="*/ 618109 h 84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120" h="847310">
                  <a:moveTo>
                    <a:pt x="754" y="618109"/>
                  </a:moveTo>
                  <a:cubicBezTo>
                    <a:pt x="754" y="618109"/>
                    <a:pt x="-15301" y="785638"/>
                    <a:pt x="100796" y="837369"/>
                  </a:cubicBezTo>
                  <a:cubicBezTo>
                    <a:pt x="212879" y="881964"/>
                    <a:pt x="296123" y="814477"/>
                    <a:pt x="347705" y="773151"/>
                  </a:cubicBezTo>
                  <a:cubicBezTo>
                    <a:pt x="392300" y="737475"/>
                    <a:pt x="609925" y="503350"/>
                    <a:pt x="668197" y="438538"/>
                  </a:cubicBezTo>
                  <a:cubicBezTo>
                    <a:pt x="726468" y="373726"/>
                    <a:pt x="822942" y="212588"/>
                    <a:pt x="730035" y="96641"/>
                  </a:cubicBezTo>
                  <a:cubicBezTo>
                    <a:pt x="637129" y="-19307"/>
                    <a:pt x="479261" y="-10834"/>
                    <a:pt x="407909" y="19491"/>
                  </a:cubicBezTo>
                  <a:cubicBezTo>
                    <a:pt x="336556" y="49816"/>
                    <a:pt x="305042" y="100060"/>
                    <a:pt x="305042" y="151790"/>
                  </a:cubicBezTo>
                  <a:cubicBezTo>
                    <a:pt x="305042" y="247819"/>
                    <a:pt x="386057" y="326009"/>
                    <a:pt x="462464" y="316198"/>
                  </a:cubicBezTo>
                  <a:cubicBezTo>
                    <a:pt x="462464" y="316198"/>
                    <a:pt x="396909" y="278441"/>
                    <a:pt x="400179" y="143020"/>
                  </a:cubicBezTo>
                  <a:cubicBezTo>
                    <a:pt x="403152" y="23356"/>
                    <a:pt x="481937" y="13842"/>
                    <a:pt x="522965" y="17261"/>
                  </a:cubicBezTo>
                  <a:cubicBezTo>
                    <a:pt x="573952" y="21721"/>
                    <a:pt x="635196" y="56654"/>
                    <a:pt x="636237" y="147331"/>
                  </a:cubicBezTo>
                  <a:cubicBezTo>
                    <a:pt x="636237" y="193264"/>
                    <a:pt x="627466" y="233697"/>
                    <a:pt x="575884" y="293603"/>
                  </a:cubicBezTo>
                  <a:cubicBezTo>
                    <a:pt x="548533" y="325861"/>
                    <a:pt x="288245" y="618703"/>
                    <a:pt x="254352" y="647244"/>
                  </a:cubicBezTo>
                  <a:cubicBezTo>
                    <a:pt x="198013" y="694812"/>
                    <a:pt x="168581" y="724245"/>
                    <a:pt x="98566" y="716664"/>
                  </a:cubicBezTo>
                  <a:cubicBezTo>
                    <a:pt x="28551" y="709083"/>
                    <a:pt x="754" y="618109"/>
                    <a:pt x="754" y="618109"/>
                  </a:cubicBezTo>
                </a:path>
              </a:pathLst>
            </a:custGeom>
            <a:solidFill>
              <a:srgbClr val="FFFFFF"/>
            </a:solidFill>
            <a:ln w="14854" cap="flat">
              <a:noFill/>
              <a:prstDash val="solid"/>
              <a:miter/>
            </a:ln>
          </p:spPr>
          <p:txBody>
            <a:bodyPr rtlCol="0" anchor="ctr"/>
            <a:lstStyle/>
            <a:p>
              <a:endParaRPr lang="nl-NL"/>
            </a:p>
          </p:txBody>
        </p:sp>
      </p:grpSp>
    </p:spTree>
    <p:extLst>
      <p:ext uri="{BB962C8B-B14F-4D97-AF65-F5344CB8AC3E}">
        <p14:creationId xmlns:p14="http://schemas.microsoft.com/office/powerpoint/2010/main" val="8662011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8_Eindslide Contact vOvO-PAA">
    <p:bg>
      <p:bgPr>
        <a:solidFill>
          <a:schemeClr val="tx2"/>
        </a:solidFill>
        <a:effectLst/>
      </p:bgPr>
    </p:bg>
    <p:spTree>
      <p:nvGrpSpPr>
        <p:cNvPr id="1" name=""/>
        <p:cNvGrpSpPr/>
        <p:nvPr/>
      </p:nvGrpSpPr>
      <p:grpSpPr>
        <a:xfrm>
          <a:off x="0" y="0"/>
          <a:ext cx="0" cy="0"/>
          <a:chOff x="0" y="0"/>
          <a:chExt cx="0" cy="0"/>
        </a:xfrm>
      </p:grpSpPr>
      <p:sp>
        <p:nvSpPr>
          <p:cNvPr id="51" name="Gelijkbenige driehoek 50">
            <a:extLst>
              <a:ext uri="{FF2B5EF4-FFF2-40B4-BE49-F238E27FC236}">
                <a16:creationId xmlns:a16="http://schemas.microsoft.com/office/drawing/2014/main" id="{F19A8E93-A8EF-4B43-8CB0-AB37D1DCEEE6}"/>
              </a:ext>
            </a:extLst>
          </p:cNvPr>
          <p:cNvSpPr/>
          <p:nvPr userDrawn="1"/>
        </p:nvSpPr>
        <p:spPr>
          <a:xfrm>
            <a:off x="0" y="0"/>
            <a:ext cx="6371945" cy="6861875"/>
          </a:xfrm>
          <a:prstGeom prst="triangl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DA79FA1-4A15-4D7E-81F8-BCEF493CFD1A}"/>
              </a:ext>
            </a:extLst>
          </p:cNvPr>
          <p:cNvSpPr>
            <a:spLocks noGrp="1"/>
          </p:cNvSpPr>
          <p:nvPr>
            <p:ph type="ctrTitle" hasCustomPrompt="1"/>
          </p:nvPr>
        </p:nvSpPr>
        <p:spPr>
          <a:xfrm>
            <a:off x="6527799" y="3126964"/>
            <a:ext cx="4429125" cy="3146836"/>
          </a:xfrm>
        </p:spPr>
        <p:txBody>
          <a:bodyPr anchor="t" anchorCtr="0"/>
          <a:lstStyle>
            <a:lvl1pPr algn="l">
              <a:defRPr sz="2800">
                <a:solidFill>
                  <a:schemeClr val="bg1"/>
                </a:solidFill>
              </a:defRPr>
            </a:lvl1pPr>
          </a:lstStyle>
          <a:p>
            <a:r>
              <a:rPr lang="nl-NL" dirty="0"/>
              <a:t>CONTACTGEGEVENS</a:t>
            </a:r>
          </a:p>
        </p:txBody>
      </p:sp>
      <p:sp>
        <p:nvSpPr>
          <p:cNvPr id="3" name="Ondertitel 2">
            <a:extLst>
              <a:ext uri="{FF2B5EF4-FFF2-40B4-BE49-F238E27FC236}">
                <a16:creationId xmlns:a16="http://schemas.microsoft.com/office/drawing/2014/main" id="{CD172DB1-0A41-404C-8E65-97E6546EB6C3}"/>
              </a:ext>
            </a:extLst>
          </p:cNvPr>
          <p:cNvSpPr>
            <a:spLocks noGrp="1"/>
          </p:cNvSpPr>
          <p:nvPr>
            <p:ph type="subTitle" idx="1" hasCustomPrompt="1"/>
          </p:nvPr>
        </p:nvSpPr>
        <p:spPr>
          <a:xfrm>
            <a:off x="1235074" y="3164867"/>
            <a:ext cx="4429127" cy="748576"/>
          </a:xfrm>
        </p:spPr>
        <p:txBody>
          <a:bodyPr/>
          <a:lstStyle>
            <a:lvl1pPr marL="0" indent="0" algn="r">
              <a:buNone/>
              <a:defRPr sz="2400" spc="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CONTACT</a:t>
            </a:r>
          </a:p>
        </p:txBody>
      </p:sp>
      <p:sp>
        <p:nvSpPr>
          <p:cNvPr id="4" name="Tijdelijke aanduiding voor datum 3">
            <a:extLst>
              <a:ext uri="{FF2B5EF4-FFF2-40B4-BE49-F238E27FC236}">
                <a16:creationId xmlns:a16="http://schemas.microsoft.com/office/drawing/2014/main" id="{23A5415B-E1BA-41E3-A115-CCA7D4C70515}"/>
              </a:ext>
            </a:extLst>
          </p:cNvPr>
          <p:cNvSpPr>
            <a:spLocks noGrp="1"/>
          </p:cNvSpPr>
          <p:nvPr>
            <p:ph type="dt" sz="half" idx="10"/>
          </p:nvPr>
        </p:nvSpPr>
        <p:spPr/>
        <p:txBody>
          <a:bodyPr/>
          <a:lstStyle>
            <a:lvl1pPr>
              <a:defRPr>
                <a:solidFill>
                  <a:schemeClr val="bg1"/>
                </a:solidFill>
              </a:defRPr>
            </a:lvl1pPr>
          </a:lstStyle>
          <a:p>
            <a:fld id="{C19F3B34-6B0D-45FF-A390-8EBDD9B392CA}" type="datetimeFigureOut">
              <a:rPr lang="nl-NL" smtClean="0"/>
              <a:pPr/>
              <a:t>1-6-2022</a:t>
            </a:fld>
            <a:endParaRPr lang="nl-NL" dirty="0"/>
          </a:p>
        </p:txBody>
      </p:sp>
      <p:sp>
        <p:nvSpPr>
          <p:cNvPr id="5" name="Tijdelijke aanduiding voor voettekst 4">
            <a:extLst>
              <a:ext uri="{FF2B5EF4-FFF2-40B4-BE49-F238E27FC236}">
                <a16:creationId xmlns:a16="http://schemas.microsoft.com/office/drawing/2014/main" id="{5288297E-A9E6-4A4B-BE95-948DD66A8756}"/>
              </a:ext>
            </a:extLst>
          </p:cNvPr>
          <p:cNvSpPr>
            <a:spLocks noGrp="1"/>
          </p:cNvSpPr>
          <p:nvPr>
            <p:ph type="ftr" sz="quarter" idx="11"/>
          </p:nvPr>
        </p:nvSpPr>
        <p:spPr/>
        <p:txBody>
          <a:bodyPr/>
          <a:lstStyle>
            <a:lvl1pPr>
              <a:defRPr>
                <a:solidFill>
                  <a:schemeClr val="bg1"/>
                </a:solidFill>
              </a:defRPr>
            </a:lvl1pPr>
          </a:lstStyle>
          <a:p>
            <a:endParaRPr lang="nl-NL"/>
          </a:p>
        </p:txBody>
      </p:sp>
      <p:sp>
        <p:nvSpPr>
          <p:cNvPr id="6" name="Tijdelijke aanduiding voor dianummer 5">
            <a:extLst>
              <a:ext uri="{FF2B5EF4-FFF2-40B4-BE49-F238E27FC236}">
                <a16:creationId xmlns:a16="http://schemas.microsoft.com/office/drawing/2014/main" id="{089C2F50-C461-426F-A6E7-20A2CEAF1B18}"/>
              </a:ext>
            </a:extLst>
          </p:cNvPr>
          <p:cNvSpPr>
            <a:spLocks noGrp="1"/>
          </p:cNvSpPr>
          <p:nvPr>
            <p:ph type="sldNum" sz="quarter" idx="12"/>
          </p:nvPr>
        </p:nvSpPr>
        <p:spPr/>
        <p:txBody>
          <a:bodyPr/>
          <a:lstStyle>
            <a:lvl1pPr>
              <a:defRPr>
                <a:solidFill>
                  <a:schemeClr val="bg1"/>
                </a:solidFill>
              </a:defRPr>
            </a:lvl1pPr>
          </a:lstStyle>
          <a:p>
            <a:fld id="{F9DE7F4B-6E11-487C-9B28-4934A04645A5}" type="slidenum">
              <a:rPr lang="nl-NL" smtClean="0"/>
              <a:pPr/>
              <a:t>‹nr.›</a:t>
            </a:fld>
            <a:endParaRPr lang="nl-NL"/>
          </a:p>
        </p:txBody>
      </p:sp>
      <p:grpSp>
        <p:nvGrpSpPr>
          <p:cNvPr id="15" name="Graphic 26">
            <a:extLst>
              <a:ext uri="{FF2B5EF4-FFF2-40B4-BE49-F238E27FC236}">
                <a16:creationId xmlns:a16="http://schemas.microsoft.com/office/drawing/2014/main" id="{615C1D31-DD7A-49C5-9DA2-1CA6A4F9B257}"/>
              </a:ext>
            </a:extLst>
          </p:cNvPr>
          <p:cNvGrpSpPr>
            <a:grpSpLocks noChangeAspect="1"/>
          </p:cNvGrpSpPr>
          <p:nvPr userDrawn="1"/>
        </p:nvGrpSpPr>
        <p:grpSpPr>
          <a:xfrm>
            <a:off x="5727569" y="509624"/>
            <a:ext cx="2450672" cy="1122812"/>
            <a:chOff x="8197656" y="661734"/>
            <a:chExt cx="2519199" cy="1154208"/>
          </a:xfrm>
        </p:grpSpPr>
        <p:sp>
          <p:nvSpPr>
            <p:cNvPr id="16" name="Vrije vorm: vorm 15">
              <a:extLst>
                <a:ext uri="{FF2B5EF4-FFF2-40B4-BE49-F238E27FC236}">
                  <a16:creationId xmlns:a16="http://schemas.microsoft.com/office/drawing/2014/main" id="{2CF3F861-C3CF-43BB-86D4-8B357ED08F69}"/>
                </a:ext>
              </a:extLst>
            </p:cNvPr>
            <p:cNvSpPr/>
            <p:nvPr/>
          </p:nvSpPr>
          <p:spPr>
            <a:xfrm>
              <a:off x="9096559" y="1578100"/>
              <a:ext cx="1620296" cy="237842"/>
            </a:xfrm>
            <a:custGeom>
              <a:avLst/>
              <a:gdLst>
                <a:gd name="connsiteX0" fmla="*/ 1635161 w 1620296"/>
                <a:gd name="connsiteY0" fmla="*/ 235697 h 237841"/>
                <a:gd name="connsiteX1" fmla="*/ 1635161 w 1620296"/>
                <a:gd name="connsiteY1" fmla="*/ 183817 h 237841"/>
                <a:gd name="connsiteX2" fmla="*/ 1563214 w 1620296"/>
                <a:gd name="connsiteY2" fmla="*/ 183817 h 237841"/>
                <a:gd name="connsiteX3" fmla="*/ 1563214 w 1620296"/>
                <a:gd name="connsiteY3" fmla="*/ 144128 h 237841"/>
                <a:gd name="connsiteX4" fmla="*/ 1632931 w 1620296"/>
                <a:gd name="connsiteY4" fmla="*/ 144128 h 237841"/>
                <a:gd name="connsiteX5" fmla="*/ 1632931 w 1620296"/>
                <a:gd name="connsiteY5" fmla="*/ 92248 h 237841"/>
                <a:gd name="connsiteX6" fmla="*/ 1563214 w 1620296"/>
                <a:gd name="connsiteY6" fmla="*/ 92248 h 237841"/>
                <a:gd name="connsiteX7" fmla="*/ 1563214 w 1620296"/>
                <a:gd name="connsiteY7" fmla="*/ 56424 h 237841"/>
                <a:gd name="connsiteX8" fmla="*/ 1635161 w 1620296"/>
                <a:gd name="connsiteY8" fmla="*/ 56424 h 237841"/>
                <a:gd name="connsiteX9" fmla="*/ 1635161 w 1620296"/>
                <a:gd name="connsiteY9" fmla="*/ 4098 h 237841"/>
                <a:gd name="connsiteX10" fmla="*/ 1506727 w 1620296"/>
                <a:gd name="connsiteY10" fmla="*/ 4098 h 237841"/>
                <a:gd name="connsiteX11" fmla="*/ 1506727 w 1620296"/>
                <a:gd name="connsiteY11" fmla="*/ 235251 h 237841"/>
                <a:gd name="connsiteX12" fmla="*/ 1464807 w 1620296"/>
                <a:gd name="connsiteY12" fmla="*/ 4098 h 237841"/>
                <a:gd name="connsiteX13" fmla="*/ 1405347 w 1620296"/>
                <a:gd name="connsiteY13" fmla="*/ 4098 h 237841"/>
                <a:gd name="connsiteX14" fmla="*/ 1405347 w 1620296"/>
                <a:gd name="connsiteY14" fmla="*/ 235251 h 237841"/>
                <a:gd name="connsiteX15" fmla="*/ 1464807 w 1620296"/>
                <a:gd name="connsiteY15" fmla="*/ 235251 h 237841"/>
                <a:gd name="connsiteX16" fmla="*/ 1363873 w 1620296"/>
                <a:gd name="connsiteY16" fmla="*/ 235251 h 237841"/>
                <a:gd name="connsiteX17" fmla="*/ 1363873 w 1620296"/>
                <a:gd name="connsiteY17" fmla="*/ 4098 h 237841"/>
                <a:gd name="connsiteX18" fmla="*/ 1287764 w 1620296"/>
                <a:gd name="connsiteY18" fmla="*/ 4098 h 237841"/>
                <a:gd name="connsiteX19" fmla="*/ 1243168 w 1620296"/>
                <a:gd name="connsiteY19" fmla="*/ 156168 h 237841"/>
                <a:gd name="connsiteX20" fmla="*/ 1243168 w 1620296"/>
                <a:gd name="connsiteY20" fmla="*/ 156168 h 237841"/>
                <a:gd name="connsiteX21" fmla="*/ 1195898 w 1620296"/>
                <a:gd name="connsiteY21" fmla="*/ 4098 h 237841"/>
                <a:gd name="connsiteX22" fmla="*/ 1119937 w 1620296"/>
                <a:gd name="connsiteY22" fmla="*/ 4098 h 237841"/>
                <a:gd name="connsiteX23" fmla="*/ 1119937 w 1620296"/>
                <a:gd name="connsiteY23" fmla="*/ 235251 h 237841"/>
                <a:gd name="connsiteX24" fmla="*/ 1174343 w 1620296"/>
                <a:gd name="connsiteY24" fmla="*/ 235251 h 237841"/>
                <a:gd name="connsiteX25" fmla="*/ 1172411 w 1620296"/>
                <a:gd name="connsiteY25" fmla="*/ 62221 h 237841"/>
                <a:gd name="connsiteX26" fmla="*/ 1172411 w 1620296"/>
                <a:gd name="connsiteY26" fmla="*/ 62221 h 237841"/>
                <a:gd name="connsiteX27" fmla="*/ 1222506 w 1620296"/>
                <a:gd name="connsiteY27" fmla="*/ 235697 h 237841"/>
                <a:gd name="connsiteX28" fmla="*/ 1261601 w 1620296"/>
                <a:gd name="connsiteY28" fmla="*/ 235697 h 237841"/>
                <a:gd name="connsiteX29" fmla="*/ 1310953 w 1620296"/>
                <a:gd name="connsiteY29" fmla="*/ 61924 h 237841"/>
                <a:gd name="connsiteX30" fmla="*/ 1310953 w 1620296"/>
                <a:gd name="connsiteY30" fmla="*/ 61924 h 237841"/>
                <a:gd name="connsiteX31" fmla="*/ 1309170 w 1620296"/>
                <a:gd name="connsiteY31" fmla="*/ 234953 h 237841"/>
                <a:gd name="connsiteX32" fmla="*/ 1083369 w 1620296"/>
                <a:gd name="connsiteY32" fmla="*/ 235251 h 237841"/>
                <a:gd name="connsiteX33" fmla="*/ 1083369 w 1620296"/>
                <a:gd name="connsiteY33" fmla="*/ 183372 h 237841"/>
                <a:gd name="connsiteX34" fmla="*/ 1011570 w 1620296"/>
                <a:gd name="connsiteY34" fmla="*/ 183372 h 237841"/>
                <a:gd name="connsiteX35" fmla="*/ 1011570 w 1620296"/>
                <a:gd name="connsiteY35" fmla="*/ 144128 h 237841"/>
                <a:gd name="connsiteX36" fmla="*/ 1081139 w 1620296"/>
                <a:gd name="connsiteY36" fmla="*/ 144128 h 237841"/>
                <a:gd name="connsiteX37" fmla="*/ 1081139 w 1620296"/>
                <a:gd name="connsiteY37" fmla="*/ 92248 h 237841"/>
                <a:gd name="connsiteX38" fmla="*/ 1011570 w 1620296"/>
                <a:gd name="connsiteY38" fmla="*/ 92248 h 237841"/>
                <a:gd name="connsiteX39" fmla="*/ 1011570 w 1620296"/>
                <a:gd name="connsiteY39" fmla="*/ 56424 h 237841"/>
                <a:gd name="connsiteX40" fmla="*/ 1083369 w 1620296"/>
                <a:gd name="connsiteY40" fmla="*/ 56424 h 237841"/>
                <a:gd name="connsiteX41" fmla="*/ 1083369 w 1620296"/>
                <a:gd name="connsiteY41" fmla="*/ 4098 h 237841"/>
                <a:gd name="connsiteX42" fmla="*/ 954934 w 1620296"/>
                <a:gd name="connsiteY42" fmla="*/ 4098 h 237841"/>
                <a:gd name="connsiteX43" fmla="*/ 954934 w 1620296"/>
                <a:gd name="connsiteY43" fmla="*/ 235251 h 237841"/>
                <a:gd name="connsiteX44" fmla="*/ 860392 w 1620296"/>
                <a:gd name="connsiteY44" fmla="*/ 119898 h 237841"/>
                <a:gd name="connsiteX45" fmla="*/ 803905 w 1620296"/>
                <a:gd name="connsiteY45" fmla="*/ 183372 h 237841"/>
                <a:gd name="connsiteX46" fmla="*/ 778634 w 1620296"/>
                <a:gd name="connsiteY46" fmla="*/ 183372 h 237841"/>
                <a:gd name="connsiteX47" fmla="*/ 778634 w 1620296"/>
                <a:gd name="connsiteY47" fmla="*/ 56424 h 237841"/>
                <a:gd name="connsiteX48" fmla="*/ 804202 w 1620296"/>
                <a:gd name="connsiteY48" fmla="*/ 56424 h 237841"/>
                <a:gd name="connsiteX49" fmla="*/ 860392 w 1620296"/>
                <a:gd name="connsiteY49" fmla="*/ 120344 h 237841"/>
                <a:gd name="connsiteX50" fmla="*/ 919852 w 1620296"/>
                <a:gd name="connsiteY50" fmla="*/ 119452 h 237841"/>
                <a:gd name="connsiteX51" fmla="*/ 898595 w 1620296"/>
                <a:gd name="connsiteY51" fmla="*/ 47653 h 237841"/>
                <a:gd name="connsiteX52" fmla="*/ 796324 w 1620296"/>
                <a:gd name="connsiteY52" fmla="*/ 4544 h 237841"/>
                <a:gd name="connsiteX53" fmla="*/ 720065 w 1620296"/>
                <a:gd name="connsiteY53" fmla="*/ 4544 h 237841"/>
                <a:gd name="connsiteX54" fmla="*/ 720065 w 1620296"/>
                <a:gd name="connsiteY54" fmla="*/ 235697 h 237841"/>
                <a:gd name="connsiteX55" fmla="*/ 800932 w 1620296"/>
                <a:gd name="connsiteY55" fmla="*/ 235697 h 237841"/>
                <a:gd name="connsiteX56" fmla="*/ 919852 w 1620296"/>
                <a:gd name="connsiteY56" fmla="*/ 119452 h 237841"/>
                <a:gd name="connsiteX57" fmla="*/ 607685 w 1620296"/>
                <a:gd name="connsiteY57" fmla="*/ 155425 h 237841"/>
                <a:gd name="connsiteX58" fmla="*/ 559225 w 1620296"/>
                <a:gd name="connsiteY58" fmla="*/ 155425 h 237841"/>
                <a:gd name="connsiteX59" fmla="*/ 583009 w 1620296"/>
                <a:gd name="connsiteY59" fmla="*/ 76343 h 237841"/>
                <a:gd name="connsiteX60" fmla="*/ 583901 w 1620296"/>
                <a:gd name="connsiteY60" fmla="*/ 76343 h 237841"/>
                <a:gd name="connsiteX61" fmla="*/ 698660 w 1620296"/>
                <a:gd name="connsiteY61" fmla="*/ 235697 h 237841"/>
                <a:gd name="connsiteX62" fmla="*/ 607537 w 1620296"/>
                <a:gd name="connsiteY62" fmla="*/ 4098 h 237841"/>
                <a:gd name="connsiteX63" fmla="*/ 561009 w 1620296"/>
                <a:gd name="connsiteY63" fmla="*/ 4098 h 237841"/>
                <a:gd name="connsiteX64" fmla="*/ 468102 w 1620296"/>
                <a:gd name="connsiteY64" fmla="*/ 235251 h 237841"/>
                <a:gd name="connsiteX65" fmla="*/ 531576 w 1620296"/>
                <a:gd name="connsiteY65" fmla="*/ 235251 h 237841"/>
                <a:gd name="connsiteX66" fmla="*/ 543765 w 1620296"/>
                <a:gd name="connsiteY66" fmla="*/ 201804 h 237841"/>
                <a:gd name="connsiteX67" fmla="*/ 624037 w 1620296"/>
                <a:gd name="connsiteY67" fmla="*/ 201804 h 237841"/>
                <a:gd name="connsiteX68" fmla="*/ 635334 w 1620296"/>
                <a:gd name="connsiteY68" fmla="*/ 235251 h 237841"/>
                <a:gd name="connsiteX69" fmla="*/ 467507 w 1620296"/>
                <a:gd name="connsiteY69" fmla="*/ 149182 h 237841"/>
                <a:gd name="connsiteX70" fmla="*/ 405520 w 1620296"/>
                <a:gd name="connsiteY70" fmla="*/ 149182 h 237841"/>
                <a:gd name="connsiteX71" fmla="*/ 349925 w 1620296"/>
                <a:gd name="connsiteY71" fmla="*/ 188128 h 237841"/>
                <a:gd name="connsiteX72" fmla="*/ 287720 w 1620296"/>
                <a:gd name="connsiteY72" fmla="*/ 120810 h 237841"/>
                <a:gd name="connsiteX73" fmla="*/ 287788 w 1620296"/>
                <a:gd name="connsiteY73" fmla="*/ 119452 h 237841"/>
                <a:gd name="connsiteX74" fmla="*/ 347406 w 1620296"/>
                <a:gd name="connsiteY74" fmla="*/ 52061 h 237841"/>
                <a:gd name="connsiteX75" fmla="*/ 349627 w 1620296"/>
                <a:gd name="connsiteY75" fmla="*/ 51964 h 237841"/>
                <a:gd name="connsiteX76" fmla="*/ 405520 w 1620296"/>
                <a:gd name="connsiteY76" fmla="*/ 92248 h 237841"/>
                <a:gd name="connsiteX77" fmla="*/ 467507 w 1620296"/>
                <a:gd name="connsiteY77" fmla="*/ 92248 h 237841"/>
                <a:gd name="connsiteX78" fmla="*/ 451750 w 1620296"/>
                <a:gd name="connsiteY78" fmla="*/ 54491 h 237841"/>
                <a:gd name="connsiteX79" fmla="*/ 283238 w 1620296"/>
                <a:gd name="connsiteY79" fmla="*/ 20216 h 237841"/>
                <a:gd name="connsiteX80" fmla="*/ 228774 w 1620296"/>
                <a:gd name="connsiteY80" fmla="*/ 119749 h 237841"/>
                <a:gd name="connsiteX81" fmla="*/ 349023 w 1620296"/>
                <a:gd name="connsiteY81" fmla="*/ 240017 h 237841"/>
                <a:gd name="connsiteX82" fmla="*/ 350519 w 1620296"/>
                <a:gd name="connsiteY82" fmla="*/ 240008 h 237841"/>
                <a:gd name="connsiteX83" fmla="*/ 467507 w 1620296"/>
                <a:gd name="connsiteY83" fmla="*/ 149182 h 237841"/>
                <a:gd name="connsiteX84" fmla="*/ 138989 w 1620296"/>
                <a:gd name="connsiteY84" fmla="*/ 155425 h 237841"/>
                <a:gd name="connsiteX85" fmla="*/ 91420 w 1620296"/>
                <a:gd name="connsiteY85" fmla="*/ 155425 h 237841"/>
                <a:gd name="connsiteX86" fmla="*/ 115056 w 1620296"/>
                <a:gd name="connsiteY86" fmla="*/ 76343 h 237841"/>
                <a:gd name="connsiteX87" fmla="*/ 116096 w 1620296"/>
                <a:gd name="connsiteY87" fmla="*/ 76343 h 237841"/>
                <a:gd name="connsiteX88" fmla="*/ 229963 w 1620296"/>
                <a:gd name="connsiteY88" fmla="*/ 235697 h 237841"/>
                <a:gd name="connsiteX89" fmla="*/ 138840 w 1620296"/>
                <a:gd name="connsiteY89" fmla="*/ 4098 h 237841"/>
                <a:gd name="connsiteX90" fmla="*/ 92758 w 1620296"/>
                <a:gd name="connsiteY90" fmla="*/ 4098 h 237841"/>
                <a:gd name="connsiteX91" fmla="*/ 0 w 1620296"/>
                <a:gd name="connsiteY91" fmla="*/ 235251 h 237841"/>
                <a:gd name="connsiteX92" fmla="*/ 63028 w 1620296"/>
                <a:gd name="connsiteY92" fmla="*/ 235251 h 237841"/>
                <a:gd name="connsiteX93" fmla="*/ 75217 w 1620296"/>
                <a:gd name="connsiteY93" fmla="*/ 201804 h 237841"/>
                <a:gd name="connsiteX94" fmla="*/ 155638 w 1620296"/>
                <a:gd name="connsiteY94" fmla="*/ 201804 h 237841"/>
                <a:gd name="connsiteX95" fmla="*/ 166786 w 1620296"/>
                <a:gd name="connsiteY95" fmla="*/ 235251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620296" h="237841">
                  <a:moveTo>
                    <a:pt x="1635161" y="235697"/>
                  </a:moveTo>
                  <a:lnTo>
                    <a:pt x="1635161" y="183817"/>
                  </a:lnTo>
                  <a:lnTo>
                    <a:pt x="1563214" y="183817"/>
                  </a:lnTo>
                  <a:lnTo>
                    <a:pt x="1563214" y="144128"/>
                  </a:lnTo>
                  <a:lnTo>
                    <a:pt x="1632931" y="144128"/>
                  </a:lnTo>
                  <a:lnTo>
                    <a:pt x="1632931" y="92248"/>
                  </a:lnTo>
                  <a:lnTo>
                    <a:pt x="1563214" y="92248"/>
                  </a:lnTo>
                  <a:lnTo>
                    <a:pt x="1563214" y="56424"/>
                  </a:lnTo>
                  <a:lnTo>
                    <a:pt x="1635161" y="56424"/>
                  </a:lnTo>
                  <a:lnTo>
                    <a:pt x="1635161" y="4098"/>
                  </a:lnTo>
                  <a:lnTo>
                    <a:pt x="1506727" y="4098"/>
                  </a:lnTo>
                  <a:lnTo>
                    <a:pt x="1506727" y="235251"/>
                  </a:lnTo>
                  <a:close/>
                  <a:moveTo>
                    <a:pt x="1464807" y="4098"/>
                  </a:moveTo>
                  <a:lnTo>
                    <a:pt x="1405347" y="4098"/>
                  </a:lnTo>
                  <a:lnTo>
                    <a:pt x="1405347" y="235251"/>
                  </a:lnTo>
                  <a:lnTo>
                    <a:pt x="1464807" y="235251"/>
                  </a:lnTo>
                  <a:close/>
                  <a:moveTo>
                    <a:pt x="1363873" y="235251"/>
                  </a:moveTo>
                  <a:lnTo>
                    <a:pt x="1363873" y="4098"/>
                  </a:lnTo>
                  <a:lnTo>
                    <a:pt x="1287764" y="4098"/>
                  </a:lnTo>
                  <a:lnTo>
                    <a:pt x="1243168" y="156168"/>
                  </a:lnTo>
                  <a:lnTo>
                    <a:pt x="1243168" y="156168"/>
                  </a:lnTo>
                  <a:lnTo>
                    <a:pt x="1195898" y="4098"/>
                  </a:lnTo>
                  <a:lnTo>
                    <a:pt x="1119937" y="4098"/>
                  </a:lnTo>
                  <a:lnTo>
                    <a:pt x="1119937" y="235251"/>
                  </a:lnTo>
                  <a:lnTo>
                    <a:pt x="1174343" y="235251"/>
                  </a:lnTo>
                  <a:lnTo>
                    <a:pt x="1172411" y="62221"/>
                  </a:lnTo>
                  <a:lnTo>
                    <a:pt x="1172411" y="62221"/>
                  </a:lnTo>
                  <a:lnTo>
                    <a:pt x="1222506" y="235697"/>
                  </a:lnTo>
                  <a:lnTo>
                    <a:pt x="1261601" y="235697"/>
                  </a:lnTo>
                  <a:lnTo>
                    <a:pt x="1310953" y="61924"/>
                  </a:lnTo>
                  <a:lnTo>
                    <a:pt x="1310953" y="61924"/>
                  </a:lnTo>
                  <a:lnTo>
                    <a:pt x="1309170" y="234953"/>
                  </a:lnTo>
                  <a:close/>
                  <a:moveTo>
                    <a:pt x="1083369" y="235251"/>
                  </a:moveTo>
                  <a:lnTo>
                    <a:pt x="1083369" y="183372"/>
                  </a:lnTo>
                  <a:lnTo>
                    <a:pt x="1011570" y="183372"/>
                  </a:lnTo>
                  <a:lnTo>
                    <a:pt x="1011570" y="144128"/>
                  </a:lnTo>
                  <a:lnTo>
                    <a:pt x="1081139" y="144128"/>
                  </a:lnTo>
                  <a:lnTo>
                    <a:pt x="1081139" y="92248"/>
                  </a:lnTo>
                  <a:lnTo>
                    <a:pt x="1011570" y="92248"/>
                  </a:lnTo>
                  <a:lnTo>
                    <a:pt x="1011570" y="56424"/>
                  </a:lnTo>
                  <a:lnTo>
                    <a:pt x="1083369" y="56424"/>
                  </a:lnTo>
                  <a:lnTo>
                    <a:pt x="1083369" y="4098"/>
                  </a:lnTo>
                  <a:lnTo>
                    <a:pt x="954934" y="4098"/>
                  </a:lnTo>
                  <a:lnTo>
                    <a:pt x="954934" y="235251"/>
                  </a:lnTo>
                  <a:close/>
                  <a:moveTo>
                    <a:pt x="860392" y="119898"/>
                  </a:moveTo>
                  <a:cubicBezTo>
                    <a:pt x="860392" y="157506"/>
                    <a:pt x="844189" y="183372"/>
                    <a:pt x="803905" y="183372"/>
                  </a:cubicBezTo>
                  <a:lnTo>
                    <a:pt x="778634" y="183372"/>
                  </a:lnTo>
                  <a:lnTo>
                    <a:pt x="778634" y="56424"/>
                  </a:lnTo>
                  <a:lnTo>
                    <a:pt x="804202" y="56424"/>
                  </a:lnTo>
                  <a:cubicBezTo>
                    <a:pt x="843594" y="56424"/>
                    <a:pt x="860392" y="83478"/>
                    <a:pt x="860392" y="120344"/>
                  </a:cubicBezTo>
                  <a:moveTo>
                    <a:pt x="919852" y="119452"/>
                  </a:moveTo>
                  <a:cubicBezTo>
                    <a:pt x="920496" y="93879"/>
                    <a:pt x="913057" y="68754"/>
                    <a:pt x="898595" y="47653"/>
                  </a:cubicBezTo>
                  <a:cubicBezTo>
                    <a:pt x="872284" y="11382"/>
                    <a:pt x="838243" y="4544"/>
                    <a:pt x="796324" y="4544"/>
                  </a:cubicBezTo>
                  <a:lnTo>
                    <a:pt x="720065" y="4544"/>
                  </a:lnTo>
                  <a:lnTo>
                    <a:pt x="720065" y="235697"/>
                  </a:lnTo>
                  <a:lnTo>
                    <a:pt x="800932" y="235697"/>
                  </a:lnTo>
                  <a:cubicBezTo>
                    <a:pt x="876595" y="235697"/>
                    <a:pt x="919852" y="195412"/>
                    <a:pt x="919852" y="119452"/>
                  </a:cubicBezTo>
                  <a:moveTo>
                    <a:pt x="607685" y="155425"/>
                  </a:moveTo>
                  <a:lnTo>
                    <a:pt x="559225" y="155425"/>
                  </a:lnTo>
                  <a:lnTo>
                    <a:pt x="583009" y="76343"/>
                  </a:lnTo>
                  <a:lnTo>
                    <a:pt x="583901" y="76343"/>
                  </a:lnTo>
                  <a:close/>
                  <a:moveTo>
                    <a:pt x="698660" y="235697"/>
                  </a:moveTo>
                  <a:lnTo>
                    <a:pt x="607537" y="4098"/>
                  </a:lnTo>
                  <a:lnTo>
                    <a:pt x="561009" y="4098"/>
                  </a:lnTo>
                  <a:lnTo>
                    <a:pt x="468102" y="235251"/>
                  </a:lnTo>
                  <a:lnTo>
                    <a:pt x="531576" y="235251"/>
                  </a:lnTo>
                  <a:lnTo>
                    <a:pt x="543765" y="201804"/>
                  </a:lnTo>
                  <a:lnTo>
                    <a:pt x="624037" y="201804"/>
                  </a:lnTo>
                  <a:lnTo>
                    <a:pt x="635334" y="235251"/>
                  </a:lnTo>
                  <a:close/>
                  <a:moveTo>
                    <a:pt x="467507" y="149182"/>
                  </a:moveTo>
                  <a:lnTo>
                    <a:pt x="405520" y="149182"/>
                  </a:lnTo>
                  <a:cubicBezTo>
                    <a:pt x="396669" y="172290"/>
                    <a:pt x="374666" y="187704"/>
                    <a:pt x="349925" y="188128"/>
                  </a:cubicBezTo>
                  <a:cubicBezTo>
                    <a:pt x="314158" y="186716"/>
                    <a:pt x="286308" y="156576"/>
                    <a:pt x="287720" y="120810"/>
                  </a:cubicBezTo>
                  <a:cubicBezTo>
                    <a:pt x="287738" y="120357"/>
                    <a:pt x="287761" y="119904"/>
                    <a:pt x="287788" y="119452"/>
                  </a:cubicBezTo>
                  <a:cubicBezTo>
                    <a:pt x="285642" y="84379"/>
                    <a:pt x="312333" y="54208"/>
                    <a:pt x="347406" y="52061"/>
                  </a:cubicBezTo>
                  <a:cubicBezTo>
                    <a:pt x="348146" y="52016"/>
                    <a:pt x="348886" y="51983"/>
                    <a:pt x="349627" y="51964"/>
                  </a:cubicBezTo>
                  <a:cubicBezTo>
                    <a:pt x="374932" y="52130"/>
                    <a:pt x="397360" y="68295"/>
                    <a:pt x="405520" y="92248"/>
                  </a:cubicBezTo>
                  <a:lnTo>
                    <a:pt x="467507" y="92248"/>
                  </a:lnTo>
                  <a:cubicBezTo>
                    <a:pt x="464963" y="78696"/>
                    <a:pt x="459594" y="65832"/>
                    <a:pt x="451750" y="54491"/>
                  </a:cubicBezTo>
                  <a:cubicBezTo>
                    <a:pt x="414682" y="-1507"/>
                    <a:pt x="339236" y="-16853"/>
                    <a:pt x="283238" y="20216"/>
                  </a:cubicBezTo>
                  <a:cubicBezTo>
                    <a:pt x="249768" y="42371"/>
                    <a:pt x="229388" y="79616"/>
                    <a:pt x="228774" y="119749"/>
                  </a:cubicBezTo>
                  <a:cubicBezTo>
                    <a:pt x="228769" y="186166"/>
                    <a:pt x="282606" y="240012"/>
                    <a:pt x="349023" y="240017"/>
                  </a:cubicBezTo>
                  <a:cubicBezTo>
                    <a:pt x="349522" y="240017"/>
                    <a:pt x="350020" y="240014"/>
                    <a:pt x="350519" y="240008"/>
                  </a:cubicBezTo>
                  <a:cubicBezTo>
                    <a:pt x="405909" y="240675"/>
                    <a:pt x="454424" y="203009"/>
                    <a:pt x="467507" y="149182"/>
                  </a:cubicBezTo>
                  <a:moveTo>
                    <a:pt x="138989" y="155425"/>
                  </a:moveTo>
                  <a:lnTo>
                    <a:pt x="91420" y="155425"/>
                  </a:lnTo>
                  <a:lnTo>
                    <a:pt x="115056" y="76343"/>
                  </a:lnTo>
                  <a:lnTo>
                    <a:pt x="116096" y="76343"/>
                  </a:lnTo>
                  <a:close/>
                  <a:moveTo>
                    <a:pt x="229963" y="235697"/>
                  </a:moveTo>
                  <a:lnTo>
                    <a:pt x="138840" y="4098"/>
                  </a:lnTo>
                  <a:lnTo>
                    <a:pt x="92758" y="4098"/>
                  </a:lnTo>
                  <a:lnTo>
                    <a:pt x="0" y="235251"/>
                  </a:lnTo>
                  <a:lnTo>
                    <a:pt x="63028" y="235251"/>
                  </a:lnTo>
                  <a:lnTo>
                    <a:pt x="75217" y="201804"/>
                  </a:lnTo>
                  <a:lnTo>
                    <a:pt x="155638" y="201804"/>
                  </a:lnTo>
                  <a:lnTo>
                    <a:pt x="166786" y="235251"/>
                  </a:lnTo>
                  <a:close/>
                </a:path>
              </a:pathLst>
            </a:custGeom>
            <a:solidFill>
              <a:srgbClr val="000000"/>
            </a:solidFill>
            <a:ln w="14854"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4FEBBC50-F476-4828-9808-65F16CE9713D}"/>
                </a:ext>
              </a:extLst>
            </p:cNvPr>
            <p:cNvSpPr/>
            <p:nvPr/>
          </p:nvSpPr>
          <p:spPr>
            <a:xfrm>
              <a:off x="9096113" y="1272676"/>
              <a:ext cx="1233803" cy="237842"/>
            </a:xfrm>
            <a:custGeom>
              <a:avLst/>
              <a:gdLst>
                <a:gd name="connsiteX0" fmla="*/ 1244952 w 1233803"/>
                <a:gd name="connsiteY0" fmla="*/ 169048 h 237841"/>
                <a:gd name="connsiteX1" fmla="*/ 1190992 w 1233803"/>
                <a:gd name="connsiteY1" fmla="*/ 102749 h 237841"/>
                <a:gd name="connsiteX2" fmla="*/ 1145356 w 1233803"/>
                <a:gd name="connsiteY2" fmla="*/ 77181 h 237841"/>
                <a:gd name="connsiteX3" fmla="*/ 1143126 w 1233803"/>
                <a:gd name="connsiteY3" fmla="*/ 67519 h 237841"/>
                <a:gd name="connsiteX4" fmla="*/ 1163491 w 1233803"/>
                <a:gd name="connsiteY4" fmla="*/ 49383 h 237841"/>
                <a:gd name="connsiteX5" fmla="*/ 1184748 w 1233803"/>
                <a:gd name="connsiteY5" fmla="*/ 71830 h 237841"/>
                <a:gd name="connsiteX6" fmla="*/ 1243168 w 1233803"/>
                <a:gd name="connsiteY6" fmla="*/ 71830 h 237841"/>
                <a:gd name="connsiteX7" fmla="*/ 1228303 w 1233803"/>
                <a:gd name="connsiteY7" fmla="*/ 26194 h 237841"/>
                <a:gd name="connsiteX8" fmla="*/ 1165870 w 1233803"/>
                <a:gd name="connsiteY8" fmla="*/ 31 h 237841"/>
                <a:gd name="connsiteX9" fmla="*/ 1084855 w 1233803"/>
                <a:gd name="connsiteY9" fmla="*/ 68113 h 237841"/>
                <a:gd name="connsiteX10" fmla="*/ 1141491 w 1233803"/>
                <a:gd name="connsiteY10" fmla="*/ 134263 h 237841"/>
                <a:gd name="connsiteX11" fmla="*/ 1162005 w 1233803"/>
                <a:gd name="connsiteY11" fmla="*/ 143034 h 237841"/>
                <a:gd name="connsiteX12" fmla="*/ 1186681 w 1233803"/>
                <a:gd name="connsiteY12" fmla="*/ 168304 h 237841"/>
                <a:gd name="connsiteX13" fmla="*/ 1164401 w 1233803"/>
                <a:gd name="connsiteY13" fmla="*/ 190620 h 237841"/>
                <a:gd name="connsiteX14" fmla="*/ 1163491 w 1233803"/>
                <a:gd name="connsiteY14" fmla="*/ 190602 h 237841"/>
                <a:gd name="connsiteX15" fmla="*/ 1139410 w 1233803"/>
                <a:gd name="connsiteY15" fmla="*/ 158939 h 237841"/>
                <a:gd name="connsiteX16" fmla="*/ 1079950 w 1233803"/>
                <a:gd name="connsiteY16" fmla="*/ 158939 h 237841"/>
                <a:gd name="connsiteX17" fmla="*/ 1079950 w 1233803"/>
                <a:gd name="connsiteY17" fmla="*/ 166520 h 237841"/>
                <a:gd name="connsiteX18" fmla="*/ 1163343 w 1233803"/>
                <a:gd name="connsiteY18" fmla="*/ 239954 h 237841"/>
                <a:gd name="connsiteX19" fmla="*/ 1243912 w 1233803"/>
                <a:gd name="connsiteY19" fmla="*/ 169048 h 237841"/>
                <a:gd name="connsiteX20" fmla="*/ 1006070 w 1233803"/>
                <a:gd name="connsiteY20" fmla="*/ 87438 h 237841"/>
                <a:gd name="connsiteX21" fmla="*/ 967272 w 1233803"/>
                <a:gd name="connsiteY21" fmla="*/ 120587 h 237841"/>
                <a:gd name="connsiteX22" fmla="*/ 946312 w 1233803"/>
                <a:gd name="connsiteY22" fmla="*/ 120587 h 237841"/>
                <a:gd name="connsiteX23" fmla="*/ 946312 w 1233803"/>
                <a:gd name="connsiteY23" fmla="*/ 56816 h 237841"/>
                <a:gd name="connsiteX24" fmla="*/ 967867 w 1233803"/>
                <a:gd name="connsiteY24" fmla="*/ 56816 h 237841"/>
                <a:gd name="connsiteX25" fmla="*/ 1006070 w 1233803"/>
                <a:gd name="connsiteY25" fmla="*/ 88033 h 237841"/>
                <a:gd name="connsiteX26" fmla="*/ 1067909 w 1233803"/>
                <a:gd name="connsiteY26" fmla="*/ 236684 h 237841"/>
                <a:gd name="connsiteX27" fmla="*/ 1005029 w 1233803"/>
                <a:gd name="connsiteY27" fmla="*/ 158047 h 237841"/>
                <a:gd name="connsiteX28" fmla="*/ 1062557 w 1233803"/>
                <a:gd name="connsiteY28" fmla="*/ 85208 h 237841"/>
                <a:gd name="connsiteX29" fmla="*/ 1034165 w 1233803"/>
                <a:gd name="connsiteY29" fmla="*/ 22032 h 237841"/>
                <a:gd name="connsiteX30" fmla="*/ 962961 w 1233803"/>
                <a:gd name="connsiteY30" fmla="*/ 5531 h 237841"/>
                <a:gd name="connsiteX31" fmla="*/ 889825 w 1233803"/>
                <a:gd name="connsiteY31" fmla="*/ 5531 h 237841"/>
                <a:gd name="connsiteX32" fmla="*/ 889825 w 1233803"/>
                <a:gd name="connsiteY32" fmla="*/ 235197 h 237841"/>
                <a:gd name="connsiteX33" fmla="*/ 946312 w 1233803"/>
                <a:gd name="connsiteY33" fmla="*/ 235197 h 237841"/>
                <a:gd name="connsiteX34" fmla="*/ 946312 w 1233803"/>
                <a:gd name="connsiteY34" fmla="*/ 160872 h 237841"/>
                <a:gd name="connsiteX35" fmla="*/ 946312 w 1233803"/>
                <a:gd name="connsiteY35" fmla="*/ 160872 h 237841"/>
                <a:gd name="connsiteX36" fmla="*/ 999827 w 1233803"/>
                <a:gd name="connsiteY36" fmla="*/ 235197 h 237841"/>
                <a:gd name="connsiteX37" fmla="*/ 847905 w 1233803"/>
                <a:gd name="connsiteY37" fmla="*/ 5531 h 237841"/>
                <a:gd name="connsiteX38" fmla="*/ 788445 w 1233803"/>
                <a:gd name="connsiteY38" fmla="*/ 5531 h 237841"/>
                <a:gd name="connsiteX39" fmla="*/ 788445 w 1233803"/>
                <a:gd name="connsiteY39" fmla="*/ 235197 h 237841"/>
                <a:gd name="connsiteX40" fmla="*/ 847905 w 1233803"/>
                <a:gd name="connsiteY40" fmla="*/ 235197 h 237841"/>
                <a:gd name="connsiteX41" fmla="*/ 674578 w 1233803"/>
                <a:gd name="connsiteY41" fmla="*/ 155223 h 237841"/>
                <a:gd name="connsiteX42" fmla="*/ 626118 w 1233803"/>
                <a:gd name="connsiteY42" fmla="*/ 155223 h 237841"/>
                <a:gd name="connsiteX43" fmla="*/ 649902 w 1233803"/>
                <a:gd name="connsiteY43" fmla="*/ 76141 h 237841"/>
                <a:gd name="connsiteX44" fmla="*/ 650794 w 1233803"/>
                <a:gd name="connsiteY44" fmla="*/ 76141 h 237841"/>
                <a:gd name="connsiteX45" fmla="*/ 765404 w 1233803"/>
                <a:gd name="connsiteY45" fmla="*/ 235494 h 237841"/>
                <a:gd name="connsiteX46" fmla="*/ 672943 w 1233803"/>
                <a:gd name="connsiteY46" fmla="*/ 4342 h 237841"/>
                <a:gd name="connsiteX47" fmla="*/ 626415 w 1233803"/>
                <a:gd name="connsiteY47" fmla="*/ 4342 h 237841"/>
                <a:gd name="connsiteX48" fmla="*/ 534252 w 1233803"/>
                <a:gd name="connsiteY48" fmla="*/ 235197 h 237841"/>
                <a:gd name="connsiteX49" fmla="*/ 597726 w 1233803"/>
                <a:gd name="connsiteY49" fmla="*/ 235197 h 237841"/>
                <a:gd name="connsiteX50" fmla="*/ 609766 w 1233803"/>
                <a:gd name="connsiteY50" fmla="*/ 201751 h 237841"/>
                <a:gd name="connsiteX51" fmla="*/ 690187 w 1233803"/>
                <a:gd name="connsiteY51" fmla="*/ 201751 h 237841"/>
                <a:gd name="connsiteX52" fmla="*/ 701336 w 1233803"/>
                <a:gd name="connsiteY52" fmla="*/ 235197 h 237841"/>
                <a:gd name="connsiteX53" fmla="*/ 539157 w 1233803"/>
                <a:gd name="connsiteY53" fmla="*/ 56816 h 237841"/>
                <a:gd name="connsiteX54" fmla="*/ 539157 w 1233803"/>
                <a:gd name="connsiteY54" fmla="*/ 4342 h 237841"/>
                <a:gd name="connsiteX55" fmla="*/ 412953 w 1233803"/>
                <a:gd name="connsiteY55" fmla="*/ 4342 h 237841"/>
                <a:gd name="connsiteX56" fmla="*/ 412953 w 1233803"/>
                <a:gd name="connsiteY56" fmla="*/ 235197 h 237841"/>
                <a:gd name="connsiteX57" fmla="*/ 469589 w 1233803"/>
                <a:gd name="connsiteY57" fmla="*/ 235197 h 237841"/>
                <a:gd name="connsiteX58" fmla="*/ 469589 w 1233803"/>
                <a:gd name="connsiteY58" fmla="*/ 147493 h 237841"/>
                <a:gd name="connsiteX59" fmla="*/ 536779 w 1233803"/>
                <a:gd name="connsiteY59" fmla="*/ 147493 h 237841"/>
                <a:gd name="connsiteX60" fmla="*/ 536779 w 1233803"/>
                <a:gd name="connsiteY60" fmla="*/ 95614 h 237841"/>
                <a:gd name="connsiteX61" fmla="*/ 469589 w 1233803"/>
                <a:gd name="connsiteY61" fmla="*/ 95614 h 237841"/>
                <a:gd name="connsiteX62" fmla="*/ 469589 w 1233803"/>
                <a:gd name="connsiteY62" fmla="*/ 56816 h 237841"/>
                <a:gd name="connsiteX63" fmla="*/ 381141 w 1233803"/>
                <a:gd name="connsiteY63" fmla="*/ 56816 h 237841"/>
                <a:gd name="connsiteX64" fmla="*/ 381141 w 1233803"/>
                <a:gd name="connsiteY64" fmla="*/ 4342 h 237841"/>
                <a:gd name="connsiteX65" fmla="*/ 254936 w 1233803"/>
                <a:gd name="connsiteY65" fmla="*/ 4342 h 237841"/>
                <a:gd name="connsiteX66" fmla="*/ 254936 w 1233803"/>
                <a:gd name="connsiteY66" fmla="*/ 235197 h 237841"/>
                <a:gd name="connsiteX67" fmla="*/ 311424 w 1233803"/>
                <a:gd name="connsiteY67" fmla="*/ 235197 h 237841"/>
                <a:gd name="connsiteX68" fmla="*/ 311424 w 1233803"/>
                <a:gd name="connsiteY68" fmla="*/ 147493 h 237841"/>
                <a:gd name="connsiteX69" fmla="*/ 378614 w 1233803"/>
                <a:gd name="connsiteY69" fmla="*/ 147493 h 237841"/>
                <a:gd name="connsiteX70" fmla="*/ 378614 w 1233803"/>
                <a:gd name="connsiteY70" fmla="*/ 95614 h 237841"/>
                <a:gd name="connsiteX71" fmla="*/ 311424 w 1233803"/>
                <a:gd name="connsiteY71" fmla="*/ 95614 h 237841"/>
                <a:gd name="connsiteX72" fmla="*/ 311424 w 1233803"/>
                <a:gd name="connsiteY72" fmla="*/ 56816 h 237841"/>
                <a:gd name="connsiteX73" fmla="*/ 140178 w 1233803"/>
                <a:gd name="connsiteY73" fmla="*/ 155223 h 237841"/>
                <a:gd name="connsiteX74" fmla="*/ 91866 w 1233803"/>
                <a:gd name="connsiteY74" fmla="*/ 155223 h 237841"/>
                <a:gd name="connsiteX75" fmla="*/ 115502 w 1233803"/>
                <a:gd name="connsiteY75" fmla="*/ 76141 h 237841"/>
                <a:gd name="connsiteX76" fmla="*/ 116542 w 1233803"/>
                <a:gd name="connsiteY76" fmla="*/ 76141 h 237841"/>
                <a:gd name="connsiteX77" fmla="*/ 231152 w 1233803"/>
                <a:gd name="connsiteY77" fmla="*/ 235494 h 237841"/>
                <a:gd name="connsiteX78" fmla="*/ 139286 w 1233803"/>
                <a:gd name="connsiteY78" fmla="*/ 4342 h 237841"/>
                <a:gd name="connsiteX79" fmla="*/ 93204 w 1233803"/>
                <a:gd name="connsiteY79" fmla="*/ 4342 h 237841"/>
                <a:gd name="connsiteX80" fmla="*/ 0 w 1233803"/>
                <a:gd name="connsiteY80" fmla="*/ 235197 h 237841"/>
                <a:gd name="connsiteX81" fmla="*/ 63474 w 1233803"/>
                <a:gd name="connsiteY81" fmla="*/ 235197 h 237841"/>
                <a:gd name="connsiteX82" fmla="*/ 75663 w 1233803"/>
                <a:gd name="connsiteY82" fmla="*/ 201751 h 237841"/>
                <a:gd name="connsiteX83" fmla="*/ 156084 w 1233803"/>
                <a:gd name="connsiteY83" fmla="*/ 201751 h 237841"/>
                <a:gd name="connsiteX84" fmla="*/ 167530 w 1233803"/>
                <a:gd name="connsiteY84" fmla="*/ 235197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33803" h="237841">
                  <a:moveTo>
                    <a:pt x="1244952" y="169048"/>
                  </a:moveTo>
                  <a:cubicBezTo>
                    <a:pt x="1244952" y="132777"/>
                    <a:pt x="1221614" y="116871"/>
                    <a:pt x="1190992" y="102749"/>
                  </a:cubicBezTo>
                  <a:cubicBezTo>
                    <a:pt x="1181330" y="98438"/>
                    <a:pt x="1151005" y="86546"/>
                    <a:pt x="1145356" y="77181"/>
                  </a:cubicBezTo>
                  <a:cubicBezTo>
                    <a:pt x="1143649" y="74262"/>
                    <a:pt x="1142871" y="70891"/>
                    <a:pt x="1143126" y="67519"/>
                  </a:cubicBezTo>
                  <a:cubicBezTo>
                    <a:pt x="1143765" y="56898"/>
                    <a:pt x="1152868" y="48791"/>
                    <a:pt x="1163491" y="49383"/>
                  </a:cubicBezTo>
                  <a:cubicBezTo>
                    <a:pt x="1178357" y="49383"/>
                    <a:pt x="1182816" y="59046"/>
                    <a:pt x="1184748" y="71830"/>
                  </a:cubicBezTo>
                  <a:lnTo>
                    <a:pt x="1243168" y="71830"/>
                  </a:lnTo>
                  <a:cubicBezTo>
                    <a:pt x="1243959" y="55312"/>
                    <a:pt x="1238671" y="39077"/>
                    <a:pt x="1228303" y="26194"/>
                  </a:cubicBezTo>
                  <a:cubicBezTo>
                    <a:pt x="1212215" y="8911"/>
                    <a:pt x="1189473" y="-619"/>
                    <a:pt x="1165870" y="31"/>
                  </a:cubicBezTo>
                  <a:cubicBezTo>
                    <a:pt x="1126477" y="31"/>
                    <a:pt x="1084855" y="25005"/>
                    <a:pt x="1084855" y="68113"/>
                  </a:cubicBezTo>
                  <a:cubicBezTo>
                    <a:pt x="1084855" y="104384"/>
                    <a:pt x="1111464" y="121776"/>
                    <a:pt x="1141491" y="134263"/>
                  </a:cubicBezTo>
                  <a:cubicBezTo>
                    <a:pt x="1148329" y="137088"/>
                    <a:pt x="1155167" y="139912"/>
                    <a:pt x="1162005" y="143034"/>
                  </a:cubicBezTo>
                  <a:cubicBezTo>
                    <a:pt x="1174194" y="148385"/>
                    <a:pt x="1186681" y="153439"/>
                    <a:pt x="1186681" y="168304"/>
                  </a:cubicBezTo>
                  <a:cubicBezTo>
                    <a:pt x="1186691" y="180619"/>
                    <a:pt x="1176716" y="190610"/>
                    <a:pt x="1164401" y="190620"/>
                  </a:cubicBezTo>
                  <a:cubicBezTo>
                    <a:pt x="1164098" y="190620"/>
                    <a:pt x="1163795" y="190614"/>
                    <a:pt x="1163491" y="190602"/>
                  </a:cubicBezTo>
                  <a:cubicBezTo>
                    <a:pt x="1146248" y="190602"/>
                    <a:pt x="1139410" y="173953"/>
                    <a:pt x="1139410" y="158939"/>
                  </a:cubicBezTo>
                  <a:lnTo>
                    <a:pt x="1079950" y="158939"/>
                  </a:lnTo>
                  <a:lnTo>
                    <a:pt x="1079950" y="166520"/>
                  </a:lnTo>
                  <a:cubicBezTo>
                    <a:pt x="1079950" y="215872"/>
                    <a:pt x="1116815" y="239954"/>
                    <a:pt x="1163343" y="239954"/>
                  </a:cubicBezTo>
                  <a:cubicBezTo>
                    <a:pt x="1209871" y="239954"/>
                    <a:pt x="1243912" y="217359"/>
                    <a:pt x="1243912" y="169048"/>
                  </a:cubicBezTo>
                  <a:moveTo>
                    <a:pt x="1006070" y="87438"/>
                  </a:moveTo>
                  <a:cubicBezTo>
                    <a:pt x="1006070" y="111222"/>
                    <a:pt x="989421" y="120587"/>
                    <a:pt x="967272" y="120587"/>
                  </a:cubicBezTo>
                  <a:lnTo>
                    <a:pt x="946312" y="120587"/>
                  </a:lnTo>
                  <a:lnTo>
                    <a:pt x="946312" y="56816"/>
                  </a:lnTo>
                  <a:lnTo>
                    <a:pt x="967867" y="56816"/>
                  </a:lnTo>
                  <a:cubicBezTo>
                    <a:pt x="988232" y="56816"/>
                    <a:pt x="1006070" y="65289"/>
                    <a:pt x="1006070" y="88033"/>
                  </a:cubicBezTo>
                  <a:moveTo>
                    <a:pt x="1067909" y="236684"/>
                  </a:moveTo>
                  <a:lnTo>
                    <a:pt x="1005029" y="158047"/>
                  </a:lnTo>
                  <a:cubicBezTo>
                    <a:pt x="1039930" y="151915"/>
                    <a:pt x="1064679" y="120580"/>
                    <a:pt x="1062557" y="85208"/>
                  </a:cubicBezTo>
                  <a:cubicBezTo>
                    <a:pt x="1063133" y="60939"/>
                    <a:pt x="1052695" y="37714"/>
                    <a:pt x="1034165" y="22032"/>
                  </a:cubicBezTo>
                  <a:cubicBezTo>
                    <a:pt x="1014097" y="6126"/>
                    <a:pt x="987340" y="5531"/>
                    <a:pt x="962961" y="5531"/>
                  </a:cubicBezTo>
                  <a:lnTo>
                    <a:pt x="889825" y="5531"/>
                  </a:lnTo>
                  <a:lnTo>
                    <a:pt x="889825" y="235197"/>
                  </a:lnTo>
                  <a:lnTo>
                    <a:pt x="946312" y="235197"/>
                  </a:lnTo>
                  <a:lnTo>
                    <a:pt x="946312" y="160872"/>
                  </a:lnTo>
                  <a:lnTo>
                    <a:pt x="946312" y="160872"/>
                  </a:lnTo>
                  <a:lnTo>
                    <a:pt x="999827" y="235197"/>
                  </a:lnTo>
                  <a:close/>
                  <a:moveTo>
                    <a:pt x="847905" y="5531"/>
                  </a:moveTo>
                  <a:lnTo>
                    <a:pt x="788445" y="5531"/>
                  </a:lnTo>
                  <a:lnTo>
                    <a:pt x="788445" y="235197"/>
                  </a:lnTo>
                  <a:lnTo>
                    <a:pt x="847905" y="235197"/>
                  </a:lnTo>
                  <a:close/>
                  <a:moveTo>
                    <a:pt x="674578" y="155223"/>
                  </a:moveTo>
                  <a:lnTo>
                    <a:pt x="626118" y="155223"/>
                  </a:lnTo>
                  <a:lnTo>
                    <a:pt x="649902" y="76141"/>
                  </a:lnTo>
                  <a:lnTo>
                    <a:pt x="650794" y="76141"/>
                  </a:lnTo>
                  <a:close/>
                  <a:moveTo>
                    <a:pt x="765404" y="235494"/>
                  </a:moveTo>
                  <a:lnTo>
                    <a:pt x="672943" y="4342"/>
                  </a:lnTo>
                  <a:lnTo>
                    <a:pt x="626415" y="4342"/>
                  </a:lnTo>
                  <a:lnTo>
                    <a:pt x="534252" y="235197"/>
                  </a:lnTo>
                  <a:lnTo>
                    <a:pt x="597726" y="235197"/>
                  </a:lnTo>
                  <a:lnTo>
                    <a:pt x="609766" y="201751"/>
                  </a:lnTo>
                  <a:lnTo>
                    <a:pt x="690187" y="201751"/>
                  </a:lnTo>
                  <a:lnTo>
                    <a:pt x="701336" y="235197"/>
                  </a:lnTo>
                  <a:close/>
                  <a:moveTo>
                    <a:pt x="539157" y="56816"/>
                  </a:moveTo>
                  <a:lnTo>
                    <a:pt x="539157" y="4342"/>
                  </a:lnTo>
                  <a:lnTo>
                    <a:pt x="412953" y="4342"/>
                  </a:lnTo>
                  <a:lnTo>
                    <a:pt x="412953" y="235197"/>
                  </a:lnTo>
                  <a:lnTo>
                    <a:pt x="469589" y="235197"/>
                  </a:lnTo>
                  <a:lnTo>
                    <a:pt x="469589" y="147493"/>
                  </a:lnTo>
                  <a:lnTo>
                    <a:pt x="536779" y="147493"/>
                  </a:lnTo>
                  <a:lnTo>
                    <a:pt x="536779" y="95614"/>
                  </a:lnTo>
                  <a:lnTo>
                    <a:pt x="469589" y="95614"/>
                  </a:lnTo>
                  <a:lnTo>
                    <a:pt x="469589" y="56816"/>
                  </a:lnTo>
                  <a:close/>
                  <a:moveTo>
                    <a:pt x="381141" y="56816"/>
                  </a:moveTo>
                  <a:lnTo>
                    <a:pt x="381141" y="4342"/>
                  </a:lnTo>
                  <a:lnTo>
                    <a:pt x="254936" y="4342"/>
                  </a:lnTo>
                  <a:lnTo>
                    <a:pt x="254936" y="235197"/>
                  </a:lnTo>
                  <a:lnTo>
                    <a:pt x="311424" y="235197"/>
                  </a:lnTo>
                  <a:lnTo>
                    <a:pt x="311424" y="147493"/>
                  </a:lnTo>
                  <a:lnTo>
                    <a:pt x="378614" y="147493"/>
                  </a:lnTo>
                  <a:lnTo>
                    <a:pt x="378614" y="95614"/>
                  </a:lnTo>
                  <a:lnTo>
                    <a:pt x="311424" y="95614"/>
                  </a:lnTo>
                  <a:lnTo>
                    <a:pt x="311424" y="56816"/>
                  </a:lnTo>
                  <a:close/>
                  <a:moveTo>
                    <a:pt x="140178" y="155223"/>
                  </a:moveTo>
                  <a:lnTo>
                    <a:pt x="91866" y="155223"/>
                  </a:lnTo>
                  <a:lnTo>
                    <a:pt x="115502" y="76141"/>
                  </a:lnTo>
                  <a:lnTo>
                    <a:pt x="116542" y="76141"/>
                  </a:lnTo>
                  <a:close/>
                  <a:moveTo>
                    <a:pt x="231152" y="235494"/>
                  </a:moveTo>
                  <a:lnTo>
                    <a:pt x="139286" y="4342"/>
                  </a:lnTo>
                  <a:lnTo>
                    <a:pt x="93204" y="4342"/>
                  </a:lnTo>
                  <a:lnTo>
                    <a:pt x="0" y="235197"/>
                  </a:lnTo>
                  <a:lnTo>
                    <a:pt x="63474" y="235197"/>
                  </a:lnTo>
                  <a:lnTo>
                    <a:pt x="75663" y="201751"/>
                  </a:lnTo>
                  <a:lnTo>
                    <a:pt x="156084" y="201751"/>
                  </a:lnTo>
                  <a:lnTo>
                    <a:pt x="167530" y="235197"/>
                  </a:lnTo>
                  <a:close/>
                </a:path>
              </a:pathLst>
            </a:custGeom>
            <a:solidFill>
              <a:srgbClr val="000000"/>
            </a:solidFill>
            <a:ln w="14854"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5C24A786-4945-4ABA-AEC6-12E20A7CA1A5}"/>
                </a:ext>
              </a:extLst>
            </p:cNvPr>
            <p:cNvSpPr/>
            <p:nvPr/>
          </p:nvSpPr>
          <p:spPr>
            <a:xfrm>
              <a:off x="9114992" y="966996"/>
              <a:ext cx="1100017" cy="237842"/>
            </a:xfrm>
            <a:custGeom>
              <a:avLst/>
              <a:gdLst>
                <a:gd name="connsiteX0" fmla="*/ 1100018 w 1100017"/>
                <a:gd name="connsiteY0" fmla="*/ 149033 h 237841"/>
                <a:gd name="connsiteX1" fmla="*/ 1038030 w 1100017"/>
                <a:gd name="connsiteY1" fmla="*/ 149033 h 237841"/>
                <a:gd name="connsiteX2" fmla="*/ 982435 w 1100017"/>
                <a:gd name="connsiteY2" fmla="*/ 188128 h 237841"/>
                <a:gd name="connsiteX3" fmla="*/ 921631 w 1100017"/>
                <a:gd name="connsiteY3" fmla="*/ 119542 h 237841"/>
                <a:gd name="connsiteX4" fmla="*/ 921636 w 1100017"/>
                <a:gd name="connsiteY4" fmla="*/ 119452 h 237841"/>
                <a:gd name="connsiteX5" fmla="*/ 981253 w 1100017"/>
                <a:gd name="connsiteY5" fmla="*/ 52061 h 237841"/>
                <a:gd name="connsiteX6" fmla="*/ 983475 w 1100017"/>
                <a:gd name="connsiteY6" fmla="*/ 51964 h 237841"/>
                <a:gd name="connsiteX7" fmla="*/ 1039368 w 1100017"/>
                <a:gd name="connsiteY7" fmla="*/ 92249 h 237841"/>
                <a:gd name="connsiteX8" fmla="*/ 1100018 w 1100017"/>
                <a:gd name="connsiteY8" fmla="*/ 92248 h 237841"/>
                <a:gd name="connsiteX9" fmla="*/ 1085152 w 1100017"/>
                <a:gd name="connsiteY9" fmla="*/ 54491 h 237841"/>
                <a:gd name="connsiteX10" fmla="*/ 916639 w 1100017"/>
                <a:gd name="connsiteY10" fmla="*/ 20216 h 237841"/>
                <a:gd name="connsiteX11" fmla="*/ 862176 w 1100017"/>
                <a:gd name="connsiteY11" fmla="*/ 119749 h 237841"/>
                <a:gd name="connsiteX12" fmla="*/ 982425 w 1100017"/>
                <a:gd name="connsiteY12" fmla="*/ 240017 h 237841"/>
                <a:gd name="connsiteX13" fmla="*/ 983921 w 1100017"/>
                <a:gd name="connsiteY13" fmla="*/ 240008 h 237841"/>
                <a:gd name="connsiteX14" fmla="*/ 1100018 w 1100017"/>
                <a:gd name="connsiteY14" fmla="*/ 149033 h 237841"/>
                <a:gd name="connsiteX15" fmla="*/ 828729 w 1100017"/>
                <a:gd name="connsiteY15" fmla="*/ 4396 h 237841"/>
                <a:gd name="connsiteX16" fmla="*/ 769269 w 1100017"/>
                <a:gd name="connsiteY16" fmla="*/ 4396 h 237841"/>
                <a:gd name="connsiteX17" fmla="*/ 769269 w 1100017"/>
                <a:gd name="connsiteY17" fmla="*/ 235697 h 237841"/>
                <a:gd name="connsiteX18" fmla="*/ 828729 w 1100017"/>
                <a:gd name="connsiteY18" fmla="*/ 235697 h 237841"/>
                <a:gd name="connsiteX19" fmla="*/ 746525 w 1100017"/>
                <a:gd name="connsiteY19" fmla="*/ 235697 h 237841"/>
                <a:gd name="connsiteX20" fmla="*/ 746525 w 1100017"/>
                <a:gd name="connsiteY20" fmla="*/ 184115 h 237841"/>
                <a:gd name="connsiteX21" fmla="*/ 678146 w 1100017"/>
                <a:gd name="connsiteY21" fmla="*/ 184115 h 237841"/>
                <a:gd name="connsiteX22" fmla="*/ 678146 w 1100017"/>
                <a:gd name="connsiteY22" fmla="*/ 4396 h 237841"/>
                <a:gd name="connsiteX23" fmla="*/ 618685 w 1100017"/>
                <a:gd name="connsiteY23" fmla="*/ 4396 h 237841"/>
                <a:gd name="connsiteX24" fmla="*/ 618685 w 1100017"/>
                <a:gd name="connsiteY24" fmla="*/ 235697 h 237841"/>
                <a:gd name="connsiteX25" fmla="*/ 529198 w 1100017"/>
                <a:gd name="connsiteY25" fmla="*/ 161371 h 237841"/>
                <a:gd name="connsiteX26" fmla="*/ 501251 w 1100017"/>
                <a:gd name="connsiteY26" fmla="*/ 183520 h 237841"/>
                <a:gd name="connsiteX27" fmla="*/ 471521 w 1100017"/>
                <a:gd name="connsiteY27" fmla="*/ 183520 h 237841"/>
                <a:gd name="connsiteX28" fmla="*/ 471521 w 1100017"/>
                <a:gd name="connsiteY28" fmla="*/ 141601 h 237841"/>
                <a:gd name="connsiteX29" fmla="*/ 501251 w 1100017"/>
                <a:gd name="connsiteY29" fmla="*/ 141601 h 237841"/>
                <a:gd name="connsiteX30" fmla="*/ 528752 w 1100017"/>
                <a:gd name="connsiteY30" fmla="*/ 161669 h 237841"/>
                <a:gd name="connsiteX31" fmla="*/ 517454 w 1100017"/>
                <a:gd name="connsiteY31" fmla="*/ 73816 h 237841"/>
                <a:gd name="connsiteX32" fmla="*/ 493967 w 1100017"/>
                <a:gd name="connsiteY32" fmla="*/ 92248 h 237841"/>
                <a:gd name="connsiteX33" fmla="*/ 471521 w 1100017"/>
                <a:gd name="connsiteY33" fmla="*/ 92248 h 237841"/>
                <a:gd name="connsiteX34" fmla="*/ 471521 w 1100017"/>
                <a:gd name="connsiteY34" fmla="*/ 56275 h 237841"/>
                <a:gd name="connsiteX35" fmla="*/ 494265 w 1100017"/>
                <a:gd name="connsiteY35" fmla="*/ 56275 h 237841"/>
                <a:gd name="connsiteX36" fmla="*/ 517454 w 1100017"/>
                <a:gd name="connsiteY36" fmla="*/ 73816 h 237841"/>
                <a:gd name="connsiteX37" fmla="*/ 585239 w 1100017"/>
                <a:gd name="connsiteY37" fmla="*/ 165385 h 237841"/>
                <a:gd name="connsiteX38" fmla="*/ 547036 w 1100017"/>
                <a:gd name="connsiteY38" fmla="*/ 111573 h 237841"/>
                <a:gd name="connsiteX39" fmla="*/ 574982 w 1100017"/>
                <a:gd name="connsiteY39" fmla="*/ 65194 h 237841"/>
                <a:gd name="connsiteX40" fmla="*/ 561306 w 1100017"/>
                <a:gd name="connsiteY40" fmla="*/ 27139 h 237841"/>
                <a:gd name="connsiteX41" fmla="*/ 486981 w 1100017"/>
                <a:gd name="connsiteY41" fmla="*/ 4544 h 237841"/>
                <a:gd name="connsiteX42" fmla="*/ 416223 w 1100017"/>
                <a:gd name="connsiteY42" fmla="*/ 4544 h 237841"/>
                <a:gd name="connsiteX43" fmla="*/ 416223 w 1100017"/>
                <a:gd name="connsiteY43" fmla="*/ 235697 h 237841"/>
                <a:gd name="connsiteX44" fmla="*/ 489656 w 1100017"/>
                <a:gd name="connsiteY44" fmla="*/ 235697 h 237841"/>
                <a:gd name="connsiteX45" fmla="*/ 565320 w 1100017"/>
                <a:gd name="connsiteY45" fmla="*/ 215629 h 237841"/>
                <a:gd name="connsiteX46" fmla="*/ 586577 w 1100017"/>
                <a:gd name="connsiteY46" fmla="*/ 165385 h 237841"/>
                <a:gd name="connsiteX47" fmla="*/ 375047 w 1100017"/>
                <a:gd name="connsiteY47" fmla="*/ 144128 h 237841"/>
                <a:gd name="connsiteX48" fmla="*/ 375047 w 1100017"/>
                <a:gd name="connsiteY48" fmla="*/ 4396 h 237841"/>
                <a:gd name="connsiteX49" fmla="*/ 315586 w 1100017"/>
                <a:gd name="connsiteY49" fmla="*/ 4396 h 237841"/>
                <a:gd name="connsiteX50" fmla="*/ 315586 w 1100017"/>
                <a:gd name="connsiteY50" fmla="*/ 144128 h 237841"/>
                <a:gd name="connsiteX51" fmla="*/ 285856 w 1100017"/>
                <a:gd name="connsiteY51" fmla="*/ 188723 h 237841"/>
                <a:gd name="connsiteX52" fmla="*/ 256126 w 1100017"/>
                <a:gd name="connsiteY52" fmla="*/ 144128 h 237841"/>
                <a:gd name="connsiteX53" fmla="*/ 256126 w 1100017"/>
                <a:gd name="connsiteY53" fmla="*/ 4396 h 237841"/>
                <a:gd name="connsiteX54" fmla="*/ 196665 w 1100017"/>
                <a:gd name="connsiteY54" fmla="*/ 4396 h 237841"/>
                <a:gd name="connsiteX55" fmla="*/ 196665 w 1100017"/>
                <a:gd name="connsiteY55" fmla="*/ 144128 h 237841"/>
                <a:gd name="connsiteX56" fmla="*/ 219855 w 1100017"/>
                <a:gd name="connsiteY56" fmla="*/ 215332 h 237841"/>
                <a:gd name="connsiteX57" fmla="*/ 286302 w 1100017"/>
                <a:gd name="connsiteY57" fmla="*/ 240008 h 237841"/>
                <a:gd name="connsiteX58" fmla="*/ 350965 w 1100017"/>
                <a:gd name="connsiteY58" fmla="*/ 215034 h 237841"/>
                <a:gd name="connsiteX59" fmla="*/ 374155 w 1100017"/>
                <a:gd name="connsiteY59" fmla="*/ 144128 h 237841"/>
                <a:gd name="connsiteX60" fmla="*/ 116691 w 1100017"/>
                <a:gd name="connsiteY60" fmla="*/ 83478 h 237841"/>
                <a:gd name="connsiteX61" fmla="*/ 79826 w 1100017"/>
                <a:gd name="connsiteY61" fmla="*/ 111276 h 237841"/>
                <a:gd name="connsiteX62" fmla="*/ 55744 w 1100017"/>
                <a:gd name="connsiteY62" fmla="*/ 111276 h 237841"/>
                <a:gd name="connsiteX63" fmla="*/ 55744 w 1100017"/>
                <a:gd name="connsiteY63" fmla="*/ 56275 h 237841"/>
                <a:gd name="connsiteX64" fmla="*/ 77596 w 1100017"/>
                <a:gd name="connsiteY64" fmla="*/ 56275 h 237841"/>
                <a:gd name="connsiteX65" fmla="*/ 116691 w 1100017"/>
                <a:gd name="connsiteY65" fmla="*/ 83478 h 237841"/>
                <a:gd name="connsiteX66" fmla="*/ 173178 w 1100017"/>
                <a:gd name="connsiteY66" fmla="*/ 82586 h 237841"/>
                <a:gd name="connsiteX67" fmla="*/ 145975 w 1100017"/>
                <a:gd name="connsiteY67" fmla="*/ 21342 h 237841"/>
                <a:gd name="connsiteX68" fmla="*/ 74326 w 1100017"/>
                <a:gd name="connsiteY68" fmla="*/ 4396 h 237841"/>
                <a:gd name="connsiteX69" fmla="*/ 0 w 1100017"/>
                <a:gd name="connsiteY69" fmla="*/ 4396 h 237841"/>
                <a:gd name="connsiteX70" fmla="*/ 0 w 1100017"/>
                <a:gd name="connsiteY70" fmla="*/ 235697 h 237841"/>
                <a:gd name="connsiteX71" fmla="*/ 56487 w 1100017"/>
                <a:gd name="connsiteY71" fmla="*/ 235697 h 237841"/>
                <a:gd name="connsiteX72" fmla="*/ 56487 w 1100017"/>
                <a:gd name="connsiteY72" fmla="*/ 163155 h 237841"/>
                <a:gd name="connsiteX73" fmla="*/ 82055 w 1100017"/>
                <a:gd name="connsiteY73" fmla="*/ 163155 h 237841"/>
                <a:gd name="connsiteX74" fmla="*/ 148651 w 1100017"/>
                <a:gd name="connsiteY74" fmla="*/ 143236 h 237841"/>
                <a:gd name="connsiteX75" fmla="*/ 173030 w 1100017"/>
                <a:gd name="connsiteY75" fmla="*/ 82586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00017" h="237841">
                  <a:moveTo>
                    <a:pt x="1100018" y="149033"/>
                  </a:moveTo>
                  <a:lnTo>
                    <a:pt x="1038030" y="149033"/>
                  </a:lnTo>
                  <a:cubicBezTo>
                    <a:pt x="1029226" y="172200"/>
                    <a:pt x="1007214" y="187680"/>
                    <a:pt x="982435" y="188128"/>
                  </a:cubicBezTo>
                  <a:cubicBezTo>
                    <a:pt x="946705" y="185979"/>
                    <a:pt x="919482" y="155272"/>
                    <a:pt x="921631" y="119542"/>
                  </a:cubicBezTo>
                  <a:cubicBezTo>
                    <a:pt x="921632" y="119512"/>
                    <a:pt x="921634" y="119482"/>
                    <a:pt x="921636" y="119452"/>
                  </a:cubicBezTo>
                  <a:cubicBezTo>
                    <a:pt x="919489" y="84379"/>
                    <a:pt x="946181" y="54208"/>
                    <a:pt x="981253" y="52061"/>
                  </a:cubicBezTo>
                  <a:cubicBezTo>
                    <a:pt x="981993" y="52016"/>
                    <a:pt x="982734" y="51984"/>
                    <a:pt x="983475" y="51964"/>
                  </a:cubicBezTo>
                  <a:cubicBezTo>
                    <a:pt x="1008780" y="52131"/>
                    <a:pt x="1031207" y="68295"/>
                    <a:pt x="1039368" y="92249"/>
                  </a:cubicBezTo>
                  <a:lnTo>
                    <a:pt x="1100018" y="92248"/>
                  </a:lnTo>
                  <a:cubicBezTo>
                    <a:pt x="1097769" y="78758"/>
                    <a:pt x="1092704" y="65893"/>
                    <a:pt x="1085152" y="54491"/>
                  </a:cubicBezTo>
                  <a:cubicBezTo>
                    <a:pt x="1048084" y="-1507"/>
                    <a:pt x="972638" y="-16853"/>
                    <a:pt x="916639" y="20216"/>
                  </a:cubicBezTo>
                  <a:cubicBezTo>
                    <a:pt x="883170" y="42371"/>
                    <a:pt x="862790" y="79616"/>
                    <a:pt x="862176" y="119749"/>
                  </a:cubicBezTo>
                  <a:cubicBezTo>
                    <a:pt x="862171" y="186166"/>
                    <a:pt x="916008" y="240012"/>
                    <a:pt x="982425" y="240017"/>
                  </a:cubicBezTo>
                  <a:cubicBezTo>
                    <a:pt x="982924" y="240017"/>
                    <a:pt x="983423" y="240014"/>
                    <a:pt x="983921" y="240008"/>
                  </a:cubicBezTo>
                  <a:cubicBezTo>
                    <a:pt x="1039023" y="240242"/>
                    <a:pt x="1087069" y="202593"/>
                    <a:pt x="1100018" y="149033"/>
                  </a:cubicBezTo>
                  <a:moveTo>
                    <a:pt x="828729" y="4396"/>
                  </a:moveTo>
                  <a:lnTo>
                    <a:pt x="769269" y="4396"/>
                  </a:lnTo>
                  <a:lnTo>
                    <a:pt x="769269" y="235697"/>
                  </a:lnTo>
                  <a:lnTo>
                    <a:pt x="828729" y="235697"/>
                  </a:lnTo>
                  <a:close/>
                  <a:moveTo>
                    <a:pt x="746525" y="235697"/>
                  </a:moveTo>
                  <a:lnTo>
                    <a:pt x="746525" y="184115"/>
                  </a:lnTo>
                  <a:lnTo>
                    <a:pt x="678146" y="184115"/>
                  </a:lnTo>
                  <a:lnTo>
                    <a:pt x="678146" y="4396"/>
                  </a:lnTo>
                  <a:lnTo>
                    <a:pt x="618685" y="4396"/>
                  </a:lnTo>
                  <a:lnTo>
                    <a:pt x="618685" y="235697"/>
                  </a:lnTo>
                  <a:close/>
                  <a:moveTo>
                    <a:pt x="529198" y="161371"/>
                  </a:moveTo>
                  <a:cubicBezTo>
                    <a:pt x="529198" y="178466"/>
                    <a:pt x="515968" y="183520"/>
                    <a:pt x="501251" y="183520"/>
                  </a:cubicBezTo>
                  <a:lnTo>
                    <a:pt x="471521" y="183520"/>
                  </a:lnTo>
                  <a:lnTo>
                    <a:pt x="471521" y="141601"/>
                  </a:lnTo>
                  <a:lnTo>
                    <a:pt x="501251" y="141601"/>
                  </a:lnTo>
                  <a:cubicBezTo>
                    <a:pt x="514927" y="141601"/>
                    <a:pt x="528752" y="145020"/>
                    <a:pt x="528752" y="161669"/>
                  </a:cubicBezTo>
                  <a:moveTo>
                    <a:pt x="517454" y="73816"/>
                  </a:moveTo>
                  <a:cubicBezTo>
                    <a:pt x="517454" y="88681"/>
                    <a:pt x="506751" y="92248"/>
                    <a:pt x="493967" y="92248"/>
                  </a:cubicBezTo>
                  <a:lnTo>
                    <a:pt x="471521" y="92248"/>
                  </a:lnTo>
                  <a:lnTo>
                    <a:pt x="471521" y="56275"/>
                  </a:lnTo>
                  <a:lnTo>
                    <a:pt x="494265" y="56275"/>
                  </a:lnTo>
                  <a:cubicBezTo>
                    <a:pt x="506454" y="56275"/>
                    <a:pt x="517454" y="59099"/>
                    <a:pt x="517454" y="73816"/>
                  </a:cubicBezTo>
                  <a:moveTo>
                    <a:pt x="585239" y="165385"/>
                  </a:moveTo>
                  <a:cubicBezTo>
                    <a:pt x="586675" y="140715"/>
                    <a:pt x="570799" y="118353"/>
                    <a:pt x="547036" y="111573"/>
                  </a:cubicBezTo>
                  <a:cubicBezTo>
                    <a:pt x="564320" y="102587"/>
                    <a:pt x="575113" y="84675"/>
                    <a:pt x="574982" y="65194"/>
                  </a:cubicBezTo>
                  <a:cubicBezTo>
                    <a:pt x="575482" y="51223"/>
                    <a:pt x="570585" y="37596"/>
                    <a:pt x="561306" y="27139"/>
                  </a:cubicBezTo>
                  <a:cubicBezTo>
                    <a:pt x="541238" y="4842"/>
                    <a:pt x="515076" y="4544"/>
                    <a:pt x="486981" y="4544"/>
                  </a:cubicBezTo>
                  <a:lnTo>
                    <a:pt x="416223" y="4544"/>
                  </a:lnTo>
                  <a:lnTo>
                    <a:pt x="416223" y="235697"/>
                  </a:lnTo>
                  <a:lnTo>
                    <a:pt x="489656" y="235697"/>
                  </a:lnTo>
                  <a:cubicBezTo>
                    <a:pt x="519387" y="235697"/>
                    <a:pt x="541536" y="235697"/>
                    <a:pt x="565320" y="215629"/>
                  </a:cubicBezTo>
                  <a:cubicBezTo>
                    <a:pt x="579303" y="202719"/>
                    <a:pt x="587049" y="184411"/>
                    <a:pt x="586577" y="165385"/>
                  </a:cubicBezTo>
                  <a:moveTo>
                    <a:pt x="375047" y="144128"/>
                  </a:moveTo>
                  <a:lnTo>
                    <a:pt x="375047" y="4396"/>
                  </a:lnTo>
                  <a:lnTo>
                    <a:pt x="315586" y="4396"/>
                  </a:lnTo>
                  <a:lnTo>
                    <a:pt x="315586" y="144128"/>
                  </a:lnTo>
                  <a:cubicBezTo>
                    <a:pt x="315586" y="165979"/>
                    <a:pt x="313951" y="188723"/>
                    <a:pt x="285856" y="188723"/>
                  </a:cubicBezTo>
                  <a:cubicBezTo>
                    <a:pt x="257761" y="188723"/>
                    <a:pt x="256126" y="165682"/>
                    <a:pt x="256126" y="144128"/>
                  </a:cubicBezTo>
                  <a:lnTo>
                    <a:pt x="256126" y="4396"/>
                  </a:lnTo>
                  <a:lnTo>
                    <a:pt x="196665" y="4396"/>
                  </a:lnTo>
                  <a:lnTo>
                    <a:pt x="196665" y="144128"/>
                  </a:lnTo>
                  <a:cubicBezTo>
                    <a:pt x="196665" y="173858"/>
                    <a:pt x="198895" y="193183"/>
                    <a:pt x="219855" y="215332"/>
                  </a:cubicBezTo>
                  <a:cubicBezTo>
                    <a:pt x="237748" y="232217"/>
                    <a:pt x="261725" y="241121"/>
                    <a:pt x="286302" y="240008"/>
                  </a:cubicBezTo>
                  <a:cubicBezTo>
                    <a:pt x="310389" y="241023"/>
                    <a:pt x="333813" y="231976"/>
                    <a:pt x="350965" y="215034"/>
                  </a:cubicBezTo>
                  <a:cubicBezTo>
                    <a:pt x="371033" y="194966"/>
                    <a:pt x="374155" y="171628"/>
                    <a:pt x="374155" y="144128"/>
                  </a:cubicBezTo>
                  <a:moveTo>
                    <a:pt x="116691" y="83478"/>
                  </a:moveTo>
                  <a:cubicBezTo>
                    <a:pt x="116691" y="106965"/>
                    <a:pt x="99150" y="111276"/>
                    <a:pt x="79826" y="111276"/>
                  </a:cubicBezTo>
                  <a:lnTo>
                    <a:pt x="55744" y="111276"/>
                  </a:lnTo>
                  <a:lnTo>
                    <a:pt x="55744" y="56275"/>
                  </a:lnTo>
                  <a:lnTo>
                    <a:pt x="77596" y="56275"/>
                  </a:lnTo>
                  <a:cubicBezTo>
                    <a:pt x="97069" y="56275"/>
                    <a:pt x="116691" y="59397"/>
                    <a:pt x="116691" y="83478"/>
                  </a:cubicBezTo>
                  <a:moveTo>
                    <a:pt x="173178" y="82586"/>
                  </a:moveTo>
                  <a:cubicBezTo>
                    <a:pt x="173720" y="59132"/>
                    <a:pt x="163741" y="36665"/>
                    <a:pt x="145975" y="21342"/>
                  </a:cubicBezTo>
                  <a:cubicBezTo>
                    <a:pt x="126948" y="5734"/>
                    <a:pt x="98556" y="4396"/>
                    <a:pt x="74326" y="4396"/>
                  </a:cubicBezTo>
                  <a:lnTo>
                    <a:pt x="0" y="4396"/>
                  </a:lnTo>
                  <a:lnTo>
                    <a:pt x="0" y="235697"/>
                  </a:lnTo>
                  <a:lnTo>
                    <a:pt x="56487" y="235697"/>
                  </a:lnTo>
                  <a:lnTo>
                    <a:pt x="56487" y="163155"/>
                  </a:lnTo>
                  <a:lnTo>
                    <a:pt x="82055" y="163155"/>
                  </a:lnTo>
                  <a:cubicBezTo>
                    <a:pt x="105993" y="165367"/>
                    <a:pt x="129859" y="158228"/>
                    <a:pt x="148651" y="143236"/>
                  </a:cubicBezTo>
                  <a:cubicBezTo>
                    <a:pt x="164663" y="127160"/>
                    <a:pt x="173461" y="105272"/>
                    <a:pt x="173030" y="82586"/>
                  </a:cubicBezTo>
                </a:path>
              </a:pathLst>
            </a:custGeom>
            <a:solidFill>
              <a:srgbClr val="000000"/>
            </a:solidFill>
            <a:ln w="14854" cap="flat">
              <a:noFill/>
              <a:prstDash val="solid"/>
              <a:miter/>
            </a:ln>
          </p:spPr>
          <p:txBody>
            <a:bodyPr rtlCol="0" anchor="ctr"/>
            <a:lstStyle/>
            <a:p>
              <a:endParaRPr lang="nl-NL"/>
            </a:p>
          </p:txBody>
        </p:sp>
        <p:sp>
          <p:nvSpPr>
            <p:cNvPr id="19" name="Vrije vorm: vorm 18">
              <a:extLst>
                <a:ext uri="{FF2B5EF4-FFF2-40B4-BE49-F238E27FC236}">
                  <a16:creationId xmlns:a16="http://schemas.microsoft.com/office/drawing/2014/main" id="{5A6D0B14-BA35-4B1C-8C5D-5FC65AE06093}"/>
                </a:ext>
              </a:extLst>
            </p:cNvPr>
            <p:cNvSpPr/>
            <p:nvPr userDrawn="1"/>
          </p:nvSpPr>
          <p:spPr>
            <a:xfrm>
              <a:off x="8693864" y="1213692"/>
              <a:ext cx="267572" cy="282437"/>
            </a:xfrm>
            <a:custGeom>
              <a:avLst/>
              <a:gdLst>
                <a:gd name="connsiteX0" fmla="*/ 272923 w 267571"/>
                <a:gd name="connsiteY0" fmla="*/ 0 h 282436"/>
                <a:gd name="connsiteX1" fmla="*/ 272923 w 267571"/>
                <a:gd name="connsiteY1" fmla="*/ 294775 h 282436"/>
                <a:gd name="connsiteX2" fmla="*/ 0 w 267571"/>
                <a:gd name="connsiteY2" fmla="*/ 294775 h 282436"/>
                <a:gd name="connsiteX3" fmla="*/ 272923 w 267571"/>
                <a:gd name="connsiteY3" fmla="*/ 0 h 282436"/>
              </a:gdLst>
              <a:ahLst/>
              <a:cxnLst>
                <a:cxn ang="0">
                  <a:pos x="connsiteX0" y="connsiteY0"/>
                </a:cxn>
                <a:cxn ang="0">
                  <a:pos x="connsiteX1" y="connsiteY1"/>
                </a:cxn>
                <a:cxn ang="0">
                  <a:pos x="connsiteX2" y="connsiteY2"/>
                </a:cxn>
                <a:cxn ang="0">
                  <a:pos x="connsiteX3" y="connsiteY3"/>
                </a:cxn>
              </a:cxnLst>
              <a:rect l="l" t="t" r="r" b="b"/>
              <a:pathLst>
                <a:path w="267571" h="282436">
                  <a:moveTo>
                    <a:pt x="272923" y="0"/>
                  </a:moveTo>
                  <a:lnTo>
                    <a:pt x="272923" y="294775"/>
                  </a:lnTo>
                  <a:lnTo>
                    <a:pt x="0" y="294775"/>
                  </a:lnTo>
                  <a:lnTo>
                    <a:pt x="272923" y="0"/>
                  </a:lnTo>
                  <a:close/>
                </a:path>
              </a:pathLst>
            </a:custGeom>
            <a:solidFill>
              <a:srgbClr val="000000"/>
            </a:solidFill>
            <a:ln w="14854"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FDBB3454-B1C1-47AB-8E0C-BA410073F6B6}"/>
                </a:ext>
              </a:extLst>
            </p:cNvPr>
            <p:cNvSpPr/>
            <p:nvPr/>
          </p:nvSpPr>
          <p:spPr>
            <a:xfrm>
              <a:off x="8198559" y="971391"/>
              <a:ext cx="208111" cy="222977"/>
            </a:xfrm>
            <a:custGeom>
              <a:avLst/>
              <a:gdLst>
                <a:gd name="connsiteX0" fmla="*/ 0 w 208111"/>
                <a:gd name="connsiteY0" fmla="*/ 237544 h 222976"/>
                <a:gd name="connsiteX1" fmla="*/ 0 w 208111"/>
                <a:gd name="connsiteY1" fmla="*/ 0 h 222976"/>
                <a:gd name="connsiteX2" fmla="*/ 220004 w 208111"/>
                <a:gd name="connsiteY2" fmla="*/ 0 h 222976"/>
                <a:gd name="connsiteX3" fmla="*/ 0 w 208111"/>
                <a:gd name="connsiteY3" fmla="*/ 237544 h 222976"/>
              </a:gdLst>
              <a:ahLst/>
              <a:cxnLst>
                <a:cxn ang="0">
                  <a:pos x="connsiteX0" y="connsiteY0"/>
                </a:cxn>
                <a:cxn ang="0">
                  <a:pos x="connsiteX1" y="connsiteY1"/>
                </a:cxn>
                <a:cxn ang="0">
                  <a:pos x="connsiteX2" y="connsiteY2"/>
                </a:cxn>
                <a:cxn ang="0">
                  <a:pos x="connsiteX3" y="connsiteY3"/>
                </a:cxn>
              </a:cxnLst>
              <a:rect l="l" t="t" r="r" b="b"/>
              <a:pathLst>
                <a:path w="208111" h="222976">
                  <a:moveTo>
                    <a:pt x="0" y="237544"/>
                  </a:moveTo>
                  <a:lnTo>
                    <a:pt x="0" y="0"/>
                  </a:lnTo>
                  <a:lnTo>
                    <a:pt x="220004" y="0"/>
                  </a:lnTo>
                  <a:lnTo>
                    <a:pt x="0" y="237544"/>
                  </a:lnTo>
                  <a:close/>
                </a:path>
              </a:pathLst>
            </a:custGeom>
            <a:solidFill>
              <a:schemeClr val="tx1"/>
            </a:solidFill>
            <a:ln w="14854"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AD00DD81-A3C6-409D-AAF0-E93635669DE1}"/>
                </a:ext>
              </a:extLst>
            </p:cNvPr>
            <p:cNvSpPr/>
            <p:nvPr/>
          </p:nvSpPr>
          <p:spPr>
            <a:xfrm>
              <a:off x="8197656" y="661734"/>
              <a:ext cx="758120" cy="847311"/>
            </a:xfrm>
            <a:custGeom>
              <a:avLst/>
              <a:gdLst>
                <a:gd name="connsiteX0" fmla="*/ 754 w 758120"/>
                <a:gd name="connsiteY0" fmla="*/ 618109 h 847310"/>
                <a:gd name="connsiteX1" fmla="*/ 100796 w 758120"/>
                <a:gd name="connsiteY1" fmla="*/ 837369 h 847310"/>
                <a:gd name="connsiteX2" fmla="*/ 347705 w 758120"/>
                <a:gd name="connsiteY2" fmla="*/ 773151 h 847310"/>
                <a:gd name="connsiteX3" fmla="*/ 668197 w 758120"/>
                <a:gd name="connsiteY3" fmla="*/ 438538 h 847310"/>
                <a:gd name="connsiteX4" fmla="*/ 730035 w 758120"/>
                <a:gd name="connsiteY4" fmla="*/ 96641 h 847310"/>
                <a:gd name="connsiteX5" fmla="*/ 407909 w 758120"/>
                <a:gd name="connsiteY5" fmla="*/ 19491 h 847310"/>
                <a:gd name="connsiteX6" fmla="*/ 305042 w 758120"/>
                <a:gd name="connsiteY6" fmla="*/ 151790 h 847310"/>
                <a:gd name="connsiteX7" fmla="*/ 462464 w 758120"/>
                <a:gd name="connsiteY7" fmla="*/ 316198 h 847310"/>
                <a:gd name="connsiteX8" fmla="*/ 400179 w 758120"/>
                <a:gd name="connsiteY8" fmla="*/ 143020 h 847310"/>
                <a:gd name="connsiteX9" fmla="*/ 522965 w 758120"/>
                <a:gd name="connsiteY9" fmla="*/ 17261 h 847310"/>
                <a:gd name="connsiteX10" fmla="*/ 636237 w 758120"/>
                <a:gd name="connsiteY10" fmla="*/ 147331 h 847310"/>
                <a:gd name="connsiteX11" fmla="*/ 575884 w 758120"/>
                <a:gd name="connsiteY11" fmla="*/ 293603 h 847310"/>
                <a:gd name="connsiteX12" fmla="*/ 254352 w 758120"/>
                <a:gd name="connsiteY12" fmla="*/ 647244 h 847310"/>
                <a:gd name="connsiteX13" fmla="*/ 98566 w 758120"/>
                <a:gd name="connsiteY13" fmla="*/ 716664 h 847310"/>
                <a:gd name="connsiteX14" fmla="*/ 754 w 758120"/>
                <a:gd name="connsiteY14" fmla="*/ 618109 h 84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120" h="847310">
                  <a:moveTo>
                    <a:pt x="754" y="618109"/>
                  </a:moveTo>
                  <a:cubicBezTo>
                    <a:pt x="754" y="618109"/>
                    <a:pt x="-15301" y="785638"/>
                    <a:pt x="100796" y="837369"/>
                  </a:cubicBezTo>
                  <a:cubicBezTo>
                    <a:pt x="212879" y="881964"/>
                    <a:pt x="296123" y="814477"/>
                    <a:pt x="347705" y="773151"/>
                  </a:cubicBezTo>
                  <a:cubicBezTo>
                    <a:pt x="392300" y="737475"/>
                    <a:pt x="609925" y="503350"/>
                    <a:pt x="668197" y="438538"/>
                  </a:cubicBezTo>
                  <a:cubicBezTo>
                    <a:pt x="726468" y="373726"/>
                    <a:pt x="822942" y="212588"/>
                    <a:pt x="730035" y="96641"/>
                  </a:cubicBezTo>
                  <a:cubicBezTo>
                    <a:pt x="637129" y="-19307"/>
                    <a:pt x="479261" y="-10834"/>
                    <a:pt x="407909" y="19491"/>
                  </a:cubicBezTo>
                  <a:cubicBezTo>
                    <a:pt x="336556" y="49816"/>
                    <a:pt x="305042" y="100060"/>
                    <a:pt x="305042" y="151790"/>
                  </a:cubicBezTo>
                  <a:cubicBezTo>
                    <a:pt x="305042" y="247819"/>
                    <a:pt x="386057" y="326009"/>
                    <a:pt x="462464" y="316198"/>
                  </a:cubicBezTo>
                  <a:cubicBezTo>
                    <a:pt x="462464" y="316198"/>
                    <a:pt x="396909" y="278441"/>
                    <a:pt x="400179" y="143020"/>
                  </a:cubicBezTo>
                  <a:cubicBezTo>
                    <a:pt x="403152" y="23356"/>
                    <a:pt x="481937" y="13842"/>
                    <a:pt x="522965" y="17261"/>
                  </a:cubicBezTo>
                  <a:cubicBezTo>
                    <a:pt x="573952" y="21721"/>
                    <a:pt x="635196" y="56654"/>
                    <a:pt x="636237" y="147331"/>
                  </a:cubicBezTo>
                  <a:cubicBezTo>
                    <a:pt x="636237" y="193264"/>
                    <a:pt x="627466" y="233697"/>
                    <a:pt x="575884" y="293603"/>
                  </a:cubicBezTo>
                  <a:cubicBezTo>
                    <a:pt x="548533" y="325861"/>
                    <a:pt x="288245" y="618703"/>
                    <a:pt x="254352" y="647244"/>
                  </a:cubicBezTo>
                  <a:cubicBezTo>
                    <a:pt x="198013" y="694812"/>
                    <a:pt x="168581" y="724245"/>
                    <a:pt x="98566" y="716664"/>
                  </a:cubicBezTo>
                  <a:cubicBezTo>
                    <a:pt x="28551" y="709083"/>
                    <a:pt x="754" y="618109"/>
                    <a:pt x="754" y="618109"/>
                  </a:cubicBezTo>
                </a:path>
              </a:pathLst>
            </a:custGeom>
            <a:solidFill>
              <a:schemeClr val="tx1"/>
            </a:solidFill>
            <a:ln w="14854" cap="flat">
              <a:noFill/>
              <a:prstDash val="solid"/>
              <a:miter/>
            </a:ln>
          </p:spPr>
          <p:txBody>
            <a:bodyPr rtlCol="0" anchor="ctr"/>
            <a:lstStyle/>
            <a:p>
              <a:endParaRPr lang="nl-NL"/>
            </a:p>
          </p:txBody>
        </p:sp>
      </p:grpSp>
      <p:grpSp>
        <p:nvGrpSpPr>
          <p:cNvPr id="22" name="Graphic 7">
            <a:extLst>
              <a:ext uri="{FF2B5EF4-FFF2-40B4-BE49-F238E27FC236}">
                <a16:creationId xmlns:a16="http://schemas.microsoft.com/office/drawing/2014/main" id="{A63A1859-1B76-4AE3-94A2-F06F054761F0}"/>
              </a:ext>
            </a:extLst>
          </p:cNvPr>
          <p:cNvGrpSpPr/>
          <p:nvPr userDrawn="1"/>
        </p:nvGrpSpPr>
        <p:grpSpPr>
          <a:xfrm>
            <a:off x="5723073" y="505528"/>
            <a:ext cx="202811" cy="217298"/>
            <a:chOff x="5465232" y="496692"/>
            <a:chExt cx="318106" cy="340828"/>
          </a:xfrm>
          <a:solidFill>
            <a:srgbClr val="FFFFFF"/>
          </a:solidFill>
        </p:grpSpPr>
        <p:grpSp>
          <p:nvGrpSpPr>
            <p:cNvPr id="23" name="Graphic 7">
              <a:extLst>
                <a:ext uri="{FF2B5EF4-FFF2-40B4-BE49-F238E27FC236}">
                  <a16:creationId xmlns:a16="http://schemas.microsoft.com/office/drawing/2014/main" id="{A89B4734-8A04-4B77-8ADD-666FC1B1D952}"/>
                </a:ext>
              </a:extLst>
            </p:cNvPr>
            <p:cNvGrpSpPr/>
            <p:nvPr/>
          </p:nvGrpSpPr>
          <p:grpSpPr>
            <a:xfrm>
              <a:off x="5465232" y="496692"/>
              <a:ext cx="318106" cy="340828"/>
              <a:chOff x="5465232" y="496692"/>
              <a:chExt cx="318106" cy="340828"/>
            </a:xfrm>
            <a:solidFill>
              <a:srgbClr val="FFFFFF"/>
            </a:solidFill>
          </p:grpSpPr>
          <p:sp>
            <p:nvSpPr>
              <p:cNvPr id="38" name="Vrije vorm: vorm 37">
                <a:extLst>
                  <a:ext uri="{FF2B5EF4-FFF2-40B4-BE49-F238E27FC236}">
                    <a16:creationId xmlns:a16="http://schemas.microsoft.com/office/drawing/2014/main" id="{4EF9188F-53A1-47FA-BB2B-968ABBD8BDAC}"/>
                  </a:ext>
                </a:extLst>
              </p:cNvPr>
              <p:cNvSpPr/>
              <p:nvPr/>
            </p:nvSpPr>
            <p:spPr>
              <a:xfrm>
                <a:off x="5466629" y="734693"/>
                <a:ext cx="113609" cy="113609"/>
              </a:xfrm>
              <a:custGeom>
                <a:avLst/>
                <a:gdLst>
                  <a:gd name="connsiteX0" fmla="*/ 0 w 113609"/>
                  <a:gd name="connsiteY0" fmla="*/ 0 h 113609"/>
                  <a:gd name="connsiteX1" fmla="*/ 0 w 113609"/>
                  <a:gd name="connsiteY1" fmla="*/ 124970 h 113609"/>
                  <a:gd name="connsiteX2" fmla="*/ 122698 w 113609"/>
                  <a:gd name="connsiteY2" fmla="*/ 124970 h 113609"/>
                </a:gdLst>
                <a:ahLst/>
                <a:cxnLst>
                  <a:cxn ang="0">
                    <a:pos x="connsiteX0" y="connsiteY0"/>
                  </a:cxn>
                  <a:cxn ang="0">
                    <a:pos x="connsiteX1" y="connsiteY1"/>
                  </a:cxn>
                  <a:cxn ang="0">
                    <a:pos x="connsiteX2" y="connsiteY2"/>
                  </a:cxn>
                </a:cxnLst>
                <a:rect l="l" t="t" r="r" b="b"/>
                <a:pathLst>
                  <a:path w="113609" h="113609">
                    <a:moveTo>
                      <a:pt x="0" y="0"/>
                    </a:moveTo>
                    <a:lnTo>
                      <a:pt x="0" y="124970"/>
                    </a:lnTo>
                    <a:lnTo>
                      <a:pt x="122698" y="124970"/>
                    </a:lnTo>
                    <a:close/>
                  </a:path>
                </a:pathLst>
              </a:custGeom>
              <a:solidFill>
                <a:srgbClr val="FFFFFF"/>
              </a:solidFill>
              <a:ln w="22695"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4C60AE0B-9A13-4834-9FEA-82FF397156B3}"/>
                  </a:ext>
                </a:extLst>
              </p:cNvPr>
              <p:cNvSpPr/>
              <p:nvPr/>
            </p:nvSpPr>
            <p:spPr>
              <a:xfrm>
                <a:off x="5705209" y="625628"/>
                <a:ext cx="90887" cy="90887"/>
              </a:xfrm>
              <a:custGeom>
                <a:avLst/>
                <a:gdLst>
                  <a:gd name="connsiteX0" fmla="*/ 97704 w 90887"/>
                  <a:gd name="connsiteY0" fmla="*/ 97704 h 90887"/>
                  <a:gd name="connsiteX1" fmla="*/ 97704 w 90887"/>
                  <a:gd name="connsiteY1" fmla="*/ 0 h 90887"/>
                  <a:gd name="connsiteX2" fmla="*/ 0 w 90887"/>
                  <a:gd name="connsiteY2" fmla="*/ 0 h 90887"/>
                </a:gdLst>
                <a:ahLst/>
                <a:cxnLst>
                  <a:cxn ang="0">
                    <a:pos x="connsiteX0" y="connsiteY0"/>
                  </a:cxn>
                  <a:cxn ang="0">
                    <a:pos x="connsiteX1" y="connsiteY1"/>
                  </a:cxn>
                  <a:cxn ang="0">
                    <a:pos x="connsiteX2" y="connsiteY2"/>
                  </a:cxn>
                </a:cxnLst>
                <a:rect l="l" t="t" r="r" b="b"/>
                <a:pathLst>
                  <a:path w="90887" h="90887">
                    <a:moveTo>
                      <a:pt x="97704" y="97704"/>
                    </a:moveTo>
                    <a:lnTo>
                      <a:pt x="97704" y="0"/>
                    </a:lnTo>
                    <a:lnTo>
                      <a:pt x="0" y="0"/>
                    </a:lnTo>
                    <a:close/>
                  </a:path>
                </a:pathLst>
              </a:custGeom>
              <a:solidFill>
                <a:srgbClr val="FFFFFF"/>
              </a:solidFill>
              <a:ln w="22695" cap="flat">
                <a:noFill/>
                <a:prstDash val="solid"/>
                <a:miter/>
              </a:ln>
            </p:spPr>
            <p:txBody>
              <a:bodyPr rtlCol="0" anchor="ctr"/>
              <a:lstStyle/>
              <a:p>
                <a:endParaRPr lang="nl-NL"/>
              </a:p>
            </p:txBody>
          </p:sp>
          <p:sp>
            <p:nvSpPr>
              <p:cNvPr id="40" name="Vrije vorm: vorm 39">
                <a:extLst>
                  <a:ext uri="{FF2B5EF4-FFF2-40B4-BE49-F238E27FC236}">
                    <a16:creationId xmlns:a16="http://schemas.microsoft.com/office/drawing/2014/main" id="{FA48281F-64B4-48A6-9F8E-9C6AEA1DDD8A}"/>
                  </a:ext>
                </a:extLst>
              </p:cNvPr>
              <p:cNvSpPr/>
              <p:nvPr/>
            </p:nvSpPr>
            <p:spPr>
              <a:xfrm>
                <a:off x="5465232" y="496692"/>
                <a:ext cx="318106" cy="340828"/>
              </a:xfrm>
              <a:custGeom>
                <a:avLst/>
                <a:gdLst>
                  <a:gd name="connsiteX0" fmla="*/ 337681 w 318106"/>
                  <a:gd name="connsiteY0" fmla="*/ 256179 h 340828"/>
                  <a:gd name="connsiteX1" fmla="*/ 294510 w 318106"/>
                  <a:gd name="connsiteY1" fmla="*/ 347066 h 340828"/>
                  <a:gd name="connsiteX2" fmla="*/ 185445 w 318106"/>
                  <a:gd name="connsiteY2" fmla="*/ 319800 h 340828"/>
                  <a:gd name="connsiteX3" fmla="*/ 44569 w 318106"/>
                  <a:gd name="connsiteY3" fmla="*/ 181197 h 340828"/>
                  <a:gd name="connsiteX4" fmla="*/ 17303 w 318106"/>
                  <a:gd name="connsiteY4" fmla="*/ 40321 h 340828"/>
                  <a:gd name="connsiteX5" fmla="*/ 158178 w 318106"/>
                  <a:gd name="connsiteY5" fmla="*/ 8510 h 340828"/>
                  <a:gd name="connsiteX6" fmla="*/ 203622 w 318106"/>
                  <a:gd name="connsiteY6" fmla="*/ 63043 h 340828"/>
                  <a:gd name="connsiteX7" fmla="*/ 135457 w 318106"/>
                  <a:gd name="connsiteY7" fmla="*/ 131208 h 340828"/>
                  <a:gd name="connsiteX8" fmla="*/ 162723 w 318106"/>
                  <a:gd name="connsiteY8" fmla="*/ 58499 h 340828"/>
                  <a:gd name="connsiteX9" fmla="*/ 108190 w 318106"/>
                  <a:gd name="connsiteY9" fmla="*/ 6238 h 340828"/>
                  <a:gd name="connsiteX10" fmla="*/ 58202 w 318106"/>
                  <a:gd name="connsiteY10" fmla="*/ 60771 h 340828"/>
                  <a:gd name="connsiteX11" fmla="*/ 85468 w 318106"/>
                  <a:gd name="connsiteY11" fmla="*/ 122120 h 340828"/>
                  <a:gd name="connsiteX12" fmla="*/ 226344 w 318106"/>
                  <a:gd name="connsiteY12" fmla="*/ 267540 h 340828"/>
                  <a:gd name="connsiteX13" fmla="*/ 294510 w 318106"/>
                  <a:gd name="connsiteY13" fmla="*/ 297078 h 340828"/>
                  <a:gd name="connsiteX14" fmla="*/ 337681 w 318106"/>
                  <a:gd name="connsiteY14" fmla="*/ 256179 h 34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106" h="340828">
                    <a:moveTo>
                      <a:pt x="337681" y="256179"/>
                    </a:moveTo>
                    <a:cubicBezTo>
                      <a:pt x="337681" y="256179"/>
                      <a:pt x="344498" y="324344"/>
                      <a:pt x="294510" y="347066"/>
                    </a:cubicBezTo>
                    <a:cubicBezTo>
                      <a:pt x="244522" y="365244"/>
                      <a:pt x="208167" y="337978"/>
                      <a:pt x="185445" y="319800"/>
                    </a:cubicBezTo>
                    <a:cubicBezTo>
                      <a:pt x="164995" y="306167"/>
                      <a:pt x="71835" y="208463"/>
                      <a:pt x="44569" y="181197"/>
                    </a:cubicBezTo>
                    <a:cubicBezTo>
                      <a:pt x="17303" y="153930"/>
                      <a:pt x="-23597" y="88037"/>
                      <a:pt x="17303" y="40321"/>
                    </a:cubicBezTo>
                    <a:cubicBezTo>
                      <a:pt x="58202" y="-7395"/>
                      <a:pt x="126368" y="-5123"/>
                      <a:pt x="158178" y="8510"/>
                    </a:cubicBezTo>
                    <a:cubicBezTo>
                      <a:pt x="189989" y="22143"/>
                      <a:pt x="203622" y="42593"/>
                      <a:pt x="203622" y="63043"/>
                    </a:cubicBezTo>
                    <a:cubicBezTo>
                      <a:pt x="203622" y="101670"/>
                      <a:pt x="167267" y="135753"/>
                      <a:pt x="135457" y="131208"/>
                    </a:cubicBezTo>
                    <a:cubicBezTo>
                      <a:pt x="135457" y="131208"/>
                      <a:pt x="164995" y="115303"/>
                      <a:pt x="162723" y="58499"/>
                    </a:cubicBezTo>
                    <a:cubicBezTo>
                      <a:pt x="160451" y="8510"/>
                      <a:pt x="126368" y="3966"/>
                      <a:pt x="108190" y="6238"/>
                    </a:cubicBezTo>
                    <a:cubicBezTo>
                      <a:pt x="85468" y="8510"/>
                      <a:pt x="58202" y="22143"/>
                      <a:pt x="58202" y="60771"/>
                    </a:cubicBezTo>
                    <a:cubicBezTo>
                      <a:pt x="58202" y="78948"/>
                      <a:pt x="62747" y="97126"/>
                      <a:pt x="85468" y="122120"/>
                    </a:cubicBezTo>
                    <a:cubicBezTo>
                      <a:pt x="96829" y="135753"/>
                      <a:pt x="210439" y="256179"/>
                      <a:pt x="226344" y="267540"/>
                    </a:cubicBezTo>
                    <a:cubicBezTo>
                      <a:pt x="251338" y="287989"/>
                      <a:pt x="264971" y="299350"/>
                      <a:pt x="294510" y="297078"/>
                    </a:cubicBezTo>
                    <a:cubicBezTo>
                      <a:pt x="324048" y="294806"/>
                      <a:pt x="337681" y="256179"/>
                      <a:pt x="337681" y="256179"/>
                    </a:cubicBezTo>
                  </a:path>
                </a:pathLst>
              </a:custGeom>
              <a:solidFill>
                <a:srgbClr val="FFFFFF"/>
              </a:solidFill>
              <a:ln w="22695" cap="flat">
                <a:noFill/>
                <a:prstDash val="solid"/>
                <a:miter/>
              </a:ln>
            </p:spPr>
            <p:txBody>
              <a:bodyPr rtlCol="0" anchor="ctr"/>
              <a:lstStyle/>
              <a:p>
                <a:endParaRPr lang="nl-NL"/>
              </a:p>
            </p:txBody>
          </p:sp>
        </p:grpSp>
        <p:sp>
          <p:nvSpPr>
            <p:cNvPr id="24" name="Vrije vorm: vorm 23">
              <a:extLst>
                <a:ext uri="{FF2B5EF4-FFF2-40B4-BE49-F238E27FC236}">
                  <a16:creationId xmlns:a16="http://schemas.microsoft.com/office/drawing/2014/main" id="{9C16D5B5-BC0A-4732-819C-2ED2C6A83779}"/>
                </a:ext>
              </a:extLst>
            </p:cNvPr>
            <p:cNvSpPr/>
            <p:nvPr/>
          </p:nvSpPr>
          <p:spPr>
            <a:xfrm>
              <a:off x="5314393" y="705155"/>
              <a:ext cx="90887" cy="136331"/>
            </a:xfrm>
            <a:custGeom>
              <a:avLst/>
              <a:gdLst>
                <a:gd name="connsiteX0" fmla="*/ 99976 w 90887"/>
                <a:gd name="connsiteY0" fmla="*/ 34083 h 136331"/>
                <a:gd name="connsiteX1" fmla="*/ 99976 w 90887"/>
                <a:gd name="connsiteY1" fmla="*/ 0 h 136331"/>
                <a:gd name="connsiteX2" fmla="*/ 0 w 90887"/>
                <a:gd name="connsiteY2" fmla="*/ 0 h 136331"/>
                <a:gd name="connsiteX3" fmla="*/ 0 w 90887"/>
                <a:gd name="connsiteY3" fmla="*/ 34083 h 136331"/>
                <a:gd name="connsiteX4" fmla="*/ 29539 w 90887"/>
                <a:gd name="connsiteY4" fmla="*/ 34083 h 136331"/>
                <a:gd name="connsiteX5" fmla="*/ 29539 w 90887"/>
                <a:gd name="connsiteY5" fmla="*/ 152237 h 136331"/>
                <a:gd name="connsiteX6" fmla="*/ 70438 w 90887"/>
                <a:gd name="connsiteY6" fmla="*/ 152237 h 136331"/>
                <a:gd name="connsiteX7" fmla="*/ 70438 w 90887"/>
                <a:gd name="connsiteY7" fmla="*/ 34083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887" h="136331">
                  <a:moveTo>
                    <a:pt x="99976" y="34083"/>
                  </a:moveTo>
                  <a:lnTo>
                    <a:pt x="99976" y="0"/>
                  </a:lnTo>
                  <a:lnTo>
                    <a:pt x="0" y="0"/>
                  </a:lnTo>
                  <a:lnTo>
                    <a:pt x="0" y="34083"/>
                  </a:lnTo>
                  <a:lnTo>
                    <a:pt x="29539" y="34083"/>
                  </a:lnTo>
                  <a:lnTo>
                    <a:pt x="29539" y="152237"/>
                  </a:lnTo>
                  <a:lnTo>
                    <a:pt x="70438" y="152237"/>
                  </a:lnTo>
                  <a:lnTo>
                    <a:pt x="70438" y="34083"/>
                  </a:lnTo>
                  <a:close/>
                </a:path>
              </a:pathLst>
            </a:custGeom>
            <a:solidFill>
              <a:srgbClr val="FFFFFF"/>
            </a:solidFill>
            <a:ln w="22695" cap="flat">
              <a:noFill/>
              <a:prstDash val="solid"/>
              <a:miter/>
            </a:ln>
          </p:spPr>
          <p:txBody>
            <a:bodyPr rtlCol="0" anchor="ctr"/>
            <a:lstStyle/>
            <a:p>
              <a:endParaRPr lang="nl-NL"/>
            </a:p>
          </p:txBody>
        </p:sp>
        <p:sp>
          <p:nvSpPr>
            <p:cNvPr id="25" name="Vrije vorm: vorm 24">
              <a:extLst>
                <a:ext uri="{FF2B5EF4-FFF2-40B4-BE49-F238E27FC236}">
                  <a16:creationId xmlns:a16="http://schemas.microsoft.com/office/drawing/2014/main" id="{207F5D25-2F05-4DD1-87D6-F7ABE44840EC}"/>
                </a:ext>
              </a:extLst>
            </p:cNvPr>
            <p:cNvSpPr/>
            <p:nvPr/>
          </p:nvSpPr>
          <p:spPr>
            <a:xfrm>
              <a:off x="5198511" y="705155"/>
              <a:ext cx="113609" cy="136331"/>
            </a:xfrm>
            <a:custGeom>
              <a:avLst/>
              <a:gdLst>
                <a:gd name="connsiteX0" fmla="*/ 74982 w 113609"/>
                <a:gd name="connsiteY0" fmla="*/ 99976 h 136331"/>
                <a:gd name="connsiteX1" fmla="*/ 113609 w 113609"/>
                <a:gd name="connsiteY1" fmla="*/ 52260 h 136331"/>
                <a:gd name="connsiteX2" fmla="*/ 95432 w 113609"/>
                <a:gd name="connsiteY2" fmla="*/ 11361 h 136331"/>
                <a:gd name="connsiteX3" fmla="*/ 47716 w 113609"/>
                <a:gd name="connsiteY3" fmla="*/ 0 h 136331"/>
                <a:gd name="connsiteX4" fmla="*/ 0 w 113609"/>
                <a:gd name="connsiteY4" fmla="*/ 0 h 136331"/>
                <a:gd name="connsiteX5" fmla="*/ 0 w 113609"/>
                <a:gd name="connsiteY5" fmla="*/ 152237 h 136331"/>
                <a:gd name="connsiteX6" fmla="*/ 36355 w 113609"/>
                <a:gd name="connsiteY6" fmla="*/ 152237 h 136331"/>
                <a:gd name="connsiteX7" fmla="*/ 36355 w 113609"/>
                <a:gd name="connsiteY7" fmla="*/ 102248 h 136331"/>
                <a:gd name="connsiteX8" fmla="*/ 36355 w 113609"/>
                <a:gd name="connsiteY8" fmla="*/ 102248 h 136331"/>
                <a:gd name="connsiteX9" fmla="*/ 70438 w 113609"/>
                <a:gd name="connsiteY9" fmla="*/ 152237 h 136331"/>
                <a:gd name="connsiteX10" fmla="*/ 115882 w 113609"/>
                <a:gd name="connsiteY10" fmla="*/ 152237 h 136331"/>
                <a:gd name="connsiteX11" fmla="*/ 74982 w 113609"/>
                <a:gd name="connsiteY11" fmla="*/ 99976 h 136331"/>
                <a:gd name="connsiteX12" fmla="*/ 49988 w 113609"/>
                <a:gd name="connsiteY12" fmla="*/ 77254 h 136331"/>
                <a:gd name="connsiteX13" fmla="*/ 36355 w 113609"/>
                <a:gd name="connsiteY13" fmla="*/ 77254 h 136331"/>
                <a:gd name="connsiteX14" fmla="*/ 36355 w 113609"/>
                <a:gd name="connsiteY14" fmla="*/ 34083 h 136331"/>
                <a:gd name="connsiteX15" fmla="*/ 49988 w 113609"/>
                <a:gd name="connsiteY15" fmla="*/ 34083 h 136331"/>
                <a:gd name="connsiteX16" fmla="*/ 74982 w 113609"/>
                <a:gd name="connsiteY16" fmla="*/ 54532 h 136331"/>
                <a:gd name="connsiteX17" fmla="*/ 49988 w 113609"/>
                <a:gd name="connsiteY17" fmla="*/ 77254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3609" h="136331">
                  <a:moveTo>
                    <a:pt x="74982" y="99976"/>
                  </a:moveTo>
                  <a:cubicBezTo>
                    <a:pt x="99976" y="95432"/>
                    <a:pt x="113609" y="74982"/>
                    <a:pt x="113609" y="52260"/>
                  </a:cubicBezTo>
                  <a:cubicBezTo>
                    <a:pt x="113609" y="36355"/>
                    <a:pt x="106793" y="20450"/>
                    <a:pt x="95432" y="11361"/>
                  </a:cubicBezTo>
                  <a:cubicBezTo>
                    <a:pt x="81799" y="0"/>
                    <a:pt x="63621" y="0"/>
                    <a:pt x="47716" y="0"/>
                  </a:cubicBezTo>
                  <a:lnTo>
                    <a:pt x="0" y="0"/>
                  </a:lnTo>
                  <a:lnTo>
                    <a:pt x="0" y="152237"/>
                  </a:lnTo>
                  <a:lnTo>
                    <a:pt x="36355" y="152237"/>
                  </a:lnTo>
                  <a:lnTo>
                    <a:pt x="36355" y="102248"/>
                  </a:lnTo>
                  <a:lnTo>
                    <a:pt x="36355" y="102248"/>
                  </a:lnTo>
                  <a:lnTo>
                    <a:pt x="70438" y="152237"/>
                  </a:lnTo>
                  <a:lnTo>
                    <a:pt x="115882" y="152237"/>
                  </a:lnTo>
                  <a:lnTo>
                    <a:pt x="74982" y="99976"/>
                  </a:lnTo>
                  <a:close/>
                  <a:moveTo>
                    <a:pt x="49988" y="77254"/>
                  </a:moveTo>
                  <a:lnTo>
                    <a:pt x="36355" y="77254"/>
                  </a:lnTo>
                  <a:lnTo>
                    <a:pt x="36355" y="34083"/>
                  </a:lnTo>
                  <a:lnTo>
                    <a:pt x="49988" y="34083"/>
                  </a:lnTo>
                  <a:cubicBezTo>
                    <a:pt x="63621" y="34083"/>
                    <a:pt x="74982" y="38627"/>
                    <a:pt x="74982" y="54532"/>
                  </a:cubicBezTo>
                  <a:cubicBezTo>
                    <a:pt x="74982" y="70438"/>
                    <a:pt x="63621" y="77254"/>
                    <a:pt x="49988" y="77254"/>
                  </a:cubicBezTo>
                  <a:close/>
                </a:path>
              </a:pathLst>
            </a:custGeom>
            <a:solidFill>
              <a:srgbClr val="FFFFFF"/>
            </a:solidFill>
            <a:ln w="22695"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8FB5C212-4261-4C7B-A9A9-E055D7186AAF}"/>
                </a:ext>
              </a:extLst>
            </p:cNvPr>
            <p:cNvSpPr/>
            <p:nvPr/>
          </p:nvSpPr>
          <p:spPr>
            <a:xfrm>
              <a:off x="5016736" y="702882"/>
              <a:ext cx="159053" cy="159053"/>
            </a:xfrm>
            <a:custGeom>
              <a:avLst/>
              <a:gdLst>
                <a:gd name="connsiteX0" fmla="*/ 79527 w 159053"/>
                <a:gd name="connsiteY0" fmla="*/ 0 h 159053"/>
                <a:gd name="connsiteX1" fmla="*/ 15905 w 159053"/>
                <a:gd name="connsiteY1" fmla="*/ 31811 h 159053"/>
                <a:gd name="connsiteX2" fmla="*/ 6817 w 159053"/>
                <a:gd name="connsiteY2" fmla="*/ 49988 h 159053"/>
                <a:gd name="connsiteX3" fmla="*/ 0 w 159053"/>
                <a:gd name="connsiteY3" fmla="*/ 81799 h 159053"/>
                <a:gd name="connsiteX4" fmla="*/ 79527 w 159053"/>
                <a:gd name="connsiteY4" fmla="*/ 159053 h 159053"/>
                <a:gd name="connsiteX5" fmla="*/ 159053 w 159053"/>
                <a:gd name="connsiteY5" fmla="*/ 79527 h 159053"/>
                <a:gd name="connsiteX6" fmla="*/ 79527 w 159053"/>
                <a:gd name="connsiteY6" fmla="*/ 0 h 159053"/>
                <a:gd name="connsiteX7" fmla="*/ 79527 w 159053"/>
                <a:gd name="connsiteY7" fmla="*/ 122698 h 159053"/>
                <a:gd name="connsiteX8" fmla="*/ 38627 w 159053"/>
                <a:gd name="connsiteY8" fmla="*/ 77254 h 159053"/>
                <a:gd name="connsiteX9" fmla="*/ 79527 w 159053"/>
                <a:gd name="connsiteY9" fmla="*/ 31811 h 159053"/>
                <a:gd name="connsiteX10" fmla="*/ 120426 w 159053"/>
                <a:gd name="connsiteY10" fmla="*/ 77254 h 159053"/>
                <a:gd name="connsiteX11" fmla="*/ 79527 w 159053"/>
                <a:gd name="connsiteY11" fmla="*/ 122698 h 15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53" h="159053">
                  <a:moveTo>
                    <a:pt x="79527" y="0"/>
                  </a:moveTo>
                  <a:cubicBezTo>
                    <a:pt x="54532" y="0"/>
                    <a:pt x="31811" y="11361"/>
                    <a:pt x="15905" y="31811"/>
                  </a:cubicBezTo>
                  <a:cubicBezTo>
                    <a:pt x="11361" y="36355"/>
                    <a:pt x="9089" y="43172"/>
                    <a:pt x="6817" y="49988"/>
                  </a:cubicBezTo>
                  <a:cubicBezTo>
                    <a:pt x="2272" y="61349"/>
                    <a:pt x="0" y="70438"/>
                    <a:pt x="0" y="81799"/>
                  </a:cubicBezTo>
                  <a:cubicBezTo>
                    <a:pt x="0" y="124970"/>
                    <a:pt x="36355" y="159053"/>
                    <a:pt x="79527" y="159053"/>
                  </a:cubicBezTo>
                  <a:cubicBezTo>
                    <a:pt x="124970" y="159053"/>
                    <a:pt x="159053" y="124970"/>
                    <a:pt x="159053" y="79527"/>
                  </a:cubicBezTo>
                  <a:cubicBezTo>
                    <a:pt x="159053" y="34083"/>
                    <a:pt x="122698" y="0"/>
                    <a:pt x="79527" y="0"/>
                  </a:cubicBezTo>
                  <a:close/>
                  <a:moveTo>
                    <a:pt x="79527" y="122698"/>
                  </a:moveTo>
                  <a:cubicBezTo>
                    <a:pt x="54532" y="122698"/>
                    <a:pt x="38627" y="102248"/>
                    <a:pt x="38627" y="77254"/>
                  </a:cubicBezTo>
                  <a:cubicBezTo>
                    <a:pt x="38627" y="54533"/>
                    <a:pt x="54532" y="31811"/>
                    <a:pt x="79527" y="31811"/>
                  </a:cubicBezTo>
                  <a:cubicBezTo>
                    <a:pt x="104521" y="31811"/>
                    <a:pt x="120426" y="52260"/>
                    <a:pt x="120426" y="77254"/>
                  </a:cubicBezTo>
                  <a:cubicBezTo>
                    <a:pt x="120426" y="102248"/>
                    <a:pt x="104521" y="122698"/>
                    <a:pt x="79527" y="122698"/>
                  </a:cubicBezTo>
                  <a:close/>
                </a:path>
              </a:pathLst>
            </a:custGeom>
            <a:solidFill>
              <a:srgbClr val="FFFFFF"/>
            </a:solidFill>
            <a:ln w="22695"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AD80EBAD-AF01-49D5-9DD3-1195CF07FC0B}"/>
                </a:ext>
              </a:extLst>
            </p:cNvPr>
            <p:cNvSpPr/>
            <p:nvPr/>
          </p:nvSpPr>
          <p:spPr>
            <a:xfrm>
              <a:off x="4841778" y="702882"/>
              <a:ext cx="159053" cy="159053"/>
            </a:xfrm>
            <a:custGeom>
              <a:avLst/>
              <a:gdLst>
                <a:gd name="connsiteX0" fmla="*/ 79527 w 159053"/>
                <a:gd name="connsiteY0" fmla="*/ 0 h 159053"/>
                <a:gd name="connsiteX1" fmla="*/ 15905 w 159053"/>
                <a:gd name="connsiteY1" fmla="*/ 31811 h 159053"/>
                <a:gd name="connsiteX2" fmla="*/ 6817 w 159053"/>
                <a:gd name="connsiteY2" fmla="*/ 49988 h 159053"/>
                <a:gd name="connsiteX3" fmla="*/ 0 w 159053"/>
                <a:gd name="connsiteY3" fmla="*/ 81799 h 159053"/>
                <a:gd name="connsiteX4" fmla="*/ 79527 w 159053"/>
                <a:gd name="connsiteY4" fmla="*/ 159053 h 159053"/>
                <a:gd name="connsiteX5" fmla="*/ 159053 w 159053"/>
                <a:gd name="connsiteY5" fmla="*/ 79527 h 159053"/>
                <a:gd name="connsiteX6" fmla="*/ 79527 w 159053"/>
                <a:gd name="connsiteY6" fmla="*/ 0 h 159053"/>
                <a:gd name="connsiteX7" fmla="*/ 79527 w 159053"/>
                <a:gd name="connsiteY7" fmla="*/ 122698 h 159053"/>
                <a:gd name="connsiteX8" fmla="*/ 38627 w 159053"/>
                <a:gd name="connsiteY8" fmla="*/ 77254 h 159053"/>
                <a:gd name="connsiteX9" fmla="*/ 79527 w 159053"/>
                <a:gd name="connsiteY9" fmla="*/ 31811 h 159053"/>
                <a:gd name="connsiteX10" fmla="*/ 120426 w 159053"/>
                <a:gd name="connsiteY10" fmla="*/ 77254 h 159053"/>
                <a:gd name="connsiteX11" fmla="*/ 79527 w 159053"/>
                <a:gd name="connsiteY11" fmla="*/ 122698 h 15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53" h="159053">
                  <a:moveTo>
                    <a:pt x="79527" y="0"/>
                  </a:moveTo>
                  <a:cubicBezTo>
                    <a:pt x="54532" y="0"/>
                    <a:pt x="31811" y="11361"/>
                    <a:pt x="15905" y="31811"/>
                  </a:cubicBezTo>
                  <a:cubicBezTo>
                    <a:pt x="11361" y="36355"/>
                    <a:pt x="9089" y="43172"/>
                    <a:pt x="6817" y="49988"/>
                  </a:cubicBezTo>
                  <a:cubicBezTo>
                    <a:pt x="2272" y="61349"/>
                    <a:pt x="0" y="70438"/>
                    <a:pt x="0" y="81799"/>
                  </a:cubicBezTo>
                  <a:cubicBezTo>
                    <a:pt x="0" y="124970"/>
                    <a:pt x="36355" y="159053"/>
                    <a:pt x="79527" y="159053"/>
                  </a:cubicBezTo>
                  <a:cubicBezTo>
                    <a:pt x="124970" y="159053"/>
                    <a:pt x="159053" y="124970"/>
                    <a:pt x="159053" y="79527"/>
                  </a:cubicBezTo>
                  <a:cubicBezTo>
                    <a:pt x="159053" y="34083"/>
                    <a:pt x="122698" y="0"/>
                    <a:pt x="79527" y="0"/>
                  </a:cubicBezTo>
                  <a:close/>
                  <a:moveTo>
                    <a:pt x="79527" y="122698"/>
                  </a:moveTo>
                  <a:cubicBezTo>
                    <a:pt x="54532" y="122698"/>
                    <a:pt x="38627" y="102248"/>
                    <a:pt x="38627" y="77254"/>
                  </a:cubicBezTo>
                  <a:cubicBezTo>
                    <a:pt x="38627" y="54533"/>
                    <a:pt x="54532" y="31811"/>
                    <a:pt x="79527" y="31811"/>
                  </a:cubicBezTo>
                  <a:cubicBezTo>
                    <a:pt x="104521" y="31811"/>
                    <a:pt x="120426" y="52260"/>
                    <a:pt x="120426" y="77254"/>
                  </a:cubicBezTo>
                  <a:cubicBezTo>
                    <a:pt x="120426" y="102248"/>
                    <a:pt x="104521" y="122698"/>
                    <a:pt x="79527" y="122698"/>
                  </a:cubicBezTo>
                  <a:close/>
                </a:path>
              </a:pathLst>
            </a:custGeom>
            <a:solidFill>
              <a:srgbClr val="FFFFFF"/>
            </a:solidFill>
            <a:ln w="22695"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FE03FFDA-B96D-4E02-9E52-0E8D1A2A4F71}"/>
                </a:ext>
              </a:extLst>
            </p:cNvPr>
            <p:cNvSpPr/>
            <p:nvPr/>
          </p:nvSpPr>
          <p:spPr>
            <a:xfrm>
              <a:off x="4628192" y="705155"/>
              <a:ext cx="113609" cy="136331"/>
            </a:xfrm>
            <a:custGeom>
              <a:avLst/>
              <a:gdLst>
                <a:gd name="connsiteX0" fmla="*/ 127243 w 113609"/>
                <a:gd name="connsiteY0" fmla="*/ 152237 h 136331"/>
                <a:gd name="connsiteX1" fmla="*/ 127243 w 113609"/>
                <a:gd name="connsiteY1" fmla="*/ 0 h 136331"/>
                <a:gd name="connsiteX2" fmla="*/ 90887 w 113609"/>
                <a:gd name="connsiteY2" fmla="*/ 0 h 136331"/>
                <a:gd name="connsiteX3" fmla="*/ 93160 w 113609"/>
                <a:gd name="connsiteY3" fmla="*/ 95432 h 136331"/>
                <a:gd name="connsiteX4" fmla="*/ 90887 w 113609"/>
                <a:gd name="connsiteY4" fmla="*/ 95432 h 136331"/>
                <a:gd name="connsiteX5" fmla="*/ 34083 w 113609"/>
                <a:gd name="connsiteY5" fmla="*/ 0 h 136331"/>
                <a:gd name="connsiteX6" fmla="*/ 0 w 113609"/>
                <a:gd name="connsiteY6" fmla="*/ 0 h 136331"/>
                <a:gd name="connsiteX7" fmla="*/ 0 w 113609"/>
                <a:gd name="connsiteY7" fmla="*/ 152237 h 136331"/>
                <a:gd name="connsiteX8" fmla="*/ 36355 w 113609"/>
                <a:gd name="connsiteY8" fmla="*/ 152237 h 136331"/>
                <a:gd name="connsiteX9" fmla="*/ 36355 w 113609"/>
                <a:gd name="connsiteY9" fmla="*/ 59077 h 136331"/>
                <a:gd name="connsiteX10" fmla="*/ 36355 w 113609"/>
                <a:gd name="connsiteY10" fmla="*/ 59077 h 136331"/>
                <a:gd name="connsiteX11" fmla="*/ 93160 w 113609"/>
                <a:gd name="connsiteY11" fmla="*/ 152237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09" h="136331">
                  <a:moveTo>
                    <a:pt x="127243" y="152237"/>
                  </a:moveTo>
                  <a:lnTo>
                    <a:pt x="127243" y="0"/>
                  </a:lnTo>
                  <a:lnTo>
                    <a:pt x="90887" y="0"/>
                  </a:lnTo>
                  <a:lnTo>
                    <a:pt x="93160" y="95432"/>
                  </a:lnTo>
                  <a:lnTo>
                    <a:pt x="90887" y="95432"/>
                  </a:lnTo>
                  <a:lnTo>
                    <a:pt x="34083" y="0"/>
                  </a:lnTo>
                  <a:lnTo>
                    <a:pt x="0" y="0"/>
                  </a:lnTo>
                  <a:lnTo>
                    <a:pt x="0" y="152237"/>
                  </a:lnTo>
                  <a:lnTo>
                    <a:pt x="36355" y="152237"/>
                  </a:lnTo>
                  <a:lnTo>
                    <a:pt x="36355" y="59077"/>
                  </a:lnTo>
                  <a:lnTo>
                    <a:pt x="36355" y="59077"/>
                  </a:lnTo>
                  <a:lnTo>
                    <a:pt x="93160" y="152237"/>
                  </a:lnTo>
                  <a:close/>
                </a:path>
              </a:pathLst>
            </a:custGeom>
            <a:solidFill>
              <a:srgbClr val="FFFFFF"/>
            </a:solidFill>
            <a:ln w="22695" cap="flat">
              <a:noFill/>
              <a:prstDash val="solid"/>
              <a:miter/>
            </a:ln>
          </p:spPr>
          <p:txBody>
            <a:bodyPr rtlCol="0" anchor="ctr"/>
            <a:lstStyle/>
            <a:p>
              <a:endParaRPr lang="nl-NL"/>
            </a:p>
          </p:txBody>
        </p:sp>
        <p:sp>
          <p:nvSpPr>
            <p:cNvPr id="29" name="Vrije vorm: vorm 28">
              <a:extLst>
                <a:ext uri="{FF2B5EF4-FFF2-40B4-BE49-F238E27FC236}">
                  <a16:creationId xmlns:a16="http://schemas.microsoft.com/office/drawing/2014/main" id="{17ECFB05-834C-43DF-8A69-9E1D36194ECA}"/>
                </a:ext>
              </a:extLst>
            </p:cNvPr>
            <p:cNvSpPr/>
            <p:nvPr/>
          </p:nvSpPr>
          <p:spPr>
            <a:xfrm>
              <a:off x="4460051" y="705155"/>
              <a:ext cx="136331" cy="136331"/>
            </a:xfrm>
            <a:custGeom>
              <a:avLst/>
              <a:gdLst>
                <a:gd name="connsiteX0" fmla="*/ 90887 w 136331"/>
                <a:gd name="connsiteY0" fmla="*/ 0 h 136331"/>
                <a:gd name="connsiteX1" fmla="*/ 61349 w 136331"/>
                <a:gd name="connsiteY1" fmla="*/ 0 h 136331"/>
                <a:gd name="connsiteX2" fmla="*/ 0 w 136331"/>
                <a:gd name="connsiteY2" fmla="*/ 152237 h 136331"/>
                <a:gd name="connsiteX3" fmla="*/ 40899 w 136331"/>
                <a:gd name="connsiteY3" fmla="*/ 152237 h 136331"/>
                <a:gd name="connsiteX4" fmla="*/ 49988 w 136331"/>
                <a:gd name="connsiteY4" fmla="*/ 129515 h 136331"/>
                <a:gd name="connsiteX5" fmla="*/ 102248 w 136331"/>
                <a:gd name="connsiteY5" fmla="*/ 129515 h 136331"/>
                <a:gd name="connsiteX6" fmla="*/ 109065 w 136331"/>
                <a:gd name="connsiteY6" fmla="*/ 152237 h 136331"/>
                <a:gd name="connsiteX7" fmla="*/ 152236 w 136331"/>
                <a:gd name="connsiteY7" fmla="*/ 152237 h 136331"/>
                <a:gd name="connsiteX8" fmla="*/ 90887 w 136331"/>
                <a:gd name="connsiteY8" fmla="*/ 0 h 136331"/>
                <a:gd name="connsiteX9" fmla="*/ 61349 w 136331"/>
                <a:gd name="connsiteY9" fmla="*/ 99976 h 136331"/>
                <a:gd name="connsiteX10" fmla="*/ 77254 w 136331"/>
                <a:gd name="connsiteY10" fmla="*/ 47716 h 136331"/>
                <a:gd name="connsiteX11" fmla="*/ 77254 w 136331"/>
                <a:gd name="connsiteY11" fmla="*/ 47716 h 136331"/>
                <a:gd name="connsiteX12" fmla="*/ 77254 w 136331"/>
                <a:gd name="connsiteY12" fmla="*/ 47716 h 136331"/>
                <a:gd name="connsiteX13" fmla="*/ 93160 w 136331"/>
                <a:gd name="connsiteY13" fmla="*/ 99976 h 136331"/>
                <a:gd name="connsiteX14" fmla="*/ 61349 w 136331"/>
                <a:gd name="connsiteY14" fmla="*/ 99976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331" h="136331">
                  <a:moveTo>
                    <a:pt x="90887" y="0"/>
                  </a:moveTo>
                  <a:lnTo>
                    <a:pt x="61349" y="0"/>
                  </a:lnTo>
                  <a:lnTo>
                    <a:pt x="0" y="152237"/>
                  </a:lnTo>
                  <a:lnTo>
                    <a:pt x="40899" y="152237"/>
                  </a:lnTo>
                  <a:lnTo>
                    <a:pt x="49988" y="129515"/>
                  </a:lnTo>
                  <a:lnTo>
                    <a:pt x="102248" y="129515"/>
                  </a:lnTo>
                  <a:lnTo>
                    <a:pt x="109065" y="152237"/>
                  </a:lnTo>
                  <a:lnTo>
                    <a:pt x="152236" y="152237"/>
                  </a:lnTo>
                  <a:lnTo>
                    <a:pt x="90887" y="0"/>
                  </a:lnTo>
                  <a:close/>
                  <a:moveTo>
                    <a:pt x="61349" y="99976"/>
                  </a:moveTo>
                  <a:lnTo>
                    <a:pt x="77254" y="47716"/>
                  </a:lnTo>
                  <a:lnTo>
                    <a:pt x="77254" y="47716"/>
                  </a:lnTo>
                  <a:lnTo>
                    <a:pt x="77254" y="47716"/>
                  </a:lnTo>
                  <a:lnTo>
                    <a:pt x="93160" y="99976"/>
                  </a:lnTo>
                  <a:lnTo>
                    <a:pt x="61349" y="99976"/>
                  </a:lnTo>
                  <a:close/>
                </a:path>
              </a:pathLst>
            </a:custGeom>
            <a:solidFill>
              <a:srgbClr val="FFFFFF"/>
            </a:solidFill>
            <a:ln w="22695"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C249579D-8BFA-41DE-9A9D-26E7E97D2674}"/>
                </a:ext>
              </a:extLst>
            </p:cNvPr>
            <p:cNvSpPr/>
            <p:nvPr/>
          </p:nvSpPr>
          <p:spPr>
            <a:xfrm>
              <a:off x="4332808" y="705155"/>
              <a:ext cx="136331" cy="136331"/>
            </a:xfrm>
            <a:custGeom>
              <a:avLst/>
              <a:gdLst>
                <a:gd name="connsiteX0" fmla="*/ 143148 w 136331"/>
                <a:gd name="connsiteY0" fmla="*/ 0 h 136331"/>
                <a:gd name="connsiteX1" fmla="*/ 102248 w 136331"/>
                <a:gd name="connsiteY1" fmla="*/ 0 h 136331"/>
                <a:gd name="connsiteX2" fmla="*/ 72710 w 136331"/>
                <a:gd name="connsiteY2" fmla="*/ 106793 h 136331"/>
                <a:gd name="connsiteX3" fmla="*/ 72710 w 136331"/>
                <a:gd name="connsiteY3" fmla="*/ 106793 h 136331"/>
                <a:gd name="connsiteX4" fmla="*/ 40899 w 136331"/>
                <a:gd name="connsiteY4" fmla="*/ 0 h 136331"/>
                <a:gd name="connsiteX5" fmla="*/ 0 w 136331"/>
                <a:gd name="connsiteY5" fmla="*/ 0 h 136331"/>
                <a:gd name="connsiteX6" fmla="*/ 52260 w 136331"/>
                <a:gd name="connsiteY6" fmla="*/ 152237 h 136331"/>
                <a:gd name="connsiteX7" fmla="*/ 90887 w 136331"/>
                <a:gd name="connsiteY7" fmla="*/ 152237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1" h="136331">
                  <a:moveTo>
                    <a:pt x="143148" y="0"/>
                  </a:moveTo>
                  <a:lnTo>
                    <a:pt x="102248" y="0"/>
                  </a:lnTo>
                  <a:lnTo>
                    <a:pt x="72710" y="106793"/>
                  </a:lnTo>
                  <a:lnTo>
                    <a:pt x="72710" y="106793"/>
                  </a:lnTo>
                  <a:lnTo>
                    <a:pt x="40899" y="0"/>
                  </a:lnTo>
                  <a:lnTo>
                    <a:pt x="0" y="0"/>
                  </a:lnTo>
                  <a:lnTo>
                    <a:pt x="52260" y="152237"/>
                  </a:lnTo>
                  <a:lnTo>
                    <a:pt x="90887" y="152237"/>
                  </a:lnTo>
                  <a:close/>
                </a:path>
              </a:pathLst>
            </a:custGeom>
            <a:solidFill>
              <a:srgbClr val="FFFFFF"/>
            </a:solidFill>
            <a:ln w="22695"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EE42043D-A90A-4B45-B1D9-0D72928204FA}"/>
                </a:ext>
              </a:extLst>
            </p:cNvPr>
            <p:cNvSpPr/>
            <p:nvPr/>
          </p:nvSpPr>
          <p:spPr>
            <a:xfrm>
              <a:off x="5314393" y="502930"/>
              <a:ext cx="90887" cy="136331"/>
            </a:xfrm>
            <a:custGeom>
              <a:avLst/>
              <a:gdLst>
                <a:gd name="connsiteX0" fmla="*/ 99976 w 90887"/>
                <a:gd name="connsiteY0" fmla="*/ 36355 h 136331"/>
                <a:gd name="connsiteX1" fmla="*/ 99976 w 90887"/>
                <a:gd name="connsiteY1" fmla="*/ 0 h 136331"/>
                <a:gd name="connsiteX2" fmla="*/ 0 w 90887"/>
                <a:gd name="connsiteY2" fmla="*/ 0 h 136331"/>
                <a:gd name="connsiteX3" fmla="*/ 0 w 90887"/>
                <a:gd name="connsiteY3" fmla="*/ 36355 h 136331"/>
                <a:gd name="connsiteX4" fmla="*/ 29539 w 90887"/>
                <a:gd name="connsiteY4" fmla="*/ 36355 h 136331"/>
                <a:gd name="connsiteX5" fmla="*/ 29539 w 90887"/>
                <a:gd name="connsiteY5" fmla="*/ 152237 h 136331"/>
                <a:gd name="connsiteX6" fmla="*/ 70438 w 90887"/>
                <a:gd name="connsiteY6" fmla="*/ 152237 h 136331"/>
                <a:gd name="connsiteX7" fmla="*/ 70438 w 90887"/>
                <a:gd name="connsiteY7" fmla="*/ 36355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887" h="136331">
                  <a:moveTo>
                    <a:pt x="99976" y="36355"/>
                  </a:moveTo>
                  <a:lnTo>
                    <a:pt x="99976" y="0"/>
                  </a:lnTo>
                  <a:lnTo>
                    <a:pt x="0" y="0"/>
                  </a:lnTo>
                  <a:lnTo>
                    <a:pt x="0" y="36355"/>
                  </a:lnTo>
                  <a:lnTo>
                    <a:pt x="29539" y="36355"/>
                  </a:lnTo>
                  <a:lnTo>
                    <a:pt x="29539" y="152237"/>
                  </a:lnTo>
                  <a:lnTo>
                    <a:pt x="70438" y="152237"/>
                  </a:lnTo>
                  <a:lnTo>
                    <a:pt x="70438" y="36355"/>
                  </a:lnTo>
                  <a:close/>
                </a:path>
              </a:pathLst>
            </a:custGeom>
            <a:solidFill>
              <a:srgbClr val="FFFFFF"/>
            </a:solidFill>
            <a:ln w="22695"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F3CF60C7-83BA-4A33-BD3E-EE8F91A62C38}"/>
                </a:ext>
              </a:extLst>
            </p:cNvPr>
            <p:cNvSpPr/>
            <p:nvPr/>
          </p:nvSpPr>
          <p:spPr>
            <a:xfrm>
              <a:off x="5198511" y="505202"/>
              <a:ext cx="113609" cy="136331"/>
            </a:xfrm>
            <a:custGeom>
              <a:avLst/>
              <a:gdLst>
                <a:gd name="connsiteX0" fmla="*/ 74982 w 113609"/>
                <a:gd name="connsiteY0" fmla="*/ 99976 h 136331"/>
                <a:gd name="connsiteX1" fmla="*/ 113609 w 113609"/>
                <a:gd name="connsiteY1" fmla="*/ 52260 h 136331"/>
                <a:gd name="connsiteX2" fmla="*/ 95432 w 113609"/>
                <a:gd name="connsiteY2" fmla="*/ 11361 h 136331"/>
                <a:gd name="connsiteX3" fmla="*/ 47716 w 113609"/>
                <a:gd name="connsiteY3" fmla="*/ 0 h 136331"/>
                <a:gd name="connsiteX4" fmla="*/ 0 w 113609"/>
                <a:gd name="connsiteY4" fmla="*/ 0 h 136331"/>
                <a:gd name="connsiteX5" fmla="*/ 0 w 113609"/>
                <a:gd name="connsiteY5" fmla="*/ 149964 h 136331"/>
                <a:gd name="connsiteX6" fmla="*/ 36355 w 113609"/>
                <a:gd name="connsiteY6" fmla="*/ 149964 h 136331"/>
                <a:gd name="connsiteX7" fmla="*/ 36355 w 113609"/>
                <a:gd name="connsiteY7" fmla="*/ 99976 h 136331"/>
                <a:gd name="connsiteX8" fmla="*/ 36355 w 113609"/>
                <a:gd name="connsiteY8" fmla="*/ 99976 h 136331"/>
                <a:gd name="connsiteX9" fmla="*/ 70438 w 113609"/>
                <a:gd name="connsiteY9" fmla="*/ 149964 h 136331"/>
                <a:gd name="connsiteX10" fmla="*/ 115882 w 113609"/>
                <a:gd name="connsiteY10" fmla="*/ 149964 h 136331"/>
                <a:gd name="connsiteX11" fmla="*/ 74982 w 113609"/>
                <a:gd name="connsiteY11" fmla="*/ 99976 h 136331"/>
                <a:gd name="connsiteX12" fmla="*/ 49988 w 113609"/>
                <a:gd name="connsiteY12" fmla="*/ 74982 h 136331"/>
                <a:gd name="connsiteX13" fmla="*/ 36355 w 113609"/>
                <a:gd name="connsiteY13" fmla="*/ 74982 h 136331"/>
                <a:gd name="connsiteX14" fmla="*/ 36355 w 113609"/>
                <a:gd name="connsiteY14" fmla="*/ 31811 h 136331"/>
                <a:gd name="connsiteX15" fmla="*/ 49988 w 113609"/>
                <a:gd name="connsiteY15" fmla="*/ 31811 h 136331"/>
                <a:gd name="connsiteX16" fmla="*/ 74982 w 113609"/>
                <a:gd name="connsiteY16" fmla="*/ 52260 h 136331"/>
                <a:gd name="connsiteX17" fmla="*/ 49988 w 113609"/>
                <a:gd name="connsiteY17" fmla="*/ 74982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3609" h="136331">
                  <a:moveTo>
                    <a:pt x="74982" y="99976"/>
                  </a:moveTo>
                  <a:cubicBezTo>
                    <a:pt x="99976" y="95432"/>
                    <a:pt x="113609" y="74982"/>
                    <a:pt x="113609" y="52260"/>
                  </a:cubicBezTo>
                  <a:cubicBezTo>
                    <a:pt x="113609" y="36355"/>
                    <a:pt x="106793" y="20450"/>
                    <a:pt x="95432" y="11361"/>
                  </a:cubicBezTo>
                  <a:cubicBezTo>
                    <a:pt x="81799" y="0"/>
                    <a:pt x="63621" y="0"/>
                    <a:pt x="47716" y="0"/>
                  </a:cubicBezTo>
                  <a:lnTo>
                    <a:pt x="0" y="0"/>
                  </a:lnTo>
                  <a:lnTo>
                    <a:pt x="0" y="149964"/>
                  </a:lnTo>
                  <a:lnTo>
                    <a:pt x="36355" y="149964"/>
                  </a:lnTo>
                  <a:lnTo>
                    <a:pt x="36355" y="99976"/>
                  </a:lnTo>
                  <a:lnTo>
                    <a:pt x="36355" y="99976"/>
                  </a:lnTo>
                  <a:lnTo>
                    <a:pt x="70438" y="149964"/>
                  </a:lnTo>
                  <a:lnTo>
                    <a:pt x="115882" y="149964"/>
                  </a:lnTo>
                  <a:lnTo>
                    <a:pt x="74982" y="99976"/>
                  </a:lnTo>
                  <a:close/>
                  <a:moveTo>
                    <a:pt x="49988" y="74982"/>
                  </a:moveTo>
                  <a:lnTo>
                    <a:pt x="36355" y="74982"/>
                  </a:lnTo>
                  <a:lnTo>
                    <a:pt x="36355" y="31811"/>
                  </a:lnTo>
                  <a:lnTo>
                    <a:pt x="49988" y="31811"/>
                  </a:lnTo>
                  <a:cubicBezTo>
                    <a:pt x="63621" y="31811"/>
                    <a:pt x="74982" y="36355"/>
                    <a:pt x="74982" y="52260"/>
                  </a:cubicBezTo>
                  <a:cubicBezTo>
                    <a:pt x="74982" y="68166"/>
                    <a:pt x="63621" y="74982"/>
                    <a:pt x="49988" y="74982"/>
                  </a:cubicBezTo>
                  <a:close/>
                </a:path>
              </a:pathLst>
            </a:custGeom>
            <a:solidFill>
              <a:srgbClr val="FFFFFF"/>
            </a:solidFill>
            <a:ln w="22695" cap="flat">
              <a:noFill/>
              <a:prstDash val="solid"/>
              <a:miter/>
            </a:ln>
          </p:spPr>
          <p:txBody>
            <a:bodyPr rtlCol="0" anchor="ctr"/>
            <a:lstStyle/>
            <a:p>
              <a:endParaRPr lang="nl-NL"/>
            </a:p>
          </p:txBody>
        </p:sp>
        <p:sp>
          <p:nvSpPr>
            <p:cNvPr id="33" name="Vrije vorm: vorm 32">
              <a:extLst>
                <a:ext uri="{FF2B5EF4-FFF2-40B4-BE49-F238E27FC236}">
                  <a16:creationId xmlns:a16="http://schemas.microsoft.com/office/drawing/2014/main" id="{BCC45995-D8F5-466E-BDB3-9F5D93BD42FF}"/>
                </a:ext>
              </a:extLst>
            </p:cNvPr>
            <p:cNvSpPr/>
            <p:nvPr/>
          </p:nvSpPr>
          <p:spPr>
            <a:xfrm>
              <a:off x="5016736" y="500658"/>
              <a:ext cx="159053" cy="159053"/>
            </a:xfrm>
            <a:custGeom>
              <a:avLst/>
              <a:gdLst>
                <a:gd name="connsiteX0" fmla="*/ 79527 w 159053"/>
                <a:gd name="connsiteY0" fmla="*/ 0 h 159053"/>
                <a:gd name="connsiteX1" fmla="*/ 15905 w 159053"/>
                <a:gd name="connsiteY1" fmla="*/ 31811 h 159053"/>
                <a:gd name="connsiteX2" fmla="*/ 6817 w 159053"/>
                <a:gd name="connsiteY2" fmla="*/ 49988 h 159053"/>
                <a:gd name="connsiteX3" fmla="*/ 0 w 159053"/>
                <a:gd name="connsiteY3" fmla="*/ 81799 h 159053"/>
                <a:gd name="connsiteX4" fmla="*/ 79527 w 159053"/>
                <a:gd name="connsiteY4" fmla="*/ 159053 h 159053"/>
                <a:gd name="connsiteX5" fmla="*/ 159053 w 159053"/>
                <a:gd name="connsiteY5" fmla="*/ 79527 h 159053"/>
                <a:gd name="connsiteX6" fmla="*/ 79527 w 159053"/>
                <a:gd name="connsiteY6" fmla="*/ 0 h 159053"/>
                <a:gd name="connsiteX7" fmla="*/ 79527 w 159053"/>
                <a:gd name="connsiteY7" fmla="*/ 124970 h 159053"/>
                <a:gd name="connsiteX8" fmla="*/ 38627 w 159053"/>
                <a:gd name="connsiteY8" fmla="*/ 79527 h 159053"/>
                <a:gd name="connsiteX9" fmla="*/ 79527 w 159053"/>
                <a:gd name="connsiteY9" fmla="*/ 34083 h 159053"/>
                <a:gd name="connsiteX10" fmla="*/ 120426 w 159053"/>
                <a:gd name="connsiteY10" fmla="*/ 79527 h 159053"/>
                <a:gd name="connsiteX11" fmla="*/ 79527 w 159053"/>
                <a:gd name="connsiteY11" fmla="*/ 124970 h 15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53" h="159053">
                  <a:moveTo>
                    <a:pt x="79527" y="0"/>
                  </a:moveTo>
                  <a:cubicBezTo>
                    <a:pt x="54532" y="0"/>
                    <a:pt x="31811" y="11361"/>
                    <a:pt x="15905" y="31811"/>
                  </a:cubicBezTo>
                  <a:cubicBezTo>
                    <a:pt x="11361" y="36355"/>
                    <a:pt x="9089" y="43172"/>
                    <a:pt x="6817" y="49988"/>
                  </a:cubicBezTo>
                  <a:cubicBezTo>
                    <a:pt x="2272" y="61349"/>
                    <a:pt x="0" y="70438"/>
                    <a:pt x="0" y="81799"/>
                  </a:cubicBezTo>
                  <a:cubicBezTo>
                    <a:pt x="0" y="124970"/>
                    <a:pt x="36355" y="159053"/>
                    <a:pt x="79527" y="159053"/>
                  </a:cubicBezTo>
                  <a:cubicBezTo>
                    <a:pt x="124970" y="159053"/>
                    <a:pt x="159053" y="124970"/>
                    <a:pt x="159053" y="79527"/>
                  </a:cubicBezTo>
                  <a:cubicBezTo>
                    <a:pt x="159053" y="34083"/>
                    <a:pt x="122698" y="0"/>
                    <a:pt x="79527" y="0"/>
                  </a:cubicBezTo>
                  <a:close/>
                  <a:moveTo>
                    <a:pt x="79527" y="124970"/>
                  </a:moveTo>
                  <a:cubicBezTo>
                    <a:pt x="54532" y="124970"/>
                    <a:pt x="38627" y="104521"/>
                    <a:pt x="38627" y="79527"/>
                  </a:cubicBezTo>
                  <a:cubicBezTo>
                    <a:pt x="38627" y="56805"/>
                    <a:pt x="54532" y="34083"/>
                    <a:pt x="79527" y="34083"/>
                  </a:cubicBezTo>
                  <a:cubicBezTo>
                    <a:pt x="104521" y="34083"/>
                    <a:pt x="120426" y="54532"/>
                    <a:pt x="120426" y="79527"/>
                  </a:cubicBezTo>
                  <a:cubicBezTo>
                    <a:pt x="120426" y="102248"/>
                    <a:pt x="104521" y="124970"/>
                    <a:pt x="79527" y="124970"/>
                  </a:cubicBezTo>
                  <a:close/>
                </a:path>
              </a:pathLst>
            </a:custGeom>
            <a:solidFill>
              <a:srgbClr val="FFFFFF"/>
            </a:solidFill>
            <a:ln w="22695"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97C253FC-11B0-4A73-8474-FC84BE9BC887}"/>
                </a:ext>
              </a:extLst>
            </p:cNvPr>
            <p:cNvSpPr/>
            <p:nvPr/>
          </p:nvSpPr>
          <p:spPr>
            <a:xfrm>
              <a:off x="4841778" y="500658"/>
              <a:ext cx="159053" cy="159053"/>
            </a:xfrm>
            <a:custGeom>
              <a:avLst/>
              <a:gdLst>
                <a:gd name="connsiteX0" fmla="*/ 79527 w 159053"/>
                <a:gd name="connsiteY0" fmla="*/ 0 h 159053"/>
                <a:gd name="connsiteX1" fmla="*/ 15905 w 159053"/>
                <a:gd name="connsiteY1" fmla="*/ 31811 h 159053"/>
                <a:gd name="connsiteX2" fmla="*/ 6817 w 159053"/>
                <a:gd name="connsiteY2" fmla="*/ 49988 h 159053"/>
                <a:gd name="connsiteX3" fmla="*/ 0 w 159053"/>
                <a:gd name="connsiteY3" fmla="*/ 81799 h 159053"/>
                <a:gd name="connsiteX4" fmla="*/ 79527 w 159053"/>
                <a:gd name="connsiteY4" fmla="*/ 159053 h 159053"/>
                <a:gd name="connsiteX5" fmla="*/ 159053 w 159053"/>
                <a:gd name="connsiteY5" fmla="*/ 79527 h 159053"/>
                <a:gd name="connsiteX6" fmla="*/ 79527 w 159053"/>
                <a:gd name="connsiteY6" fmla="*/ 0 h 159053"/>
                <a:gd name="connsiteX7" fmla="*/ 79527 w 159053"/>
                <a:gd name="connsiteY7" fmla="*/ 124970 h 159053"/>
                <a:gd name="connsiteX8" fmla="*/ 38627 w 159053"/>
                <a:gd name="connsiteY8" fmla="*/ 79527 h 159053"/>
                <a:gd name="connsiteX9" fmla="*/ 79527 w 159053"/>
                <a:gd name="connsiteY9" fmla="*/ 34083 h 159053"/>
                <a:gd name="connsiteX10" fmla="*/ 120426 w 159053"/>
                <a:gd name="connsiteY10" fmla="*/ 79527 h 159053"/>
                <a:gd name="connsiteX11" fmla="*/ 79527 w 159053"/>
                <a:gd name="connsiteY11" fmla="*/ 124970 h 15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53" h="159053">
                  <a:moveTo>
                    <a:pt x="79527" y="0"/>
                  </a:moveTo>
                  <a:cubicBezTo>
                    <a:pt x="54532" y="0"/>
                    <a:pt x="31811" y="11361"/>
                    <a:pt x="15905" y="31811"/>
                  </a:cubicBezTo>
                  <a:cubicBezTo>
                    <a:pt x="11361" y="36355"/>
                    <a:pt x="9089" y="43172"/>
                    <a:pt x="6817" y="49988"/>
                  </a:cubicBezTo>
                  <a:cubicBezTo>
                    <a:pt x="2272" y="61349"/>
                    <a:pt x="0" y="70438"/>
                    <a:pt x="0" y="81799"/>
                  </a:cubicBezTo>
                  <a:cubicBezTo>
                    <a:pt x="0" y="124970"/>
                    <a:pt x="36355" y="159053"/>
                    <a:pt x="79527" y="159053"/>
                  </a:cubicBezTo>
                  <a:cubicBezTo>
                    <a:pt x="124970" y="159053"/>
                    <a:pt x="159053" y="124970"/>
                    <a:pt x="159053" y="79527"/>
                  </a:cubicBezTo>
                  <a:cubicBezTo>
                    <a:pt x="159053" y="34083"/>
                    <a:pt x="122698" y="0"/>
                    <a:pt x="79527" y="0"/>
                  </a:cubicBezTo>
                  <a:close/>
                  <a:moveTo>
                    <a:pt x="79527" y="124970"/>
                  </a:moveTo>
                  <a:cubicBezTo>
                    <a:pt x="54532" y="124970"/>
                    <a:pt x="38627" y="104521"/>
                    <a:pt x="38627" y="79527"/>
                  </a:cubicBezTo>
                  <a:cubicBezTo>
                    <a:pt x="38627" y="56805"/>
                    <a:pt x="54532" y="34083"/>
                    <a:pt x="79527" y="34083"/>
                  </a:cubicBezTo>
                  <a:cubicBezTo>
                    <a:pt x="104521" y="34083"/>
                    <a:pt x="120426" y="54532"/>
                    <a:pt x="120426" y="79527"/>
                  </a:cubicBezTo>
                  <a:cubicBezTo>
                    <a:pt x="120426" y="102248"/>
                    <a:pt x="104521" y="124970"/>
                    <a:pt x="79527" y="124970"/>
                  </a:cubicBezTo>
                  <a:close/>
                </a:path>
              </a:pathLst>
            </a:custGeom>
            <a:solidFill>
              <a:srgbClr val="FFFFFF"/>
            </a:solidFill>
            <a:ln w="22695" cap="flat">
              <a:noFill/>
              <a:prstDash val="solid"/>
              <a:miter/>
            </a:ln>
          </p:spPr>
          <p:txBody>
            <a:bodyPr rtlCol="0" anchor="ctr"/>
            <a:lstStyle/>
            <a:p>
              <a:endParaRPr lang="nl-NL"/>
            </a:p>
          </p:txBody>
        </p:sp>
        <p:sp>
          <p:nvSpPr>
            <p:cNvPr id="35" name="Vrije vorm: vorm 34">
              <a:extLst>
                <a:ext uri="{FF2B5EF4-FFF2-40B4-BE49-F238E27FC236}">
                  <a16:creationId xmlns:a16="http://schemas.microsoft.com/office/drawing/2014/main" id="{21E0FB1D-587F-4675-B5F2-4C936EEFC275}"/>
                </a:ext>
              </a:extLst>
            </p:cNvPr>
            <p:cNvSpPr/>
            <p:nvPr/>
          </p:nvSpPr>
          <p:spPr>
            <a:xfrm>
              <a:off x="4628192" y="502930"/>
              <a:ext cx="113609" cy="136331"/>
            </a:xfrm>
            <a:custGeom>
              <a:avLst/>
              <a:gdLst>
                <a:gd name="connsiteX0" fmla="*/ 127243 w 113609"/>
                <a:gd name="connsiteY0" fmla="*/ 152237 h 136331"/>
                <a:gd name="connsiteX1" fmla="*/ 127243 w 113609"/>
                <a:gd name="connsiteY1" fmla="*/ 0 h 136331"/>
                <a:gd name="connsiteX2" fmla="*/ 90887 w 113609"/>
                <a:gd name="connsiteY2" fmla="*/ 0 h 136331"/>
                <a:gd name="connsiteX3" fmla="*/ 93160 w 113609"/>
                <a:gd name="connsiteY3" fmla="*/ 95432 h 136331"/>
                <a:gd name="connsiteX4" fmla="*/ 90887 w 113609"/>
                <a:gd name="connsiteY4" fmla="*/ 97704 h 136331"/>
                <a:gd name="connsiteX5" fmla="*/ 34083 w 113609"/>
                <a:gd name="connsiteY5" fmla="*/ 0 h 136331"/>
                <a:gd name="connsiteX6" fmla="*/ 0 w 113609"/>
                <a:gd name="connsiteY6" fmla="*/ 0 h 136331"/>
                <a:gd name="connsiteX7" fmla="*/ 0 w 113609"/>
                <a:gd name="connsiteY7" fmla="*/ 152237 h 136331"/>
                <a:gd name="connsiteX8" fmla="*/ 36355 w 113609"/>
                <a:gd name="connsiteY8" fmla="*/ 152237 h 136331"/>
                <a:gd name="connsiteX9" fmla="*/ 36355 w 113609"/>
                <a:gd name="connsiteY9" fmla="*/ 61349 h 136331"/>
                <a:gd name="connsiteX10" fmla="*/ 36355 w 113609"/>
                <a:gd name="connsiteY10" fmla="*/ 61349 h 136331"/>
                <a:gd name="connsiteX11" fmla="*/ 93160 w 113609"/>
                <a:gd name="connsiteY11" fmla="*/ 152237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09" h="136331">
                  <a:moveTo>
                    <a:pt x="127243" y="152237"/>
                  </a:moveTo>
                  <a:lnTo>
                    <a:pt x="127243" y="0"/>
                  </a:lnTo>
                  <a:lnTo>
                    <a:pt x="90887" y="0"/>
                  </a:lnTo>
                  <a:lnTo>
                    <a:pt x="93160" y="95432"/>
                  </a:lnTo>
                  <a:lnTo>
                    <a:pt x="90887" y="97704"/>
                  </a:lnTo>
                  <a:lnTo>
                    <a:pt x="34083" y="0"/>
                  </a:lnTo>
                  <a:lnTo>
                    <a:pt x="0" y="0"/>
                  </a:lnTo>
                  <a:lnTo>
                    <a:pt x="0" y="152237"/>
                  </a:lnTo>
                  <a:lnTo>
                    <a:pt x="36355" y="152237"/>
                  </a:lnTo>
                  <a:lnTo>
                    <a:pt x="36355" y="61349"/>
                  </a:lnTo>
                  <a:lnTo>
                    <a:pt x="36355" y="61349"/>
                  </a:lnTo>
                  <a:lnTo>
                    <a:pt x="93160" y="152237"/>
                  </a:lnTo>
                  <a:close/>
                </a:path>
              </a:pathLst>
            </a:custGeom>
            <a:solidFill>
              <a:srgbClr val="FFFFFF"/>
            </a:solidFill>
            <a:ln w="22695"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6DCDAB3C-3F9C-4D5D-B78E-BF959E0EB849}"/>
                </a:ext>
              </a:extLst>
            </p:cNvPr>
            <p:cNvSpPr/>
            <p:nvPr/>
          </p:nvSpPr>
          <p:spPr>
            <a:xfrm>
              <a:off x="4460051" y="502930"/>
              <a:ext cx="136331" cy="136331"/>
            </a:xfrm>
            <a:custGeom>
              <a:avLst/>
              <a:gdLst>
                <a:gd name="connsiteX0" fmla="*/ 90887 w 136331"/>
                <a:gd name="connsiteY0" fmla="*/ 0 h 136331"/>
                <a:gd name="connsiteX1" fmla="*/ 61349 w 136331"/>
                <a:gd name="connsiteY1" fmla="*/ 0 h 136331"/>
                <a:gd name="connsiteX2" fmla="*/ 0 w 136331"/>
                <a:gd name="connsiteY2" fmla="*/ 152237 h 136331"/>
                <a:gd name="connsiteX3" fmla="*/ 40899 w 136331"/>
                <a:gd name="connsiteY3" fmla="*/ 152237 h 136331"/>
                <a:gd name="connsiteX4" fmla="*/ 49988 w 136331"/>
                <a:gd name="connsiteY4" fmla="*/ 129515 h 136331"/>
                <a:gd name="connsiteX5" fmla="*/ 102248 w 136331"/>
                <a:gd name="connsiteY5" fmla="*/ 129515 h 136331"/>
                <a:gd name="connsiteX6" fmla="*/ 109065 w 136331"/>
                <a:gd name="connsiteY6" fmla="*/ 152237 h 136331"/>
                <a:gd name="connsiteX7" fmla="*/ 152236 w 136331"/>
                <a:gd name="connsiteY7" fmla="*/ 152237 h 136331"/>
                <a:gd name="connsiteX8" fmla="*/ 90887 w 136331"/>
                <a:gd name="connsiteY8" fmla="*/ 0 h 136331"/>
                <a:gd name="connsiteX9" fmla="*/ 61349 w 136331"/>
                <a:gd name="connsiteY9" fmla="*/ 99976 h 136331"/>
                <a:gd name="connsiteX10" fmla="*/ 77254 w 136331"/>
                <a:gd name="connsiteY10" fmla="*/ 47716 h 136331"/>
                <a:gd name="connsiteX11" fmla="*/ 77254 w 136331"/>
                <a:gd name="connsiteY11" fmla="*/ 47716 h 136331"/>
                <a:gd name="connsiteX12" fmla="*/ 77254 w 136331"/>
                <a:gd name="connsiteY12" fmla="*/ 47716 h 136331"/>
                <a:gd name="connsiteX13" fmla="*/ 93160 w 136331"/>
                <a:gd name="connsiteY13" fmla="*/ 99976 h 136331"/>
                <a:gd name="connsiteX14" fmla="*/ 61349 w 136331"/>
                <a:gd name="connsiteY14" fmla="*/ 99976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331" h="136331">
                  <a:moveTo>
                    <a:pt x="90887" y="0"/>
                  </a:moveTo>
                  <a:lnTo>
                    <a:pt x="61349" y="0"/>
                  </a:lnTo>
                  <a:lnTo>
                    <a:pt x="0" y="152237"/>
                  </a:lnTo>
                  <a:lnTo>
                    <a:pt x="40899" y="152237"/>
                  </a:lnTo>
                  <a:lnTo>
                    <a:pt x="49988" y="129515"/>
                  </a:lnTo>
                  <a:lnTo>
                    <a:pt x="102248" y="129515"/>
                  </a:lnTo>
                  <a:lnTo>
                    <a:pt x="109065" y="152237"/>
                  </a:lnTo>
                  <a:lnTo>
                    <a:pt x="152236" y="152237"/>
                  </a:lnTo>
                  <a:lnTo>
                    <a:pt x="90887" y="0"/>
                  </a:lnTo>
                  <a:close/>
                  <a:moveTo>
                    <a:pt x="61349" y="99976"/>
                  </a:moveTo>
                  <a:lnTo>
                    <a:pt x="77254" y="47716"/>
                  </a:lnTo>
                  <a:lnTo>
                    <a:pt x="77254" y="47716"/>
                  </a:lnTo>
                  <a:lnTo>
                    <a:pt x="77254" y="47716"/>
                  </a:lnTo>
                  <a:lnTo>
                    <a:pt x="93160" y="99976"/>
                  </a:lnTo>
                  <a:lnTo>
                    <a:pt x="61349" y="99976"/>
                  </a:lnTo>
                  <a:close/>
                </a:path>
              </a:pathLst>
            </a:custGeom>
            <a:solidFill>
              <a:srgbClr val="FFFFFF"/>
            </a:solidFill>
            <a:ln w="22695" cap="flat">
              <a:noFill/>
              <a:prstDash val="solid"/>
              <a:miter/>
            </a:ln>
          </p:spPr>
          <p:txBody>
            <a:bodyPr rtlCol="0" anchor="ctr"/>
            <a:lstStyle/>
            <a:p>
              <a:endParaRPr lang="nl-NL"/>
            </a:p>
          </p:txBody>
        </p:sp>
        <p:sp>
          <p:nvSpPr>
            <p:cNvPr id="37" name="Vrije vorm: vorm 36">
              <a:extLst>
                <a:ext uri="{FF2B5EF4-FFF2-40B4-BE49-F238E27FC236}">
                  <a16:creationId xmlns:a16="http://schemas.microsoft.com/office/drawing/2014/main" id="{EECDB2B7-922C-4ADA-B3DF-0E4CE586EFC1}"/>
                </a:ext>
              </a:extLst>
            </p:cNvPr>
            <p:cNvSpPr/>
            <p:nvPr/>
          </p:nvSpPr>
          <p:spPr>
            <a:xfrm>
              <a:off x="4332808" y="502930"/>
              <a:ext cx="136331" cy="136331"/>
            </a:xfrm>
            <a:custGeom>
              <a:avLst/>
              <a:gdLst>
                <a:gd name="connsiteX0" fmla="*/ 143148 w 136331"/>
                <a:gd name="connsiteY0" fmla="*/ 0 h 136331"/>
                <a:gd name="connsiteX1" fmla="*/ 102248 w 136331"/>
                <a:gd name="connsiteY1" fmla="*/ 0 h 136331"/>
                <a:gd name="connsiteX2" fmla="*/ 72710 w 136331"/>
                <a:gd name="connsiteY2" fmla="*/ 106793 h 136331"/>
                <a:gd name="connsiteX3" fmla="*/ 72710 w 136331"/>
                <a:gd name="connsiteY3" fmla="*/ 106793 h 136331"/>
                <a:gd name="connsiteX4" fmla="*/ 40899 w 136331"/>
                <a:gd name="connsiteY4" fmla="*/ 0 h 136331"/>
                <a:gd name="connsiteX5" fmla="*/ 0 w 136331"/>
                <a:gd name="connsiteY5" fmla="*/ 0 h 136331"/>
                <a:gd name="connsiteX6" fmla="*/ 52260 w 136331"/>
                <a:gd name="connsiteY6" fmla="*/ 152237 h 136331"/>
                <a:gd name="connsiteX7" fmla="*/ 90887 w 136331"/>
                <a:gd name="connsiteY7" fmla="*/ 152237 h 1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31" h="136331">
                  <a:moveTo>
                    <a:pt x="143148" y="0"/>
                  </a:moveTo>
                  <a:lnTo>
                    <a:pt x="102248" y="0"/>
                  </a:lnTo>
                  <a:lnTo>
                    <a:pt x="72710" y="106793"/>
                  </a:lnTo>
                  <a:lnTo>
                    <a:pt x="72710" y="106793"/>
                  </a:lnTo>
                  <a:lnTo>
                    <a:pt x="40899" y="0"/>
                  </a:lnTo>
                  <a:lnTo>
                    <a:pt x="0" y="0"/>
                  </a:lnTo>
                  <a:lnTo>
                    <a:pt x="52260" y="152237"/>
                  </a:lnTo>
                  <a:lnTo>
                    <a:pt x="90887" y="152237"/>
                  </a:lnTo>
                  <a:close/>
                </a:path>
              </a:pathLst>
            </a:custGeom>
            <a:solidFill>
              <a:srgbClr val="FFFFFF"/>
            </a:solidFill>
            <a:ln w="22695" cap="flat">
              <a:noFill/>
              <a:prstDash val="solid"/>
              <a:miter/>
            </a:ln>
          </p:spPr>
          <p:txBody>
            <a:bodyPr rtlCol="0" anchor="ctr"/>
            <a:lstStyle/>
            <a:p>
              <a:endParaRPr lang="nl-NL"/>
            </a:p>
          </p:txBody>
        </p:sp>
      </p:grpSp>
    </p:spTree>
    <p:extLst>
      <p:ext uri="{BB962C8B-B14F-4D97-AF65-F5344CB8AC3E}">
        <p14:creationId xmlns:p14="http://schemas.microsoft.com/office/powerpoint/2010/main" val="37041956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4_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064553"/>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5329588-71B3-4BEB-9164-2F33286F881C}" type="datetimeFigureOut">
              <a:rPr lang="nl-NL" smtClean="0"/>
              <a:t>1-6-2022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A8E4910-E396-47F3-91DE-92C508CBE3C7}" type="slidenum">
              <a:rPr lang="nl-NL" smtClean="0"/>
              <a:t>‹nr.›</a:t>
            </a:fld>
            <a:endParaRPr lang="nl-NL"/>
          </a:p>
        </p:txBody>
      </p:sp>
    </p:spTree>
    <p:extLst>
      <p:ext uri="{BB962C8B-B14F-4D97-AF65-F5344CB8AC3E}">
        <p14:creationId xmlns:p14="http://schemas.microsoft.com/office/powerpoint/2010/main" val="66055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eldia">
    <p:bg>
      <p:bgPr>
        <a:solidFill>
          <a:schemeClr val="tx2"/>
        </a:solidFill>
        <a:effectLst/>
      </p:bgPr>
    </p:bg>
    <p:spTree>
      <p:nvGrpSpPr>
        <p:cNvPr id="1" name=""/>
        <p:cNvGrpSpPr/>
        <p:nvPr/>
      </p:nvGrpSpPr>
      <p:grpSpPr>
        <a:xfrm>
          <a:off x="0" y="0"/>
          <a:ext cx="0" cy="0"/>
          <a:chOff x="0" y="0"/>
          <a:chExt cx="0" cy="0"/>
        </a:xfrm>
      </p:grpSpPr>
      <p:sp>
        <p:nvSpPr>
          <p:cNvPr id="35" name="Gelijkbenige driehoek 34">
            <a:extLst>
              <a:ext uri="{FF2B5EF4-FFF2-40B4-BE49-F238E27FC236}">
                <a16:creationId xmlns:a16="http://schemas.microsoft.com/office/drawing/2014/main" id="{B4A22BF9-B2A2-4E29-B66D-EC6C72D3F8C4}"/>
              </a:ext>
            </a:extLst>
          </p:cNvPr>
          <p:cNvSpPr/>
          <p:nvPr userDrawn="1"/>
        </p:nvSpPr>
        <p:spPr>
          <a:xfrm>
            <a:off x="0" y="0"/>
            <a:ext cx="6371945" cy="6861875"/>
          </a:xfrm>
          <a:prstGeom prst="triangl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CDA79FA1-4A15-4D7E-81F8-BCEF493CFD1A}"/>
              </a:ext>
            </a:extLst>
          </p:cNvPr>
          <p:cNvSpPr>
            <a:spLocks noGrp="1"/>
          </p:cNvSpPr>
          <p:nvPr>
            <p:ph type="ctrTitle" hasCustomPrompt="1"/>
          </p:nvPr>
        </p:nvSpPr>
        <p:spPr>
          <a:xfrm>
            <a:off x="1235075" y="1122363"/>
            <a:ext cx="9721850" cy="2387600"/>
          </a:xfrm>
        </p:spPr>
        <p:txBody>
          <a:bodyPr anchor="b"/>
          <a:lstStyle>
            <a:lvl1pPr algn="l">
              <a:defRPr sz="4800">
                <a:solidFill>
                  <a:schemeClr val="bg1"/>
                </a:solidFill>
              </a:defRPr>
            </a:lvl1pPr>
          </a:lstStyle>
          <a:p>
            <a:r>
              <a:rPr lang="nl-NL" dirty="0"/>
              <a:t>HOOFDSTUKTITEL</a:t>
            </a:r>
          </a:p>
        </p:txBody>
      </p:sp>
      <p:sp>
        <p:nvSpPr>
          <p:cNvPr id="3" name="Ondertitel 2">
            <a:extLst>
              <a:ext uri="{FF2B5EF4-FFF2-40B4-BE49-F238E27FC236}">
                <a16:creationId xmlns:a16="http://schemas.microsoft.com/office/drawing/2014/main" id="{CD172DB1-0A41-404C-8E65-97E6546EB6C3}"/>
              </a:ext>
            </a:extLst>
          </p:cNvPr>
          <p:cNvSpPr>
            <a:spLocks noGrp="1"/>
          </p:cNvSpPr>
          <p:nvPr>
            <p:ph type="subTitle" idx="1" hasCustomPrompt="1"/>
          </p:nvPr>
        </p:nvSpPr>
        <p:spPr>
          <a:xfrm>
            <a:off x="1235075" y="3602038"/>
            <a:ext cx="9721850" cy="1655762"/>
          </a:xfrm>
        </p:spPr>
        <p:txBody>
          <a:bodyPr/>
          <a:lstStyle>
            <a:lvl1pPr marL="0" indent="0" algn="l">
              <a:buNone/>
              <a:defRPr sz="2400" spc="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23A5415B-E1BA-41E3-A115-CCA7D4C70515}"/>
              </a:ext>
            </a:extLst>
          </p:cNvPr>
          <p:cNvSpPr>
            <a:spLocks noGrp="1"/>
          </p:cNvSpPr>
          <p:nvPr>
            <p:ph type="dt" sz="half" idx="10"/>
          </p:nvPr>
        </p:nvSpPr>
        <p:spPr/>
        <p:txBody>
          <a:bodyPr/>
          <a:lstStyle>
            <a:lvl1pPr>
              <a:defRPr>
                <a:solidFill>
                  <a:schemeClr val="bg1"/>
                </a:solidFill>
              </a:defRPr>
            </a:lvl1pPr>
          </a:lstStyle>
          <a:p>
            <a:fld id="{C19F3B34-6B0D-45FF-A390-8EBDD9B392CA}" type="datetimeFigureOut">
              <a:rPr lang="nl-NL" smtClean="0"/>
              <a:pPr/>
              <a:t>1-6-2022</a:t>
            </a:fld>
            <a:endParaRPr lang="nl-NL" dirty="0"/>
          </a:p>
        </p:txBody>
      </p:sp>
      <p:sp>
        <p:nvSpPr>
          <p:cNvPr id="5" name="Tijdelijke aanduiding voor voettekst 4">
            <a:extLst>
              <a:ext uri="{FF2B5EF4-FFF2-40B4-BE49-F238E27FC236}">
                <a16:creationId xmlns:a16="http://schemas.microsoft.com/office/drawing/2014/main" id="{5288297E-A9E6-4A4B-BE95-948DD66A8756}"/>
              </a:ext>
            </a:extLst>
          </p:cNvPr>
          <p:cNvSpPr>
            <a:spLocks noGrp="1"/>
          </p:cNvSpPr>
          <p:nvPr>
            <p:ph type="ftr" sz="quarter" idx="11"/>
          </p:nvPr>
        </p:nvSpPr>
        <p:spPr/>
        <p:txBody>
          <a:bodyPr/>
          <a:lstStyle>
            <a:lvl1pPr>
              <a:defRPr>
                <a:solidFill>
                  <a:schemeClr val="bg1"/>
                </a:solidFill>
              </a:defRPr>
            </a:lvl1pPr>
          </a:lstStyle>
          <a:p>
            <a:endParaRPr lang="nl-NL" dirty="0"/>
          </a:p>
        </p:txBody>
      </p:sp>
      <p:sp>
        <p:nvSpPr>
          <p:cNvPr id="6" name="Tijdelijke aanduiding voor dianummer 5">
            <a:extLst>
              <a:ext uri="{FF2B5EF4-FFF2-40B4-BE49-F238E27FC236}">
                <a16:creationId xmlns:a16="http://schemas.microsoft.com/office/drawing/2014/main" id="{089C2F50-C461-426F-A6E7-20A2CEAF1B18}"/>
              </a:ext>
            </a:extLst>
          </p:cNvPr>
          <p:cNvSpPr>
            <a:spLocks noGrp="1"/>
          </p:cNvSpPr>
          <p:nvPr>
            <p:ph type="sldNum" sz="quarter" idx="12"/>
          </p:nvPr>
        </p:nvSpPr>
        <p:spPr/>
        <p:txBody>
          <a:bodyPr/>
          <a:lstStyle>
            <a:lvl1pPr>
              <a:defRPr>
                <a:solidFill>
                  <a:schemeClr val="bg1"/>
                </a:solidFill>
              </a:defRPr>
            </a:lvl1pPr>
          </a:lstStyle>
          <a:p>
            <a:fld id="{F9DE7F4B-6E11-487C-9B28-4934A04645A5}" type="slidenum">
              <a:rPr lang="nl-NL" smtClean="0"/>
              <a:pPr/>
              <a:t>‹nr.›</a:t>
            </a:fld>
            <a:endParaRPr lang="nl-NL" dirty="0"/>
          </a:p>
        </p:txBody>
      </p:sp>
      <p:grpSp>
        <p:nvGrpSpPr>
          <p:cNvPr id="7" name="Groep 6">
            <a:extLst>
              <a:ext uri="{FF2B5EF4-FFF2-40B4-BE49-F238E27FC236}">
                <a16:creationId xmlns:a16="http://schemas.microsoft.com/office/drawing/2014/main" id="{9F7783B1-FF86-4AE9-BFE7-5844D1521732}"/>
              </a:ext>
            </a:extLst>
          </p:cNvPr>
          <p:cNvGrpSpPr>
            <a:grpSpLocks noChangeAspect="1"/>
          </p:cNvGrpSpPr>
          <p:nvPr userDrawn="1"/>
        </p:nvGrpSpPr>
        <p:grpSpPr>
          <a:xfrm>
            <a:off x="3989345" y="509386"/>
            <a:ext cx="2472143" cy="825569"/>
            <a:chOff x="3989345" y="509386"/>
            <a:chExt cx="2472143" cy="825569"/>
          </a:xfrm>
        </p:grpSpPr>
        <p:sp>
          <p:nvSpPr>
            <p:cNvPr id="9" name="Vrije vorm: vorm 8">
              <a:extLst>
                <a:ext uri="{FF2B5EF4-FFF2-40B4-BE49-F238E27FC236}">
                  <a16:creationId xmlns:a16="http://schemas.microsoft.com/office/drawing/2014/main" id="{D9DD6C59-6F9F-4383-975B-9F722277A5C8}"/>
                </a:ext>
              </a:extLst>
            </p:cNvPr>
            <p:cNvSpPr/>
            <p:nvPr/>
          </p:nvSpPr>
          <p:spPr>
            <a:xfrm>
              <a:off x="5723648" y="1046249"/>
              <a:ext cx="260254" cy="274713"/>
            </a:xfrm>
            <a:custGeom>
              <a:avLst/>
              <a:gdLst>
                <a:gd name="connsiteX0" fmla="*/ 0 w 408546"/>
                <a:gd name="connsiteY0" fmla="*/ 0 h 431243"/>
                <a:gd name="connsiteX1" fmla="*/ 0 w 408546"/>
                <a:gd name="connsiteY1" fmla="*/ 450082 h 431243"/>
                <a:gd name="connsiteX2" fmla="*/ 416718 w 408546"/>
                <a:gd name="connsiteY2" fmla="*/ 450082 h 431243"/>
                <a:gd name="connsiteX3" fmla="*/ 0 w 408546"/>
                <a:gd name="connsiteY3" fmla="*/ 0 h 431243"/>
              </a:gdLst>
              <a:ahLst/>
              <a:cxnLst>
                <a:cxn ang="0">
                  <a:pos x="connsiteX0" y="connsiteY0"/>
                </a:cxn>
                <a:cxn ang="0">
                  <a:pos x="connsiteX1" y="connsiteY1"/>
                </a:cxn>
                <a:cxn ang="0">
                  <a:pos x="connsiteX2" y="connsiteY2"/>
                </a:cxn>
                <a:cxn ang="0">
                  <a:pos x="connsiteX3" y="connsiteY3"/>
                </a:cxn>
              </a:cxnLst>
              <a:rect l="l" t="t" r="r" b="b"/>
              <a:pathLst>
                <a:path w="408546" h="431243">
                  <a:moveTo>
                    <a:pt x="0" y="0"/>
                  </a:moveTo>
                  <a:lnTo>
                    <a:pt x="0" y="450082"/>
                  </a:lnTo>
                  <a:lnTo>
                    <a:pt x="416718" y="450082"/>
                  </a:lnTo>
                  <a:lnTo>
                    <a:pt x="0" y="0"/>
                  </a:lnTo>
                  <a:close/>
                </a:path>
              </a:pathLst>
            </a:custGeom>
            <a:solidFill>
              <a:schemeClr val="bg1"/>
            </a:solidFill>
            <a:ln w="22685" cap="flat">
              <a:noFill/>
              <a:prstDash val="solid"/>
              <a:miter/>
            </a:ln>
          </p:spPr>
          <p:txBody>
            <a:bodyPr rtlCol="0" anchor="ctr"/>
            <a:lstStyle/>
            <a:p>
              <a:endParaRPr lang="nl-NL" dirty="0"/>
            </a:p>
          </p:txBody>
        </p:sp>
        <p:sp>
          <p:nvSpPr>
            <p:cNvPr id="10" name="Vrije vorm: vorm 9">
              <a:extLst>
                <a:ext uri="{FF2B5EF4-FFF2-40B4-BE49-F238E27FC236}">
                  <a16:creationId xmlns:a16="http://schemas.microsoft.com/office/drawing/2014/main" id="{0C42AB72-CBC9-4D02-A0E4-E3A3B594E2F5}"/>
                </a:ext>
              </a:extLst>
            </p:cNvPr>
            <p:cNvSpPr/>
            <p:nvPr/>
          </p:nvSpPr>
          <p:spPr>
            <a:xfrm>
              <a:off x="6256879" y="810575"/>
              <a:ext cx="202420" cy="216878"/>
            </a:xfrm>
            <a:custGeom>
              <a:avLst/>
              <a:gdLst>
                <a:gd name="connsiteX0" fmla="*/ 335916 w 317758"/>
                <a:gd name="connsiteY0" fmla="*/ 362699 h 340455"/>
                <a:gd name="connsiteX1" fmla="*/ 335916 w 317758"/>
                <a:gd name="connsiteY1" fmla="*/ 0 h 340455"/>
                <a:gd name="connsiteX2" fmla="*/ 0 w 317758"/>
                <a:gd name="connsiteY2" fmla="*/ 0 h 340455"/>
                <a:gd name="connsiteX3" fmla="*/ 335916 w 317758"/>
                <a:gd name="connsiteY3" fmla="*/ 362699 h 340455"/>
              </a:gdLst>
              <a:ahLst/>
              <a:cxnLst>
                <a:cxn ang="0">
                  <a:pos x="connsiteX0" y="connsiteY0"/>
                </a:cxn>
                <a:cxn ang="0">
                  <a:pos x="connsiteX1" y="connsiteY1"/>
                </a:cxn>
                <a:cxn ang="0">
                  <a:pos x="connsiteX2" y="connsiteY2"/>
                </a:cxn>
                <a:cxn ang="0">
                  <a:pos x="connsiteX3" y="connsiteY3"/>
                </a:cxn>
              </a:cxnLst>
              <a:rect l="l" t="t" r="r" b="b"/>
              <a:pathLst>
                <a:path w="317758" h="340455">
                  <a:moveTo>
                    <a:pt x="335916" y="362699"/>
                  </a:moveTo>
                  <a:lnTo>
                    <a:pt x="335916" y="0"/>
                  </a:lnTo>
                  <a:lnTo>
                    <a:pt x="0" y="0"/>
                  </a:lnTo>
                  <a:lnTo>
                    <a:pt x="335916" y="362699"/>
                  </a:lnTo>
                  <a:close/>
                </a:path>
              </a:pathLst>
            </a:custGeom>
            <a:solidFill>
              <a:schemeClr val="tx1"/>
            </a:solidFill>
            <a:ln w="22685" cap="flat">
              <a:noFill/>
              <a:prstDash val="solid"/>
              <a:miter/>
            </a:ln>
          </p:spPr>
          <p:txBody>
            <a:bodyPr rtlCol="0" anchor="ctr"/>
            <a:lstStyle/>
            <a:p>
              <a:endParaRPr lang="nl-NL" dirty="0"/>
            </a:p>
          </p:txBody>
        </p:sp>
        <p:sp>
          <p:nvSpPr>
            <p:cNvPr id="11" name="Vrije vorm: vorm 10">
              <a:extLst>
                <a:ext uri="{FF2B5EF4-FFF2-40B4-BE49-F238E27FC236}">
                  <a16:creationId xmlns:a16="http://schemas.microsoft.com/office/drawing/2014/main" id="{0EE91D06-89C7-40C4-A019-0DD63F52884D}"/>
                </a:ext>
              </a:extLst>
            </p:cNvPr>
            <p:cNvSpPr/>
            <p:nvPr/>
          </p:nvSpPr>
          <p:spPr>
            <a:xfrm>
              <a:off x="5724102" y="509386"/>
              <a:ext cx="737386" cy="824138"/>
            </a:xfrm>
            <a:custGeom>
              <a:avLst/>
              <a:gdLst>
                <a:gd name="connsiteX0" fmla="*/ 1172498 w 1157549"/>
                <a:gd name="connsiteY0" fmla="*/ 943770 h 1293731"/>
                <a:gd name="connsiteX1" fmla="*/ 1019746 w 1157549"/>
                <a:gd name="connsiteY1" fmla="*/ 1278551 h 1293731"/>
                <a:gd name="connsiteX2" fmla="*/ 642748 w 1157549"/>
                <a:gd name="connsiteY2" fmla="*/ 1180500 h 1293731"/>
                <a:gd name="connsiteX3" fmla="*/ 153400 w 1157549"/>
                <a:gd name="connsiteY3" fmla="*/ 669590 h 1293731"/>
                <a:gd name="connsiteX4" fmla="*/ 58980 w 1157549"/>
                <a:gd name="connsiteY4" fmla="*/ 147558 h 1293731"/>
                <a:gd name="connsiteX5" fmla="*/ 550826 w 1157549"/>
                <a:gd name="connsiteY5" fmla="*/ 29760 h 1293731"/>
                <a:gd name="connsiteX6" fmla="*/ 707889 w 1157549"/>
                <a:gd name="connsiteY6" fmla="*/ 231764 h 1293731"/>
                <a:gd name="connsiteX7" fmla="*/ 467527 w 1157549"/>
                <a:gd name="connsiteY7" fmla="*/ 482793 h 1293731"/>
                <a:gd name="connsiteX8" fmla="*/ 562628 w 1157549"/>
                <a:gd name="connsiteY8" fmla="*/ 218372 h 1293731"/>
                <a:gd name="connsiteX9" fmla="*/ 375150 w 1157549"/>
                <a:gd name="connsiteY9" fmla="*/ 26355 h 1293731"/>
                <a:gd name="connsiteX10" fmla="*/ 202199 w 1157549"/>
                <a:gd name="connsiteY10" fmla="*/ 224954 h 1293731"/>
                <a:gd name="connsiteX11" fmla="*/ 294349 w 1157549"/>
                <a:gd name="connsiteY11" fmla="*/ 448293 h 1293731"/>
                <a:gd name="connsiteX12" fmla="*/ 784378 w 1157549"/>
                <a:gd name="connsiteY12" fmla="*/ 988256 h 1293731"/>
                <a:gd name="connsiteX13" fmla="*/ 1022243 w 1157549"/>
                <a:gd name="connsiteY13" fmla="*/ 1094251 h 1293731"/>
                <a:gd name="connsiteX14" fmla="*/ 1171590 w 1157549"/>
                <a:gd name="connsiteY14" fmla="*/ 943770 h 129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7549" h="1293731">
                  <a:moveTo>
                    <a:pt x="1172498" y="943770"/>
                  </a:moveTo>
                  <a:cubicBezTo>
                    <a:pt x="1172498" y="943770"/>
                    <a:pt x="1197010" y="1199566"/>
                    <a:pt x="1019746" y="1278551"/>
                  </a:cubicBezTo>
                  <a:cubicBezTo>
                    <a:pt x="848611" y="1346642"/>
                    <a:pt x="721507" y="1243598"/>
                    <a:pt x="642748" y="1180500"/>
                  </a:cubicBezTo>
                  <a:cubicBezTo>
                    <a:pt x="574657" y="1126027"/>
                    <a:pt x="242373" y="768549"/>
                    <a:pt x="153400" y="669590"/>
                  </a:cubicBezTo>
                  <a:cubicBezTo>
                    <a:pt x="64428" y="570630"/>
                    <a:pt x="-82876" y="324594"/>
                    <a:pt x="58980" y="147558"/>
                  </a:cubicBezTo>
                  <a:cubicBezTo>
                    <a:pt x="200837" y="-29479"/>
                    <a:pt x="441880" y="-16542"/>
                    <a:pt x="550826" y="29760"/>
                  </a:cubicBezTo>
                  <a:cubicBezTo>
                    <a:pt x="659771" y="76062"/>
                    <a:pt x="707889" y="152778"/>
                    <a:pt x="707889" y="231764"/>
                  </a:cubicBezTo>
                  <a:cubicBezTo>
                    <a:pt x="707889" y="378386"/>
                    <a:pt x="584417" y="497773"/>
                    <a:pt x="467527" y="482793"/>
                  </a:cubicBezTo>
                  <a:cubicBezTo>
                    <a:pt x="467527" y="482793"/>
                    <a:pt x="567621" y="425142"/>
                    <a:pt x="562628" y="218372"/>
                  </a:cubicBezTo>
                  <a:cubicBezTo>
                    <a:pt x="558089" y="35661"/>
                    <a:pt x="437794" y="21135"/>
                    <a:pt x="375150" y="26355"/>
                  </a:cubicBezTo>
                  <a:cubicBezTo>
                    <a:pt x="297299" y="33164"/>
                    <a:pt x="203788" y="86502"/>
                    <a:pt x="202199" y="224954"/>
                  </a:cubicBezTo>
                  <a:cubicBezTo>
                    <a:pt x="202199" y="295088"/>
                    <a:pt x="215817" y="356824"/>
                    <a:pt x="294349" y="448293"/>
                  </a:cubicBezTo>
                  <a:cubicBezTo>
                    <a:pt x="336111" y="497546"/>
                    <a:pt x="733537" y="944678"/>
                    <a:pt x="784378" y="988256"/>
                  </a:cubicBezTo>
                  <a:cubicBezTo>
                    <a:pt x="870400" y="1060887"/>
                    <a:pt x="915340" y="1105827"/>
                    <a:pt x="1022243" y="1094251"/>
                  </a:cubicBezTo>
                  <a:cubicBezTo>
                    <a:pt x="1129146" y="1082676"/>
                    <a:pt x="1171590" y="943770"/>
                    <a:pt x="1171590" y="943770"/>
                  </a:cubicBezTo>
                </a:path>
              </a:pathLst>
            </a:custGeom>
            <a:solidFill>
              <a:srgbClr val="FFFFFF"/>
            </a:solidFill>
            <a:ln w="22685" cap="flat">
              <a:noFill/>
              <a:prstDash val="solid"/>
              <a:miter/>
            </a:ln>
          </p:spPr>
          <p:txBody>
            <a:bodyPr rtlCol="0" anchor="ctr"/>
            <a:lstStyle/>
            <a:p>
              <a:endParaRPr lang="nl-NL" dirty="0"/>
            </a:p>
          </p:txBody>
        </p:sp>
        <p:sp>
          <p:nvSpPr>
            <p:cNvPr id="12" name="Vrije vorm: vorm 11">
              <a:extLst>
                <a:ext uri="{FF2B5EF4-FFF2-40B4-BE49-F238E27FC236}">
                  <a16:creationId xmlns:a16="http://schemas.microsoft.com/office/drawing/2014/main" id="{81053AEA-3675-4F07-8F98-E1805FE5CCD1}"/>
                </a:ext>
              </a:extLst>
            </p:cNvPr>
            <p:cNvSpPr/>
            <p:nvPr/>
          </p:nvSpPr>
          <p:spPr>
            <a:xfrm>
              <a:off x="5438960" y="1107843"/>
              <a:ext cx="144585" cy="216878"/>
            </a:xfrm>
            <a:custGeom>
              <a:avLst/>
              <a:gdLst>
                <a:gd name="connsiteX0" fmla="*/ 229013 w 226970"/>
                <a:gd name="connsiteY0" fmla="*/ 79213 h 340455"/>
                <a:gd name="connsiteX1" fmla="*/ 229013 w 226970"/>
                <a:gd name="connsiteY1" fmla="*/ 0 h 340455"/>
                <a:gd name="connsiteX2" fmla="*/ 0 w 226970"/>
                <a:gd name="connsiteY2" fmla="*/ 0 h 340455"/>
                <a:gd name="connsiteX3" fmla="*/ 0 w 226970"/>
                <a:gd name="connsiteY3" fmla="*/ 79213 h 340455"/>
                <a:gd name="connsiteX4" fmla="*/ 69680 w 226970"/>
                <a:gd name="connsiteY4" fmla="*/ 79213 h 340455"/>
                <a:gd name="connsiteX5" fmla="*/ 69680 w 226970"/>
                <a:gd name="connsiteY5" fmla="*/ 352939 h 340455"/>
                <a:gd name="connsiteX6" fmla="*/ 159787 w 226970"/>
                <a:gd name="connsiteY6" fmla="*/ 352939 h 340455"/>
                <a:gd name="connsiteX7" fmla="*/ 159787 w 226970"/>
                <a:gd name="connsiteY7" fmla="*/ 79213 h 340455"/>
                <a:gd name="connsiteX8" fmla="*/ 229013 w 226970"/>
                <a:gd name="connsiteY8" fmla="*/ 79213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70" h="340455">
                  <a:moveTo>
                    <a:pt x="229013" y="79213"/>
                  </a:moveTo>
                  <a:lnTo>
                    <a:pt x="229013" y="0"/>
                  </a:lnTo>
                  <a:lnTo>
                    <a:pt x="0" y="0"/>
                  </a:lnTo>
                  <a:lnTo>
                    <a:pt x="0" y="79213"/>
                  </a:lnTo>
                  <a:lnTo>
                    <a:pt x="69680" y="79213"/>
                  </a:lnTo>
                  <a:lnTo>
                    <a:pt x="69680" y="352939"/>
                  </a:lnTo>
                  <a:lnTo>
                    <a:pt x="159787" y="352939"/>
                  </a:lnTo>
                  <a:lnTo>
                    <a:pt x="159787" y="79213"/>
                  </a:lnTo>
                  <a:lnTo>
                    <a:pt x="229013" y="79213"/>
                  </a:lnTo>
                  <a:close/>
                </a:path>
              </a:pathLst>
            </a:custGeom>
            <a:solidFill>
              <a:schemeClr val="bg1"/>
            </a:solidFill>
            <a:ln w="22685" cap="flat">
              <a:noFill/>
              <a:prstDash val="solid"/>
              <a:miter/>
            </a:ln>
          </p:spPr>
          <p:txBody>
            <a:bodyPr rtlCol="0" anchor="ctr"/>
            <a:lstStyle/>
            <a:p>
              <a:endParaRPr lang="nl-NL" dirty="0"/>
            </a:p>
          </p:txBody>
        </p:sp>
        <p:sp>
          <p:nvSpPr>
            <p:cNvPr id="13" name="Vrije vorm: vorm 12">
              <a:extLst>
                <a:ext uri="{FF2B5EF4-FFF2-40B4-BE49-F238E27FC236}">
                  <a16:creationId xmlns:a16="http://schemas.microsoft.com/office/drawing/2014/main" id="{2119C59F-B8FA-4486-8D06-5411C96564CB}"/>
                </a:ext>
              </a:extLst>
            </p:cNvPr>
            <p:cNvSpPr/>
            <p:nvPr/>
          </p:nvSpPr>
          <p:spPr>
            <a:xfrm>
              <a:off x="5265457" y="1107843"/>
              <a:ext cx="159044" cy="216878"/>
            </a:xfrm>
            <a:custGeom>
              <a:avLst/>
              <a:gdLst>
                <a:gd name="connsiteX0" fmla="*/ 175902 w 249667"/>
                <a:gd name="connsiteY0" fmla="*/ 232872 h 340455"/>
                <a:gd name="connsiteX1" fmla="*/ 263740 w 249667"/>
                <a:gd name="connsiteY1" fmla="*/ 121656 h 340455"/>
                <a:gd name="connsiteX2" fmla="*/ 220388 w 249667"/>
                <a:gd name="connsiteY2" fmla="*/ 25194 h 340455"/>
                <a:gd name="connsiteX3" fmla="*/ 111669 w 249667"/>
                <a:gd name="connsiteY3" fmla="*/ 0 h 340455"/>
                <a:gd name="connsiteX4" fmla="*/ 0 w 249667"/>
                <a:gd name="connsiteY4" fmla="*/ 0 h 340455"/>
                <a:gd name="connsiteX5" fmla="*/ 0 w 249667"/>
                <a:gd name="connsiteY5" fmla="*/ 352485 h 340455"/>
                <a:gd name="connsiteX6" fmla="*/ 86249 w 249667"/>
                <a:gd name="connsiteY6" fmla="*/ 352485 h 340455"/>
                <a:gd name="connsiteX7" fmla="*/ 86249 w 249667"/>
                <a:gd name="connsiteY7" fmla="*/ 239000 h 340455"/>
                <a:gd name="connsiteX8" fmla="*/ 86249 w 249667"/>
                <a:gd name="connsiteY8" fmla="*/ 239000 h 340455"/>
                <a:gd name="connsiteX9" fmla="*/ 167958 w 249667"/>
                <a:gd name="connsiteY9" fmla="*/ 352485 h 340455"/>
                <a:gd name="connsiteX10" fmla="*/ 271003 w 249667"/>
                <a:gd name="connsiteY10" fmla="*/ 352485 h 340455"/>
                <a:gd name="connsiteX11" fmla="*/ 118252 w 249667"/>
                <a:gd name="connsiteY11" fmla="*/ 177491 h 340455"/>
                <a:gd name="connsiteX12" fmla="*/ 86249 w 249667"/>
                <a:gd name="connsiteY12" fmla="*/ 177491 h 340455"/>
                <a:gd name="connsiteX13" fmla="*/ 86249 w 249667"/>
                <a:gd name="connsiteY13" fmla="*/ 80121 h 340455"/>
                <a:gd name="connsiteX14" fmla="*/ 119840 w 249667"/>
                <a:gd name="connsiteY14" fmla="*/ 80121 h 340455"/>
                <a:gd name="connsiteX15" fmla="*/ 178172 w 249667"/>
                <a:gd name="connsiteY15" fmla="*/ 127784 h 340455"/>
                <a:gd name="connsiteX16" fmla="*/ 118252 w 249667"/>
                <a:gd name="connsiteY16" fmla="*/ 177491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9667" h="340455">
                  <a:moveTo>
                    <a:pt x="175902" y="232872"/>
                  </a:moveTo>
                  <a:cubicBezTo>
                    <a:pt x="229190" y="223509"/>
                    <a:pt x="266978" y="175663"/>
                    <a:pt x="263740" y="121656"/>
                  </a:cubicBezTo>
                  <a:cubicBezTo>
                    <a:pt x="264619" y="84601"/>
                    <a:pt x="248681" y="49139"/>
                    <a:pt x="220388" y="25194"/>
                  </a:cubicBezTo>
                  <a:cubicBezTo>
                    <a:pt x="189747" y="908"/>
                    <a:pt x="148893" y="0"/>
                    <a:pt x="111669" y="0"/>
                  </a:cubicBezTo>
                  <a:lnTo>
                    <a:pt x="0" y="0"/>
                  </a:lnTo>
                  <a:lnTo>
                    <a:pt x="0" y="352485"/>
                  </a:lnTo>
                  <a:lnTo>
                    <a:pt x="86249" y="352485"/>
                  </a:lnTo>
                  <a:lnTo>
                    <a:pt x="86249" y="239000"/>
                  </a:lnTo>
                  <a:lnTo>
                    <a:pt x="86249" y="239000"/>
                  </a:lnTo>
                  <a:lnTo>
                    <a:pt x="167958" y="352485"/>
                  </a:lnTo>
                  <a:lnTo>
                    <a:pt x="271003" y="352485"/>
                  </a:lnTo>
                  <a:close/>
                  <a:moveTo>
                    <a:pt x="118252" y="177491"/>
                  </a:moveTo>
                  <a:lnTo>
                    <a:pt x="86249" y="177491"/>
                  </a:lnTo>
                  <a:lnTo>
                    <a:pt x="86249" y="80121"/>
                  </a:lnTo>
                  <a:lnTo>
                    <a:pt x="119840" y="80121"/>
                  </a:lnTo>
                  <a:cubicBezTo>
                    <a:pt x="150935" y="80121"/>
                    <a:pt x="178172" y="93058"/>
                    <a:pt x="178172" y="127784"/>
                  </a:cubicBezTo>
                  <a:cubicBezTo>
                    <a:pt x="178172" y="162511"/>
                    <a:pt x="152070" y="177491"/>
                    <a:pt x="118252" y="177491"/>
                  </a:cubicBezTo>
                  <a:close/>
                </a:path>
              </a:pathLst>
            </a:custGeom>
            <a:solidFill>
              <a:schemeClr val="bg1"/>
            </a:solidFill>
            <a:ln w="22685" cap="flat">
              <a:noFill/>
              <a:prstDash val="solid"/>
              <a:miter/>
            </a:ln>
          </p:spPr>
          <p:txBody>
            <a:bodyPr rtlCol="0" anchor="ctr"/>
            <a:lstStyle/>
            <a:p>
              <a:endParaRPr lang="nl-NL" dirty="0"/>
            </a:p>
          </p:txBody>
        </p:sp>
        <p:sp>
          <p:nvSpPr>
            <p:cNvPr id="14" name="Vrije vorm: vorm 13">
              <a:extLst>
                <a:ext uri="{FF2B5EF4-FFF2-40B4-BE49-F238E27FC236}">
                  <a16:creationId xmlns:a16="http://schemas.microsoft.com/office/drawing/2014/main" id="{BCD22825-A233-4E79-8D6E-541BD624A2CC}"/>
                </a:ext>
              </a:extLst>
            </p:cNvPr>
            <p:cNvSpPr/>
            <p:nvPr/>
          </p:nvSpPr>
          <p:spPr>
            <a:xfrm>
              <a:off x="4997246" y="1103618"/>
              <a:ext cx="231337" cy="231337"/>
            </a:xfrm>
            <a:custGeom>
              <a:avLst/>
              <a:gdLst>
                <a:gd name="connsiteX0" fmla="*/ 185895 w 363152"/>
                <a:gd name="connsiteY0" fmla="*/ 49 h 363152"/>
                <a:gd name="connsiteX1" fmla="*/ 36549 w 363152"/>
                <a:gd name="connsiteY1" fmla="*/ 72453 h 363152"/>
                <a:gd name="connsiteX2" fmla="*/ 13852 w 363152"/>
                <a:gd name="connsiteY2" fmla="*/ 111946 h 363152"/>
                <a:gd name="connsiteX3" fmla="*/ 7 w 363152"/>
                <a:gd name="connsiteY3" fmla="*/ 187527 h 363152"/>
                <a:gd name="connsiteX4" fmla="*/ 187481 w 363152"/>
                <a:gd name="connsiteY4" fmla="*/ 372731 h 363152"/>
                <a:gd name="connsiteX5" fmla="*/ 372685 w 363152"/>
                <a:gd name="connsiteY5" fmla="*/ 185257 h 363152"/>
                <a:gd name="connsiteX6" fmla="*/ 186122 w 363152"/>
                <a:gd name="connsiteY6" fmla="*/ 49 h 363152"/>
                <a:gd name="connsiteX7" fmla="*/ 187257 w 363152"/>
                <a:gd name="connsiteY7" fmla="*/ 287167 h 363152"/>
                <a:gd name="connsiteX8" fmla="*/ 89742 w 363152"/>
                <a:gd name="connsiteY8" fmla="*/ 185892 h 363152"/>
                <a:gd name="connsiteX9" fmla="*/ 89887 w 363152"/>
                <a:gd name="connsiteY9" fmla="*/ 182080 h 363152"/>
                <a:gd name="connsiteX10" fmla="*/ 182806 w 363152"/>
                <a:gd name="connsiteY10" fmla="*/ 79152 h 363152"/>
                <a:gd name="connsiteX11" fmla="*/ 186349 w 363152"/>
                <a:gd name="connsiteY11" fmla="*/ 79035 h 363152"/>
                <a:gd name="connsiteX12" fmla="*/ 281991 w 363152"/>
                <a:gd name="connsiteY12" fmla="*/ 191526 h 363152"/>
                <a:gd name="connsiteX13" fmla="*/ 186349 w 363152"/>
                <a:gd name="connsiteY13" fmla="*/ 287167 h 36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3152" h="363152">
                  <a:moveTo>
                    <a:pt x="185895" y="49"/>
                  </a:moveTo>
                  <a:cubicBezTo>
                    <a:pt x="127350" y="-1312"/>
                    <a:pt x="71743" y="25647"/>
                    <a:pt x="36549" y="72453"/>
                  </a:cubicBezTo>
                  <a:cubicBezTo>
                    <a:pt x="27234" y="84532"/>
                    <a:pt x="19599" y="97817"/>
                    <a:pt x="13852" y="111946"/>
                  </a:cubicBezTo>
                  <a:cubicBezTo>
                    <a:pt x="4497" y="136037"/>
                    <a:pt x="-201" y="161684"/>
                    <a:pt x="7" y="187527"/>
                  </a:cubicBezTo>
                  <a:cubicBezTo>
                    <a:pt x="633" y="290439"/>
                    <a:pt x="84568" y="373358"/>
                    <a:pt x="187481" y="372731"/>
                  </a:cubicBezTo>
                  <a:cubicBezTo>
                    <a:pt x="290393" y="372104"/>
                    <a:pt x="373312" y="288169"/>
                    <a:pt x="372685" y="185257"/>
                  </a:cubicBezTo>
                  <a:cubicBezTo>
                    <a:pt x="372061" y="82700"/>
                    <a:pt x="288681" y="-74"/>
                    <a:pt x="186122" y="49"/>
                  </a:cubicBezTo>
                  <a:close/>
                  <a:moveTo>
                    <a:pt x="187257" y="287167"/>
                  </a:moveTo>
                  <a:cubicBezTo>
                    <a:pt x="132363" y="286129"/>
                    <a:pt x="88703" y="240786"/>
                    <a:pt x="89742" y="185892"/>
                  </a:cubicBezTo>
                  <a:cubicBezTo>
                    <a:pt x="89766" y="184620"/>
                    <a:pt x="89814" y="183349"/>
                    <a:pt x="89887" y="182080"/>
                  </a:cubicBezTo>
                  <a:cubicBezTo>
                    <a:pt x="87123" y="127998"/>
                    <a:pt x="128724" y="81916"/>
                    <a:pt x="182806" y="79152"/>
                  </a:cubicBezTo>
                  <a:cubicBezTo>
                    <a:pt x="183986" y="79092"/>
                    <a:pt x="185168" y="79053"/>
                    <a:pt x="186349" y="79035"/>
                  </a:cubicBezTo>
                  <a:cubicBezTo>
                    <a:pt x="243823" y="83688"/>
                    <a:pt x="286643" y="134052"/>
                    <a:pt x="281991" y="191526"/>
                  </a:cubicBezTo>
                  <a:cubicBezTo>
                    <a:pt x="277861" y="242538"/>
                    <a:pt x="237362" y="283037"/>
                    <a:pt x="186349" y="287167"/>
                  </a:cubicBezTo>
                  <a:close/>
                </a:path>
              </a:pathLst>
            </a:custGeom>
            <a:solidFill>
              <a:schemeClr val="bg1"/>
            </a:solidFill>
            <a:ln w="22685" cap="flat">
              <a:noFill/>
              <a:prstDash val="solid"/>
              <a:miter/>
            </a:ln>
          </p:spPr>
          <p:txBody>
            <a:bodyPr rtlCol="0" anchor="ctr"/>
            <a:lstStyle/>
            <a:p>
              <a:endParaRPr lang="nl-NL" dirty="0"/>
            </a:p>
          </p:txBody>
        </p:sp>
        <p:sp>
          <p:nvSpPr>
            <p:cNvPr id="15" name="Vrije vorm: vorm 14">
              <a:extLst>
                <a:ext uri="{FF2B5EF4-FFF2-40B4-BE49-F238E27FC236}">
                  <a16:creationId xmlns:a16="http://schemas.microsoft.com/office/drawing/2014/main" id="{D7A48B69-F54A-4CD4-94DB-E44DD829F956}"/>
                </a:ext>
              </a:extLst>
            </p:cNvPr>
            <p:cNvSpPr/>
            <p:nvPr/>
          </p:nvSpPr>
          <p:spPr>
            <a:xfrm>
              <a:off x="4738583" y="1103618"/>
              <a:ext cx="231337" cy="231337"/>
            </a:xfrm>
            <a:custGeom>
              <a:avLst/>
              <a:gdLst>
                <a:gd name="connsiteX0" fmla="*/ 185895 w 363152"/>
                <a:gd name="connsiteY0" fmla="*/ 49 h 363152"/>
                <a:gd name="connsiteX1" fmla="*/ 36549 w 363152"/>
                <a:gd name="connsiteY1" fmla="*/ 72453 h 363152"/>
                <a:gd name="connsiteX2" fmla="*/ 13852 w 363152"/>
                <a:gd name="connsiteY2" fmla="*/ 111946 h 363152"/>
                <a:gd name="connsiteX3" fmla="*/ 7 w 363152"/>
                <a:gd name="connsiteY3" fmla="*/ 187527 h 363152"/>
                <a:gd name="connsiteX4" fmla="*/ 187481 w 363152"/>
                <a:gd name="connsiteY4" fmla="*/ 372731 h 363152"/>
                <a:gd name="connsiteX5" fmla="*/ 372685 w 363152"/>
                <a:gd name="connsiteY5" fmla="*/ 185257 h 363152"/>
                <a:gd name="connsiteX6" fmla="*/ 186122 w 363152"/>
                <a:gd name="connsiteY6" fmla="*/ 49 h 363152"/>
                <a:gd name="connsiteX7" fmla="*/ 187257 w 363152"/>
                <a:gd name="connsiteY7" fmla="*/ 287167 h 363152"/>
                <a:gd name="connsiteX8" fmla="*/ 89955 w 363152"/>
                <a:gd name="connsiteY8" fmla="*/ 186132 h 363152"/>
                <a:gd name="connsiteX9" fmla="*/ 90114 w 363152"/>
                <a:gd name="connsiteY9" fmla="*/ 182080 h 363152"/>
                <a:gd name="connsiteX10" fmla="*/ 183029 w 363152"/>
                <a:gd name="connsiteY10" fmla="*/ 79148 h 363152"/>
                <a:gd name="connsiteX11" fmla="*/ 186349 w 363152"/>
                <a:gd name="connsiteY11" fmla="*/ 79035 h 363152"/>
                <a:gd name="connsiteX12" fmla="*/ 281990 w 363152"/>
                <a:gd name="connsiteY12" fmla="*/ 191526 h 363152"/>
                <a:gd name="connsiteX13" fmla="*/ 186349 w 363152"/>
                <a:gd name="connsiteY13" fmla="*/ 287167 h 36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3152" h="363152">
                  <a:moveTo>
                    <a:pt x="185895" y="49"/>
                  </a:moveTo>
                  <a:cubicBezTo>
                    <a:pt x="127350" y="-1312"/>
                    <a:pt x="71743" y="25647"/>
                    <a:pt x="36549" y="72453"/>
                  </a:cubicBezTo>
                  <a:cubicBezTo>
                    <a:pt x="27234" y="84532"/>
                    <a:pt x="19599" y="97817"/>
                    <a:pt x="13852" y="111946"/>
                  </a:cubicBezTo>
                  <a:cubicBezTo>
                    <a:pt x="4497" y="136037"/>
                    <a:pt x="-201" y="161684"/>
                    <a:pt x="7" y="187527"/>
                  </a:cubicBezTo>
                  <a:cubicBezTo>
                    <a:pt x="633" y="290439"/>
                    <a:pt x="84568" y="373358"/>
                    <a:pt x="187481" y="372731"/>
                  </a:cubicBezTo>
                  <a:cubicBezTo>
                    <a:pt x="290393" y="372104"/>
                    <a:pt x="373312" y="288169"/>
                    <a:pt x="372685" y="185257"/>
                  </a:cubicBezTo>
                  <a:cubicBezTo>
                    <a:pt x="372061" y="82700"/>
                    <a:pt x="288681" y="-74"/>
                    <a:pt x="186122" y="49"/>
                  </a:cubicBezTo>
                  <a:close/>
                  <a:moveTo>
                    <a:pt x="187257" y="287167"/>
                  </a:moveTo>
                  <a:cubicBezTo>
                    <a:pt x="132488" y="286136"/>
                    <a:pt x="88924" y="240902"/>
                    <a:pt x="89955" y="186132"/>
                  </a:cubicBezTo>
                  <a:cubicBezTo>
                    <a:pt x="89980" y="184780"/>
                    <a:pt x="90033" y="183429"/>
                    <a:pt x="90114" y="182080"/>
                  </a:cubicBezTo>
                  <a:cubicBezTo>
                    <a:pt x="87348" y="127998"/>
                    <a:pt x="128948" y="81914"/>
                    <a:pt x="183029" y="79148"/>
                  </a:cubicBezTo>
                  <a:cubicBezTo>
                    <a:pt x="184135" y="79092"/>
                    <a:pt x="185242" y="79054"/>
                    <a:pt x="186349" y="79035"/>
                  </a:cubicBezTo>
                  <a:cubicBezTo>
                    <a:pt x="243823" y="83688"/>
                    <a:pt x="286643" y="134052"/>
                    <a:pt x="281990" y="191526"/>
                  </a:cubicBezTo>
                  <a:cubicBezTo>
                    <a:pt x="277861" y="242538"/>
                    <a:pt x="237362" y="283037"/>
                    <a:pt x="186349" y="287167"/>
                  </a:cubicBezTo>
                  <a:close/>
                </a:path>
              </a:pathLst>
            </a:custGeom>
            <a:solidFill>
              <a:schemeClr val="bg1"/>
            </a:solidFill>
            <a:ln w="22685" cap="flat">
              <a:noFill/>
              <a:prstDash val="solid"/>
              <a:miter/>
            </a:ln>
          </p:spPr>
          <p:txBody>
            <a:bodyPr rtlCol="0" anchor="ctr"/>
            <a:lstStyle/>
            <a:p>
              <a:endParaRPr lang="nl-NL" dirty="0"/>
            </a:p>
          </p:txBody>
        </p:sp>
        <p:sp>
          <p:nvSpPr>
            <p:cNvPr id="16" name="Vrije vorm: vorm 15">
              <a:extLst>
                <a:ext uri="{FF2B5EF4-FFF2-40B4-BE49-F238E27FC236}">
                  <a16:creationId xmlns:a16="http://schemas.microsoft.com/office/drawing/2014/main" id="{3C57F694-3227-425A-81A8-14C64BEB54B8}"/>
                </a:ext>
              </a:extLst>
            </p:cNvPr>
            <p:cNvSpPr/>
            <p:nvPr/>
          </p:nvSpPr>
          <p:spPr>
            <a:xfrm>
              <a:off x="4423680" y="1107843"/>
              <a:ext cx="187961" cy="216878"/>
            </a:xfrm>
            <a:custGeom>
              <a:avLst/>
              <a:gdLst>
                <a:gd name="connsiteX0" fmla="*/ 297558 w 295061"/>
                <a:gd name="connsiteY0" fmla="*/ 352939 h 340455"/>
                <a:gd name="connsiteX1" fmla="*/ 297558 w 295061"/>
                <a:gd name="connsiteY1" fmla="*/ 0 h 340455"/>
                <a:gd name="connsiteX2" fmla="*/ 211309 w 295061"/>
                <a:gd name="connsiteY2" fmla="*/ 0 h 340455"/>
                <a:gd name="connsiteX3" fmla="*/ 215168 w 295061"/>
                <a:gd name="connsiteY3" fmla="*/ 220842 h 340455"/>
                <a:gd name="connsiteX4" fmla="*/ 214260 w 295061"/>
                <a:gd name="connsiteY4" fmla="*/ 221750 h 340455"/>
                <a:gd name="connsiteX5" fmla="*/ 77624 w 295061"/>
                <a:gd name="connsiteY5" fmla="*/ 0 h 340455"/>
                <a:gd name="connsiteX6" fmla="*/ 0 w 295061"/>
                <a:gd name="connsiteY6" fmla="*/ 0 h 340455"/>
                <a:gd name="connsiteX7" fmla="*/ 0 w 295061"/>
                <a:gd name="connsiteY7" fmla="*/ 352939 h 340455"/>
                <a:gd name="connsiteX8" fmla="*/ 86249 w 295061"/>
                <a:gd name="connsiteY8" fmla="*/ 352939 h 340455"/>
                <a:gd name="connsiteX9" fmla="*/ 83979 w 295061"/>
                <a:gd name="connsiteY9" fmla="*/ 138906 h 340455"/>
                <a:gd name="connsiteX10" fmla="*/ 84887 w 295061"/>
                <a:gd name="connsiteY10" fmla="*/ 138225 h 340455"/>
                <a:gd name="connsiteX11" fmla="*/ 219480 w 295061"/>
                <a:gd name="connsiteY11" fmla="*/ 352939 h 340455"/>
                <a:gd name="connsiteX12" fmla="*/ 297558 w 295061"/>
                <a:gd name="connsiteY12" fmla="*/ 352939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061" h="340455">
                  <a:moveTo>
                    <a:pt x="297558" y="352939"/>
                  </a:moveTo>
                  <a:lnTo>
                    <a:pt x="297558" y="0"/>
                  </a:lnTo>
                  <a:lnTo>
                    <a:pt x="211309" y="0"/>
                  </a:lnTo>
                  <a:lnTo>
                    <a:pt x="215168" y="220842"/>
                  </a:lnTo>
                  <a:lnTo>
                    <a:pt x="214260" y="221750"/>
                  </a:lnTo>
                  <a:lnTo>
                    <a:pt x="77624" y="0"/>
                  </a:lnTo>
                  <a:lnTo>
                    <a:pt x="0" y="0"/>
                  </a:lnTo>
                  <a:lnTo>
                    <a:pt x="0" y="352939"/>
                  </a:lnTo>
                  <a:lnTo>
                    <a:pt x="86249" y="352939"/>
                  </a:lnTo>
                  <a:lnTo>
                    <a:pt x="83979" y="138906"/>
                  </a:lnTo>
                  <a:lnTo>
                    <a:pt x="84887" y="138225"/>
                  </a:lnTo>
                  <a:lnTo>
                    <a:pt x="219480" y="352939"/>
                  </a:lnTo>
                  <a:lnTo>
                    <a:pt x="297558" y="352939"/>
                  </a:lnTo>
                  <a:close/>
                </a:path>
              </a:pathLst>
            </a:custGeom>
            <a:solidFill>
              <a:schemeClr val="bg1"/>
            </a:solidFill>
            <a:ln w="22685" cap="flat">
              <a:noFill/>
              <a:prstDash val="solid"/>
              <a:miter/>
            </a:ln>
          </p:spPr>
          <p:txBody>
            <a:bodyPr rtlCol="0" anchor="ctr"/>
            <a:lstStyle/>
            <a:p>
              <a:endParaRPr lang="nl-NL" dirty="0"/>
            </a:p>
          </p:txBody>
        </p:sp>
        <p:sp>
          <p:nvSpPr>
            <p:cNvPr id="17" name="Vrije vorm: vorm 16">
              <a:extLst>
                <a:ext uri="{FF2B5EF4-FFF2-40B4-BE49-F238E27FC236}">
                  <a16:creationId xmlns:a16="http://schemas.microsoft.com/office/drawing/2014/main" id="{429906C8-243A-44CB-A9B2-DE7A80E4188F}"/>
                </a:ext>
              </a:extLst>
            </p:cNvPr>
            <p:cNvSpPr/>
            <p:nvPr/>
          </p:nvSpPr>
          <p:spPr>
            <a:xfrm>
              <a:off x="4175716" y="1107843"/>
              <a:ext cx="216878" cy="216878"/>
            </a:xfrm>
            <a:custGeom>
              <a:avLst/>
              <a:gdLst>
                <a:gd name="connsiteX0" fmla="*/ 212671 w 340455"/>
                <a:gd name="connsiteY0" fmla="*/ 0 h 340455"/>
                <a:gd name="connsiteX1" fmla="*/ 141630 w 340455"/>
                <a:gd name="connsiteY1" fmla="*/ 0 h 340455"/>
                <a:gd name="connsiteX2" fmla="*/ 0 w 340455"/>
                <a:gd name="connsiteY2" fmla="*/ 352485 h 340455"/>
                <a:gd name="connsiteX3" fmla="*/ 96689 w 340455"/>
                <a:gd name="connsiteY3" fmla="*/ 352485 h 340455"/>
                <a:gd name="connsiteX4" fmla="*/ 115301 w 340455"/>
                <a:gd name="connsiteY4" fmla="*/ 301417 h 340455"/>
                <a:gd name="connsiteX5" fmla="*/ 238092 w 340455"/>
                <a:gd name="connsiteY5" fmla="*/ 301417 h 340455"/>
                <a:gd name="connsiteX6" fmla="*/ 255115 w 340455"/>
                <a:gd name="connsiteY6" fmla="*/ 352485 h 340455"/>
                <a:gd name="connsiteX7" fmla="*/ 352939 w 340455"/>
                <a:gd name="connsiteY7" fmla="*/ 352485 h 340455"/>
                <a:gd name="connsiteX8" fmla="*/ 140268 w 340455"/>
                <a:gd name="connsiteY8" fmla="*/ 230375 h 340455"/>
                <a:gd name="connsiteX9" fmla="*/ 176356 w 340455"/>
                <a:gd name="connsiteY9" fmla="*/ 109627 h 340455"/>
                <a:gd name="connsiteX10" fmla="*/ 177945 w 340455"/>
                <a:gd name="connsiteY10" fmla="*/ 109627 h 340455"/>
                <a:gd name="connsiteX11" fmla="*/ 214033 w 340455"/>
                <a:gd name="connsiteY11" fmla="*/ 230375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455" h="340455">
                  <a:moveTo>
                    <a:pt x="212671" y="0"/>
                  </a:moveTo>
                  <a:lnTo>
                    <a:pt x="141630" y="0"/>
                  </a:lnTo>
                  <a:lnTo>
                    <a:pt x="0" y="352485"/>
                  </a:lnTo>
                  <a:lnTo>
                    <a:pt x="96689" y="352485"/>
                  </a:lnTo>
                  <a:lnTo>
                    <a:pt x="115301" y="301417"/>
                  </a:lnTo>
                  <a:lnTo>
                    <a:pt x="238092" y="301417"/>
                  </a:lnTo>
                  <a:lnTo>
                    <a:pt x="255115" y="352485"/>
                  </a:lnTo>
                  <a:lnTo>
                    <a:pt x="352939" y="352485"/>
                  </a:lnTo>
                  <a:close/>
                  <a:moveTo>
                    <a:pt x="140268" y="230375"/>
                  </a:moveTo>
                  <a:lnTo>
                    <a:pt x="176356" y="109627"/>
                  </a:lnTo>
                  <a:lnTo>
                    <a:pt x="177945" y="109627"/>
                  </a:lnTo>
                  <a:lnTo>
                    <a:pt x="214033" y="230375"/>
                  </a:lnTo>
                  <a:close/>
                </a:path>
              </a:pathLst>
            </a:custGeom>
            <a:solidFill>
              <a:schemeClr val="bg1"/>
            </a:solidFill>
            <a:ln w="22685" cap="flat">
              <a:noFill/>
              <a:prstDash val="solid"/>
              <a:miter/>
            </a:ln>
          </p:spPr>
          <p:txBody>
            <a:bodyPr rtlCol="0" anchor="ctr"/>
            <a:lstStyle/>
            <a:p>
              <a:endParaRPr lang="nl-NL" dirty="0"/>
            </a:p>
          </p:txBody>
        </p:sp>
        <p:sp>
          <p:nvSpPr>
            <p:cNvPr id="18" name="Vrije vorm: vorm 17">
              <a:extLst>
                <a:ext uri="{FF2B5EF4-FFF2-40B4-BE49-F238E27FC236}">
                  <a16:creationId xmlns:a16="http://schemas.microsoft.com/office/drawing/2014/main" id="{240BD238-DDFF-4247-94E5-16F4AB310AA1}"/>
                </a:ext>
              </a:extLst>
            </p:cNvPr>
            <p:cNvSpPr/>
            <p:nvPr/>
          </p:nvSpPr>
          <p:spPr>
            <a:xfrm>
              <a:off x="3989345" y="1107843"/>
              <a:ext cx="202420" cy="216878"/>
            </a:xfrm>
            <a:custGeom>
              <a:avLst/>
              <a:gdLst>
                <a:gd name="connsiteX0" fmla="*/ 329334 w 317758"/>
                <a:gd name="connsiteY0" fmla="*/ 0 h 340455"/>
                <a:gd name="connsiteX1" fmla="*/ 236276 w 317758"/>
                <a:gd name="connsiteY1" fmla="*/ 0 h 340455"/>
                <a:gd name="connsiteX2" fmla="*/ 164781 w 317758"/>
                <a:gd name="connsiteY2" fmla="*/ 247625 h 340455"/>
                <a:gd name="connsiteX3" fmla="*/ 163646 w 317758"/>
                <a:gd name="connsiteY3" fmla="*/ 247625 h 340455"/>
                <a:gd name="connsiteX4" fmla="*/ 92604 w 317758"/>
                <a:gd name="connsiteY4" fmla="*/ 0 h 340455"/>
                <a:gd name="connsiteX5" fmla="*/ 0 w 317758"/>
                <a:gd name="connsiteY5" fmla="*/ 0 h 340455"/>
                <a:gd name="connsiteX6" fmla="*/ 118025 w 317758"/>
                <a:gd name="connsiteY6" fmla="*/ 352939 h 340455"/>
                <a:gd name="connsiteX7" fmla="*/ 210856 w 317758"/>
                <a:gd name="connsiteY7" fmla="*/ 352939 h 340455"/>
                <a:gd name="connsiteX8" fmla="*/ 329334 w 317758"/>
                <a:gd name="connsiteY8" fmla="*/ 0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58" h="340455">
                  <a:moveTo>
                    <a:pt x="329334" y="0"/>
                  </a:moveTo>
                  <a:lnTo>
                    <a:pt x="236276" y="0"/>
                  </a:lnTo>
                  <a:lnTo>
                    <a:pt x="164781" y="247625"/>
                  </a:lnTo>
                  <a:lnTo>
                    <a:pt x="163646" y="247625"/>
                  </a:lnTo>
                  <a:lnTo>
                    <a:pt x="92604" y="0"/>
                  </a:lnTo>
                  <a:lnTo>
                    <a:pt x="0" y="0"/>
                  </a:lnTo>
                  <a:lnTo>
                    <a:pt x="118025" y="352939"/>
                  </a:lnTo>
                  <a:lnTo>
                    <a:pt x="210856" y="352939"/>
                  </a:lnTo>
                  <a:lnTo>
                    <a:pt x="329334" y="0"/>
                  </a:lnTo>
                  <a:close/>
                </a:path>
              </a:pathLst>
            </a:custGeom>
            <a:solidFill>
              <a:schemeClr val="bg1"/>
            </a:solidFill>
            <a:ln w="22685" cap="flat">
              <a:noFill/>
              <a:prstDash val="solid"/>
              <a:miter/>
            </a:ln>
          </p:spPr>
          <p:txBody>
            <a:bodyPr rtlCol="0" anchor="ctr"/>
            <a:lstStyle/>
            <a:p>
              <a:endParaRPr lang="nl-NL" dirty="0"/>
            </a:p>
          </p:txBody>
        </p:sp>
        <p:sp>
          <p:nvSpPr>
            <p:cNvPr id="19" name="Vrije vorm: vorm 18">
              <a:extLst>
                <a:ext uri="{FF2B5EF4-FFF2-40B4-BE49-F238E27FC236}">
                  <a16:creationId xmlns:a16="http://schemas.microsoft.com/office/drawing/2014/main" id="{18465D2E-4010-48B5-AA6D-DCE98556D701}"/>
                </a:ext>
              </a:extLst>
            </p:cNvPr>
            <p:cNvSpPr/>
            <p:nvPr/>
          </p:nvSpPr>
          <p:spPr>
            <a:xfrm>
              <a:off x="5438960" y="810575"/>
              <a:ext cx="144585" cy="216878"/>
            </a:xfrm>
            <a:custGeom>
              <a:avLst/>
              <a:gdLst>
                <a:gd name="connsiteX0" fmla="*/ 229013 w 226970"/>
                <a:gd name="connsiteY0" fmla="*/ 79213 h 340455"/>
                <a:gd name="connsiteX1" fmla="*/ 229013 w 226970"/>
                <a:gd name="connsiteY1" fmla="*/ 0 h 340455"/>
                <a:gd name="connsiteX2" fmla="*/ 0 w 226970"/>
                <a:gd name="connsiteY2" fmla="*/ 0 h 340455"/>
                <a:gd name="connsiteX3" fmla="*/ 0 w 226970"/>
                <a:gd name="connsiteY3" fmla="*/ 79213 h 340455"/>
                <a:gd name="connsiteX4" fmla="*/ 69680 w 226970"/>
                <a:gd name="connsiteY4" fmla="*/ 79213 h 340455"/>
                <a:gd name="connsiteX5" fmla="*/ 69680 w 226970"/>
                <a:gd name="connsiteY5" fmla="*/ 353166 h 340455"/>
                <a:gd name="connsiteX6" fmla="*/ 159787 w 226970"/>
                <a:gd name="connsiteY6" fmla="*/ 353166 h 340455"/>
                <a:gd name="connsiteX7" fmla="*/ 159787 w 226970"/>
                <a:gd name="connsiteY7" fmla="*/ 79213 h 340455"/>
                <a:gd name="connsiteX8" fmla="*/ 229013 w 226970"/>
                <a:gd name="connsiteY8" fmla="*/ 79213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70" h="340455">
                  <a:moveTo>
                    <a:pt x="229013" y="79213"/>
                  </a:moveTo>
                  <a:lnTo>
                    <a:pt x="229013" y="0"/>
                  </a:lnTo>
                  <a:lnTo>
                    <a:pt x="0" y="0"/>
                  </a:lnTo>
                  <a:lnTo>
                    <a:pt x="0" y="79213"/>
                  </a:lnTo>
                  <a:lnTo>
                    <a:pt x="69680" y="79213"/>
                  </a:lnTo>
                  <a:lnTo>
                    <a:pt x="69680" y="353166"/>
                  </a:lnTo>
                  <a:lnTo>
                    <a:pt x="159787" y="353166"/>
                  </a:lnTo>
                  <a:lnTo>
                    <a:pt x="159787" y="79213"/>
                  </a:lnTo>
                  <a:lnTo>
                    <a:pt x="229013" y="79213"/>
                  </a:lnTo>
                  <a:close/>
                </a:path>
              </a:pathLst>
            </a:custGeom>
            <a:solidFill>
              <a:srgbClr val="FFFFFF"/>
            </a:solidFill>
            <a:ln w="22685" cap="flat">
              <a:noFill/>
              <a:prstDash val="solid"/>
              <a:miter/>
            </a:ln>
          </p:spPr>
          <p:txBody>
            <a:bodyPr rtlCol="0" anchor="ctr"/>
            <a:lstStyle/>
            <a:p>
              <a:endParaRPr lang="nl-NL" dirty="0"/>
            </a:p>
          </p:txBody>
        </p:sp>
        <p:sp>
          <p:nvSpPr>
            <p:cNvPr id="20" name="Vrije vorm: vorm 19">
              <a:extLst>
                <a:ext uri="{FF2B5EF4-FFF2-40B4-BE49-F238E27FC236}">
                  <a16:creationId xmlns:a16="http://schemas.microsoft.com/office/drawing/2014/main" id="{C00F921B-232C-42F2-B83C-14E3EB1FFE66}"/>
                </a:ext>
              </a:extLst>
            </p:cNvPr>
            <p:cNvSpPr/>
            <p:nvPr/>
          </p:nvSpPr>
          <p:spPr>
            <a:xfrm>
              <a:off x="5265457" y="810141"/>
              <a:ext cx="159044" cy="216878"/>
            </a:xfrm>
            <a:custGeom>
              <a:avLst/>
              <a:gdLst>
                <a:gd name="connsiteX0" fmla="*/ 175902 w 249667"/>
                <a:gd name="connsiteY0" fmla="*/ 233553 h 340455"/>
                <a:gd name="connsiteX1" fmla="*/ 263740 w 249667"/>
                <a:gd name="connsiteY1" fmla="*/ 122337 h 340455"/>
                <a:gd name="connsiteX2" fmla="*/ 220388 w 249667"/>
                <a:gd name="connsiteY2" fmla="*/ 25421 h 340455"/>
                <a:gd name="connsiteX3" fmla="*/ 111669 w 249667"/>
                <a:gd name="connsiteY3" fmla="*/ 0 h 340455"/>
                <a:gd name="connsiteX4" fmla="*/ 0 w 249667"/>
                <a:gd name="connsiteY4" fmla="*/ 0 h 340455"/>
                <a:gd name="connsiteX5" fmla="*/ 0 w 249667"/>
                <a:gd name="connsiteY5" fmla="*/ 353847 h 340455"/>
                <a:gd name="connsiteX6" fmla="*/ 86249 w 249667"/>
                <a:gd name="connsiteY6" fmla="*/ 353847 h 340455"/>
                <a:gd name="connsiteX7" fmla="*/ 86249 w 249667"/>
                <a:gd name="connsiteY7" fmla="*/ 240362 h 340455"/>
                <a:gd name="connsiteX8" fmla="*/ 86249 w 249667"/>
                <a:gd name="connsiteY8" fmla="*/ 240362 h 340455"/>
                <a:gd name="connsiteX9" fmla="*/ 167958 w 249667"/>
                <a:gd name="connsiteY9" fmla="*/ 353847 h 340455"/>
                <a:gd name="connsiteX10" fmla="*/ 271003 w 249667"/>
                <a:gd name="connsiteY10" fmla="*/ 353847 h 340455"/>
                <a:gd name="connsiteX11" fmla="*/ 118252 w 249667"/>
                <a:gd name="connsiteY11" fmla="*/ 178172 h 340455"/>
                <a:gd name="connsiteX12" fmla="*/ 86249 w 249667"/>
                <a:gd name="connsiteY12" fmla="*/ 178172 h 340455"/>
                <a:gd name="connsiteX13" fmla="*/ 86249 w 249667"/>
                <a:gd name="connsiteY13" fmla="*/ 79894 h 340455"/>
                <a:gd name="connsiteX14" fmla="*/ 119840 w 249667"/>
                <a:gd name="connsiteY14" fmla="*/ 79894 h 340455"/>
                <a:gd name="connsiteX15" fmla="*/ 178172 w 249667"/>
                <a:gd name="connsiteY15" fmla="*/ 127557 h 340455"/>
                <a:gd name="connsiteX16" fmla="*/ 118252 w 249667"/>
                <a:gd name="connsiteY16" fmla="*/ 178172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9667" h="340455">
                  <a:moveTo>
                    <a:pt x="175902" y="233553"/>
                  </a:moveTo>
                  <a:cubicBezTo>
                    <a:pt x="229190" y="224190"/>
                    <a:pt x="266978" y="176344"/>
                    <a:pt x="263740" y="122337"/>
                  </a:cubicBezTo>
                  <a:cubicBezTo>
                    <a:pt x="264824" y="85111"/>
                    <a:pt x="248862" y="49425"/>
                    <a:pt x="220388" y="25421"/>
                  </a:cubicBezTo>
                  <a:cubicBezTo>
                    <a:pt x="189747" y="1135"/>
                    <a:pt x="148893" y="0"/>
                    <a:pt x="111669" y="0"/>
                  </a:cubicBezTo>
                  <a:lnTo>
                    <a:pt x="0" y="0"/>
                  </a:lnTo>
                  <a:lnTo>
                    <a:pt x="0" y="353847"/>
                  </a:lnTo>
                  <a:lnTo>
                    <a:pt x="86249" y="353847"/>
                  </a:lnTo>
                  <a:lnTo>
                    <a:pt x="86249" y="240362"/>
                  </a:lnTo>
                  <a:lnTo>
                    <a:pt x="86249" y="240362"/>
                  </a:lnTo>
                  <a:lnTo>
                    <a:pt x="167958" y="353847"/>
                  </a:lnTo>
                  <a:lnTo>
                    <a:pt x="271003" y="353847"/>
                  </a:lnTo>
                  <a:close/>
                  <a:moveTo>
                    <a:pt x="118252" y="178172"/>
                  </a:moveTo>
                  <a:lnTo>
                    <a:pt x="86249" y="178172"/>
                  </a:lnTo>
                  <a:lnTo>
                    <a:pt x="86249" y="79894"/>
                  </a:lnTo>
                  <a:lnTo>
                    <a:pt x="119840" y="79894"/>
                  </a:lnTo>
                  <a:cubicBezTo>
                    <a:pt x="150935" y="79894"/>
                    <a:pt x="178172" y="92831"/>
                    <a:pt x="178172" y="127557"/>
                  </a:cubicBezTo>
                  <a:cubicBezTo>
                    <a:pt x="178172" y="162284"/>
                    <a:pt x="152070" y="178172"/>
                    <a:pt x="118252" y="178172"/>
                  </a:cubicBezTo>
                  <a:close/>
                </a:path>
              </a:pathLst>
            </a:custGeom>
            <a:solidFill>
              <a:srgbClr val="FFFFFF"/>
            </a:solidFill>
            <a:ln w="22685" cap="flat">
              <a:noFill/>
              <a:prstDash val="solid"/>
              <a:miter/>
            </a:ln>
          </p:spPr>
          <p:txBody>
            <a:bodyPr rtlCol="0" anchor="ctr"/>
            <a:lstStyle/>
            <a:p>
              <a:endParaRPr lang="nl-NL" dirty="0"/>
            </a:p>
          </p:txBody>
        </p:sp>
        <p:sp>
          <p:nvSpPr>
            <p:cNvPr id="21" name="Vrije vorm: vorm 20">
              <a:extLst>
                <a:ext uri="{FF2B5EF4-FFF2-40B4-BE49-F238E27FC236}">
                  <a16:creationId xmlns:a16="http://schemas.microsoft.com/office/drawing/2014/main" id="{1257B4C6-B37D-489F-A6D7-5E9023EFC2D7}"/>
                </a:ext>
              </a:extLst>
            </p:cNvPr>
            <p:cNvSpPr/>
            <p:nvPr/>
          </p:nvSpPr>
          <p:spPr>
            <a:xfrm>
              <a:off x="4997246" y="806350"/>
              <a:ext cx="231337" cy="231337"/>
            </a:xfrm>
            <a:custGeom>
              <a:avLst/>
              <a:gdLst>
                <a:gd name="connsiteX0" fmla="*/ 185896 w 363152"/>
                <a:gd name="connsiteY0" fmla="*/ 49 h 363152"/>
                <a:gd name="connsiteX1" fmla="*/ 36549 w 363152"/>
                <a:gd name="connsiteY1" fmla="*/ 72453 h 363152"/>
                <a:gd name="connsiteX2" fmla="*/ 13852 w 363152"/>
                <a:gd name="connsiteY2" fmla="*/ 112173 h 363152"/>
                <a:gd name="connsiteX3" fmla="*/ 7 w 363152"/>
                <a:gd name="connsiteY3" fmla="*/ 187527 h 363152"/>
                <a:gd name="connsiteX4" fmla="*/ 187482 w 363152"/>
                <a:gd name="connsiteY4" fmla="*/ 372731 h 363152"/>
                <a:gd name="connsiteX5" fmla="*/ 372686 w 363152"/>
                <a:gd name="connsiteY5" fmla="*/ 185257 h 363152"/>
                <a:gd name="connsiteX6" fmla="*/ 186123 w 363152"/>
                <a:gd name="connsiteY6" fmla="*/ 49 h 363152"/>
                <a:gd name="connsiteX7" fmla="*/ 187258 w 363152"/>
                <a:gd name="connsiteY7" fmla="*/ 287167 h 363152"/>
                <a:gd name="connsiteX8" fmla="*/ 89738 w 363152"/>
                <a:gd name="connsiteY8" fmla="*/ 186342 h 363152"/>
                <a:gd name="connsiteX9" fmla="*/ 89887 w 363152"/>
                <a:gd name="connsiteY9" fmla="*/ 182306 h 363152"/>
                <a:gd name="connsiteX10" fmla="*/ 182344 w 363152"/>
                <a:gd name="connsiteY10" fmla="*/ 79394 h 363152"/>
                <a:gd name="connsiteX11" fmla="*/ 186350 w 363152"/>
                <a:gd name="connsiteY11" fmla="*/ 79262 h 363152"/>
                <a:gd name="connsiteX12" fmla="*/ 280577 w 363152"/>
                <a:gd name="connsiteY12" fmla="*/ 192940 h 363152"/>
                <a:gd name="connsiteX13" fmla="*/ 186350 w 363152"/>
                <a:gd name="connsiteY13" fmla="*/ 287167 h 36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3152" h="363152">
                  <a:moveTo>
                    <a:pt x="185896" y="49"/>
                  </a:moveTo>
                  <a:cubicBezTo>
                    <a:pt x="127351" y="-1312"/>
                    <a:pt x="71743" y="25647"/>
                    <a:pt x="36549" y="72453"/>
                  </a:cubicBezTo>
                  <a:cubicBezTo>
                    <a:pt x="27184" y="84579"/>
                    <a:pt x="19545" y="97947"/>
                    <a:pt x="13852" y="112173"/>
                  </a:cubicBezTo>
                  <a:cubicBezTo>
                    <a:pt x="4489" y="136182"/>
                    <a:pt x="-210" y="161757"/>
                    <a:pt x="7" y="187527"/>
                  </a:cubicBezTo>
                  <a:cubicBezTo>
                    <a:pt x="634" y="290439"/>
                    <a:pt x="84569" y="373358"/>
                    <a:pt x="187482" y="372731"/>
                  </a:cubicBezTo>
                  <a:cubicBezTo>
                    <a:pt x="290394" y="372104"/>
                    <a:pt x="373313" y="288169"/>
                    <a:pt x="372686" y="185257"/>
                  </a:cubicBezTo>
                  <a:cubicBezTo>
                    <a:pt x="372061" y="82700"/>
                    <a:pt x="288681" y="-74"/>
                    <a:pt x="186123" y="49"/>
                  </a:cubicBezTo>
                  <a:close/>
                  <a:moveTo>
                    <a:pt x="187258" y="287167"/>
                  </a:moveTo>
                  <a:cubicBezTo>
                    <a:pt x="132487" y="286254"/>
                    <a:pt x="88825" y="241113"/>
                    <a:pt x="89738" y="186342"/>
                  </a:cubicBezTo>
                  <a:cubicBezTo>
                    <a:pt x="89761" y="184996"/>
                    <a:pt x="89810" y="183650"/>
                    <a:pt x="89887" y="182306"/>
                  </a:cubicBezTo>
                  <a:cubicBezTo>
                    <a:pt x="87000" y="128357"/>
                    <a:pt x="128394" y="82281"/>
                    <a:pt x="182344" y="79394"/>
                  </a:cubicBezTo>
                  <a:cubicBezTo>
                    <a:pt x="183678" y="79323"/>
                    <a:pt x="185014" y="79279"/>
                    <a:pt x="186350" y="79262"/>
                  </a:cubicBezTo>
                  <a:cubicBezTo>
                    <a:pt x="243761" y="84633"/>
                    <a:pt x="285948" y="135528"/>
                    <a:pt x="280577" y="192940"/>
                  </a:cubicBezTo>
                  <a:cubicBezTo>
                    <a:pt x="275902" y="242915"/>
                    <a:pt x="236326" y="282491"/>
                    <a:pt x="186350" y="287167"/>
                  </a:cubicBezTo>
                  <a:close/>
                </a:path>
              </a:pathLst>
            </a:custGeom>
            <a:solidFill>
              <a:srgbClr val="FFFFFF"/>
            </a:solidFill>
            <a:ln w="22685" cap="flat">
              <a:noFill/>
              <a:prstDash val="solid"/>
              <a:miter/>
            </a:ln>
          </p:spPr>
          <p:txBody>
            <a:bodyPr rtlCol="0" anchor="ctr"/>
            <a:lstStyle/>
            <a:p>
              <a:endParaRPr lang="nl-NL" dirty="0"/>
            </a:p>
          </p:txBody>
        </p:sp>
        <p:sp>
          <p:nvSpPr>
            <p:cNvPr id="22" name="Vrije vorm: vorm 21">
              <a:extLst>
                <a:ext uri="{FF2B5EF4-FFF2-40B4-BE49-F238E27FC236}">
                  <a16:creationId xmlns:a16="http://schemas.microsoft.com/office/drawing/2014/main" id="{3FA6DA76-0B92-4DFD-B668-C4D760DA91A8}"/>
                </a:ext>
              </a:extLst>
            </p:cNvPr>
            <p:cNvSpPr/>
            <p:nvPr/>
          </p:nvSpPr>
          <p:spPr>
            <a:xfrm>
              <a:off x="4738582" y="806350"/>
              <a:ext cx="231337" cy="231337"/>
            </a:xfrm>
            <a:custGeom>
              <a:avLst/>
              <a:gdLst>
                <a:gd name="connsiteX0" fmla="*/ 185896 w 363152"/>
                <a:gd name="connsiteY0" fmla="*/ 49 h 363152"/>
                <a:gd name="connsiteX1" fmla="*/ 36549 w 363152"/>
                <a:gd name="connsiteY1" fmla="*/ 72453 h 363152"/>
                <a:gd name="connsiteX2" fmla="*/ 13852 w 363152"/>
                <a:gd name="connsiteY2" fmla="*/ 112173 h 363152"/>
                <a:gd name="connsiteX3" fmla="*/ 7 w 363152"/>
                <a:gd name="connsiteY3" fmla="*/ 187527 h 363152"/>
                <a:gd name="connsiteX4" fmla="*/ 187482 w 363152"/>
                <a:gd name="connsiteY4" fmla="*/ 372731 h 363152"/>
                <a:gd name="connsiteX5" fmla="*/ 372686 w 363152"/>
                <a:gd name="connsiteY5" fmla="*/ 185257 h 363152"/>
                <a:gd name="connsiteX6" fmla="*/ 186123 w 363152"/>
                <a:gd name="connsiteY6" fmla="*/ 49 h 363152"/>
                <a:gd name="connsiteX7" fmla="*/ 187258 w 363152"/>
                <a:gd name="connsiteY7" fmla="*/ 287167 h 363152"/>
                <a:gd name="connsiteX8" fmla="*/ 89969 w 363152"/>
                <a:gd name="connsiteY8" fmla="*/ 186119 h 363152"/>
                <a:gd name="connsiteX9" fmla="*/ 90115 w 363152"/>
                <a:gd name="connsiteY9" fmla="*/ 182306 h 363152"/>
                <a:gd name="connsiteX10" fmla="*/ 182568 w 363152"/>
                <a:gd name="connsiteY10" fmla="*/ 79391 h 363152"/>
                <a:gd name="connsiteX11" fmla="*/ 186350 w 363152"/>
                <a:gd name="connsiteY11" fmla="*/ 79262 h 363152"/>
                <a:gd name="connsiteX12" fmla="*/ 280577 w 363152"/>
                <a:gd name="connsiteY12" fmla="*/ 192940 h 363152"/>
                <a:gd name="connsiteX13" fmla="*/ 186350 w 363152"/>
                <a:gd name="connsiteY13" fmla="*/ 287167 h 36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3152" h="363152">
                  <a:moveTo>
                    <a:pt x="185896" y="49"/>
                  </a:moveTo>
                  <a:cubicBezTo>
                    <a:pt x="127351" y="-1312"/>
                    <a:pt x="71743" y="25647"/>
                    <a:pt x="36549" y="72453"/>
                  </a:cubicBezTo>
                  <a:cubicBezTo>
                    <a:pt x="27184" y="84579"/>
                    <a:pt x="19545" y="97947"/>
                    <a:pt x="13852" y="112173"/>
                  </a:cubicBezTo>
                  <a:cubicBezTo>
                    <a:pt x="4489" y="136182"/>
                    <a:pt x="-210" y="161757"/>
                    <a:pt x="7" y="187527"/>
                  </a:cubicBezTo>
                  <a:cubicBezTo>
                    <a:pt x="634" y="290439"/>
                    <a:pt x="84569" y="373358"/>
                    <a:pt x="187482" y="372731"/>
                  </a:cubicBezTo>
                  <a:cubicBezTo>
                    <a:pt x="290394" y="372104"/>
                    <a:pt x="373313" y="288169"/>
                    <a:pt x="372686" y="185257"/>
                  </a:cubicBezTo>
                  <a:cubicBezTo>
                    <a:pt x="372061" y="82700"/>
                    <a:pt x="288681" y="-74"/>
                    <a:pt x="186123" y="49"/>
                  </a:cubicBezTo>
                  <a:close/>
                  <a:moveTo>
                    <a:pt x="187258" y="287167"/>
                  </a:moveTo>
                  <a:cubicBezTo>
                    <a:pt x="132489" y="286129"/>
                    <a:pt x="88931" y="240888"/>
                    <a:pt x="89969" y="186119"/>
                  </a:cubicBezTo>
                  <a:cubicBezTo>
                    <a:pt x="89993" y="184848"/>
                    <a:pt x="90042" y="183576"/>
                    <a:pt x="90115" y="182306"/>
                  </a:cubicBezTo>
                  <a:cubicBezTo>
                    <a:pt x="87225" y="128357"/>
                    <a:pt x="128618" y="82280"/>
                    <a:pt x="182568" y="79391"/>
                  </a:cubicBezTo>
                  <a:cubicBezTo>
                    <a:pt x="183828" y="79324"/>
                    <a:pt x="185089" y="79280"/>
                    <a:pt x="186350" y="79262"/>
                  </a:cubicBezTo>
                  <a:cubicBezTo>
                    <a:pt x="243761" y="84633"/>
                    <a:pt x="285948" y="135528"/>
                    <a:pt x="280577" y="192940"/>
                  </a:cubicBezTo>
                  <a:cubicBezTo>
                    <a:pt x="275902" y="242915"/>
                    <a:pt x="236326" y="282491"/>
                    <a:pt x="186350" y="287167"/>
                  </a:cubicBezTo>
                  <a:close/>
                </a:path>
              </a:pathLst>
            </a:custGeom>
            <a:solidFill>
              <a:srgbClr val="FFFFFF"/>
            </a:solidFill>
            <a:ln w="22685" cap="flat">
              <a:noFill/>
              <a:prstDash val="solid"/>
              <a:miter/>
            </a:ln>
          </p:spPr>
          <p:txBody>
            <a:bodyPr rtlCol="0" anchor="ctr"/>
            <a:lstStyle/>
            <a:p>
              <a:endParaRPr lang="nl-NL" dirty="0"/>
            </a:p>
          </p:txBody>
        </p:sp>
        <p:sp>
          <p:nvSpPr>
            <p:cNvPr id="23" name="Vrije vorm: vorm 22">
              <a:extLst>
                <a:ext uri="{FF2B5EF4-FFF2-40B4-BE49-F238E27FC236}">
                  <a16:creationId xmlns:a16="http://schemas.microsoft.com/office/drawing/2014/main" id="{08EC2760-E58C-4AD5-8766-A4C2E96F25EA}"/>
                </a:ext>
              </a:extLst>
            </p:cNvPr>
            <p:cNvSpPr/>
            <p:nvPr/>
          </p:nvSpPr>
          <p:spPr>
            <a:xfrm>
              <a:off x="4423680" y="810575"/>
              <a:ext cx="187961" cy="216878"/>
            </a:xfrm>
            <a:custGeom>
              <a:avLst/>
              <a:gdLst>
                <a:gd name="connsiteX0" fmla="*/ 297558 w 295061"/>
                <a:gd name="connsiteY0" fmla="*/ 353166 h 340455"/>
                <a:gd name="connsiteX1" fmla="*/ 297558 w 295061"/>
                <a:gd name="connsiteY1" fmla="*/ 0 h 340455"/>
                <a:gd name="connsiteX2" fmla="*/ 211309 w 295061"/>
                <a:gd name="connsiteY2" fmla="*/ 0 h 340455"/>
                <a:gd name="connsiteX3" fmla="*/ 215168 w 295061"/>
                <a:gd name="connsiteY3" fmla="*/ 221069 h 340455"/>
                <a:gd name="connsiteX4" fmla="*/ 214260 w 295061"/>
                <a:gd name="connsiteY4" fmla="*/ 221977 h 340455"/>
                <a:gd name="connsiteX5" fmla="*/ 77624 w 295061"/>
                <a:gd name="connsiteY5" fmla="*/ 0 h 340455"/>
                <a:gd name="connsiteX6" fmla="*/ 0 w 295061"/>
                <a:gd name="connsiteY6" fmla="*/ 0 h 340455"/>
                <a:gd name="connsiteX7" fmla="*/ 0 w 295061"/>
                <a:gd name="connsiteY7" fmla="*/ 353166 h 340455"/>
                <a:gd name="connsiteX8" fmla="*/ 86249 w 295061"/>
                <a:gd name="connsiteY8" fmla="*/ 353166 h 340455"/>
                <a:gd name="connsiteX9" fmla="*/ 83979 w 295061"/>
                <a:gd name="connsiteY9" fmla="*/ 138906 h 340455"/>
                <a:gd name="connsiteX10" fmla="*/ 84887 w 295061"/>
                <a:gd name="connsiteY10" fmla="*/ 138452 h 340455"/>
                <a:gd name="connsiteX11" fmla="*/ 219480 w 295061"/>
                <a:gd name="connsiteY11" fmla="*/ 353166 h 340455"/>
                <a:gd name="connsiteX12" fmla="*/ 297558 w 295061"/>
                <a:gd name="connsiteY12" fmla="*/ 353166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061" h="340455">
                  <a:moveTo>
                    <a:pt x="297558" y="353166"/>
                  </a:moveTo>
                  <a:lnTo>
                    <a:pt x="297558" y="0"/>
                  </a:lnTo>
                  <a:lnTo>
                    <a:pt x="211309" y="0"/>
                  </a:lnTo>
                  <a:lnTo>
                    <a:pt x="215168" y="221069"/>
                  </a:lnTo>
                  <a:lnTo>
                    <a:pt x="214260" y="221977"/>
                  </a:lnTo>
                  <a:lnTo>
                    <a:pt x="77624" y="0"/>
                  </a:lnTo>
                  <a:lnTo>
                    <a:pt x="0" y="0"/>
                  </a:lnTo>
                  <a:lnTo>
                    <a:pt x="0" y="353166"/>
                  </a:lnTo>
                  <a:lnTo>
                    <a:pt x="86249" y="353166"/>
                  </a:lnTo>
                  <a:lnTo>
                    <a:pt x="83979" y="138906"/>
                  </a:lnTo>
                  <a:lnTo>
                    <a:pt x="84887" y="138452"/>
                  </a:lnTo>
                  <a:lnTo>
                    <a:pt x="219480" y="353166"/>
                  </a:lnTo>
                  <a:lnTo>
                    <a:pt x="297558" y="353166"/>
                  </a:lnTo>
                  <a:close/>
                </a:path>
              </a:pathLst>
            </a:custGeom>
            <a:solidFill>
              <a:srgbClr val="FFFFFF"/>
            </a:solidFill>
            <a:ln w="22685" cap="flat">
              <a:noFill/>
              <a:prstDash val="solid"/>
              <a:miter/>
            </a:ln>
          </p:spPr>
          <p:txBody>
            <a:bodyPr rtlCol="0" anchor="ctr"/>
            <a:lstStyle/>
            <a:p>
              <a:endParaRPr lang="nl-NL" dirty="0"/>
            </a:p>
          </p:txBody>
        </p:sp>
        <p:sp>
          <p:nvSpPr>
            <p:cNvPr id="24" name="Vrije vorm: vorm 23">
              <a:extLst>
                <a:ext uri="{FF2B5EF4-FFF2-40B4-BE49-F238E27FC236}">
                  <a16:creationId xmlns:a16="http://schemas.microsoft.com/office/drawing/2014/main" id="{B35D925B-86FF-45BF-9264-1A700192D581}"/>
                </a:ext>
              </a:extLst>
            </p:cNvPr>
            <p:cNvSpPr/>
            <p:nvPr/>
          </p:nvSpPr>
          <p:spPr>
            <a:xfrm>
              <a:off x="4175716" y="810575"/>
              <a:ext cx="216878" cy="216878"/>
            </a:xfrm>
            <a:custGeom>
              <a:avLst/>
              <a:gdLst>
                <a:gd name="connsiteX0" fmla="*/ 212671 w 340455"/>
                <a:gd name="connsiteY0" fmla="*/ 0 h 340455"/>
                <a:gd name="connsiteX1" fmla="*/ 141630 w 340455"/>
                <a:gd name="connsiteY1" fmla="*/ 0 h 340455"/>
                <a:gd name="connsiteX2" fmla="*/ 0 w 340455"/>
                <a:gd name="connsiteY2" fmla="*/ 353166 h 340455"/>
                <a:gd name="connsiteX3" fmla="*/ 96689 w 340455"/>
                <a:gd name="connsiteY3" fmla="*/ 353166 h 340455"/>
                <a:gd name="connsiteX4" fmla="*/ 115301 w 340455"/>
                <a:gd name="connsiteY4" fmla="*/ 302098 h 340455"/>
                <a:gd name="connsiteX5" fmla="*/ 238092 w 340455"/>
                <a:gd name="connsiteY5" fmla="*/ 302098 h 340455"/>
                <a:gd name="connsiteX6" fmla="*/ 255115 w 340455"/>
                <a:gd name="connsiteY6" fmla="*/ 353166 h 340455"/>
                <a:gd name="connsiteX7" fmla="*/ 352939 w 340455"/>
                <a:gd name="connsiteY7" fmla="*/ 353166 h 340455"/>
                <a:gd name="connsiteX8" fmla="*/ 140268 w 340455"/>
                <a:gd name="connsiteY8" fmla="*/ 230602 h 340455"/>
                <a:gd name="connsiteX9" fmla="*/ 176356 w 340455"/>
                <a:gd name="connsiteY9" fmla="*/ 109854 h 340455"/>
                <a:gd name="connsiteX10" fmla="*/ 177945 w 340455"/>
                <a:gd name="connsiteY10" fmla="*/ 109854 h 340455"/>
                <a:gd name="connsiteX11" fmla="*/ 214033 w 340455"/>
                <a:gd name="connsiteY11" fmla="*/ 230602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455" h="340455">
                  <a:moveTo>
                    <a:pt x="212671" y="0"/>
                  </a:moveTo>
                  <a:lnTo>
                    <a:pt x="141630" y="0"/>
                  </a:lnTo>
                  <a:lnTo>
                    <a:pt x="0" y="353166"/>
                  </a:lnTo>
                  <a:lnTo>
                    <a:pt x="96689" y="353166"/>
                  </a:lnTo>
                  <a:lnTo>
                    <a:pt x="115301" y="302098"/>
                  </a:lnTo>
                  <a:lnTo>
                    <a:pt x="238092" y="302098"/>
                  </a:lnTo>
                  <a:lnTo>
                    <a:pt x="255115" y="353166"/>
                  </a:lnTo>
                  <a:lnTo>
                    <a:pt x="352939" y="353166"/>
                  </a:lnTo>
                  <a:close/>
                  <a:moveTo>
                    <a:pt x="140268" y="230602"/>
                  </a:moveTo>
                  <a:lnTo>
                    <a:pt x="176356" y="109854"/>
                  </a:lnTo>
                  <a:lnTo>
                    <a:pt x="177945" y="109854"/>
                  </a:lnTo>
                  <a:lnTo>
                    <a:pt x="214033" y="230602"/>
                  </a:lnTo>
                  <a:close/>
                </a:path>
              </a:pathLst>
            </a:custGeom>
            <a:solidFill>
              <a:srgbClr val="FFFFFF"/>
            </a:solidFill>
            <a:ln w="22685" cap="flat">
              <a:noFill/>
              <a:prstDash val="solid"/>
              <a:miter/>
            </a:ln>
          </p:spPr>
          <p:txBody>
            <a:bodyPr rtlCol="0" anchor="ctr"/>
            <a:lstStyle/>
            <a:p>
              <a:endParaRPr lang="nl-NL" dirty="0"/>
            </a:p>
          </p:txBody>
        </p:sp>
        <p:sp>
          <p:nvSpPr>
            <p:cNvPr id="25" name="Vrije vorm: vorm 24">
              <a:extLst>
                <a:ext uri="{FF2B5EF4-FFF2-40B4-BE49-F238E27FC236}">
                  <a16:creationId xmlns:a16="http://schemas.microsoft.com/office/drawing/2014/main" id="{5A230583-C472-4B1E-867B-EE0E4B62002B}"/>
                </a:ext>
              </a:extLst>
            </p:cNvPr>
            <p:cNvSpPr/>
            <p:nvPr/>
          </p:nvSpPr>
          <p:spPr>
            <a:xfrm>
              <a:off x="3989345" y="810575"/>
              <a:ext cx="202420" cy="216878"/>
            </a:xfrm>
            <a:custGeom>
              <a:avLst/>
              <a:gdLst>
                <a:gd name="connsiteX0" fmla="*/ 329334 w 317758"/>
                <a:gd name="connsiteY0" fmla="*/ 0 h 340455"/>
                <a:gd name="connsiteX1" fmla="*/ 236276 w 317758"/>
                <a:gd name="connsiteY1" fmla="*/ 0 h 340455"/>
                <a:gd name="connsiteX2" fmla="*/ 164781 w 317758"/>
                <a:gd name="connsiteY2" fmla="*/ 247625 h 340455"/>
                <a:gd name="connsiteX3" fmla="*/ 163646 w 317758"/>
                <a:gd name="connsiteY3" fmla="*/ 247625 h 340455"/>
                <a:gd name="connsiteX4" fmla="*/ 92604 w 317758"/>
                <a:gd name="connsiteY4" fmla="*/ 0 h 340455"/>
                <a:gd name="connsiteX5" fmla="*/ 0 w 317758"/>
                <a:gd name="connsiteY5" fmla="*/ 0 h 340455"/>
                <a:gd name="connsiteX6" fmla="*/ 118025 w 317758"/>
                <a:gd name="connsiteY6" fmla="*/ 353166 h 340455"/>
                <a:gd name="connsiteX7" fmla="*/ 210856 w 317758"/>
                <a:gd name="connsiteY7" fmla="*/ 353166 h 340455"/>
                <a:gd name="connsiteX8" fmla="*/ 329334 w 317758"/>
                <a:gd name="connsiteY8" fmla="*/ 0 h 3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58" h="340455">
                  <a:moveTo>
                    <a:pt x="329334" y="0"/>
                  </a:moveTo>
                  <a:lnTo>
                    <a:pt x="236276" y="0"/>
                  </a:lnTo>
                  <a:lnTo>
                    <a:pt x="164781" y="247625"/>
                  </a:lnTo>
                  <a:lnTo>
                    <a:pt x="163646" y="247625"/>
                  </a:lnTo>
                  <a:lnTo>
                    <a:pt x="92604" y="0"/>
                  </a:lnTo>
                  <a:lnTo>
                    <a:pt x="0" y="0"/>
                  </a:lnTo>
                  <a:lnTo>
                    <a:pt x="118025" y="353166"/>
                  </a:lnTo>
                  <a:lnTo>
                    <a:pt x="210856" y="353166"/>
                  </a:lnTo>
                  <a:lnTo>
                    <a:pt x="329334" y="0"/>
                  </a:lnTo>
                  <a:close/>
                </a:path>
              </a:pathLst>
            </a:custGeom>
            <a:solidFill>
              <a:srgbClr val="FFFFFF"/>
            </a:solidFill>
            <a:ln w="22685" cap="flat">
              <a:noFill/>
              <a:prstDash val="solid"/>
              <a:miter/>
            </a:ln>
          </p:spPr>
          <p:txBody>
            <a:bodyPr rtlCol="0" anchor="ctr"/>
            <a:lstStyle/>
            <a:p>
              <a:endParaRPr lang="nl-NL" dirty="0"/>
            </a:p>
          </p:txBody>
        </p:sp>
      </p:grpSp>
    </p:spTree>
    <p:extLst>
      <p:ext uri="{BB962C8B-B14F-4D97-AF65-F5344CB8AC3E}">
        <p14:creationId xmlns:p14="http://schemas.microsoft.com/office/powerpoint/2010/main" val="1043317857"/>
      </p:ext>
    </p:extLst>
  </p:cSld>
  <p:clrMapOvr>
    <a:masterClrMapping/>
  </p:clrMapOvr>
  <p:extLst>
    <p:ext uri="{DCECCB84-F9BA-43D5-87BE-67443E8EF086}">
      <p15:sldGuideLst xmlns:p15="http://schemas.microsoft.com/office/powerpoint/2012/main">
        <p15:guide id="1" pos="54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Titeldia">
    <p:bg>
      <p:bgPr>
        <a:solidFill>
          <a:schemeClr val="tx2"/>
        </a:solidFill>
        <a:effectLst/>
      </p:bgPr>
    </p:bg>
    <p:spTree>
      <p:nvGrpSpPr>
        <p:cNvPr id="1" name=""/>
        <p:cNvGrpSpPr/>
        <p:nvPr/>
      </p:nvGrpSpPr>
      <p:grpSpPr>
        <a:xfrm>
          <a:off x="0" y="0"/>
          <a:ext cx="0" cy="0"/>
          <a:chOff x="0" y="0"/>
          <a:chExt cx="0" cy="0"/>
        </a:xfrm>
      </p:grpSpPr>
      <p:sp>
        <p:nvSpPr>
          <p:cNvPr id="33" name="Gelijkbenige driehoek 32">
            <a:extLst>
              <a:ext uri="{FF2B5EF4-FFF2-40B4-BE49-F238E27FC236}">
                <a16:creationId xmlns:a16="http://schemas.microsoft.com/office/drawing/2014/main" id="{50F38BAB-DEE5-46EF-898D-8F454D465642}"/>
              </a:ext>
            </a:extLst>
          </p:cNvPr>
          <p:cNvSpPr/>
          <p:nvPr userDrawn="1"/>
        </p:nvSpPr>
        <p:spPr>
          <a:xfrm>
            <a:off x="0" y="0"/>
            <a:ext cx="6371945" cy="6861875"/>
          </a:xfrm>
          <a:prstGeom prst="triangl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CDA79FA1-4A15-4D7E-81F8-BCEF493CFD1A}"/>
              </a:ext>
            </a:extLst>
          </p:cNvPr>
          <p:cNvSpPr>
            <a:spLocks noGrp="1"/>
          </p:cNvSpPr>
          <p:nvPr>
            <p:ph type="ctrTitle" hasCustomPrompt="1"/>
          </p:nvPr>
        </p:nvSpPr>
        <p:spPr>
          <a:xfrm>
            <a:off x="1235075" y="1122363"/>
            <a:ext cx="9721850" cy="2387600"/>
          </a:xfrm>
        </p:spPr>
        <p:txBody>
          <a:bodyPr anchor="b"/>
          <a:lstStyle>
            <a:lvl1pPr algn="l">
              <a:defRPr sz="4800">
                <a:solidFill>
                  <a:schemeClr val="bg1"/>
                </a:solidFill>
              </a:defRPr>
            </a:lvl1pPr>
          </a:lstStyle>
          <a:p>
            <a:r>
              <a:rPr lang="nl-NL" dirty="0"/>
              <a:t>HOOFDSTUKTITEL</a:t>
            </a:r>
          </a:p>
        </p:txBody>
      </p:sp>
      <p:sp>
        <p:nvSpPr>
          <p:cNvPr id="3" name="Ondertitel 2">
            <a:extLst>
              <a:ext uri="{FF2B5EF4-FFF2-40B4-BE49-F238E27FC236}">
                <a16:creationId xmlns:a16="http://schemas.microsoft.com/office/drawing/2014/main" id="{CD172DB1-0A41-404C-8E65-97E6546EB6C3}"/>
              </a:ext>
            </a:extLst>
          </p:cNvPr>
          <p:cNvSpPr>
            <a:spLocks noGrp="1"/>
          </p:cNvSpPr>
          <p:nvPr>
            <p:ph type="subTitle" idx="1" hasCustomPrompt="1"/>
          </p:nvPr>
        </p:nvSpPr>
        <p:spPr>
          <a:xfrm>
            <a:off x="1235075" y="3602038"/>
            <a:ext cx="9721850" cy="1655762"/>
          </a:xfrm>
        </p:spPr>
        <p:txBody>
          <a:bodyPr/>
          <a:lstStyle>
            <a:lvl1pPr marL="0" indent="0" algn="l">
              <a:buNone/>
              <a:defRPr sz="2400" spc="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23A5415B-E1BA-41E3-A115-CCA7D4C70515}"/>
              </a:ext>
            </a:extLst>
          </p:cNvPr>
          <p:cNvSpPr>
            <a:spLocks noGrp="1"/>
          </p:cNvSpPr>
          <p:nvPr>
            <p:ph type="dt" sz="half" idx="10"/>
          </p:nvPr>
        </p:nvSpPr>
        <p:spPr/>
        <p:txBody>
          <a:bodyPr/>
          <a:lstStyle>
            <a:lvl1pPr>
              <a:defRPr>
                <a:solidFill>
                  <a:schemeClr val="bg1"/>
                </a:solidFill>
              </a:defRPr>
            </a:lvl1pPr>
          </a:lstStyle>
          <a:p>
            <a:fld id="{C19F3B34-6B0D-45FF-A390-8EBDD9B392CA}" type="datetimeFigureOut">
              <a:rPr lang="nl-NL" smtClean="0"/>
              <a:pPr/>
              <a:t>1-6-2022</a:t>
            </a:fld>
            <a:endParaRPr lang="nl-NL" dirty="0"/>
          </a:p>
        </p:txBody>
      </p:sp>
      <p:sp>
        <p:nvSpPr>
          <p:cNvPr id="5" name="Tijdelijke aanduiding voor voettekst 4">
            <a:extLst>
              <a:ext uri="{FF2B5EF4-FFF2-40B4-BE49-F238E27FC236}">
                <a16:creationId xmlns:a16="http://schemas.microsoft.com/office/drawing/2014/main" id="{5288297E-A9E6-4A4B-BE95-948DD66A8756}"/>
              </a:ext>
            </a:extLst>
          </p:cNvPr>
          <p:cNvSpPr>
            <a:spLocks noGrp="1"/>
          </p:cNvSpPr>
          <p:nvPr>
            <p:ph type="ftr" sz="quarter" idx="11"/>
          </p:nvPr>
        </p:nvSpPr>
        <p:spPr/>
        <p:txBody>
          <a:bodyPr/>
          <a:lstStyle>
            <a:lvl1pPr>
              <a:defRPr>
                <a:solidFill>
                  <a:schemeClr val="bg1"/>
                </a:solidFill>
              </a:defRPr>
            </a:lvl1pPr>
          </a:lstStyle>
          <a:p>
            <a:endParaRPr lang="nl-NL" dirty="0"/>
          </a:p>
        </p:txBody>
      </p:sp>
      <p:sp>
        <p:nvSpPr>
          <p:cNvPr id="6" name="Tijdelijke aanduiding voor dianummer 5">
            <a:extLst>
              <a:ext uri="{FF2B5EF4-FFF2-40B4-BE49-F238E27FC236}">
                <a16:creationId xmlns:a16="http://schemas.microsoft.com/office/drawing/2014/main" id="{089C2F50-C461-426F-A6E7-20A2CEAF1B18}"/>
              </a:ext>
            </a:extLst>
          </p:cNvPr>
          <p:cNvSpPr>
            <a:spLocks noGrp="1"/>
          </p:cNvSpPr>
          <p:nvPr>
            <p:ph type="sldNum" sz="quarter" idx="12"/>
          </p:nvPr>
        </p:nvSpPr>
        <p:spPr/>
        <p:txBody>
          <a:bodyPr/>
          <a:lstStyle>
            <a:lvl1pPr>
              <a:defRPr>
                <a:solidFill>
                  <a:schemeClr val="bg1"/>
                </a:solidFill>
              </a:defRPr>
            </a:lvl1pPr>
          </a:lstStyle>
          <a:p>
            <a:fld id="{F9DE7F4B-6E11-487C-9B28-4934A04645A5}" type="slidenum">
              <a:rPr lang="nl-NL" smtClean="0"/>
              <a:pPr/>
              <a:t>‹nr.›</a:t>
            </a:fld>
            <a:endParaRPr lang="nl-NL" dirty="0"/>
          </a:p>
        </p:txBody>
      </p:sp>
      <p:grpSp>
        <p:nvGrpSpPr>
          <p:cNvPr id="26" name="Graphic 26">
            <a:extLst>
              <a:ext uri="{FF2B5EF4-FFF2-40B4-BE49-F238E27FC236}">
                <a16:creationId xmlns:a16="http://schemas.microsoft.com/office/drawing/2014/main" id="{3A194D1A-1510-4E4D-89B4-D92846961727}"/>
              </a:ext>
            </a:extLst>
          </p:cNvPr>
          <p:cNvGrpSpPr>
            <a:grpSpLocks noChangeAspect="1"/>
          </p:cNvGrpSpPr>
          <p:nvPr userDrawn="1"/>
        </p:nvGrpSpPr>
        <p:grpSpPr>
          <a:xfrm>
            <a:off x="5318484" y="103583"/>
            <a:ext cx="3282588" cy="1952201"/>
            <a:chOff x="7777133" y="244339"/>
            <a:chExt cx="3374378" cy="2006789"/>
          </a:xfrm>
        </p:grpSpPr>
        <p:sp>
          <p:nvSpPr>
            <p:cNvPr id="27" name="Vrije vorm: vorm 26">
              <a:extLst>
                <a:ext uri="{FF2B5EF4-FFF2-40B4-BE49-F238E27FC236}">
                  <a16:creationId xmlns:a16="http://schemas.microsoft.com/office/drawing/2014/main" id="{C4111606-7B51-4744-85ED-EF7036D60C3A}"/>
                </a:ext>
              </a:extLst>
            </p:cNvPr>
            <p:cNvSpPr/>
            <p:nvPr/>
          </p:nvSpPr>
          <p:spPr>
            <a:xfrm>
              <a:off x="9096559" y="1578100"/>
              <a:ext cx="1620296" cy="237842"/>
            </a:xfrm>
            <a:custGeom>
              <a:avLst/>
              <a:gdLst>
                <a:gd name="connsiteX0" fmla="*/ 1635161 w 1620296"/>
                <a:gd name="connsiteY0" fmla="*/ 235697 h 237841"/>
                <a:gd name="connsiteX1" fmla="*/ 1635161 w 1620296"/>
                <a:gd name="connsiteY1" fmla="*/ 183817 h 237841"/>
                <a:gd name="connsiteX2" fmla="*/ 1563214 w 1620296"/>
                <a:gd name="connsiteY2" fmla="*/ 183817 h 237841"/>
                <a:gd name="connsiteX3" fmla="*/ 1563214 w 1620296"/>
                <a:gd name="connsiteY3" fmla="*/ 144128 h 237841"/>
                <a:gd name="connsiteX4" fmla="*/ 1632931 w 1620296"/>
                <a:gd name="connsiteY4" fmla="*/ 144128 h 237841"/>
                <a:gd name="connsiteX5" fmla="*/ 1632931 w 1620296"/>
                <a:gd name="connsiteY5" fmla="*/ 92248 h 237841"/>
                <a:gd name="connsiteX6" fmla="*/ 1563214 w 1620296"/>
                <a:gd name="connsiteY6" fmla="*/ 92248 h 237841"/>
                <a:gd name="connsiteX7" fmla="*/ 1563214 w 1620296"/>
                <a:gd name="connsiteY7" fmla="*/ 56424 h 237841"/>
                <a:gd name="connsiteX8" fmla="*/ 1635161 w 1620296"/>
                <a:gd name="connsiteY8" fmla="*/ 56424 h 237841"/>
                <a:gd name="connsiteX9" fmla="*/ 1635161 w 1620296"/>
                <a:gd name="connsiteY9" fmla="*/ 4098 h 237841"/>
                <a:gd name="connsiteX10" fmla="*/ 1506727 w 1620296"/>
                <a:gd name="connsiteY10" fmla="*/ 4098 h 237841"/>
                <a:gd name="connsiteX11" fmla="*/ 1506727 w 1620296"/>
                <a:gd name="connsiteY11" fmla="*/ 235251 h 237841"/>
                <a:gd name="connsiteX12" fmla="*/ 1464807 w 1620296"/>
                <a:gd name="connsiteY12" fmla="*/ 4098 h 237841"/>
                <a:gd name="connsiteX13" fmla="*/ 1405347 w 1620296"/>
                <a:gd name="connsiteY13" fmla="*/ 4098 h 237841"/>
                <a:gd name="connsiteX14" fmla="*/ 1405347 w 1620296"/>
                <a:gd name="connsiteY14" fmla="*/ 235251 h 237841"/>
                <a:gd name="connsiteX15" fmla="*/ 1464807 w 1620296"/>
                <a:gd name="connsiteY15" fmla="*/ 235251 h 237841"/>
                <a:gd name="connsiteX16" fmla="*/ 1363873 w 1620296"/>
                <a:gd name="connsiteY16" fmla="*/ 235251 h 237841"/>
                <a:gd name="connsiteX17" fmla="*/ 1363873 w 1620296"/>
                <a:gd name="connsiteY17" fmla="*/ 4098 h 237841"/>
                <a:gd name="connsiteX18" fmla="*/ 1287764 w 1620296"/>
                <a:gd name="connsiteY18" fmla="*/ 4098 h 237841"/>
                <a:gd name="connsiteX19" fmla="*/ 1243168 w 1620296"/>
                <a:gd name="connsiteY19" fmla="*/ 156168 h 237841"/>
                <a:gd name="connsiteX20" fmla="*/ 1243168 w 1620296"/>
                <a:gd name="connsiteY20" fmla="*/ 156168 h 237841"/>
                <a:gd name="connsiteX21" fmla="*/ 1195898 w 1620296"/>
                <a:gd name="connsiteY21" fmla="*/ 4098 h 237841"/>
                <a:gd name="connsiteX22" fmla="*/ 1119937 w 1620296"/>
                <a:gd name="connsiteY22" fmla="*/ 4098 h 237841"/>
                <a:gd name="connsiteX23" fmla="*/ 1119937 w 1620296"/>
                <a:gd name="connsiteY23" fmla="*/ 235251 h 237841"/>
                <a:gd name="connsiteX24" fmla="*/ 1174343 w 1620296"/>
                <a:gd name="connsiteY24" fmla="*/ 235251 h 237841"/>
                <a:gd name="connsiteX25" fmla="*/ 1172411 w 1620296"/>
                <a:gd name="connsiteY25" fmla="*/ 62221 h 237841"/>
                <a:gd name="connsiteX26" fmla="*/ 1172411 w 1620296"/>
                <a:gd name="connsiteY26" fmla="*/ 62221 h 237841"/>
                <a:gd name="connsiteX27" fmla="*/ 1222506 w 1620296"/>
                <a:gd name="connsiteY27" fmla="*/ 235697 h 237841"/>
                <a:gd name="connsiteX28" fmla="*/ 1261601 w 1620296"/>
                <a:gd name="connsiteY28" fmla="*/ 235697 h 237841"/>
                <a:gd name="connsiteX29" fmla="*/ 1310953 w 1620296"/>
                <a:gd name="connsiteY29" fmla="*/ 61924 h 237841"/>
                <a:gd name="connsiteX30" fmla="*/ 1310953 w 1620296"/>
                <a:gd name="connsiteY30" fmla="*/ 61924 h 237841"/>
                <a:gd name="connsiteX31" fmla="*/ 1309170 w 1620296"/>
                <a:gd name="connsiteY31" fmla="*/ 234953 h 237841"/>
                <a:gd name="connsiteX32" fmla="*/ 1083369 w 1620296"/>
                <a:gd name="connsiteY32" fmla="*/ 235251 h 237841"/>
                <a:gd name="connsiteX33" fmla="*/ 1083369 w 1620296"/>
                <a:gd name="connsiteY33" fmla="*/ 183372 h 237841"/>
                <a:gd name="connsiteX34" fmla="*/ 1011570 w 1620296"/>
                <a:gd name="connsiteY34" fmla="*/ 183372 h 237841"/>
                <a:gd name="connsiteX35" fmla="*/ 1011570 w 1620296"/>
                <a:gd name="connsiteY35" fmla="*/ 144128 h 237841"/>
                <a:gd name="connsiteX36" fmla="*/ 1081139 w 1620296"/>
                <a:gd name="connsiteY36" fmla="*/ 144128 h 237841"/>
                <a:gd name="connsiteX37" fmla="*/ 1081139 w 1620296"/>
                <a:gd name="connsiteY37" fmla="*/ 92248 h 237841"/>
                <a:gd name="connsiteX38" fmla="*/ 1011570 w 1620296"/>
                <a:gd name="connsiteY38" fmla="*/ 92248 h 237841"/>
                <a:gd name="connsiteX39" fmla="*/ 1011570 w 1620296"/>
                <a:gd name="connsiteY39" fmla="*/ 56424 h 237841"/>
                <a:gd name="connsiteX40" fmla="*/ 1083369 w 1620296"/>
                <a:gd name="connsiteY40" fmla="*/ 56424 h 237841"/>
                <a:gd name="connsiteX41" fmla="*/ 1083369 w 1620296"/>
                <a:gd name="connsiteY41" fmla="*/ 4098 h 237841"/>
                <a:gd name="connsiteX42" fmla="*/ 954934 w 1620296"/>
                <a:gd name="connsiteY42" fmla="*/ 4098 h 237841"/>
                <a:gd name="connsiteX43" fmla="*/ 954934 w 1620296"/>
                <a:gd name="connsiteY43" fmla="*/ 235251 h 237841"/>
                <a:gd name="connsiteX44" fmla="*/ 860392 w 1620296"/>
                <a:gd name="connsiteY44" fmla="*/ 119898 h 237841"/>
                <a:gd name="connsiteX45" fmla="*/ 803905 w 1620296"/>
                <a:gd name="connsiteY45" fmla="*/ 183372 h 237841"/>
                <a:gd name="connsiteX46" fmla="*/ 778634 w 1620296"/>
                <a:gd name="connsiteY46" fmla="*/ 183372 h 237841"/>
                <a:gd name="connsiteX47" fmla="*/ 778634 w 1620296"/>
                <a:gd name="connsiteY47" fmla="*/ 56424 h 237841"/>
                <a:gd name="connsiteX48" fmla="*/ 804202 w 1620296"/>
                <a:gd name="connsiteY48" fmla="*/ 56424 h 237841"/>
                <a:gd name="connsiteX49" fmla="*/ 860392 w 1620296"/>
                <a:gd name="connsiteY49" fmla="*/ 120344 h 237841"/>
                <a:gd name="connsiteX50" fmla="*/ 919852 w 1620296"/>
                <a:gd name="connsiteY50" fmla="*/ 119452 h 237841"/>
                <a:gd name="connsiteX51" fmla="*/ 898595 w 1620296"/>
                <a:gd name="connsiteY51" fmla="*/ 47653 h 237841"/>
                <a:gd name="connsiteX52" fmla="*/ 796324 w 1620296"/>
                <a:gd name="connsiteY52" fmla="*/ 4544 h 237841"/>
                <a:gd name="connsiteX53" fmla="*/ 720065 w 1620296"/>
                <a:gd name="connsiteY53" fmla="*/ 4544 h 237841"/>
                <a:gd name="connsiteX54" fmla="*/ 720065 w 1620296"/>
                <a:gd name="connsiteY54" fmla="*/ 235697 h 237841"/>
                <a:gd name="connsiteX55" fmla="*/ 800932 w 1620296"/>
                <a:gd name="connsiteY55" fmla="*/ 235697 h 237841"/>
                <a:gd name="connsiteX56" fmla="*/ 919852 w 1620296"/>
                <a:gd name="connsiteY56" fmla="*/ 119452 h 237841"/>
                <a:gd name="connsiteX57" fmla="*/ 607685 w 1620296"/>
                <a:gd name="connsiteY57" fmla="*/ 155425 h 237841"/>
                <a:gd name="connsiteX58" fmla="*/ 559225 w 1620296"/>
                <a:gd name="connsiteY58" fmla="*/ 155425 h 237841"/>
                <a:gd name="connsiteX59" fmla="*/ 583009 w 1620296"/>
                <a:gd name="connsiteY59" fmla="*/ 76343 h 237841"/>
                <a:gd name="connsiteX60" fmla="*/ 583901 w 1620296"/>
                <a:gd name="connsiteY60" fmla="*/ 76343 h 237841"/>
                <a:gd name="connsiteX61" fmla="*/ 698660 w 1620296"/>
                <a:gd name="connsiteY61" fmla="*/ 235697 h 237841"/>
                <a:gd name="connsiteX62" fmla="*/ 607537 w 1620296"/>
                <a:gd name="connsiteY62" fmla="*/ 4098 h 237841"/>
                <a:gd name="connsiteX63" fmla="*/ 561009 w 1620296"/>
                <a:gd name="connsiteY63" fmla="*/ 4098 h 237841"/>
                <a:gd name="connsiteX64" fmla="*/ 468102 w 1620296"/>
                <a:gd name="connsiteY64" fmla="*/ 235251 h 237841"/>
                <a:gd name="connsiteX65" fmla="*/ 531576 w 1620296"/>
                <a:gd name="connsiteY65" fmla="*/ 235251 h 237841"/>
                <a:gd name="connsiteX66" fmla="*/ 543765 w 1620296"/>
                <a:gd name="connsiteY66" fmla="*/ 201804 h 237841"/>
                <a:gd name="connsiteX67" fmla="*/ 624037 w 1620296"/>
                <a:gd name="connsiteY67" fmla="*/ 201804 h 237841"/>
                <a:gd name="connsiteX68" fmla="*/ 635334 w 1620296"/>
                <a:gd name="connsiteY68" fmla="*/ 235251 h 237841"/>
                <a:gd name="connsiteX69" fmla="*/ 467507 w 1620296"/>
                <a:gd name="connsiteY69" fmla="*/ 149182 h 237841"/>
                <a:gd name="connsiteX70" fmla="*/ 405520 w 1620296"/>
                <a:gd name="connsiteY70" fmla="*/ 149182 h 237841"/>
                <a:gd name="connsiteX71" fmla="*/ 349925 w 1620296"/>
                <a:gd name="connsiteY71" fmla="*/ 188128 h 237841"/>
                <a:gd name="connsiteX72" fmla="*/ 287720 w 1620296"/>
                <a:gd name="connsiteY72" fmla="*/ 120810 h 237841"/>
                <a:gd name="connsiteX73" fmla="*/ 287788 w 1620296"/>
                <a:gd name="connsiteY73" fmla="*/ 119452 h 237841"/>
                <a:gd name="connsiteX74" fmla="*/ 347406 w 1620296"/>
                <a:gd name="connsiteY74" fmla="*/ 52061 h 237841"/>
                <a:gd name="connsiteX75" fmla="*/ 349627 w 1620296"/>
                <a:gd name="connsiteY75" fmla="*/ 51964 h 237841"/>
                <a:gd name="connsiteX76" fmla="*/ 405520 w 1620296"/>
                <a:gd name="connsiteY76" fmla="*/ 92248 h 237841"/>
                <a:gd name="connsiteX77" fmla="*/ 467507 w 1620296"/>
                <a:gd name="connsiteY77" fmla="*/ 92248 h 237841"/>
                <a:gd name="connsiteX78" fmla="*/ 451750 w 1620296"/>
                <a:gd name="connsiteY78" fmla="*/ 54491 h 237841"/>
                <a:gd name="connsiteX79" fmla="*/ 283238 w 1620296"/>
                <a:gd name="connsiteY79" fmla="*/ 20216 h 237841"/>
                <a:gd name="connsiteX80" fmla="*/ 228774 w 1620296"/>
                <a:gd name="connsiteY80" fmla="*/ 119749 h 237841"/>
                <a:gd name="connsiteX81" fmla="*/ 349023 w 1620296"/>
                <a:gd name="connsiteY81" fmla="*/ 240017 h 237841"/>
                <a:gd name="connsiteX82" fmla="*/ 350519 w 1620296"/>
                <a:gd name="connsiteY82" fmla="*/ 240008 h 237841"/>
                <a:gd name="connsiteX83" fmla="*/ 467507 w 1620296"/>
                <a:gd name="connsiteY83" fmla="*/ 149182 h 237841"/>
                <a:gd name="connsiteX84" fmla="*/ 138989 w 1620296"/>
                <a:gd name="connsiteY84" fmla="*/ 155425 h 237841"/>
                <a:gd name="connsiteX85" fmla="*/ 91420 w 1620296"/>
                <a:gd name="connsiteY85" fmla="*/ 155425 h 237841"/>
                <a:gd name="connsiteX86" fmla="*/ 115056 w 1620296"/>
                <a:gd name="connsiteY86" fmla="*/ 76343 h 237841"/>
                <a:gd name="connsiteX87" fmla="*/ 116096 w 1620296"/>
                <a:gd name="connsiteY87" fmla="*/ 76343 h 237841"/>
                <a:gd name="connsiteX88" fmla="*/ 229963 w 1620296"/>
                <a:gd name="connsiteY88" fmla="*/ 235697 h 237841"/>
                <a:gd name="connsiteX89" fmla="*/ 138840 w 1620296"/>
                <a:gd name="connsiteY89" fmla="*/ 4098 h 237841"/>
                <a:gd name="connsiteX90" fmla="*/ 92758 w 1620296"/>
                <a:gd name="connsiteY90" fmla="*/ 4098 h 237841"/>
                <a:gd name="connsiteX91" fmla="*/ 0 w 1620296"/>
                <a:gd name="connsiteY91" fmla="*/ 235251 h 237841"/>
                <a:gd name="connsiteX92" fmla="*/ 63028 w 1620296"/>
                <a:gd name="connsiteY92" fmla="*/ 235251 h 237841"/>
                <a:gd name="connsiteX93" fmla="*/ 75217 w 1620296"/>
                <a:gd name="connsiteY93" fmla="*/ 201804 h 237841"/>
                <a:gd name="connsiteX94" fmla="*/ 155638 w 1620296"/>
                <a:gd name="connsiteY94" fmla="*/ 201804 h 237841"/>
                <a:gd name="connsiteX95" fmla="*/ 166786 w 1620296"/>
                <a:gd name="connsiteY95" fmla="*/ 235251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620296" h="237841">
                  <a:moveTo>
                    <a:pt x="1635161" y="235697"/>
                  </a:moveTo>
                  <a:lnTo>
                    <a:pt x="1635161" y="183817"/>
                  </a:lnTo>
                  <a:lnTo>
                    <a:pt x="1563214" y="183817"/>
                  </a:lnTo>
                  <a:lnTo>
                    <a:pt x="1563214" y="144128"/>
                  </a:lnTo>
                  <a:lnTo>
                    <a:pt x="1632931" y="144128"/>
                  </a:lnTo>
                  <a:lnTo>
                    <a:pt x="1632931" y="92248"/>
                  </a:lnTo>
                  <a:lnTo>
                    <a:pt x="1563214" y="92248"/>
                  </a:lnTo>
                  <a:lnTo>
                    <a:pt x="1563214" y="56424"/>
                  </a:lnTo>
                  <a:lnTo>
                    <a:pt x="1635161" y="56424"/>
                  </a:lnTo>
                  <a:lnTo>
                    <a:pt x="1635161" y="4098"/>
                  </a:lnTo>
                  <a:lnTo>
                    <a:pt x="1506727" y="4098"/>
                  </a:lnTo>
                  <a:lnTo>
                    <a:pt x="1506727" y="235251"/>
                  </a:lnTo>
                  <a:close/>
                  <a:moveTo>
                    <a:pt x="1464807" y="4098"/>
                  </a:moveTo>
                  <a:lnTo>
                    <a:pt x="1405347" y="4098"/>
                  </a:lnTo>
                  <a:lnTo>
                    <a:pt x="1405347" y="235251"/>
                  </a:lnTo>
                  <a:lnTo>
                    <a:pt x="1464807" y="235251"/>
                  </a:lnTo>
                  <a:close/>
                  <a:moveTo>
                    <a:pt x="1363873" y="235251"/>
                  </a:moveTo>
                  <a:lnTo>
                    <a:pt x="1363873" y="4098"/>
                  </a:lnTo>
                  <a:lnTo>
                    <a:pt x="1287764" y="4098"/>
                  </a:lnTo>
                  <a:lnTo>
                    <a:pt x="1243168" y="156168"/>
                  </a:lnTo>
                  <a:lnTo>
                    <a:pt x="1243168" y="156168"/>
                  </a:lnTo>
                  <a:lnTo>
                    <a:pt x="1195898" y="4098"/>
                  </a:lnTo>
                  <a:lnTo>
                    <a:pt x="1119937" y="4098"/>
                  </a:lnTo>
                  <a:lnTo>
                    <a:pt x="1119937" y="235251"/>
                  </a:lnTo>
                  <a:lnTo>
                    <a:pt x="1174343" y="235251"/>
                  </a:lnTo>
                  <a:lnTo>
                    <a:pt x="1172411" y="62221"/>
                  </a:lnTo>
                  <a:lnTo>
                    <a:pt x="1172411" y="62221"/>
                  </a:lnTo>
                  <a:lnTo>
                    <a:pt x="1222506" y="235697"/>
                  </a:lnTo>
                  <a:lnTo>
                    <a:pt x="1261601" y="235697"/>
                  </a:lnTo>
                  <a:lnTo>
                    <a:pt x="1310953" y="61924"/>
                  </a:lnTo>
                  <a:lnTo>
                    <a:pt x="1310953" y="61924"/>
                  </a:lnTo>
                  <a:lnTo>
                    <a:pt x="1309170" y="234953"/>
                  </a:lnTo>
                  <a:close/>
                  <a:moveTo>
                    <a:pt x="1083369" y="235251"/>
                  </a:moveTo>
                  <a:lnTo>
                    <a:pt x="1083369" y="183372"/>
                  </a:lnTo>
                  <a:lnTo>
                    <a:pt x="1011570" y="183372"/>
                  </a:lnTo>
                  <a:lnTo>
                    <a:pt x="1011570" y="144128"/>
                  </a:lnTo>
                  <a:lnTo>
                    <a:pt x="1081139" y="144128"/>
                  </a:lnTo>
                  <a:lnTo>
                    <a:pt x="1081139" y="92248"/>
                  </a:lnTo>
                  <a:lnTo>
                    <a:pt x="1011570" y="92248"/>
                  </a:lnTo>
                  <a:lnTo>
                    <a:pt x="1011570" y="56424"/>
                  </a:lnTo>
                  <a:lnTo>
                    <a:pt x="1083369" y="56424"/>
                  </a:lnTo>
                  <a:lnTo>
                    <a:pt x="1083369" y="4098"/>
                  </a:lnTo>
                  <a:lnTo>
                    <a:pt x="954934" y="4098"/>
                  </a:lnTo>
                  <a:lnTo>
                    <a:pt x="954934" y="235251"/>
                  </a:lnTo>
                  <a:close/>
                  <a:moveTo>
                    <a:pt x="860392" y="119898"/>
                  </a:moveTo>
                  <a:cubicBezTo>
                    <a:pt x="860392" y="157506"/>
                    <a:pt x="844189" y="183372"/>
                    <a:pt x="803905" y="183372"/>
                  </a:cubicBezTo>
                  <a:lnTo>
                    <a:pt x="778634" y="183372"/>
                  </a:lnTo>
                  <a:lnTo>
                    <a:pt x="778634" y="56424"/>
                  </a:lnTo>
                  <a:lnTo>
                    <a:pt x="804202" y="56424"/>
                  </a:lnTo>
                  <a:cubicBezTo>
                    <a:pt x="843594" y="56424"/>
                    <a:pt x="860392" y="83478"/>
                    <a:pt x="860392" y="120344"/>
                  </a:cubicBezTo>
                  <a:moveTo>
                    <a:pt x="919852" y="119452"/>
                  </a:moveTo>
                  <a:cubicBezTo>
                    <a:pt x="920496" y="93879"/>
                    <a:pt x="913057" y="68754"/>
                    <a:pt x="898595" y="47653"/>
                  </a:cubicBezTo>
                  <a:cubicBezTo>
                    <a:pt x="872284" y="11382"/>
                    <a:pt x="838243" y="4544"/>
                    <a:pt x="796324" y="4544"/>
                  </a:cubicBezTo>
                  <a:lnTo>
                    <a:pt x="720065" y="4544"/>
                  </a:lnTo>
                  <a:lnTo>
                    <a:pt x="720065" y="235697"/>
                  </a:lnTo>
                  <a:lnTo>
                    <a:pt x="800932" y="235697"/>
                  </a:lnTo>
                  <a:cubicBezTo>
                    <a:pt x="876595" y="235697"/>
                    <a:pt x="919852" y="195412"/>
                    <a:pt x="919852" y="119452"/>
                  </a:cubicBezTo>
                  <a:moveTo>
                    <a:pt x="607685" y="155425"/>
                  </a:moveTo>
                  <a:lnTo>
                    <a:pt x="559225" y="155425"/>
                  </a:lnTo>
                  <a:lnTo>
                    <a:pt x="583009" y="76343"/>
                  </a:lnTo>
                  <a:lnTo>
                    <a:pt x="583901" y="76343"/>
                  </a:lnTo>
                  <a:close/>
                  <a:moveTo>
                    <a:pt x="698660" y="235697"/>
                  </a:moveTo>
                  <a:lnTo>
                    <a:pt x="607537" y="4098"/>
                  </a:lnTo>
                  <a:lnTo>
                    <a:pt x="561009" y="4098"/>
                  </a:lnTo>
                  <a:lnTo>
                    <a:pt x="468102" y="235251"/>
                  </a:lnTo>
                  <a:lnTo>
                    <a:pt x="531576" y="235251"/>
                  </a:lnTo>
                  <a:lnTo>
                    <a:pt x="543765" y="201804"/>
                  </a:lnTo>
                  <a:lnTo>
                    <a:pt x="624037" y="201804"/>
                  </a:lnTo>
                  <a:lnTo>
                    <a:pt x="635334" y="235251"/>
                  </a:lnTo>
                  <a:close/>
                  <a:moveTo>
                    <a:pt x="467507" y="149182"/>
                  </a:moveTo>
                  <a:lnTo>
                    <a:pt x="405520" y="149182"/>
                  </a:lnTo>
                  <a:cubicBezTo>
                    <a:pt x="396669" y="172290"/>
                    <a:pt x="374666" y="187704"/>
                    <a:pt x="349925" y="188128"/>
                  </a:cubicBezTo>
                  <a:cubicBezTo>
                    <a:pt x="314158" y="186716"/>
                    <a:pt x="286308" y="156576"/>
                    <a:pt x="287720" y="120810"/>
                  </a:cubicBezTo>
                  <a:cubicBezTo>
                    <a:pt x="287738" y="120357"/>
                    <a:pt x="287761" y="119904"/>
                    <a:pt x="287788" y="119452"/>
                  </a:cubicBezTo>
                  <a:cubicBezTo>
                    <a:pt x="285642" y="84379"/>
                    <a:pt x="312333" y="54208"/>
                    <a:pt x="347406" y="52061"/>
                  </a:cubicBezTo>
                  <a:cubicBezTo>
                    <a:pt x="348146" y="52016"/>
                    <a:pt x="348886" y="51983"/>
                    <a:pt x="349627" y="51964"/>
                  </a:cubicBezTo>
                  <a:cubicBezTo>
                    <a:pt x="374932" y="52130"/>
                    <a:pt x="397360" y="68295"/>
                    <a:pt x="405520" y="92248"/>
                  </a:cubicBezTo>
                  <a:lnTo>
                    <a:pt x="467507" y="92248"/>
                  </a:lnTo>
                  <a:cubicBezTo>
                    <a:pt x="464963" y="78696"/>
                    <a:pt x="459594" y="65832"/>
                    <a:pt x="451750" y="54491"/>
                  </a:cubicBezTo>
                  <a:cubicBezTo>
                    <a:pt x="414682" y="-1507"/>
                    <a:pt x="339236" y="-16853"/>
                    <a:pt x="283238" y="20216"/>
                  </a:cubicBezTo>
                  <a:cubicBezTo>
                    <a:pt x="249768" y="42371"/>
                    <a:pt x="229388" y="79616"/>
                    <a:pt x="228774" y="119749"/>
                  </a:cubicBezTo>
                  <a:cubicBezTo>
                    <a:pt x="228769" y="186166"/>
                    <a:pt x="282606" y="240012"/>
                    <a:pt x="349023" y="240017"/>
                  </a:cubicBezTo>
                  <a:cubicBezTo>
                    <a:pt x="349522" y="240017"/>
                    <a:pt x="350020" y="240014"/>
                    <a:pt x="350519" y="240008"/>
                  </a:cubicBezTo>
                  <a:cubicBezTo>
                    <a:pt x="405909" y="240675"/>
                    <a:pt x="454424" y="203009"/>
                    <a:pt x="467507" y="149182"/>
                  </a:cubicBezTo>
                  <a:moveTo>
                    <a:pt x="138989" y="155425"/>
                  </a:moveTo>
                  <a:lnTo>
                    <a:pt x="91420" y="155425"/>
                  </a:lnTo>
                  <a:lnTo>
                    <a:pt x="115056" y="76343"/>
                  </a:lnTo>
                  <a:lnTo>
                    <a:pt x="116096" y="76343"/>
                  </a:lnTo>
                  <a:close/>
                  <a:moveTo>
                    <a:pt x="229963" y="235697"/>
                  </a:moveTo>
                  <a:lnTo>
                    <a:pt x="138840" y="4098"/>
                  </a:lnTo>
                  <a:lnTo>
                    <a:pt x="92758" y="4098"/>
                  </a:lnTo>
                  <a:lnTo>
                    <a:pt x="0" y="235251"/>
                  </a:lnTo>
                  <a:lnTo>
                    <a:pt x="63028" y="235251"/>
                  </a:lnTo>
                  <a:lnTo>
                    <a:pt x="75217" y="201804"/>
                  </a:lnTo>
                  <a:lnTo>
                    <a:pt x="155638" y="201804"/>
                  </a:lnTo>
                  <a:lnTo>
                    <a:pt x="166786" y="235251"/>
                  </a:lnTo>
                  <a:close/>
                </a:path>
              </a:pathLst>
            </a:custGeom>
            <a:solidFill>
              <a:srgbClr val="000000"/>
            </a:solidFill>
            <a:ln w="14854" cap="flat">
              <a:noFill/>
              <a:prstDash val="solid"/>
              <a:miter/>
            </a:ln>
          </p:spPr>
          <p:txBody>
            <a:bodyPr rtlCol="0" anchor="ctr"/>
            <a:lstStyle/>
            <a:p>
              <a:endParaRPr lang="nl-NL" dirty="0"/>
            </a:p>
          </p:txBody>
        </p:sp>
        <p:sp>
          <p:nvSpPr>
            <p:cNvPr id="28" name="Vrije vorm: vorm 27">
              <a:extLst>
                <a:ext uri="{FF2B5EF4-FFF2-40B4-BE49-F238E27FC236}">
                  <a16:creationId xmlns:a16="http://schemas.microsoft.com/office/drawing/2014/main" id="{8039EB18-CCA7-455D-8A83-F72E03BEFEC2}"/>
                </a:ext>
              </a:extLst>
            </p:cNvPr>
            <p:cNvSpPr/>
            <p:nvPr/>
          </p:nvSpPr>
          <p:spPr>
            <a:xfrm>
              <a:off x="9096113" y="1272676"/>
              <a:ext cx="1233803" cy="237842"/>
            </a:xfrm>
            <a:custGeom>
              <a:avLst/>
              <a:gdLst>
                <a:gd name="connsiteX0" fmla="*/ 1244952 w 1233803"/>
                <a:gd name="connsiteY0" fmla="*/ 169048 h 237841"/>
                <a:gd name="connsiteX1" fmla="*/ 1190992 w 1233803"/>
                <a:gd name="connsiteY1" fmla="*/ 102749 h 237841"/>
                <a:gd name="connsiteX2" fmla="*/ 1145356 w 1233803"/>
                <a:gd name="connsiteY2" fmla="*/ 77181 h 237841"/>
                <a:gd name="connsiteX3" fmla="*/ 1143126 w 1233803"/>
                <a:gd name="connsiteY3" fmla="*/ 67519 h 237841"/>
                <a:gd name="connsiteX4" fmla="*/ 1163491 w 1233803"/>
                <a:gd name="connsiteY4" fmla="*/ 49383 h 237841"/>
                <a:gd name="connsiteX5" fmla="*/ 1184748 w 1233803"/>
                <a:gd name="connsiteY5" fmla="*/ 71830 h 237841"/>
                <a:gd name="connsiteX6" fmla="*/ 1243168 w 1233803"/>
                <a:gd name="connsiteY6" fmla="*/ 71830 h 237841"/>
                <a:gd name="connsiteX7" fmla="*/ 1228303 w 1233803"/>
                <a:gd name="connsiteY7" fmla="*/ 26194 h 237841"/>
                <a:gd name="connsiteX8" fmla="*/ 1165870 w 1233803"/>
                <a:gd name="connsiteY8" fmla="*/ 31 h 237841"/>
                <a:gd name="connsiteX9" fmla="*/ 1084855 w 1233803"/>
                <a:gd name="connsiteY9" fmla="*/ 68113 h 237841"/>
                <a:gd name="connsiteX10" fmla="*/ 1141491 w 1233803"/>
                <a:gd name="connsiteY10" fmla="*/ 134263 h 237841"/>
                <a:gd name="connsiteX11" fmla="*/ 1162005 w 1233803"/>
                <a:gd name="connsiteY11" fmla="*/ 143034 h 237841"/>
                <a:gd name="connsiteX12" fmla="*/ 1186681 w 1233803"/>
                <a:gd name="connsiteY12" fmla="*/ 168304 h 237841"/>
                <a:gd name="connsiteX13" fmla="*/ 1164401 w 1233803"/>
                <a:gd name="connsiteY13" fmla="*/ 190620 h 237841"/>
                <a:gd name="connsiteX14" fmla="*/ 1163491 w 1233803"/>
                <a:gd name="connsiteY14" fmla="*/ 190602 h 237841"/>
                <a:gd name="connsiteX15" fmla="*/ 1139410 w 1233803"/>
                <a:gd name="connsiteY15" fmla="*/ 158939 h 237841"/>
                <a:gd name="connsiteX16" fmla="*/ 1079950 w 1233803"/>
                <a:gd name="connsiteY16" fmla="*/ 158939 h 237841"/>
                <a:gd name="connsiteX17" fmla="*/ 1079950 w 1233803"/>
                <a:gd name="connsiteY17" fmla="*/ 166520 h 237841"/>
                <a:gd name="connsiteX18" fmla="*/ 1163343 w 1233803"/>
                <a:gd name="connsiteY18" fmla="*/ 239954 h 237841"/>
                <a:gd name="connsiteX19" fmla="*/ 1243912 w 1233803"/>
                <a:gd name="connsiteY19" fmla="*/ 169048 h 237841"/>
                <a:gd name="connsiteX20" fmla="*/ 1006070 w 1233803"/>
                <a:gd name="connsiteY20" fmla="*/ 87438 h 237841"/>
                <a:gd name="connsiteX21" fmla="*/ 967272 w 1233803"/>
                <a:gd name="connsiteY21" fmla="*/ 120587 h 237841"/>
                <a:gd name="connsiteX22" fmla="*/ 946312 w 1233803"/>
                <a:gd name="connsiteY22" fmla="*/ 120587 h 237841"/>
                <a:gd name="connsiteX23" fmla="*/ 946312 w 1233803"/>
                <a:gd name="connsiteY23" fmla="*/ 56816 h 237841"/>
                <a:gd name="connsiteX24" fmla="*/ 967867 w 1233803"/>
                <a:gd name="connsiteY24" fmla="*/ 56816 h 237841"/>
                <a:gd name="connsiteX25" fmla="*/ 1006070 w 1233803"/>
                <a:gd name="connsiteY25" fmla="*/ 88033 h 237841"/>
                <a:gd name="connsiteX26" fmla="*/ 1067909 w 1233803"/>
                <a:gd name="connsiteY26" fmla="*/ 236684 h 237841"/>
                <a:gd name="connsiteX27" fmla="*/ 1005029 w 1233803"/>
                <a:gd name="connsiteY27" fmla="*/ 158047 h 237841"/>
                <a:gd name="connsiteX28" fmla="*/ 1062557 w 1233803"/>
                <a:gd name="connsiteY28" fmla="*/ 85208 h 237841"/>
                <a:gd name="connsiteX29" fmla="*/ 1034165 w 1233803"/>
                <a:gd name="connsiteY29" fmla="*/ 22032 h 237841"/>
                <a:gd name="connsiteX30" fmla="*/ 962961 w 1233803"/>
                <a:gd name="connsiteY30" fmla="*/ 5531 h 237841"/>
                <a:gd name="connsiteX31" fmla="*/ 889825 w 1233803"/>
                <a:gd name="connsiteY31" fmla="*/ 5531 h 237841"/>
                <a:gd name="connsiteX32" fmla="*/ 889825 w 1233803"/>
                <a:gd name="connsiteY32" fmla="*/ 235197 h 237841"/>
                <a:gd name="connsiteX33" fmla="*/ 946312 w 1233803"/>
                <a:gd name="connsiteY33" fmla="*/ 235197 h 237841"/>
                <a:gd name="connsiteX34" fmla="*/ 946312 w 1233803"/>
                <a:gd name="connsiteY34" fmla="*/ 160872 h 237841"/>
                <a:gd name="connsiteX35" fmla="*/ 946312 w 1233803"/>
                <a:gd name="connsiteY35" fmla="*/ 160872 h 237841"/>
                <a:gd name="connsiteX36" fmla="*/ 999827 w 1233803"/>
                <a:gd name="connsiteY36" fmla="*/ 235197 h 237841"/>
                <a:gd name="connsiteX37" fmla="*/ 847905 w 1233803"/>
                <a:gd name="connsiteY37" fmla="*/ 5531 h 237841"/>
                <a:gd name="connsiteX38" fmla="*/ 788445 w 1233803"/>
                <a:gd name="connsiteY38" fmla="*/ 5531 h 237841"/>
                <a:gd name="connsiteX39" fmla="*/ 788445 w 1233803"/>
                <a:gd name="connsiteY39" fmla="*/ 235197 h 237841"/>
                <a:gd name="connsiteX40" fmla="*/ 847905 w 1233803"/>
                <a:gd name="connsiteY40" fmla="*/ 235197 h 237841"/>
                <a:gd name="connsiteX41" fmla="*/ 674578 w 1233803"/>
                <a:gd name="connsiteY41" fmla="*/ 155223 h 237841"/>
                <a:gd name="connsiteX42" fmla="*/ 626118 w 1233803"/>
                <a:gd name="connsiteY42" fmla="*/ 155223 h 237841"/>
                <a:gd name="connsiteX43" fmla="*/ 649902 w 1233803"/>
                <a:gd name="connsiteY43" fmla="*/ 76141 h 237841"/>
                <a:gd name="connsiteX44" fmla="*/ 650794 w 1233803"/>
                <a:gd name="connsiteY44" fmla="*/ 76141 h 237841"/>
                <a:gd name="connsiteX45" fmla="*/ 765404 w 1233803"/>
                <a:gd name="connsiteY45" fmla="*/ 235494 h 237841"/>
                <a:gd name="connsiteX46" fmla="*/ 672943 w 1233803"/>
                <a:gd name="connsiteY46" fmla="*/ 4342 h 237841"/>
                <a:gd name="connsiteX47" fmla="*/ 626415 w 1233803"/>
                <a:gd name="connsiteY47" fmla="*/ 4342 h 237841"/>
                <a:gd name="connsiteX48" fmla="*/ 534252 w 1233803"/>
                <a:gd name="connsiteY48" fmla="*/ 235197 h 237841"/>
                <a:gd name="connsiteX49" fmla="*/ 597726 w 1233803"/>
                <a:gd name="connsiteY49" fmla="*/ 235197 h 237841"/>
                <a:gd name="connsiteX50" fmla="*/ 609766 w 1233803"/>
                <a:gd name="connsiteY50" fmla="*/ 201751 h 237841"/>
                <a:gd name="connsiteX51" fmla="*/ 690187 w 1233803"/>
                <a:gd name="connsiteY51" fmla="*/ 201751 h 237841"/>
                <a:gd name="connsiteX52" fmla="*/ 701336 w 1233803"/>
                <a:gd name="connsiteY52" fmla="*/ 235197 h 237841"/>
                <a:gd name="connsiteX53" fmla="*/ 539157 w 1233803"/>
                <a:gd name="connsiteY53" fmla="*/ 56816 h 237841"/>
                <a:gd name="connsiteX54" fmla="*/ 539157 w 1233803"/>
                <a:gd name="connsiteY54" fmla="*/ 4342 h 237841"/>
                <a:gd name="connsiteX55" fmla="*/ 412953 w 1233803"/>
                <a:gd name="connsiteY55" fmla="*/ 4342 h 237841"/>
                <a:gd name="connsiteX56" fmla="*/ 412953 w 1233803"/>
                <a:gd name="connsiteY56" fmla="*/ 235197 h 237841"/>
                <a:gd name="connsiteX57" fmla="*/ 469589 w 1233803"/>
                <a:gd name="connsiteY57" fmla="*/ 235197 h 237841"/>
                <a:gd name="connsiteX58" fmla="*/ 469589 w 1233803"/>
                <a:gd name="connsiteY58" fmla="*/ 147493 h 237841"/>
                <a:gd name="connsiteX59" fmla="*/ 536779 w 1233803"/>
                <a:gd name="connsiteY59" fmla="*/ 147493 h 237841"/>
                <a:gd name="connsiteX60" fmla="*/ 536779 w 1233803"/>
                <a:gd name="connsiteY60" fmla="*/ 95614 h 237841"/>
                <a:gd name="connsiteX61" fmla="*/ 469589 w 1233803"/>
                <a:gd name="connsiteY61" fmla="*/ 95614 h 237841"/>
                <a:gd name="connsiteX62" fmla="*/ 469589 w 1233803"/>
                <a:gd name="connsiteY62" fmla="*/ 56816 h 237841"/>
                <a:gd name="connsiteX63" fmla="*/ 381141 w 1233803"/>
                <a:gd name="connsiteY63" fmla="*/ 56816 h 237841"/>
                <a:gd name="connsiteX64" fmla="*/ 381141 w 1233803"/>
                <a:gd name="connsiteY64" fmla="*/ 4342 h 237841"/>
                <a:gd name="connsiteX65" fmla="*/ 254936 w 1233803"/>
                <a:gd name="connsiteY65" fmla="*/ 4342 h 237841"/>
                <a:gd name="connsiteX66" fmla="*/ 254936 w 1233803"/>
                <a:gd name="connsiteY66" fmla="*/ 235197 h 237841"/>
                <a:gd name="connsiteX67" fmla="*/ 311424 w 1233803"/>
                <a:gd name="connsiteY67" fmla="*/ 235197 h 237841"/>
                <a:gd name="connsiteX68" fmla="*/ 311424 w 1233803"/>
                <a:gd name="connsiteY68" fmla="*/ 147493 h 237841"/>
                <a:gd name="connsiteX69" fmla="*/ 378614 w 1233803"/>
                <a:gd name="connsiteY69" fmla="*/ 147493 h 237841"/>
                <a:gd name="connsiteX70" fmla="*/ 378614 w 1233803"/>
                <a:gd name="connsiteY70" fmla="*/ 95614 h 237841"/>
                <a:gd name="connsiteX71" fmla="*/ 311424 w 1233803"/>
                <a:gd name="connsiteY71" fmla="*/ 95614 h 237841"/>
                <a:gd name="connsiteX72" fmla="*/ 311424 w 1233803"/>
                <a:gd name="connsiteY72" fmla="*/ 56816 h 237841"/>
                <a:gd name="connsiteX73" fmla="*/ 140178 w 1233803"/>
                <a:gd name="connsiteY73" fmla="*/ 155223 h 237841"/>
                <a:gd name="connsiteX74" fmla="*/ 91866 w 1233803"/>
                <a:gd name="connsiteY74" fmla="*/ 155223 h 237841"/>
                <a:gd name="connsiteX75" fmla="*/ 115502 w 1233803"/>
                <a:gd name="connsiteY75" fmla="*/ 76141 h 237841"/>
                <a:gd name="connsiteX76" fmla="*/ 116542 w 1233803"/>
                <a:gd name="connsiteY76" fmla="*/ 76141 h 237841"/>
                <a:gd name="connsiteX77" fmla="*/ 231152 w 1233803"/>
                <a:gd name="connsiteY77" fmla="*/ 235494 h 237841"/>
                <a:gd name="connsiteX78" fmla="*/ 139286 w 1233803"/>
                <a:gd name="connsiteY78" fmla="*/ 4342 h 237841"/>
                <a:gd name="connsiteX79" fmla="*/ 93204 w 1233803"/>
                <a:gd name="connsiteY79" fmla="*/ 4342 h 237841"/>
                <a:gd name="connsiteX80" fmla="*/ 0 w 1233803"/>
                <a:gd name="connsiteY80" fmla="*/ 235197 h 237841"/>
                <a:gd name="connsiteX81" fmla="*/ 63474 w 1233803"/>
                <a:gd name="connsiteY81" fmla="*/ 235197 h 237841"/>
                <a:gd name="connsiteX82" fmla="*/ 75663 w 1233803"/>
                <a:gd name="connsiteY82" fmla="*/ 201751 h 237841"/>
                <a:gd name="connsiteX83" fmla="*/ 156084 w 1233803"/>
                <a:gd name="connsiteY83" fmla="*/ 201751 h 237841"/>
                <a:gd name="connsiteX84" fmla="*/ 167530 w 1233803"/>
                <a:gd name="connsiteY84" fmla="*/ 235197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33803" h="237841">
                  <a:moveTo>
                    <a:pt x="1244952" y="169048"/>
                  </a:moveTo>
                  <a:cubicBezTo>
                    <a:pt x="1244952" y="132777"/>
                    <a:pt x="1221614" y="116871"/>
                    <a:pt x="1190992" y="102749"/>
                  </a:cubicBezTo>
                  <a:cubicBezTo>
                    <a:pt x="1181330" y="98438"/>
                    <a:pt x="1151005" y="86546"/>
                    <a:pt x="1145356" y="77181"/>
                  </a:cubicBezTo>
                  <a:cubicBezTo>
                    <a:pt x="1143649" y="74262"/>
                    <a:pt x="1142871" y="70891"/>
                    <a:pt x="1143126" y="67519"/>
                  </a:cubicBezTo>
                  <a:cubicBezTo>
                    <a:pt x="1143765" y="56898"/>
                    <a:pt x="1152868" y="48791"/>
                    <a:pt x="1163491" y="49383"/>
                  </a:cubicBezTo>
                  <a:cubicBezTo>
                    <a:pt x="1178357" y="49383"/>
                    <a:pt x="1182816" y="59046"/>
                    <a:pt x="1184748" y="71830"/>
                  </a:cubicBezTo>
                  <a:lnTo>
                    <a:pt x="1243168" y="71830"/>
                  </a:lnTo>
                  <a:cubicBezTo>
                    <a:pt x="1243959" y="55312"/>
                    <a:pt x="1238671" y="39077"/>
                    <a:pt x="1228303" y="26194"/>
                  </a:cubicBezTo>
                  <a:cubicBezTo>
                    <a:pt x="1212215" y="8911"/>
                    <a:pt x="1189473" y="-619"/>
                    <a:pt x="1165870" y="31"/>
                  </a:cubicBezTo>
                  <a:cubicBezTo>
                    <a:pt x="1126477" y="31"/>
                    <a:pt x="1084855" y="25005"/>
                    <a:pt x="1084855" y="68113"/>
                  </a:cubicBezTo>
                  <a:cubicBezTo>
                    <a:pt x="1084855" y="104384"/>
                    <a:pt x="1111464" y="121776"/>
                    <a:pt x="1141491" y="134263"/>
                  </a:cubicBezTo>
                  <a:cubicBezTo>
                    <a:pt x="1148329" y="137088"/>
                    <a:pt x="1155167" y="139912"/>
                    <a:pt x="1162005" y="143034"/>
                  </a:cubicBezTo>
                  <a:cubicBezTo>
                    <a:pt x="1174194" y="148385"/>
                    <a:pt x="1186681" y="153439"/>
                    <a:pt x="1186681" y="168304"/>
                  </a:cubicBezTo>
                  <a:cubicBezTo>
                    <a:pt x="1186691" y="180619"/>
                    <a:pt x="1176716" y="190610"/>
                    <a:pt x="1164401" y="190620"/>
                  </a:cubicBezTo>
                  <a:cubicBezTo>
                    <a:pt x="1164098" y="190620"/>
                    <a:pt x="1163795" y="190614"/>
                    <a:pt x="1163491" y="190602"/>
                  </a:cubicBezTo>
                  <a:cubicBezTo>
                    <a:pt x="1146248" y="190602"/>
                    <a:pt x="1139410" y="173953"/>
                    <a:pt x="1139410" y="158939"/>
                  </a:cubicBezTo>
                  <a:lnTo>
                    <a:pt x="1079950" y="158939"/>
                  </a:lnTo>
                  <a:lnTo>
                    <a:pt x="1079950" y="166520"/>
                  </a:lnTo>
                  <a:cubicBezTo>
                    <a:pt x="1079950" y="215872"/>
                    <a:pt x="1116815" y="239954"/>
                    <a:pt x="1163343" y="239954"/>
                  </a:cubicBezTo>
                  <a:cubicBezTo>
                    <a:pt x="1209871" y="239954"/>
                    <a:pt x="1243912" y="217359"/>
                    <a:pt x="1243912" y="169048"/>
                  </a:cubicBezTo>
                  <a:moveTo>
                    <a:pt x="1006070" y="87438"/>
                  </a:moveTo>
                  <a:cubicBezTo>
                    <a:pt x="1006070" y="111222"/>
                    <a:pt x="989421" y="120587"/>
                    <a:pt x="967272" y="120587"/>
                  </a:cubicBezTo>
                  <a:lnTo>
                    <a:pt x="946312" y="120587"/>
                  </a:lnTo>
                  <a:lnTo>
                    <a:pt x="946312" y="56816"/>
                  </a:lnTo>
                  <a:lnTo>
                    <a:pt x="967867" y="56816"/>
                  </a:lnTo>
                  <a:cubicBezTo>
                    <a:pt x="988232" y="56816"/>
                    <a:pt x="1006070" y="65289"/>
                    <a:pt x="1006070" y="88033"/>
                  </a:cubicBezTo>
                  <a:moveTo>
                    <a:pt x="1067909" y="236684"/>
                  </a:moveTo>
                  <a:lnTo>
                    <a:pt x="1005029" y="158047"/>
                  </a:lnTo>
                  <a:cubicBezTo>
                    <a:pt x="1039930" y="151915"/>
                    <a:pt x="1064679" y="120580"/>
                    <a:pt x="1062557" y="85208"/>
                  </a:cubicBezTo>
                  <a:cubicBezTo>
                    <a:pt x="1063133" y="60939"/>
                    <a:pt x="1052695" y="37714"/>
                    <a:pt x="1034165" y="22032"/>
                  </a:cubicBezTo>
                  <a:cubicBezTo>
                    <a:pt x="1014097" y="6126"/>
                    <a:pt x="987340" y="5531"/>
                    <a:pt x="962961" y="5531"/>
                  </a:cubicBezTo>
                  <a:lnTo>
                    <a:pt x="889825" y="5531"/>
                  </a:lnTo>
                  <a:lnTo>
                    <a:pt x="889825" y="235197"/>
                  </a:lnTo>
                  <a:lnTo>
                    <a:pt x="946312" y="235197"/>
                  </a:lnTo>
                  <a:lnTo>
                    <a:pt x="946312" y="160872"/>
                  </a:lnTo>
                  <a:lnTo>
                    <a:pt x="946312" y="160872"/>
                  </a:lnTo>
                  <a:lnTo>
                    <a:pt x="999827" y="235197"/>
                  </a:lnTo>
                  <a:close/>
                  <a:moveTo>
                    <a:pt x="847905" y="5531"/>
                  </a:moveTo>
                  <a:lnTo>
                    <a:pt x="788445" y="5531"/>
                  </a:lnTo>
                  <a:lnTo>
                    <a:pt x="788445" y="235197"/>
                  </a:lnTo>
                  <a:lnTo>
                    <a:pt x="847905" y="235197"/>
                  </a:lnTo>
                  <a:close/>
                  <a:moveTo>
                    <a:pt x="674578" y="155223"/>
                  </a:moveTo>
                  <a:lnTo>
                    <a:pt x="626118" y="155223"/>
                  </a:lnTo>
                  <a:lnTo>
                    <a:pt x="649902" y="76141"/>
                  </a:lnTo>
                  <a:lnTo>
                    <a:pt x="650794" y="76141"/>
                  </a:lnTo>
                  <a:close/>
                  <a:moveTo>
                    <a:pt x="765404" y="235494"/>
                  </a:moveTo>
                  <a:lnTo>
                    <a:pt x="672943" y="4342"/>
                  </a:lnTo>
                  <a:lnTo>
                    <a:pt x="626415" y="4342"/>
                  </a:lnTo>
                  <a:lnTo>
                    <a:pt x="534252" y="235197"/>
                  </a:lnTo>
                  <a:lnTo>
                    <a:pt x="597726" y="235197"/>
                  </a:lnTo>
                  <a:lnTo>
                    <a:pt x="609766" y="201751"/>
                  </a:lnTo>
                  <a:lnTo>
                    <a:pt x="690187" y="201751"/>
                  </a:lnTo>
                  <a:lnTo>
                    <a:pt x="701336" y="235197"/>
                  </a:lnTo>
                  <a:close/>
                  <a:moveTo>
                    <a:pt x="539157" y="56816"/>
                  </a:moveTo>
                  <a:lnTo>
                    <a:pt x="539157" y="4342"/>
                  </a:lnTo>
                  <a:lnTo>
                    <a:pt x="412953" y="4342"/>
                  </a:lnTo>
                  <a:lnTo>
                    <a:pt x="412953" y="235197"/>
                  </a:lnTo>
                  <a:lnTo>
                    <a:pt x="469589" y="235197"/>
                  </a:lnTo>
                  <a:lnTo>
                    <a:pt x="469589" y="147493"/>
                  </a:lnTo>
                  <a:lnTo>
                    <a:pt x="536779" y="147493"/>
                  </a:lnTo>
                  <a:lnTo>
                    <a:pt x="536779" y="95614"/>
                  </a:lnTo>
                  <a:lnTo>
                    <a:pt x="469589" y="95614"/>
                  </a:lnTo>
                  <a:lnTo>
                    <a:pt x="469589" y="56816"/>
                  </a:lnTo>
                  <a:close/>
                  <a:moveTo>
                    <a:pt x="381141" y="56816"/>
                  </a:moveTo>
                  <a:lnTo>
                    <a:pt x="381141" y="4342"/>
                  </a:lnTo>
                  <a:lnTo>
                    <a:pt x="254936" y="4342"/>
                  </a:lnTo>
                  <a:lnTo>
                    <a:pt x="254936" y="235197"/>
                  </a:lnTo>
                  <a:lnTo>
                    <a:pt x="311424" y="235197"/>
                  </a:lnTo>
                  <a:lnTo>
                    <a:pt x="311424" y="147493"/>
                  </a:lnTo>
                  <a:lnTo>
                    <a:pt x="378614" y="147493"/>
                  </a:lnTo>
                  <a:lnTo>
                    <a:pt x="378614" y="95614"/>
                  </a:lnTo>
                  <a:lnTo>
                    <a:pt x="311424" y="95614"/>
                  </a:lnTo>
                  <a:lnTo>
                    <a:pt x="311424" y="56816"/>
                  </a:lnTo>
                  <a:close/>
                  <a:moveTo>
                    <a:pt x="140178" y="155223"/>
                  </a:moveTo>
                  <a:lnTo>
                    <a:pt x="91866" y="155223"/>
                  </a:lnTo>
                  <a:lnTo>
                    <a:pt x="115502" y="76141"/>
                  </a:lnTo>
                  <a:lnTo>
                    <a:pt x="116542" y="76141"/>
                  </a:lnTo>
                  <a:close/>
                  <a:moveTo>
                    <a:pt x="231152" y="235494"/>
                  </a:moveTo>
                  <a:lnTo>
                    <a:pt x="139286" y="4342"/>
                  </a:lnTo>
                  <a:lnTo>
                    <a:pt x="93204" y="4342"/>
                  </a:lnTo>
                  <a:lnTo>
                    <a:pt x="0" y="235197"/>
                  </a:lnTo>
                  <a:lnTo>
                    <a:pt x="63474" y="235197"/>
                  </a:lnTo>
                  <a:lnTo>
                    <a:pt x="75663" y="201751"/>
                  </a:lnTo>
                  <a:lnTo>
                    <a:pt x="156084" y="201751"/>
                  </a:lnTo>
                  <a:lnTo>
                    <a:pt x="167530" y="235197"/>
                  </a:lnTo>
                  <a:close/>
                </a:path>
              </a:pathLst>
            </a:custGeom>
            <a:solidFill>
              <a:srgbClr val="000000"/>
            </a:solidFill>
            <a:ln w="14854" cap="flat">
              <a:noFill/>
              <a:prstDash val="solid"/>
              <a:miter/>
            </a:ln>
          </p:spPr>
          <p:txBody>
            <a:bodyPr rtlCol="0" anchor="ctr"/>
            <a:lstStyle/>
            <a:p>
              <a:endParaRPr lang="nl-NL" dirty="0"/>
            </a:p>
          </p:txBody>
        </p:sp>
        <p:sp>
          <p:nvSpPr>
            <p:cNvPr id="29" name="Vrije vorm: vorm 28">
              <a:extLst>
                <a:ext uri="{FF2B5EF4-FFF2-40B4-BE49-F238E27FC236}">
                  <a16:creationId xmlns:a16="http://schemas.microsoft.com/office/drawing/2014/main" id="{281AF7C5-1996-4E9D-AAB4-F4561414E5F5}"/>
                </a:ext>
              </a:extLst>
            </p:cNvPr>
            <p:cNvSpPr/>
            <p:nvPr/>
          </p:nvSpPr>
          <p:spPr>
            <a:xfrm>
              <a:off x="9114992" y="966996"/>
              <a:ext cx="1100017" cy="237842"/>
            </a:xfrm>
            <a:custGeom>
              <a:avLst/>
              <a:gdLst>
                <a:gd name="connsiteX0" fmla="*/ 1100018 w 1100017"/>
                <a:gd name="connsiteY0" fmla="*/ 149033 h 237841"/>
                <a:gd name="connsiteX1" fmla="*/ 1038030 w 1100017"/>
                <a:gd name="connsiteY1" fmla="*/ 149033 h 237841"/>
                <a:gd name="connsiteX2" fmla="*/ 982435 w 1100017"/>
                <a:gd name="connsiteY2" fmla="*/ 188128 h 237841"/>
                <a:gd name="connsiteX3" fmla="*/ 921631 w 1100017"/>
                <a:gd name="connsiteY3" fmla="*/ 119542 h 237841"/>
                <a:gd name="connsiteX4" fmla="*/ 921636 w 1100017"/>
                <a:gd name="connsiteY4" fmla="*/ 119452 h 237841"/>
                <a:gd name="connsiteX5" fmla="*/ 981253 w 1100017"/>
                <a:gd name="connsiteY5" fmla="*/ 52061 h 237841"/>
                <a:gd name="connsiteX6" fmla="*/ 983475 w 1100017"/>
                <a:gd name="connsiteY6" fmla="*/ 51964 h 237841"/>
                <a:gd name="connsiteX7" fmla="*/ 1039368 w 1100017"/>
                <a:gd name="connsiteY7" fmla="*/ 92249 h 237841"/>
                <a:gd name="connsiteX8" fmla="*/ 1100018 w 1100017"/>
                <a:gd name="connsiteY8" fmla="*/ 92248 h 237841"/>
                <a:gd name="connsiteX9" fmla="*/ 1085152 w 1100017"/>
                <a:gd name="connsiteY9" fmla="*/ 54491 h 237841"/>
                <a:gd name="connsiteX10" fmla="*/ 916639 w 1100017"/>
                <a:gd name="connsiteY10" fmla="*/ 20216 h 237841"/>
                <a:gd name="connsiteX11" fmla="*/ 862176 w 1100017"/>
                <a:gd name="connsiteY11" fmla="*/ 119749 h 237841"/>
                <a:gd name="connsiteX12" fmla="*/ 982425 w 1100017"/>
                <a:gd name="connsiteY12" fmla="*/ 240017 h 237841"/>
                <a:gd name="connsiteX13" fmla="*/ 983921 w 1100017"/>
                <a:gd name="connsiteY13" fmla="*/ 240008 h 237841"/>
                <a:gd name="connsiteX14" fmla="*/ 1100018 w 1100017"/>
                <a:gd name="connsiteY14" fmla="*/ 149033 h 237841"/>
                <a:gd name="connsiteX15" fmla="*/ 828729 w 1100017"/>
                <a:gd name="connsiteY15" fmla="*/ 4396 h 237841"/>
                <a:gd name="connsiteX16" fmla="*/ 769269 w 1100017"/>
                <a:gd name="connsiteY16" fmla="*/ 4396 h 237841"/>
                <a:gd name="connsiteX17" fmla="*/ 769269 w 1100017"/>
                <a:gd name="connsiteY17" fmla="*/ 235697 h 237841"/>
                <a:gd name="connsiteX18" fmla="*/ 828729 w 1100017"/>
                <a:gd name="connsiteY18" fmla="*/ 235697 h 237841"/>
                <a:gd name="connsiteX19" fmla="*/ 746525 w 1100017"/>
                <a:gd name="connsiteY19" fmla="*/ 235697 h 237841"/>
                <a:gd name="connsiteX20" fmla="*/ 746525 w 1100017"/>
                <a:gd name="connsiteY20" fmla="*/ 184115 h 237841"/>
                <a:gd name="connsiteX21" fmla="*/ 678146 w 1100017"/>
                <a:gd name="connsiteY21" fmla="*/ 184115 h 237841"/>
                <a:gd name="connsiteX22" fmla="*/ 678146 w 1100017"/>
                <a:gd name="connsiteY22" fmla="*/ 4396 h 237841"/>
                <a:gd name="connsiteX23" fmla="*/ 618685 w 1100017"/>
                <a:gd name="connsiteY23" fmla="*/ 4396 h 237841"/>
                <a:gd name="connsiteX24" fmla="*/ 618685 w 1100017"/>
                <a:gd name="connsiteY24" fmla="*/ 235697 h 237841"/>
                <a:gd name="connsiteX25" fmla="*/ 529198 w 1100017"/>
                <a:gd name="connsiteY25" fmla="*/ 161371 h 237841"/>
                <a:gd name="connsiteX26" fmla="*/ 501251 w 1100017"/>
                <a:gd name="connsiteY26" fmla="*/ 183520 h 237841"/>
                <a:gd name="connsiteX27" fmla="*/ 471521 w 1100017"/>
                <a:gd name="connsiteY27" fmla="*/ 183520 h 237841"/>
                <a:gd name="connsiteX28" fmla="*/ 471521 w 1100017"/>
                <a:gd name="connsiteY28" fmla="*/ 141601 h 237841"/>
                <a:gd name="connsiteX29" fmla="*/ 501251 w 1100017"/>
                <a:gd name="connsiteY29" fmla="*/ 141601 h 237841"/>
                <a:gd name="connsiteX30" fmla="*/ 528752 w 1100017"/>
                <a:gd name="connsiteY30" fmla="*/ 161669 h 237841"/>
                <a:gd name="connsiteX31" fmla="*/ 517454 w 1100017"/>
                <a:gd name="connsiteY31" fmla="*/ 73816 h 237841"/>
                <a:gd name="connsiteX32" fmla="*/ 493967 w 1100017"/>
                <a:gd name="connsiteY32" fmla="*/ 92248 h 237841"/>
                <a:gd name="connsiteX33" fmla="*/ 471521 w 1100017"/>
                <a:gd name="connsiteY33" fmla="*/ 92248 h 237841"/>
                <a:gd name="connsiteX34" fmla="*/ 471521 w 1100017"/>
                <a:gd name="connsiteY34" fmla="*/ 56275 h 237841"/>
                <a:gd name="connsiteX35" fmla="*/ 494265 w 1100017"/>
                <a:gd name="connsiteY35" fmla="*/ 56275 h 237841"/>
                <a:gd name="connsiteX36" fmla="*/ 517454 w 1100017"/>
                <a:gd name="connsiteY36" fmla="*/ 73816 h 237841"/>
                <a:gd name="connsiteX37" fmla="*/ 585239 w 1100017"/>
                <a:gd name="connsiteY37" fmla="*/ 165385 h 237841"/>
                <a:gd name="connsiteX38" fmla="*/ 547036 w 1100017"/>
                <a:gd name="connsiteY38" fmla="*/ 111573 h 237841"/>
                <a:gd name="connsiteX39" fmla="*/ 574982 w 1100017"/>
                <a:gd name="connsiteY39" fmla="*/ 65194 h 237841"/>
                <a:gd name="connsiteX40" fmla="*/ 561306 w 1100017"/>
                <a:gd name="connsiteY40" fmla="*/ 27139 h 237841"/>
                <a:gd name="connsiteX41" fmla="*/ 486981 w 1100017"/>
                <a:gd name="connsiteY41" fmla="*/ 4544 h 237841"/>
                <a:gd name="connsiteX42" fmla="*/ 416223 w 1100017"/>
                <a:gd name="connsiteY42" fmla="*/ 4544 h 237841"/>
                <a:gd name="connsiteX43" fmla="*/ 416223 w 1100017"/>
                <a:gd name="connsiteY43" fmla="*/ 235697 h 237841"/>
                <a:gd name="connsiteX44" fmla="*/ 489656 w 1100017"/>
                <a:gd name="connsiteY44" fmla="*/ 235697 h 237841"/>
                <a:gd name="connsiteX45" fmla="*/ 565320 w 1100017"/>
                <a:gd name="connsiteY45" fmla="*/ 215629 h 237841"/>
                <a:gd name="connsiteX46" fmla="*/ 586577 w 1100017"/>
                <a:gd name="connsiteY46" fmla="*/ 165385 h 237841"/>
                <a:gd name="connsiteX47" fmla="*/ 375047 w 1100017"/>
                <a:gd name="connsiteY47" fmla="*/ 144128 h 237841"/>
                <a:gd name="connsiteX48" fmla="*/ 375047 w 1100017"/>
                <a:gd name="connsiteY48" fmla="*/ 4396 h 237841"/>
                <a:gd name="connsiteX49" fmla="*/ 315586 w 1100017"/>
                <a:gd name="connsiteY49" fmla="*/ 4396 h 237841"/>
                <a:gd name="connsiteX50" fmla="*/ 315586 w 1100017"/>
                <a:gd name="connsiteY50" fmla="*/ 144128 h 237841"/>
                <a:gd name="connsiteX51" fmla="*/ 285856 w 1100017"/>
                <a:gd name="connsiteY51" fmla="*/ 188723 h 237841"/>
                <a:gd name="connsiteX52" fmla="*/ 256126 w 1100017"/>
                <a:gd name="connsiteY52" fmla="*/ 144128 h 237841"/>
                <a:gd name="connsiteX53" fmla="*/ 256126 w 1100017"/>
                <a:gd name="connsiteY53" fmla="*/ 4396 h 237841"/>
                <a:gd name="connsiteX54" fmla="*/ 196665 w 1100017"/>
                <a:gd name="connsiteY54" fmla="*/ 4396 h 237841"/>
                <a:gd name="connsiteX55" fmla="*/ 196665 w 1100017"/>
                <a:gd name="connsiteY55" fmla="*/ 144128 h 237841"/>
                <a:gd name="connsiteX56" fmla="*/ 219855 w 1100017"/>
                <a:gd name="connsiteY56" fmla="*/ 215332 h 237841"/>
                <a:gd name="connsiteX57" fmla="*/ 286302 w 1100017"/>
                <a:gd name="connsiteY57" fmla="*/ 240008 h 237841"/>
                <a:gd name="connsiteX58" fmla="*/ 350965 w 1100017"/>
                <a:gd name="connsiteY58" fmla="*/ 215034 h 237841"/>
                <a:gd name="connsiteX59" fmla="*/ 374155 w 1100017"/>
                <a:gd name="connsiteY59" fmla="*/ 144128 h 237841"/>
                <a:gd name="connsiteX60" fmla="*/ 116691 w 1100017"/>
                <a:gd name="connsiteY60" fmla="*/ 83478 h 237841"/>
                <a:gd name="connsiteX61" fmla="*/ 79826 w 1100017"/>
                <a:gd name="connsiteY61" fmla="*/ 111276 h 237841"/>
                <a:gd name="connsiteX62" fmla="*/ 55744 w 1100017"/>
                <a:gd name="connsiteY62" fmla="*/ 111276 h 237841"/>
                <a:gd name="connsiteX63" fmla="*/ 55744 w 1100017"/>
                <a:gd name="connsiteY63" fmla="*/ 56275 h 237841"/>
                <a:gd name="connsiteX64" fmla="*/ 77596 w 1100017"/>
                <a:gd name="connsiteY64" fmla="*/ 56275 h 237841"/>
                <a:gd name="connsiteX65" fmla="*/ 116691 w 1100017"/>
                <a:gd name="connsiteY65" fmla="*/ 83478 h 237841"/>
                <a:gd name="connsiteX66" fmla="*/ 173178 w 1100017"/>
                <a:gd name="connsiteY66" fmla="*/ 82586 h 237841"/>
                <a:gd name="connsiteX67" fmla="*/ 145975 w 1100017"/>
                <a:gd name="connsiteY67" fmla="*/ 21342 h 237841"/>
                <a:gd name="connsiteX68" fmla="*/ 74326 w 1100017"/>
                <a:gd name="connsiteY68" fmla="*/ 4396 h 237841"/>
                <a:gd name="connsiteX69" fmla="*/ 0 w 1100017"/>
                <a:gd name="connsiteY69" fmla="*/ 4396 h 237841"/>
                <a:gd name="connsiteX70" fmla="*/ 0 w 1100017"/>
                <a:gd name="connsiteY70" fmla="*/ 235697 h 237841"/>
                <a:gd name="connsiteX71" fmla="*/ 56487 w 1100017"/>
                <a:gd name="connsiteY71" fmla="*/ 235697 h 237841"/>
                <a:gd name="connsiteX72" fmla="*/ 56487 w 1100017"/>
                <a:gd name="connsiteY72" fmla="*/ 163155 h 237841"/>
                <a:gd name="connsiteX73" fmla="*/ 82055 w 1100017"/>
                <a:gd name="connsiteY73" fmla="*/ 163155 h 237841"/>
                <a:gd name="connsiteX74" fmla="*/ 148651 w 1100017"/>
                <a:gd name="connsiteY74" fmla="*/ 143236 h 237841"/>
                <a:gd name="connsiteX75" fmla="*/ 173030 w 1100017"/>
                <a:gd name="connsiteY75" fmla="*/ 82586 h 23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00017" h="237841">
                  <a:moveTo>
                    <a:pt x="1100018" y="149033"/>
                  </a:moveTo>
                  <a:lnTo>
                    <a:pt x="1038030" y="149033"/>
                  </a:lnTo>
                  <a:cubicBezTo>
                    <a:pt x="1029226" y="172200"/>
                    <a:pt x="1007214" y="187680"/>
                    <a:pt x="982435" y="188128"/>
                  </a:cubicBezTo>
                  <a:cubicBezTo>
                    <a:pt x="946705" y="185979"/>
                    <a:pt x="919482" y="155272"/>
                    <a:pt x="921631" y="119542"/>
                  </a:cubicBezTo>
                  <a:cubicBezTo>
                    <a:pt x="921632" y="119512"/>
                    <a:pt x="921634" y="119482"/>
                    <a:pt x="921636" y="119452"/>
                  </a:cubicBezTo>
                  <a:cubicBezTo>
                    <a:pt x="919489" y="84379"/>
                    <a:pt x="946181" y="54208"/>
                    <a:pt x="981253" y="52061"/>
                  </a:cubicBezTo>
                  <a:cubicBezTo>
                    <a:pt x="981993" y="52016"/>
                    <a:pt x="982734" y="51984"/>
                    <a:pt x="983475" y="51964"/>
                  </a:cubicBezTo>
                  <a:cubicBezTo>
                    <a:pt x="1008780" y="52131"/>
                    <a:pt x="1031207" y="68295"/>
                    <a:pt x="1039368" y="92249"/>
                  </a:cubicBezTo>
                  <a:lnTo>
                    <a:pt x="1100018" y="92248"/>
                  </a:lnTo>
                  <a:cubicBezTo>
                    <a:pt x="1097769" y="78758"/>
                    <a:pt x="1092704" y="65893"/>
                    <a:pt x="1085152" y="54491"/>
                  </a:cubicBezTo>
                  <a:cubicBezTo>
                    <a:pt x="1048084" y="-1507"/>
                    <a:pt x="972638" y="-16853"/>
                    <a:pt x="916639" y="20216"/>
                  </a:cubicBezTo>
                  <a:cubicBezTo>
                    <a:pt x="883170" y="42371"/>
                    <a:pt x="862790" y="79616"/>
                    <a:pt x="862176" y="119749"/>
                  </a:cubicBezTo>
                  <a:cubicBezTo>
                    <a:pt x="862171" y="186166"/>
                    <a:pt x="916008" y="240012"/>
                    <a:pt x="982425" y="240017"/>
                  </a:cubicBezTo>
                  <a:cubicBezTo>
                    <a:pt x="982924" y="240017"/>
                    <a:pt x="983423" y="240014"/>
                    <a:pt x="983921" y="240008"/>
                  </a:cubicBezTo>
                  <a:cubicBezTo>
                    <a:pt x="1039023" y="240242"/>
                    <a:pt x="1087069" y="202593"/>
                    <a:pt x="1100018" y="149033"/>
                  </a:cubicBezTo>
                  <a:moveTo>
                    <a:pt x="828729" y="4396"/>
                  </a:moveTo>
                  <a:lnTo>
                    <a:pt x="769269" y="4396"/>
                  </a:lnTo>
                  <a:lnTo>
                    <a:pt x="769269" y="235697"/>
                  </a:lnTo>
                  <a:lnTo>
                    <a:pt x="828729" y="235697"/>
                  </a:lnTo>
                  <a:close/>
                  <a:moveTo>
                    <a:pt x="746525" y="235697"/>
                  </a:moveTo>
                  <a:lnTo>
                    <a:pt x="746525" y="184115"/>
                  </a:lnTo>
                  <a:lnTo>
                    <a:pt x="678146" y="184115"/>
                  </a:lnTo>
                  <a:lnTo>
                    <a:pt x="678146" y="4396"/>
                  </a:lnTo>
                  <a:lnTo>
                    <a:pt x="618685" y="4396"/>
                  </a:lnTo>
                  <a:lnTo>
                    <a:pt x="618685" y="235697"/>
                  </a:lnTo>
                  <a:close/>
                  <a:moveTo>
                    <a:pt x="529198" y="161371"/>
                  </a:moveTo>
                  <a:cubicBezTo>
                    <a:pt x="529198" y="178466"/>
                    <a:pt x="515968" y="183520"/>
                    <a:pt x="501251" y="183520"/>
                  </a:cubicBezTo>
                  <a:lnTo>
                    <a:pt x="471521" y="183520"/>
                  </a:lnTo>
                  <a:lnTo>
                    <a:pt x="471521" y="141601"/>
                  </a:lnTo>
                  <a:lnTo>
                    <a:pt x="501251" y="141601"/>
                  </a:lnTo>
                  <a:cubicBezTo>
                    <a:pt x="514927" y="141601"/>
                    <a:pt x="528752" y="145020"/>
                    <a:pt x="528752" y="161669"/>
                  </a:cubicBezTo>
                  <a:moveTo>
                    <a:pt x="517454" y="73816"/>
                  </a:moveTo>
                  <a:cubicBezTo>
                    <a:pt x="517454" y="88681"/>
                    <a:pt x="506751" y="92248"/>
                    <a:pt x="493967" y="92248"/>
                  </a:cubicBezTo>
                  <a:lnTo>
                    <a:pt x="471521" y="92248"/>
                  </a:lnTo>
                  <a:lnTo>
                    <a:pt x="471521" y="56275"/>
                  </a:lnTo>
                  <a:lnTo>
                    <a:pt x="494265" y="56275"/>
                  </a:lnTo>
                  <a:cubicBezTo>
                    <a:pt x="506454" y="56275"/>
                    <a:pt x="517454" y="59099"/>
                    <a:pt x="517454" y="73816"/>
                  </a:cubicBezTo>
                  <a:moveTo>
                    <a:pt x="585239" y="165385"/>
                  </a:moveTo>
                  <a:cubicBezTo>
                    <a:pt x="586675" y="140715"/>
                    <a:pt x="570799" y="118353"/>
                    <a:pt x="547036" y="111573"/>
                  </a:cubicBezTo>
                  <a:cubicBezTo>
                    <a:pt x="564320" y="102587"/>
                    <a:pt x="575113" y="84675"/>
                    <a:pt x="574982" y="65194"/>
                  </a:cubicBezTo>
                  <a:cubicBezTo>
                    <a:pt x="575482" y="51223"/>
                    <a:pt x="570585" y="37596"/>
                    <a:pt x="561306" y="27139"/>
                  </a:cubicBezTo>
                  <a:cubicBezTo>
                    <a:pt x="541238" y="4842"/>
                    <a:pt x="515076" y="4544"/>
                    <a:pt x="486981" y="4544"/>
                  </a:cubicBezTo>
                  <a:lnTo>
                    <a:pt x="416223" y="4544"/>
                  </a:lnTo>
                  <a:lnTo>
                    <a:pt x="416223" y="235697"/>
                  </a:lnTo>
                  <a:lnTo>
                    <a:pt x="489656" y="235697"/>
                  </a:lnTo>
                  <a:cubicBezTo>
                    <a:pt x="519387" y="235697"/>
                    <a:pt x="541536" y="235697"/>
                    <a:pt x="565320" y="215629"/>
                  </a:cubicBezTo>
                  <a:cubicBezTo>
                    <a:pt x="579303" y="202719"/>
                    <a:pt x="587049" y="184411"/>
                    <a:pt x="586577" y="165385"/>
                  </a:cubicBezTo>
                  <a:moveTo>
                    <a:pt x="375047" y="144128"/>
                  </a:moveTo>
                  <a:lnTo>
                    <a:pt x="375047" y="4396"/>
                  </a:lnTo>
                  <a:lnTo>
                    <a:pt x="315586" y="4396"/>
                  </a:lnTo>
                  <a:lnTo>
                    <a:pt x="315586" y="144128"/>
                  </a:lnTo>
                  <a:cubicBezTo>
                    <a:pt x="315586" y="165979"/>
                    <a:pt x="313951" y="188723"/>
                    <a:pt x="285856" y="188723"/>
                  </a:cubicBezTo>
                  <a:cubicBezTo>
                    <a:pt x="257761" y="188723"/>
                    <a:pt x="256126" y="165682"/>
                    <a:pt x="256126" y="144128"/>
                  </a:cubicBezTo>
                  <a:lnTo>
                    <a:pt x="256126" y="4396"/>
                  </a:lnTo>
                  <a:lnTo>
                    <a:pt x="196665" y="4396"/>
                  </a:lnTo>
                  <a:lnTo>
                    <a:pt x="196665" y="144128"/>
                  </a:lnTo>
                  <a:cubicBezTo>
                    <a:pt x="196665" y="173858"/>
                    <a:pt x="198895" y="193183"/>
                    <a:pt x="219855" y="215332"/>
                  </a:cubicBezTo>
                  <a:cubicBezTo>
                    <a:pt x="237748" y="232217"/>
                    <a:pt x="261725" y="241121"/>
                    <a:pt x="286302" y="240008"/>
                  </a:cubicBezTo>
                  <a:cubicBezTo>
                    <a:pt x="310389" y="241023"/>
                    <a:pt x="333813" y="231976"/>
                    <a:pt x="350965" y="215034"/>
                  </a:cubicBezTo>
                  <a:cubicBezTo>
                    <a:pt x="371033" y="194966"/>
                    <a:pt x="374155" y="171628"/>
                    <a:pt x="374155" y="144128"/>
                  </a:cubicBezTo>
                  <a:moveTo>
                    <a:pt x="116691" y="83478"/>
                  </a:moveTo>
                  <a:cubicBezTo>
                    <a:pt x="116691" y="106965"/>
                    <a:pt x="99150" y="111276"/>
                    <a:pt x="79826" y="111276"/>
                  </a:cubicBezTo>
                  <a:lnTo>
                    <a:pt x="55744" y="111276"/>
                  </a:lnTo>
                  <a:lnTo>
                    <a:pt x="55744" y="56275"/>
                  </a:lnTo>
                  <a:lnTo>
                    <a:pt x="77596" y="56275"/>
                  </a:lnTo>
                  <a:cubicBezTo>
                    <a:pt x="97069" y="56275"/>
                    <a:pt x="116691" y="59397"/>
                    <a:pt x="116691" y="83478"/>
                  </a:cubicBezTo>
                  <a:moveTo>
                    <a:pt x="173178" y="82586"/>
                  </a:moveTo>
                  <a:cubicBezTo>
                    <a:pt x="173720" y="59132"/>
                    <a:pt x="163741" y="36665"/>
                    <a:pt x="145975" y="21342"/>
                  </a:cubicBezTo>
                  <a:cubicBezTo>
                    <a:pt x="126948" y="5734"/>
                    <a:pt x="98556" y="4396"/>
                    <a:pt x="74326" y="4396"/>
                  </a:cubicBezTo>
                  <a:lnTo>
                    <a:pt x="0" y="4396"/>
                  </a:lnTo>
                  <a:lnTo>
                    <a:pt x="0" y="235697"/>
                  </a:lnTo>
                  <a:lnTo>
                    <a:pt x="56487" y="235697"/>
                  </a:lnTo>
                  <a:lnTo>
                    <a:pt x="56487" y="163155"/>
                  </a:lnTo>
                  <a:lnTo>
                    <a:pt x="82055" y="163155"/>
                  </a:lnTo>
                  <a:cubicBezTo>
                    <a:pt x="105993" y="165367"/>
                    <a:pt x="129859" y="158228"/>
                    <a:pt x="148651" y="143236"/>
                  </a:cubicBezTo>
                  <a:cubicBezTo>
                    <a:pt x="164663" y="127160"/>
                    <a:pt x="173461" y="105272"/>
                    <a:pt x="173030" y="82586"/>
                  </a:cubicBezTo>
                </a:path>
              </a:pathLst>
            </a:custGeom>
            <a:solidFill>
              <a:srgbClr val="000000"/>
            </a:solidFill>
            <a:ln w="14854" cap="flat">
              <a:noFill/>
              <a:prstDash val="solid"/>
              <a:miter/>
            </a:ln>
          </p:spPr>
          <p:txBody>
            <a:bodyPr rtlCol="0" anchor="ctr"/>
            <a:lstStyle/>
            <a:p>
              <a:endParaRPr lang="nl-NL" dirty="0"/>
            </a:p>
          </p:txBody>
        </p:sp>
        <p:sp>
          <p:nvSpPr>
            <p:cNvPr id="30" name="Vrije vorm: vorm 29">
              <a:extLst>
                <a:ext uri="{FF2B5EF4-FFF2-40B4-BE49-F238E27FC236}">
                  <a16:creationId xmlns:a16="http://schemas.microsoft.com/office/drawing/2014/main" id="{45A065B6-68E2-4EB1-BF90-A0D788817BCC}"/>
                </a:ext>
              </a:extLst>
            </p:cNvPr>
            <p:cNvSpPr/>
            <p:nvPr/>
          </p:nvSpPr>
          <p:spPr>
            <a:xfrm>
              <a:off x="8693864" y="1213692"/>
              <a:ext cx="267572" cy="282437"/>
            </a:xfrm>
            <a:custGeom>
              <a:avLst/>
              <a:gdLst>
                <a:gd name="connsiteX0" fmla="*/ 272923 w 267571"/>
                <a:gd name="connsiteY0" fmla="*/ 0 h 282436"/>
                <a:gd name="connsiteX1" fmla="*/ 272923 w 267571"/>
                <a:gd name="connsiteY1" fmla="*/ 294775 h 282436"/>
                <a:gd name="connsiteX2" fmla="*/ 0 w 267571"/>
                <a:gd name="connsiteY2" fmla="*/ 294775 h 282436"/>
                <a:gd name="connsiteX3" fmla="*/ 272923 w 267571"/>
                <a:gd name="connsiteY3" fmla="*/ 0 h 282436"/>
              </a:gdLst>
              <a:ahLst/>
              <a:cxnLst>
                <a:cxn ang="0">
                  <a:pos x="connsiteX0" y="connsiteY0"/>
                </a:cxn>
                <a:cxn ang="0">
                  <a:pos x="connsiteX1" y="connsiteY1"/>
                </a:cxn>
                <a:cxn ang="0">
                  <a:pos x="connsiteX2" y="connsiteY2"/>
                </a:cxn>
                <a:cxn ang="0">
                  <a:pos x="connsiteX3" y="connsiteY3"/>
                </a:cxn>
              </a:cxnLst>
              <a:rect l="l" t="t" r="r" b="b"/>
              <a:pathLst>
                <a:path w="267571" h="282436">
                  <a:moveTo>
                    <a:pt x="272923" y="0"/>
                  </a:moveTo>
                  <a:lnTo>
                    <a:pt x="272923" y="294775"/>
                  </a:lnTo>
                  <a:lnTo>
                    <a:pt x="0" y="294775"/>
                  </a:lnTo>
                  <a:lnTo>
                    <a:pt x="272923" y="0"/>
                  </a:lnTo>
                  <a:close/>
                </a:path>
              </a:pathLst>
            </a:custGeom>
            <a:solidFill>
              <a:srgbClr val="000000"/>
            </a:solidFill>
            <a:ln w="14854" cap="flat">
              <a:noFill/>
              <a:prstDash val="solid"/>
              <a:miter/>
            </a:ln>
          </p:spPr>
          <p:txBody>
            <a:bodyPr rtlCol="0" anchor="ctr"/>
            <a:lstStyle/>
            <a:p>
              <a:endParaRPr lang="nl-NL" dirty="0"/>
            </a:p>
          </p:txBody>
        </p:sp>
        <p:sp>
          <p:nvSpPr>
            <p:cNvPr id="31" name="Vrije vorm: vorm 30">
              <a:extLst>
                <a:ext uri="{FF2B5EF4-FFF2-40B4-BE49-F238E27FC236}">
                  <a16:creationId xmlns:a16="http://schemas.microsoft.com/office/drawing/2014/main" id="{6ADB5344-B486-402B-A368-50FD59E218BD}"/>
                </a:ext>
              </a:extLst>
            </p:cNvPr>
            <p:cNvSpPr/>
            <p:nvPr/>
          </p:nvSpPr>
          <p:spPr>
            <a:xfrm>
              <a:off x="8198559" y="971391"/>
              <a:ext cx="208111" cy="222977"/>
            </a:xfrm>
            <a:custGeom>
              <a:avLst/>
              <a:gdLst>
                <a:gd name="connsiteX0" fmla="*/ 0 w 208111"/>
                <a:gd name="connsiteY0" fmla="*/ 237544 h 222976"/>
                <a:gd name="connsiteX1" fmla="*/ 0 w 208111"/>
                <a:gd name="connsiteY1" fmla="*/ 0 h 222976"/>
                <a:gd name="connsiteX2" fmla="*/ 220004 w 208111"/>
                <a:gd name="connsiteY2" fmla="*/ 0 h 222976"/>
                <a:gd name="connsiteX3" fmla="*/ 0 w 208111"/>
                <a:gd name="connsiteY3" fmla="*/ 237544 h 222976"/>
              </a:gdLst>
              <a:ahLst/>
              <a:cxnLst>
                <a:cxn ang="0">
                  <a:pos x="connsiteX0" y="connsiteY0"/>
                </a:cxn>
                <a:cxn ang="0">
                  <a:pos x="connsiteX1" y="connsiteY1"/>
                </a:cxn>
                <a:cxn ang="0">
                  <a:pos x="connsiteX2" y="connsiteY2"/>
                </a:cxn>
                <a:cxn ang="0">
                  <a:pos x="connsiteX3" y="connsiteY3"/>
                </a:cxn>
              </a:cxnLst>
              <a:rect l="l" t="t" r="r" b="b"/>
              <a:pathLst>
                <a:path w="208111" h="222976">
                  <a:moveTo>
                    <a:pt x="0" y="237544"/>
                  </a:moveTo>
                  <a:lnTo>
                    <a:pt x="0" y="0"/>
                  </a:lnTo>
                  <a:lnTo>
                    <a:pt x="220004" y="0"/>
                  </a:lnTo>
                  <a:lnTo>
                    <a:pt x="0" y="237544"/>
                  </a:lnTo>
                  <a:close/>
                </a:path>
              </a:pathLst>
            </a:custGeom>
            <a:solidFill>
              <a:srgbClr val="FFFFFF"/>
            </a:solidFill>
            <a:ln w="14854" cap="flat">
              <a:noFill/>
              <a:prstDash val="solid"/>
              <a:miter/>
            </a:ln>
          </p:spPr>
          <p:txBody>
            <a:bodyPr rtlCol="0" anchor="ctr"/>
            <a:lstStyle/>
            <a:p>
              <a:endParaRPr lang="nl-NL" dirty="0"/>
            </a:p>
          </p:txBody>
        </p:sp>
        <p:sp>
          <p:nvSpPr>
            <p:cNvPr id="32" name="Vrije vorm: vorm 31">
              <a:extLst>
                <a:ext uri="{FF2B5EF4-FFF2-40B4-BE49-F238E27FC236}">
                  <a16:creationId xmlns:a16="http://schemas.microsoft.com/office/drawing/2014/main" id="{7523E2F7-76DE-42B2-851F-DA669B69D384}"/>
                </a:ext>
              </a:extLst>
            </p:cNvPr>
            <p:cNvSpPr/>
            <p:nvPr/>
          </p:nvSpPr>
          <p:spPr>
            <a:xfrm>
              <a:off x="8197656" y="661734"/>
              <a:ext cx="758120" cy="847311"/>
            </a:xfrm>
            <a:custGeom>
              <a:avLst/>
              <a:gdLst>
                <a:gd name="connsiteX0" fmla="*/ 754 w 758120"/>
                <a:gd name="connsiteY0" fmla="*/ 618109 h 847310"/>
                <a:gd name="connsiteX1" fmla="*/ 100796 w 758120"/>
                <a:gd name="connsiteY1" fmla="*/ 837369 h 847310"/>
                <a:gd name="connsiteX2" fmla="*/ 347705 w 758120"/>
                <a:gd name="connsiteY2" fmla="*/ 773151 h 847310"/>
                <a:gd name="connsiteX3" fmla="*/ 668197 w 758120"/>
                <a:gd name="connsiteY3" fmla="*/ 438538 h 847310"/>
                <a:gd name="connsiteX4" fmla="*/ 730035 w 758120"/>
                <a:gd name="connsiteY4" fmla="*/ 96641 h 847310"/>
                <a:gd name="connsiteX5" fmla="*/ 407909 w 758120"/>
                <a:gd name="connsiteY5" fmla="*/ 19491 h 847310"/>
                <a:gd name="connsiteX6" fmla="*/ 305042 w 758120"/>
                <a:gd name="connsiteY6" fmla="*/ 151790 h 847310"/>
                <a:gd name="connsiteX7" fmla="*/ 462464 w 758120"/>
                <a:gd name="connsiteY7" fmla="*/ 316198 h 847310"/>
                <a:gd name="connsiteX8" fmla="*/ 400179 w 758120"/>
                <a:gd name="connsiteY8" fmla="*/ 143020 h 847310"/>
                <a:gd name="connsiteX9" fmla="*/ 522965 w 758120"/>
                <a:gd name="connsiteY9" fmla="*/ 17261 h 847310"/>
                <a:gd name="connsiteX10" fmla="*/ 636237 w 758120"/>
                <a:gd name="connsiteY10" fmla="*/ 147331 h 847310"/>
                <a:gd name="connsiteX11" fmla="*/ 575884 w 758120"/>
                <a:gd name="connsiteY11" fmla="*/ 293603 h 847310"/>
                <a:gd name="connsiteX12" fmla="*/ 254352 w 758120"/>
                <a:gd name="connsiteY12" fmla="*/ 647244 h 847310"/>
                <a:gd name="connsiteX13" fmla="*/ 98566 w 758120"/>
                <a:gd name="connsiteY13" fmla="*/ 716664 h 847310"/>
                <a:gd name="connsiteX14" fmla="*/ 754 w 758120"/>
                <a:gd name="connsiteY14" fmla="*/ 618109 h 84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120" h="847310">
                  <a:moveTo>
                    <a:pt x="754" y="618109"/>
                  </a:moveTo>
                  <a:cubicBezTo>
                    <a:pt x="754" y="618109"/>
                    <a:pt x="-15301" y="785638"/>
                    <a:pt x="100796" y="837369"/>
                  </a:cubicBezTo>
                  <a:cubicBezTo>
                    <a:pt x="212879" y="881964"/>
                    <a:pt x="296123" y="814477"/>
                    <a:pt x="347705" y="773151"/>
                  </a:cubicBezTo>
                  <a:cubicBezTo>
                    <a:pt x="392300" y="737475"/>
                    <a:pt x="609925" y="503350"/>
                    <a:pt x="668197" y="438538"/>
                  </a:cubicBezTo>
                  <a:cubicBezTo>
                    <a:pt x="726468" y="373726"/>
                    <a:pt x="822942" y="212588"/>
                    <a:pt x="730035" y="96641"/>
                  </a:cubicBezTo>
                  <a:cubicBezTo>
                    <a:pt x="637129" y="-19307"/>
                    <a:pt x="479261" y="-10834"/>
                    <a:pt x="407909" y="19491"/>
                  </a:cubicBezTo>
                  <a:cubicBezTo>
                    <a:pt x="336556" y="49816"/>
                    <a:pt x="305042" y="100060"/>
                    <a:pt x="305042" y="151790"/>
                  </a:cubicBezTo>
                  <a:cubicBezTo>
                    <a:pt x="305042" y="247819"/>
                    <a:pt x="386057" y="326009"/>
                    <a:pt x="462464" y="316198"/>
                  </a:cubicBezTo>
                  <a:cubicBezTo>
                    <a:pt x="462464" y="316198"/>
                    <a:pt x="396909" y="278441"/>
                    <a:pt x="400179" y="143020"/>
                  </a:cubicBezTo>
                  <a:cubicBezTo>
                    <a:pt x="403152" y="23356"/>
                    <a:pt x="481937" y="13842"/>
                    <a:pt x="522965" y="17261"/>
                  </a:cubicBezTo>
                  <a:cubicBezTo>
                    <a:pt x="573952" y="21721"/>
                    <a:pt x="635196" y="56654"/>
                    <a:pt x="636237" y="147331"/>
                  </a:cubicBezTo>
                  <a:cubicBezTo>
                    <a:pt x="636237" y="193264"/>
                    <a:pt x="627466" y="233697"/>
                    <a:pt x="575884" y="293603"/>
                  </a:cubicBezTo>
                  <a:cubicBezTo>
                    <a:pt x="548533" y="325861"/>
                    <a:pt x="288245" y="618703"/>
                    <a:pt x="254352" y="647244"/>
                  </a:cubicBezTo>
                  <a:cubicBezTo>
                    <a:pt x="198013" y="694812"/>
                    <a:pt x="168581" y="724245"/>
                    <a:pt x="98566" y="716664"/>
                  </a:cubicBezTo>
                  <a:cubicBezTo>
                    <a:pt x="28551" y="709083"/>
                    <a:pt x="754" y="618109"/>
                    <a:pt x="754" y="618109"/>
                  </a:cubicBezTo>
                </a:path>
              </a:pathLst>
            </a:custGeom>
            <a:solidFill>
              <a:srgbClr val="FFFFFF"/>
            </a:solidFill>
            <a:ln w="14854" cap="flat">
              <a:noFill/>
              <a:prstDash val="solid"/>
              <a:miter/>
            </a:ln>
          </p:spPr>
          <p:txBody>
            <a:bodyPr rtlCol="0" anchor="ctr"/>
            <a:lstStyle/>
            <a:p>
              <a:endParaRPr lang="nl-NL" dirty="0"/>
            </a:p>
          </p:txBody>
        </p:sp>
      </p:grpSp>
    </p:spTree>
    <p:extLst>
      <p:ext uri="{BB962C8B-B14F-4D97-AF65-F5344CB8AC3E}">
        <p14:creationId xmlns:p14="http://schemas.microsoft.com/office/powerpoint/2010/main" val="24557782"/>
      </p:ext>
    </p:extLst>
  </p:cSld>
  <p:clrMapOvr>
    <a:masterClrMapping/>
  </p:clrMapOvr>
  <p:extLst>
    <p:ext uri="{DCECCB84-F9BA-43D5-87BE-67443E8EF086}">
      <p15:sldGuideLst xmlns:p15="http://schemas.microsoft.com/office/powerpoint/2012/main">
        <p15:guide id="1" pos="542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subtitel, kopje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hasCustomPrompt="1"/>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1235075" y="2236252"/>
            <a:ext cx="9721850" cy="403754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1-6-2022</a:t>
            </a:fld>
            <a:endParaRPr lang="nl-NL" dirty="0"/>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dirty="0"/>
          </a:p>
        </p:txBody>
      </p:sp>
      <p:sp>
        <p:nvSpPr>
          <p:cNvPr id="8" name="Tijdelijke aanduiding voor tekst 7">
            <a:extLst>
              <a:ext uri="{FF2B5EF4-FFF2-40B4-BE49-F238E27FC236}">
                <a16:creationId xmlns:a16="http://schemas.microsoft.com/office/drawing/2014/main" id="{C114F528-DB64-488F-8BC6-67FFAC7A6953}"/>
              </a:ext>
            </a:extLst>
          </p:cNvPr>
          <p:cNvSpPr>
            <a:spLocks noGrp="1"/>
          </p:cNvSpPr>
          <p:nvPr>
            <p:ph type="body" sz="quarter" idx="13" hasCustomPrompt="1"/>
          </p:nvPr>
        </p:nvSpPr>
        <p:spPr>
          <a:xfrm>
            <a:off x="1235075" y="1452563"/>
            <a:ext cx="9721850" cy="238840"/>
          </a:xfrm>
        </p:spPr>
        <p:txBody>
          <a:bodyPr/>
          <a:lstStyle>
            <a:lvl1pPr>
              <a:defRPr sz="1800" b="0" spc="100" baseline="0">
                <a:solidFill>
                  <a:schemeClr val="tx1"/>
                </a:solidFill>
                <a:latin typeface="Abadi" panose="020B0604020104020204" pitchFamily="34" charset="0"/>
              </a:defRPr>
            </a:lvl1pPr>
            <a:lvl2pPr>
              <a:defRPr sz="1800"/>
            </a:lvl2pPr>
            <a:lvl3pPr>
              <a:defRPr sz="1600"/>
            </a:lvl3pPr>
            <a:lvl4pPr>
              <a:defRPr sz="1400"/>
            </a:lvl4pPr>
            <a:lvl5pPr>
              <a:defRPr sz="1400"/>
            </a:lvl5pPr>
          </a:lstStyle>
          <a:p>
            <a:pPr lvl="0"/>
            <a:r>
              <a:rPr lang="nl-NL" dirty="0"/>
              <a:t>KLIKKEN OM DE TEKSTSTIJL VAN HET MODEL TE BEWERKEN</a:t>
            </a:r>
          </a:p>
        </p:txBody>
      </p:sp>
      <p:sp>
        <p:nvSpPr>
          <p:cNvPr id="9" name="Tijdelijke aanduiding voor tekst 8">
            <a:extLst>
              <a:ext uri="{FF2B5EF4-FFF2-40B4-BE49-F238E27FC236}">
                <a16:creationId xmlns:a16="http://schemas.microsoft.com/office/drawing/2014/main" id="{F263098D-2C92-4DAA-8E09-F7A329969639}"/>
              </a:ext>
            </a:extLst>
          </p:cNvPr>
          <p:cNvSpPr>
            <a:spLocks noGrp="1"/>
          </p:cNvSpPr>
          <p:nvPr>
            <p:ph type="body" sz="quarter" idx="14" hasCustomPrompt="1"/>
          </p:nvPr>
        </p:nvSpPr>
        <p:spPr>
          <a:xfrm>
            <a:off x="1235075" y="1952625"/>
            <a:ext cx="9721850" cy="293688"/>
          </a:xfrm>
        </p:spPr>
        <p:txBody>
          <a:bodyPr/>
          <a:lstStyle>
            <a:lvl1pPr>
              <a:defRPr>
                <a:solidFill>
                  <a:schemeClr val="tx1"/>
                </a:solidFill>
                <a:latin typeface="+mj-lt"/>
              </a:defRPr>
            </a:lvl1pPr>
          </a:lstStyle>
          <a:p>
            <a:pPr lvl="0"/>
            <a:r>
              <a:rPr lang="nl-NL" dirty="0"/>
              <a:t>SUBKOPJE</a:t>
            </a:r>
          </a:p>
        </p:txBody>
      </p:sp>
    </p:spTree>
    <p:extLst>
      <p:ext uri="{BB962C8B-B14F-4D97-AF65-F5344CB8AC3E}">
        <p14:creationId xmlns:p14="http://schemas.microsoft.com/office/powerpoint/2010/main" val="3893379125"/>
      </p:ext>
    </p:extLst>
  </p:cSld>
  <p:clrMapOvr>
    <a:masterClrMapping/>
  </p:clrMapOvr>
  <p:extLst>
    <p:ext uri="{DCECCB84-F9BA-43D5-87BE-67443E8EF086}">
      <p15:sldGuideLst xmlns:p15="http://schemas.microsoft.com/office/powerpoint/2012/main">
        <p15:guide id="1" orient="horz" pos="123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hasCustomPrompt="1"/>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1235075" y="1952626"/>
            <a:ext cx="9721850" cy="432117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1-6-2022</a:t>
            </a:fld>
            <a:endParaRPr lang="nl-NL" dirty="0"/>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dirty="0"/>
          </a:p>
        </p:txBody>
      </p:sp>
      <p:sp>
        <p:nvSpPr>
          <p:cNvPr id="8" name="Tijdelijke aanduiding voor tekst 7">
            <a:extLst>
              <a:ext uri="{FF2B5EF4-FFF2-40B4-BE49-F238E27FC236}">
                <a16:creationId xmlns:a16="http://schemas.microsoft.com/office/drawing/2014/main" id="{C114F528-DB64-488F-8BC6-67FFAC7A6953}"/>
              </a:ext>
            </a:extLst>
          </p:cNvPr>
          <p:cNvSpPr>
            <a:spLocks noGrp="1"/>
          </p:cNvSpPr>
          <p:nvPr>
            <p:ph type="body" sz="quarter" idx="13" hasCustomPrompt="1"/>
          </p:nvPr>
        </p:nvSpPr>
        <p:spPr>
          <a:xfrm>
            <a:off x="1235075" y="1452563"/>
            <a:ext cx="9721850" cy="238840"/>
          </a:xfrm>
        </p:spPr>
        <p:txBody>
          <a:bodyPr/>
          <a:lstStyle>
            <a:lvl1pPr>
              <a:defRPr sz="1800" b="0" spc="100" baseline="0">
                <a:solidFill>
                  <a:schemeClr val="tx1"/>
                </a:solidFill>
                <a:latin typeface="Abadi" panose="020B0604020104020204" pitchFamily="34" charset="0"/>
              </a:defRPr>
            </a:lvl1pPr>
            <a:lvl2pPr>
              <a:defRPr sz="1800"/>
            </a:lvl2pPr>
            <a:lvl3pPr>
              <a:defRPr sz="1600"/>
            </a:lvl3pPr>
            <a:lvl4pPr>
              <a:defRPr sz="1400"/>
            </a:lvl4pPr>
            <a:lvl5pPr>
              <a:defRPr sz="1400"/>
            </a:lvl5pPr>
          </a:lstStyle>
          <a:p>
            <a:pPr lvl="0"/>
            <a:r>
              <a:rPr lang="nl-NL" dirty="0"/>
              <a:t>KLIKKEN OM DE TEKSTSTIJL VAN HET MODEL TE BEWERKEN</a:t>
            </a:r>
          </a:p>
        </p:txBody>
      </p:sp>
    </p:spTree>
    <p:extLst>
      <p:ext uri="{BB962C8B-B14F-4D97-AF65-F5344CB8AC3E}">
        <p14:creationId xmlns:p14="http://schemas.microsoft.com/office/powerpoint/2010/main" val="2404542027"/>
      </p:ext>
    </p:extLst>
  </p:cSld>
  <p:clrMapOvr>
    <a:masterClrMapping/>
  </p:clrMapOvr>
  <p:extLst>
    <p:ext uri="{DCECCB84-F9BA-43D5-87BE-67443E8EF086}">
      <p15:sldGuideLst xmlns:p15="http://schemas.microsoft.com/office/powerpoint/2012/main">
        <p15:guide id="1" orient="horz" pos="123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el en object 3/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hasCustomPrompt="1"/>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1235075" y="1952626"/>
            <a:ext cx="7375525" cy="432117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1-6-2022</a:t>
            </a:fld>
            <a:endParaRPr lang="nl-NL" dirty="0"/>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dirty="0"/>
          </a:p>
        </p:txBody>
      </p:sp>
      <p:sp>
        <p:nvSpPr>
          <p:cNvPr id="8" name="Tijdelijke aanduiding voor tekst 7">
            <a:extLst>
              <a:ext uri="{FF2B5EF4-FFF2-40B4-BE49-F238E27FC236}">
                <a16:creationId xmlns:a16="http://schemas.microsoft.com/office/drawing/2014/main" id="{C114F528-DB64-488F-8BC6-67FFAC7A6953}"/>
              </a:ext>
            </a:extLst>
          </p:cNvPr>
          <p:cNvSpPr>
            <a:spLocks noGrp="1"/>
          </p:cNvSpPr>
          <p:nvPr>
            <p:ph type="body" sz="quarter" idx="13" hasCustomPrompt="1"/>
          </p:nvPr>
        </p:nvSpPr>
        <p:spPr>
          <a:xfrm>
            <a:off x="1235075" y="1452563"/>
            <a:ext cx="9721850" cy="238840"/>
          </a:xfrm>
        </p:spPr>
        <p:txBody>
          <a:bodyPr/>
          <a:lstStyle>
            <a:lvl1pPr>
              <a:defRPr sz="1800" b="0" spc="100" baseline="0">
                <a:solidFill>
                  <a:schemeClr val="tx1"/>
                </a:solidFill>
                <a:latin typeface="Abadi" panose="020B0604020104020204" pitchFamily="34" charset="0"/>
              </a:defRPr>
            </a:lvl1pPr>
            <a:lvl2pPr>
              <a:defRPr sz="1800"/>
            </a:lvl2pPr>
            <a:lvl3pPr>
              <a:defRPr sz="1600"/>
            </a:lvl3pPr>
            <a:lvl4pPr>
              <a:defRPr sz="1400"/>
            </a:lvl4pPr>
            <a:lvl5pPr>
              <a:defRPr sz="1400"/>
            </a:lvl5pPr>
          </a:lstStyle>
          <a:p>
            <a:pPr lvl="0"/>
            <a:r>
              <a:rPr lang="nl-NL" dirty="0"/>
              <a:t>KLIKKEN OM DE TEKSTSTIJL VAN HET MODEL TE BEWERKEN</a:t>
            </a:r>
          </a:p>
        </p:txBody>
      </p:sp>
    </p:spTree>
    <p:extLst>
      <p:ext uri="{BB962C8B-B14F-4D97-AF65-F5344CB8AC3E}">
        <p14:creationId xmlns:p14="http://schemas.microsoft.com/office/powerpoint/2010/main" val="2634654400"/>
      </p:ext>
    </p:extLst>
  </p:cSld>
  <p:clrMapOvr>
    <a:masterClrMapping/>
  </p:clrMapOvr>
  <p:extLst>
    <p:ext uri="{DCECCB84-F9BA-43D5-87BE-67443E8EF086}">
      <p15:sldGuideLst xmlns:p15="http://schemas.microsoft.com/office/powerpoint/2012/main">
        <p15:guide id="1" orient="horz" pos="123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2.sv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1.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1559FA0-9526-431E-9189-7F8FE8ABD9AA}"/>
              </a:ext>
            </a:extLst>
          </p:cNvPr>
          <p:cNvSpPr>
            <a:spLocks noGrp="1"/>
          </p:cNvSpPr>
          <p:nvPr>
            <p:ph type="title"/>
          </p:nvPr>
        </p:nvSpPr>
        <p:spPr>
          <a:xfrm>
            <a:off x="1235075" y="469361"/>
            <a:ext cx="9721850" cy="982621"/>
          </a:xfrm>
          <a:prstGeom prst="rect">
            <a:avLst/>
          </a:prstGeom>
        </p:spPr>
        <p:txBody>
          <a:bodyPr vert="horz" lIns="0" tIns="0" rIns="0" bIns="0" rtlCol="0" anchor="b" anchorCtr="0">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14A06FFB-8ECA-43C3-8DE3-92A5BF0469EE}"/>
              </a:ext>
            </a:extLst>
          </p:cNvPr>
          <p:cNvSpPr>
            <a:spLocks noGrp="1"/>
          </p:cNvSpPr>
          <p:nvPr>
            <p:ph type="body" idx="1"/>
          </p:nvPr>
        </p:nvSpPr>
        <p:spPr>
          <a:xfrm>
            <a:off x="1235075" y="1952626"/>
            <a:ext cx="9721850" cy="4321174"/>
          </a:xfrm>
          <a:prstGeom prst="rect">
            <a:avLst/>
          </a:prstGeom>
        </p:spPr>
        <p:txBody>
          <a:bodyPr vert="horz" lIns="0" tIns="0" rIns="0" bIns="0" rtlCol="0">
            <a:no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5FDD5D0-FBAC-4B8F-B0CE-8795D214AE51}"/>
              </a:ext>
            </a:extLst>
          </p:cNvPr>
          <p:cNvSpPr>
            <a:spLocks noGrp="1"/>
          </p:cNvSpPr>
          <p:nvPr>
            <p:ph type="dt" sz="half" idx="2"/>
          </p:nvPr>
        </p:nvSpPr>
        <p:spPr>
          <a:xfrm>
            <a:off x="1235074" y="6547673"/>
            <a:ext cx="2346325" cy="173802"/>
          </a:xfrm>
          <a:prstGeom prst="rect">
            <a:avLst/>
          </a:prstGeom>
        </p:spPr>
        <p:txBody>
          <a:bodyPr vert="horz" lIns="0" tIns="0" rIns="0" bIns="0" rtlCol="0" anchor="b" anchorCtr="0"/>
          <a:lstStyle>
            <a:lvl1pPr algn="l">
              <a:defRPr sz="1200">
                <a:solidFill>
                  <a:schemeClr val="tx1">
                    <a:tint val="75000"/>
                  </a:schemeClr>
                </a:solidFill>
              </a:defRPr>
            </a:lvl1pPr>
          </a:lstStyle>
          <a:p>
            <a:fld id="{C19F3B34-6B0D-45FF-A390-8EBDD9B392CA}" type="datetimeFigureOut">
              <a:rPr lang="nl-NL" smtClean="0"/>
              <a:t>1-6-2022</a:t>
            </a:fld>
            <a:endParaRPr lang="nl-NL" dirty="0"/>
          </a:p>
        </p:txBody>
      </p:sp>
      <p:sp>
        <p:nvSpPr>
          <p:cNvPr id="5" name="Tijdelijke aanduiding voor voettekst 4">
            <a:extLst>
              <a:ext uri="{FF2B5EF4-FFF2-40B4-BE49-F238E27FC236}">
                <a16:creationId xmlns:a16="http://schemas.microsoft.com/office/drawing/2014/main" id="{E84A78F5-4920-4B26-B15C-9AF3ED042AC6}"/>
              </a:ext>
            </a:extLst>
          </p:cNvPr>
          <p:cNvSpPr>
            <a:spLocks noGrp="1"/>
          </p:cNvSpPr>
          <p:nvPr>
            <p:ph type="ftr" sz="quarter" idx="3"/>
          </p:nvPr>
        </p:nvSpPr>
        <p:spPr>
          <a:xfrm>
            <a:off x="4038600" y="6547673"/>
            <a:ext cx="4114800" cy="173802"/>
          </a:xfrm>
          <a:prstGeom prst="rect">
            <a:avLst/>
          </a:prstGeom>
        </p:spPr>
        <p:txBody>
          <a:bodyPr vert="horz" lIns="0" tIns="0" rIns="0" bIns="0" rtlCol="0" anchor="b" anchorCtr="0"/>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752B93B-9360-4132-90EF-CCE2063F91CD}"/>
              </a:ext>
            </a:extLst>
          </p:cNvPr>
          <p:cNvSpPr>
            <a:spLocks noGrp="1"/>
          </p:cNvSpPr>
          <p:nvPr>
            <p:ph type="sldNum" sz="quarter" idx="4"/>
          </p:nvPr>
        </p:nvSpPr>
        <p:spPr>
          <a:xfrm>
            <a:off x="8610600" y="6547673"/>
            <a:ext cx="2346325" cy="173802"/>
          </a:xfrm>
          <a:prstGeom prst="rect">
            <a:avLst/>
          </a:prstGeom>
        </p:spPr>
        <p:txBody>
          <a:bodyPr vert="horz" lIns="0" tIns="0" rIns="0" bIns="0" rtlCol="0" anchor="b" anchorCtr="0"/>
          <a:lstStyle>
            <a:lvl1pPr algn="r">
              <a:defRPr sz="1200">
                <a:solidFill>
                  <a:schemeClr val="tx1">
                    <a:tint val="75000"/>
                  </a:schemeClr>
                </a:solidFill>
              </a:defRPr>
            </a:lvl1pPr>
          </a:lstStyle>
          <a:p>
            <a:fld id="{F9DE7F4B-6E11-487C-9B28-4934A04645A5}" type="slidenum">
              <a:rPr lang="nl-NL" smtClean="0"/>
              <a:t>‹nr.›</a:t>
            </a:fld>
            <a:endParaRPr lang="nl-NL" dirty="0"/>
          </a:p>
        </p:txBody>
      </p:sp>
      <p:pic>
        <p:nvPicPr>
          <p:cNvPr id="7" name="Graphic 6">
            <a:extLst>
              <a:ext uri="{FF2B5EF4-FFF2-40B4-BE49-F238E27FC236}">
                <a16:creationId xmlns:a16="http://schemas.microsoft.com/office/drawing/2014/main" id="{D2B0E883-3938-45F3-9F53-F1097560296B}"/>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154460" y="6013967"/>
            <a:ext cx="619175" cy="684285"/>
          </a:xfrm>
          <a:prstGeom prst="rect">
            <a:avLst/>
          </a:prstGeom>
        </p:spPr>
      </p:pic>
    </p:spTree>
    <p:extLst>
      <p:ext uri="{BB962C8B-B14F-4D97-AF65-F5344CB8AC3E}">
        <p14:creationId xmlns:p14="http://schemas.microsoft.com/office/powerpoint/2010/main" val="3514924486"/>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67" r:id="rId3"/>
    <p:sldLayoutId id="2147483660" r:id="rId4"/>
    <p:sldLayoutId id="2147483675" r:id="rId5"/>
    <p:sldLayoutId id="2147483672" r:id="rId6"/>
    <p:sldLayoutId id="2147483664" r:id="rId7"/>
    <p:sldLayoutId id="2147483650" r:id="rId8"/>
    <p:sldLayoutId id="2147483671" r:id="rId9"/>
    <p:sldLayoutId id="2147483653" r:id="rId10"/>
    <p:sldLayoutId id="2147483652" r:id="rId11"/>
    <p:sldLayoutId id="2147483669" r:id="rId12"/>
    <p:sldLayoutId id="2147483670" r:id="rId13"/>
    <p:sldLayoutId id="2147483665" r:id="rId14"/>
    <p:sldLayoutId id="2147483654" r:id="rId15"/>
    <p:sldLayoutId id="2147483655" r:id="rId16"/>
    <p:sldLayoutId id="2147483666" r:id="rId17"/>
    <p:sldLayoutId id="2147483661" r:id="rId18"/>
    <p:sldLayoutId id="2147483663" r:id="rId19"/>
    <p:sldLayoutId id="2147483674" r:id="rId20"/>
    <p:sldLayoutId id="2147483668" r:id="rId21"/>
    <p:sldLayoutId id="2147483676" r:id="rId22"/>
  </p:sldLayoutIdLst>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chemeClr val="tx2"/>
        </a:buClr>
        <a:buSzPct val="100000"/>
        <a:buFont typeface="Wingdings" panose="05000000000000000000" pitchFamily="2" charset="2"/>
        <a:buNone/>
        <a:defRPr sz="2000" b="1" kern="1200" spc="100" baseline="0">
          <a:solidFill>
            <a:schemeClr val="tx2"/>
          </a:solidFill>
          <a:latin typeface="+mn-lt"/>
          <a:ea typeface="+mn-ea"/>
          <a:cs typeface="+mn-cs"/>
        </a:defRPr>
      </a:lvl1pPr>
      <a:lvl2pPr marL="4763" indent="0" algn="l" defTabSz="914400" rtl="0" eaLnBrk="1" latinLnBrk="0" hangingPunct="1">
        <a:lnSpc>
          <a:spcPct val="90000"/>
        </a:lnSpc>
        <a:spcBef>
          <a:spcPts val="0"/>
        </a:spcBef>
        <a:buClr>
          <a:schemeClr val="tx2"/>
        </a:buClr>
        <a:buSzPct val="100000"/>
        <a:buFont typeface="Wingdings" panose="05000000000000000000" pitchFamily="2" charset="2"/>
        <a:buNone/>
        <a:defRPr sz="2000" kern="1200" spc="100" baseline="0">
          <a:solidFill>
            <a:schemeClr val="tx1"/>
          </a:solidFill>
          <a:latin typeface="+mn-lt"/>
          <a:ea typeface="+mn-ea"/>
          <a:cs typeface="+mn-cs"/>
        </a:defRPr>
      </a:lvl2pPr>
      <a:lvl3pPr marL="269875" indent="-269875" algn="l" defTabSz="914400" rtl="0" eaLnBrk="1" latinLnBrk="0" hangingPunct="1">
        <a:lnSpc>
          <a:spcPct val="90000"/>
        </a:lnSpc>
        <a:spcBef>
          <a:spcPts val="0"/>
        </a:spcBef>
        <a:buClr>
          <a:schemeClr val="tx2"/>
        </a:buClr>
        <a:buSzPct val="100000"/>
        <a:buFont typeface="Wingdings" panose="05000000000000000000" pitchFamily="2" charset="2"/>
        <a:buChar char="§"/>
        <a:defRPr sz="1800" kern="1200" spc="100" baseline="0">
          <a:solidFill>
            <a:schemeClr val="tx1"/>
          </a:solidFill>
          <a:latin typeface="+mn-lt"/>
          <a:ea typeface="+mn-ea"/>
          <a:cs typeface="+mn-cs"/>
        </a:defRPr>
      </a:lvl3pPr>
      <a:lvl4pPr marL="446088" indent="-179388" algn="l" defTabSz="914400" rtl="0" eaLnBrk="1" latinLnBrk="0" hangingPunct="1">
        <a:lnSpc>
          <a:spcPct val="90000"/>
        </a:lnSpc>
        <a:spcBef>
          <a:spcPts val="500"/>
        </a:spcBef>
        <a:buClr>
          <a:schemeClr val="tx2"/>
        </a:buClr>
        <a:buSzPct val="100000"/>
        <a:buFont typeface="Wingdings" panose="05000000000000000000" pitchFamily="2" charset="2"/>
        <a:buChar char="§"/>
        <a:defRPr sz="1600" kern="1200" spc="100" baseline="0">
          <a:solidFill>
            <a:schemeClr val="tx1"/>
          </a:solidFill>
          <a:latin typeface="+mn-lt"/>
          <a:ea typeface="+mn-ea"/>
          <a:cs typeface="+mn-cs"/>
        </a:defRPr>
      </a:lvl4pPr>
      <a:lvl5pPr marL="625475" indent="-180975" algn="l" defTabSz="914400" rtl="0" eaLnBrk="1" latinLnBrk="0" hangingPunct="1">
        <a:lnSpc>
          <a:spcPct val="90000"/>
        </a:lnSpc>
        <a:spcBef>
          <a:spcPts val="500"/>
        </a:spcBef>
        <a:buClr>
          <a:schemeClr val="tx2"/>
        </a:buClr>
        <a:buSzPct val="100000"/>
        <a:buFont typeface="Wingdings" panose="05000000000000000000" pitchFamily="2" charset="2"/>
        <a:buChar char="§"/>
        <a:defRPr sz="1600" kern="1200" spc="1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78" userDrawn="1">
          <p15:clr>
            <a:srgbClr val="F26B43"/>
          </p15:clr>
        </p15:guide>
        <p15:guide id="2" orient="horz" pos="2160" userDrawn="1">
          <p15:clr>
            <a:srgbClr val="F26B43"/>
          </p15:clr>
        </p15:guide>
        <p15:guide id="3" orient="horz" pos="845" userDrawn="1">
          <p15:clr>
            <a:srgbClr val="F26B43"/>
          </p15:clr>
        </p15:guide>
        <p15:guide id="4" pos="3840" userDrawn="1">
          <p15:clr>
            <a:srgbClr val="F26B43"/>
          </p15:clr>
        </p15:guide>
        <p15:guide id="5" pos="6902" userDrawn="1">
          <p15:clr>
            <a:srgbClr val="F26B43"/>
          </p15:clr>
        </p15:guide>
        <p15:guide id="6" pos="4112" userDrawn="1">
          <p15:clr>
            <a:srgbClr val="F26B43"/>
          </p15:clr>
        </p15:guide>
        <p15:guide id="7" pos="3568" userDrawn="1">
          <p15:clr>
            <a:srgbClr val="F26B43"/>
          </p15:clr>
        </p15:guide>
        <p15:guide id="8" orient="horz" pos="3952" userDrawn="1">
          <p15:clr>
            <a:srgbClr val="F26B43"/>
          </p15:clr>
        </p15:guide>
        <p15:guide id="9" orient="horz" pos="12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1559FA0-9526-431E-9189-7F8FE8ABD9AA}"/>
              </a:ext>
            </a:extLst>
          </p:cNvPr>
          <p:cNvSpPr>
            <a:spLocks noGrp="1"/>
          </p:cNvSpPr>
          <p:nvPr>
            <p:ph type="title"/>
          </p:nvPr>
        </p:nvSpPr>
        <p:spPr>
          <a:xfrm>
            <a:off x="1235075" y="469361"/>
            <a:ext cx="9721850" cy="982621"/>
          </a:xfrm>
          <a:prstGeom prst="rect">
            <a:avLst/>
          </a:prstGeom>
        </p:spPr>
        <p:txBody>
          <a:bodyPr vert="horz" lIns="0" tIns="0" rIns="0" bIns="0" rtlCol="0" anchor="b" anchorCtr="0">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14A06FFB-8ECA-43C3-8DE3-92A5BF0469EE}"/>
              </a:ext>
            </a:extLst>
          </p:cNvPr>
          <p:cNvSpPr>
            <a:spLocks noGrp="1"/>
          </p:cNvSpPr>
          <p:nvPr>
            <p:ph type="body" idx="1"/>
          </p:nvPr>
        </p:nvSpPr>
        <p:spPr>
          <a:xfrm>
            <a:off x="1235075" y="1952626"/>
            <a:ext cx="9721850" cy="4321174"/>
          </a:xfrm>
          <a:prstGeom prst="rect">
            <a:avLst/>
          </a:prstGeom>
        </p:spPr>
        <p:txBody>
          <a:bodyPr vert="horz" lIns="0" tIns="0" rIns="0" bIns="0" rtlCol="0">
            <a:no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5FDD5D0-FBAC-4B8F-B0CE-8795D214AE51}"/>
              </a:ext>
            </a:extLst>
          </p:cNvPr>
          <p:cNvSpPr>
            <a:spLocks noGrp="1"/>
          </p:cNvSpPr>
          <p:nvPr>
            <p:ph type="dt" sz="half" idx="2"/>
          </p:nvPr>
        </p:nvSpPr>
        <p:spPr>
          <a:xfrm>
            <a:off x="1235074" y="6547673"/>
            <a:ext cx="2346325" cy="173802"/>
          </a:xfrm>
          <a:prstGeom prst="rect">
            <a:avLst/>
          </a:prstGeom>
        </p:spPr>
        <p:txBody>
          <a:bodyPr vert="horz" lIns="0" tIns="0" rIns="0" bIns="0" rtlCol="0" anchor="b" anchorCtr="0"/>
          <a:lstStyle>
            <a:lvl1pPr algn="l">
              <a:defRPr sz="1200">
                <a:solidFill>
                  <a:schemeClr val="tx1">
                    <a:tint val="75000"/>
                  </a:schemeClr>
                </a:solidFill>
              </a:defRPr>
            </a:lvl1pPr>
          </a:lstStyle>
          <a:p>
            <a:fld id="{C19F3B34-6B0D-45FF-A390-8EBDD9B392CA}" type="datetimeFigureOut">
              <a:rPr lang="nl-NL" smtClean="0"/>
              <a:t>1-6-2022</a:t>
            </a:fld>
            <a:endParaRPr lang="nl-NL" dirty="0"/>
          </a:p>
        </p:txBody>
      </p:sp>
      <p:sp>
        <p:nvSpPr>
          <p:cNvPr id="5" name="Tijdelijke aanduiding voor voettekst 4">
            <a:extLst>
              <a:ext uri="{FF2B5EF4-FFF2-40B4-BE49-F238E27FC236}">
                <a16:creationId xmlns:a16="http://schemas.microsoft.com/office/drawing/2014/main" id="{E84A78F5-4920-4B26-B15C-9AF3ED042AC6}"/>
              </a:ext>
            </a:extLst>
          </p:cNvPr>
          <p:cNvSpPr>
            <a:spLocks noGrp="1"/>
          </p:cNvSpPr>
          <p:nvPr>
            <p:ph type="ftr" sz="quarter" idx="3"/>
          </p:nvPr>
        </p:nvSpPr>
        <p:spPr>
          <a:xfrm>
            <a:off x="4038600" y="6547673"/>
            <a:ext cx="4114800" cy="173802"/>
          </a:xfrm>
          <a:prstGeom prst="rect">
            <a:avLst/>
          </a:prstGeom>
        </p:spPr>
        <p:txBody>
          <a:bodyPr vert="horz" lIns="0" tIns="0" rIns="0" bIns="0" rtlCol="0" anchor="b" anchorCtr="0"/>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752B93B-9360-4132-90EF-CCE2063F91CD}"/>
              </a:ext>
            </a:extLst>
          </p:cNvPr>
          <p:cNvSpPr>
            <a:spLocks noGrp="1"/>
          </p:cNvSpPr>
          <p:nvPr>
            <p:ph type="sldNum" sz="quarter" idx="4"/>
          </p:nvPr>
        </p:nvSpPr>
        <p:spPr>
          <a:xfrm>
            <a:off x="8610600" y="6547673"/>
            <a:ext cx="2346325" cy="173802"/>
          </a:xfrm>
          <a:prstGeom prst="rect">
            <a:avLst/>
          </a:prstGeom>
        </p:spPr>
        <p:txBody>
          <a:bodyPr vert="horz" lIns="0" tIns="0" rIns="0" bIns="0" rtlCol="0" anchor="b" anchorCtr="0"/>
          <a:lstStyle>
            <a:lvl1pPr algn="r">
              <a:defRPr sz="1200">
                <a:solidFill>
                  <a:schemeClr val="tx1">
                    <a:tint val="75000"/>
                  </a:schemeClr>
                </a:solidFill>
              </a:defRPr>
            </a:lvl1pPr>
          </a:lstStyle>
          <a:p>
            <a:fld id="{F9DE7F4B-6E11-487C-9B28-4934A04645A5}" type="slidenum">
              <a:rPr lang="nl-NL" smtClean="0"/>
              <a:t>‹nr.›</a:t>
            </a:fld>
            <a:endParaRPr lang="nl-NL" dirty="0"/>
          </a:p>
        </p:txBody>
      </p:sp>
      <p:pic>
        <p:nvPicPr>
          <p:cNvPr id="7" name="Graphic 6">
            <a:extLst>
              <a:ext uri="{FF2B5EF4-FFF2-40B4-BE49-F238E27FC236}">
                <a16:creationId xmlns:a16="http://schemas.microsoft.com/office/drawing/2014/main" id="{D2B0E883-3938-45F3-9F53-F1097560296B}"/>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flipH="1">
            <a:off x="154460" y="6013967"/>
            <a:ext cx="619175" cy="684285"/>
          </a:xfrm>
          <a:prstGeom prst="rect">
            <a:avLst/>
          </a:prstGeom>
        </p:spPr>
      </p:pic>
    </p:spTree>
    <p:extLst>
      <p:ext uri="{BB962C8B-B14F-4D97-AF65-F5344CB8AC3E}">
        <p14:creationId xmlns:p14="http://schemas.microsoft.com/office/powerpoint/2010/main" val="100985811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Lst>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chemeClr val="tx2"/>
        </a:buClr>
        <a:buSzPct val="100000"/>
        <a:buFont typeface="Wingdings" panose="05000000000000000000" pitchFamily="2" charset="2"/>
        <a:buNone/>
        <a:defRPr sz="2000" b="1" kern="1200" spc="100" baseline="0">
          <a:solidFill>
            <a:schemeClr val="tx2"/>
          </a:solidFill>
          <a:latin typeface="+mn-lt"/>
          <a:ea typeface="+mn-ea"/>
          <a:cs typeface="+mn-cs"/>
        </a:defRPr>
      </a:lvl1pPr>
      <a:lvl2pPr marL="4763" indent="0" algn="l" defTabSz="914400" rtl="0" eaLnBrk="1" latinLnBrk="0" hangingPunct="1">
        <a:lnSpc>
          <a:spcPct val="90000"/>
        </a:lnSpc>
        <a:spcBef>
          <a:spcPts val="0"/>
        </a:spcBef>
        <a:buClr>
          <a:schemeClr val="tx2"/>
        </a:buClr>
        <a:buSzPct val="100000"/>
        <a:buFont typeface="Wingdings" panose="05000000000000000000" pitchFamily="2" charset="2"/>
        <a:buNone/>
        <a:defRPr sz="2000" kern="1200" spc="100" baseline="0">
          <a:solidFill>
            <a:schemeClr val="tx1"/>
          </a:solidFill>
          <a:latin typeface="+mn-lt"/>
          <a:ea typeface="+mn-ea"/>
          <a:cs typeface="+mn-cs"/>
        </a:defRPr>
      </a:lvl2pPr>
      <a:lvl3pPr marL="269875" indent="-269875" algn="l" defTabSz="914400" rtl="0" eaLnBrk="1" latinLnBrk="0" hangingPunct="1">
        <a:lnSpc>
          <a:spcPct val="90000"/>
        </a:lnSpc>
        <a:spcBef>
          <a:spcPts val="0"/>
        </a:spcBef>
        <a:buClr>
          <a:schemeClr val="tx2"/>
        </a:buClr>
        <a:buSzPct val="100000"/>
        <a:buFont typeface="Wingdings" panose="05000000000000000000" pitchFamily="2" charset="2"/>
        <a:buChar char="§"/>
        <a:defRPr sz="1800" kern="1200" spc="100" baseline="0">
          <a:solidFill>
            <a:schemeClr val="tx1"/>
          </a:solidFill>
          <a:latin typeface="+mn-lt"/>
          <a:ea typeface="+mn-ea"/>
          <a:cs typeface="+mn-cs"/>
        </a:defRPr>
      </a:lvl3pPr>
      <a:lvl4pPr marL="446088" indent="-179388" algn="l" defTabSz="914400" rtl="0" eaLnBrk="1" latinLnBrk="0" hangingPunct="1">
        <a:lnSpc>
          <a:spcPct val="90000"/>
        </a:lnSpc>
        <a:spcBef>
          <a:spcPts val="500"/>
        </a:spcBef>
        <a:buClr>
          <a:schemeClr val="tx2"/>
        </a:buClr>
        <a:buSzPct val="100000"/>
        <a:buFont typeface="Wingdings" panose="05000000000000000000" pitchFamily="2" charset="2"/>
        <a:buChar char="§"/>
        <a:defRPr sz="1600" kern="1200" spc="100" baseline="0">
          <a:solidFill>
            <a:schemeClr val="tx1"/>
          </a:solidFill>
          <a:latin typeface="+mn-lt"/>
          <a:ea typeface="+mn-ea"/>
          <a:cs typeface="+mn-cs"/>
        </a:defRPr>
      </a:lvl4pPr>
      <a:lvl5pPr marL="625475" indent="-180975" algn="l" defTabSz="914400" rtl="0" eaLnBrk="1" latinLnBrk="0" hangingPunct="1">
        <a:lnSpc>
          <a:spcPct val="90000"/>
        </a:lnSpc>
        <a:spcBef>
          <a:spcPts val="500"/>
        </a:spcBef>
        <a:buClr>
          <a:schemeClr val="tx2"/>
        </a:buClr>
        <a:buSzPct val="100000"/>
        <a:buFont typeface="Wingdings" panose="05000000000000000000" pitchFamily="2" charset="2"/>
        <a:buChar char="§"/>
        <a:defRPr sz="1600" kern="1200" spc="1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78">
          <p15:clr>
            <a:srgbClr val="F26B43"/>
          </p15:clr>
        </p15:guide>
        <p15:guide id="2" orient="horz" pos="2160">
          <p15:clr>
            <a:srgbClr val="F26B43"/>
          </p15:clr>
        </p15:guide>
        <p15:guide id="3" orient="horz" pos="845">
          <p15:clr>
            <a:srgbClr val="F26B43"/>
          </p15:clr>
        </p15:guide>
        <p15:guide id="4" pos="3840">
          <p15:clr>
            <a:srgbClr val="F26B43"/>
          </p15:clr>
        </p15:guide>
        <p15:guide id="5" pos="6902">
          <p15:clr>
            <a:srgbClr val="F26B43"/>
          </p15:clr>
        </p15:guide>
        <p15:guide id="6" pos="4112">
          <p15:clr>
            <a:srgbClr val="F26B43"/>
          </p15:clr>
        </p15:guide>
        <p15:guide id="7" pos="3568">
          <p15:clr>
            <a:srgbClr val="F26B43"/>
          </p15:clr>
        </p15:guide>
        <p15:guide id="8" orient="horz" pos="3952">
          <p15:clr>
            <a:srgbClr val="F26B43"/>
          </p15:clr>
        </p15:guide>
        <p15:guide id="9" orient="horz" pos="12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2BEE3D-7443-42B2-9991-B3F6EE5375E4}"/>
              </a:ext>
            </a:extLst>
          </p:cNvPr>
          <p:cNvSpPr>
            <a:spLocks noGrp="1"/>
          </p:cNvSpPr>
          <p:nvPr>
            <p:ph type="ctrTitle"/>
          </p:nvPr>
        </p:nvSpPr>
        <p:spPr/>
        <p:txBody>
          <a:bodyPr/>
          <a:lstStyle/>
          <a:p>
            <a:r>
              <a:rPr lang="nl-NL" dirty="0"/>
              <a:t>Een nieuwe wethouder</a:t>
            </a:r>
          </a:p>
        </p:txBody>
      </p:sp>
      <p:sp>
        <p:nvSpPr>
          <p:cNvPr id="3" name="Ondertitel 2">
            <a:extLst>
              <a:ext uri="{FF2B5EF4-FFF2-40B4-BE49-F238E27FC236}">
                <a16:creationId xmlns:a16="http://schemas.microsoft.com/office/drawing/2014/main" id="{D70E0FBF-77BA-421F-9B9B-8E5BFE0414DD}"/>
              </a:ext>
            </a:extLst>
          </p:cNvPr>
          <p:cNvSpPr>
            <a:spLocks noGrp="1"/>
          </p:cNvSpPr>
          <p:nvPr>
            <p:ph type="subTitle" idx="1"/>
          </p:nvPr>
        </p:nvSpPr>
        <p:spPr/>
        <p:txBody>
          <a:bodyPr/>
          <a:lstStyle/>
          <a:p>
            <a:r>
              <a:rPr lang="nl-NL" dirty="0"/>
              <a:t>Op naar een langetermijnperspectief</a:t>
            </a:r>
          </a:p>
        </p:txBody>
      </p:sp>
    </p:spTree>
    <p:extLst>
      <p:ext uri="{BB962C8B-B14F-4D97-AF65-F5344CB8AC3E}">
        <p14:creationId xmlns:p14="http://schemas.microsoft.com/office/powerpoint/2010/main" val="2256794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156968-86E0-47BC-9837-11D1651D786A}"/>
              </a:ext>
            </a:extLst>
          </p:cNvPr>
          <p:cNvSpPr>
            <a:spLocks noGrp="1"/>
          </p:cNvSpPr>
          <p:nvPr>
            <p:ph type="title"/>
          </p:nvPr>
        </p:nvSpPr>
        <p:spPr/>
        <p:txBody>
          <a:bodyPr/>
          <a:lstStyle/>
          <a:p>
            <a:r>
              <a:rPr lang="nl-NL" dirty="0"/>
              <a:t>Halen en brengen</a:t>
            </a:r>
          </a:p>
        </p:txBody>
      </p:sp>
      <p:graphicFrame>
        <p:nvGraphicFramePr>
          <p:cNvPr id="6" name="Tijdelijke aanduiding voor inhoud 5">
            <a:extLst>
              <a:ext uri="{FF2B5EF4-FFF2-40B4-BE49-F238E27FC236}">
                <a16:creationId xmlns:a16="http://schemas.microsoft.com/office/drawing/2014/main" id="{7D1720A6-0AFE-47FD-866B-6E42583F6B0F}"/>
              </a:ext>
            </a:extLst>
          </p:cNvPr>
          <p:cNvGraphicFramePr>
            <a:graphicFrameLocks noGrp="1"/>
          </p:cNvGraphicFramePr>
          <p:nvPr>
            <p:ph idx="1"/>
            <p:extLst>
              <p:ext uri="{D42A27DB-BD31-4B8C-83A1-F6EECF244321}">
                <p14:modId xmlns:p14="http://schemas.microsoft.com/office/powerpoint/2010/main" val="2786373847"/>
              </p:ext>
            </p:extLst>
          </p:nvPr>
        </p:nvGraphicFramePr>
        <p:xfrm>
          <a:off x="1235075" y="2236788"/>
          <a:ext cx="9721850" cy="4037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tekst 3">
            <a:extLst>
              <a:ext uri="{FF2B5EF4-FFF2-40B4-BE49-F238E27FC236}">
                <a16:creationId xmlns:a16="http://schemas.microsoft.com/office/drawing/2014/main" id="{002E78F3-25D1-47C7-B9D0-286A83D51866}"/>
              </a:ext>
            </a:extLst>
          </p:cNvPr>
          <p:cNvSpPr>
            <a:spLocks noGrp="1"/>
          </p:cNvSpPr>
          <p:nvPr>
            <p:ph type="body" sz="quarter" idx="13"/>
          </p:nvPr>
        </p:nvSpPr>
        <p:spPr/>
        <p:txBody>
          <a:bodyPr/>
          <a:lstStyle/>
          <a:p>
            <a:endParaRPr lang="nl-NL" dirty="0"/>
          </a:p>
        </p:txBody>
      </p:sp>
      <p:sp>
        <p:nvSpPr>
          <p:cNvPr id="5" name="Tijdelijke aanduiding voor tekst 4">
            <a:extLst>
              <a:ext uri="{FF2B5EF4-FFF2-40B4-BE49-F238E27FC236}">
                <a16:creationId xmlns:a16="http://schemas.microsoft.com/office/drawing/2014/main" id="{70518412-C088-496E-B772-0302BF8D5D45}"/>
              </a:ext>
            </a:extLst>
          </p:cNvPr>
          <p:cNvSpPr>
            <a:spLocks noGrp="1"/>
          </p:cNvSpPr>
          <p:nvPr>
            <p:ph type="body" sz="quarter" idx="14"/>
          </p:nvPr>
        </p:nvSpPr>
        <p:spPr/>
        <p:txBody>
          <a:bodyPr/>
          <a:lstStyle/>
          <a:p>
            <a:endParaRPr lang="nl-NL" dirty="0"/>
          </a:p>
        </p:txBody>
      </p:sp>
    </p:spTree>
    <p:extLst>
      <p:ext uri="{BB962C8B-B14F-4D97-AF65-F5344CB8AC3E}">
        <p14:creationId xmlns:p14="http://schemas.microsoft.com/office/powerpoint/2010/main" val="3307626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D4D15222-8991-40FB-AC7A-819EAB9A7B96}"/>
              </a:ext>
            </a:extLst>
          </p:cNvPr>
          <p:cNvSpPr>
            <a:spLocks noGrp="1"/>
          </p:cNvSpPr>
          <p:nvPr>
            <p:ph type="title"/>
          </p:nvPr>
        </p:nvSpPr>
        <p:spPr/>
        <p:txBody>
          <a:bodyPr/>
          <a:lstStyle/>
          <a:p>
            <a:r>
              <a:rPr lang="nl-NL" dirty="0"/>
              <a:t>Brengen</a:t>
            </a:r>
          </a:p>
        </p:txBody>
      </p:sp>
      <p:sp>
        <p:nvSpPr>
          <p:cNvPr id="5" name="Tijdelijke aanduiding voor tekst 4">
            <a:extLst>
              <a:ext uri="{FF2B5EF4-FFF2-40B4-BE49-F238E27FC236}">
                <a16:creationId xmlns:a16="http://schemas.microsoft.com/office/drawing/2014/main" id="{B5DF2A8A-BF5B-49B5-9732-2504805102E7}"/>
              </a:ext>
            </a:extLst>
          </p:cNvPr>
          <p:cNvSpPr>
            <a:spLocks noGrp="1"/>
          </p:cNvSpPr>
          <p:nvPr>
            <p:ph type="body" idx="1"/>
          </p:nvPr>
        </p:nvSpPr>
        <p:spPr/>
        <p:txBody>
          <a:bodyPr/>
          <a:lstStyle/>
          <a:p>
            <a:r>
              <a:rPr lang="nl-NL" dirty="0"/>
              <a:t>Algemeen</a:t>
            </a:r>
          </a:p>
        </p:txBody>
      </p:sp>
      <p:sp>
        <p:nvSpPr>
          <p:cNvPr id="2" name="Tijdelijke aanduiding voor inhoud 1">
            <a:extLst>
              <a:ext uri="{FF2B5EF4-FFF2-40B4-BE49-F238E27FC236}">
                <a16:creationId xmlns:a16="http://schemas.microsoft.com/office/drawing/2014/main" id="{838735E7-4CFB-4DA0-9FD5-0DC9A3D55863}"/>
              </a:ext>
            </a:extLst>
          </p:cNvPr>
          <p:cNvSpPr>
            <a:spLocks noGrp="1"/>
          </p:cNvSpPr>
          <p:nvPr>
            <p:ph sz="half" idx="2"/>
          </p:nvPr>
        </p:nvSpPr>
        <p:spPr/>
        <p:txBody>
          <a:bodyPr/>
          <a:lstStyle/>
          <a:p>
            <a:pPr marL="342900" indent="-342900">
              <a:buFont typeface="Wingdings" panose="05000000000000000000" pitchFamily="2" charset="2"/>
              <a:buChar char="Ø"/>
            </a:pPr>
            <a:r>
              <a:rPr lang="nl-NL" dirty="0">
                <a:solidFill>
                  <a:schemeClr val="tx1"/>
                </a:solidFill>
              </a:rPr>
              <a:t>Kennis van zaken</a:t>
            </a:r>
          </a:p>
          <a:p>
            <a:pPr marL="342900" indent="-342900">
              <a:buFont typeface="Wingdings" panose="05000000000000000000" pitchFamily="2" charset="2"/>
              <a:buChar char="Ø"/>
            </a:pPr>
            <a:r>
              <a:rPr lang="nl-NL" dirty="0">
                <a:solidFill>
                  <a:schemeClr val="tx1"/>
                </a:solidFill>
              </a:rPr>
              <a:t>Vrijwilligers die bijdragen aan het welzijn in de gemeente</a:t>
            </a:r>
          </a:p>
          <a:p>
            <a:pPr marL="342900" indent="-342900">
              <a:buFont typeface="Wingdings" panose="05000000000000000000" pitchFamily="2" charset="2"/>
              <a:buChar char="Ø"/>
            </a:pPr>
            <a:r>
              <a:rPr lang="nl-NL" dirty="0">
                <a:solidFill>
                  <a:schemeClr val="tx1"/>
                </a:solidFill>
              </a:rPr>
              <a:t>Positief imago</a:t>
            </a:r>
          </a:p>
          <a:p>
            <a:pPr marL="342900" indent="-342900">
              <a:buFont typeface="Wingdings" panose="05000000000000000000" pitchFamily="2" charset="2"/>
              <a:buChar char="Ø"/>
            </a:pPr>
            <a:r>
              <a:rPr lang="nl-NL" dirty="0">
                <a:solidFill>
                  <a:schemeClr val="tx1"/>
                </a:solidFill>
              </a:rPr>
              <a:t>Mediakracht</a:t>
            </a:r>
          </a:p>
          <a:p>
            <a:pPr marL="342900" indent="-342900">
              <a:buFont typeface="Wingdings" panose="05000000000000000000" pitchFamily="2" charset="2"/>
              <a:buChar char="Ø"/>
            </a:pPr>
            <a:r>
              <a:rPr lang="nl-NL" dirty="0">
                <a:solidFill>
                  <a:schemeClr val="tx1"/>
                </a:solidFill>
              </a:rPr>
              <a:t>Netwerk</a:t>
            </a:r>
          </a:p>
          <a:p>
            <a:pPr marL="342900" indent="-342900">
              <a:buFont typeface="Wingdings" panose="05000000000000000000" pitchFamily="2" charset="2"/>
              <a:buChar char="Ø"/>
            </a:pPr>
            <a:r>
              <a:rPr lang="nl-NL" dirty="0">
                <a:solidFill>
                  <a:schemeClr val="tx1"/>
                </a:solidFill>
              </a:rPr>
              <a:t>Nieuwe gezichten</a:t>
            </a:r>
          </a:p>
          <a:p>
            <a:pPr marL="342900" indent="-342900">
              <a:buFont typeface="Wingdings" panose="05000000000000000000" pitchFamily="2" charset="2"/>
              <a:buChar char="Ø"/>
            </a:pPr>
            <a:r>
              <a:rPr lang="nl-NL" dirty="0">
                <a:solidFill>
                  <a:schemeClr val="tx1"/>
                </a:solidFill>
              </a:rPr>
              <a:t>Goede vooruitzichten</a:t>
            </a:r>
          </a:p>
          <a:p>
            <a:pPr marL="342900" indent="-342900">
              <a:buFont typeface="Wingdings" panose="05000000000000000000" pitchFamily="2" charset="2"/>
              <a:buChar char="Ø"/>
            </a:pPr>
            <a:r>
              <a:rPr lang="nl-NL" dirty="0">
                <a:solidFill>
                  <a:schemeClr val="tx1"/>
                </a:solidFill>
              </a:rPr>
              <a:t>Maatschappelijke positie</a:t>
            </a:r>
          </a:p>
        </p:txBody>
      </p:sp>
      <p:sp>
        <p:nvSpPr>
          <p:cNvPr id="6" name="Tijdelijke aanduiding voor tekst 5">
            <a:extLst>
              <a:ext uri="{FF2B5EF4-FFF2-40B4-BE49-F238E27FC236}">
                <a16:creationId xmlns:a16="http://schemas.microsoft.com/office/drawing/2014/main" id="{C8A47FA6-B047-4AE6-82A4-BA6905862437}"/>
              </a:ext>
            </a:extLst>
          </p:cNvPr>
          <p:cNvSpPr>
            <a:spLocks noGrp="1"/>
          </p:cNvSpPr>
          <p:nvPr>
            <p:ph type="body" sz="quarter" idx="3"/>
          </p:nvPr>
        </p:nvSpPr>
        <p:spPr/>
        <p:txBody>
          <a:bodyPr/>
          <a:lstStyle/>
          <a:p>
            <a:r>
              <a:rPr lang="nl-NL" dirty="0"/>
              <a:t>Gemeente heeft behoefte aan</a:t>
            </a:r>
          </a:p>
        </p:txBody>
      </p:sp>
      <p:sp>
        <p:nvSpPr>
          <p:cNvPr id="3" name="Tijdelijke aanduiding voor inhoud 2">
            <a:extLst>
              <a:ext uri="{FF2B5EF4-FFF2-40B4-BE49-F238E27FC236}">
                <a16:creationId xmlns:a16="http://schemas.microsoft.com/office/drawing/2014/main" id="{C518D8B4-EB6C-4083-88E1-CFFE62DCA7A2}"/>
              </a:ext>
            </a:extLst>
          </p:cNvPr>
          <p:cNvSpPr>
            <a:spLocks noGrp="1"/>
          </p:cNvSpPr>
          <p:nvPr>
            <p:ph sz="quarter" idx="4"/>
          </p:nvPr>
        </p:nvSpPr>
        <p:spPr/>
        <p:txBody>
          <a:bodyPr/>
          <a:lstStyle/>
          <a:p>
            <a:pPr marL="342900" indent="-342900">
              <a:buFont typeface="Wingdings" panose="05000000000000000000" pitchFamily="2" charset="2"/>
              <a:buChar char="Ø"/>
            </a:pPr>
            <a:r>
              <a:rPr lang="nl-NL" dirty="0">
                <a:solidFill>
                  <a:schemeClr val="tx1"/>
                </a:solidFill>
              </a:rPr>
              <a:t>(Succes)verhalen</a:t>
            </a:r>
          </a:p>
          <a:p>
            <a:pPr marL="342900" indent="-342900">
              <a:buFont typeface="Wingdings" panose="05000000000000000000" pitchFamily="2" charset="2"/>
              <a:buChar char="Ø"/>
            </a:pPr>
            <a:r>
              <a:rPr lang="nl-NL" dirty="0">
                <a:solidFill>
                  <a:schemeClr val="tx1"/>
                </a:solidFill>
              </a:rPr>
              <a:t>Inspiratie</a:t>
            </a:r>
          </a:p>
          <a:p>
            <a:pPr marL="342900" indent="-342900">
              <a:buFont typeface="Wingdings" panose="05000000000000000000" pitchFamily="2" charset="2"/>
              <a:buChar char="Ø"/>
            </a:pPr>
            <a:r>
              <a:rPr lang="nl-NL" dirty="0">
                <a:solidFill>
                  <a:schemeClr val="tx1"/>
                </a:solidFill>
              </a:rPr>
              <a:t>Lessen uit ‘lokale proeftuinen’</a:t>
            </a:r>
          </a:p>
          <a:p>
            <a:pPr marL="342900" indent="-342900">
              <a:buFont typeface="Wingdings" panose="05000000000000000000" pitchFamily="2" charset="2"/>
              <a:buChar char="Ø"/>
            </a:pPr>
            <a:r>
              <a:rPr lang="nl-NL" dirty="0">
                <a:solidFill>
                  <a:schemeClr val="tx1"/>
                </a:solidFill>
              </a:rPr>
              <a:t>Lokale coalities </a:t>
            </a:r>
          </a:p>
          <a:p>
            <a:pPr marL="342900" indent="-342900">
              <a:buFont typeface="Wingdings" panose="05000000000000000000" pitchFamily="2" charset="2"/>
              <a:buChar char="Ø"/>
            </a:pPr>
            <a:r>
              <a:rPr lang="nl-NL" dirty="0">
                <a:solidFill>
                  <a:schemeClr val="tx1"/>
                </a:solidFill>
              </a:rPr>
              <a:t>Contact met de burger</a:t>
            </a:r>
          </a:p>
          <a:p>
            <a:pPr marL="342900" indent="-342900">
              <a:buFont typeface="Wingdings" panose="05000000000000000000" pitchFamily="2" charset="2"/>
              <a:buChar char="Ø"/>
            </a:pPr>
            <a:r>
              <a:rPr lang="nl-NL" dirty="0">
                <a:solidFill>
                  <a:schemeClr val="tx1"/>
                </a:solidFill>
              </a:rPr>
              <a:t>Signalen</a:t>
            </a:r>
          </a:p>
          <a:p>
            <a:pPr marL="342900" indent="-342900">
              <a:buFont typeface="Wingdings" panose="05000000000000000000" pitchFamily="2" charset="2"/>
              <a:buChar char="Ø"/>
            </a:pPr>
            <a:r>
              <a:rPr lang="nl-NL" dirty="0">
                <a:solidFill>
                  <a:schemeClr val="tx1"/>
                </a:solidFill>
              </a:rPr>
              <a:t>Partnerschap</a:t>
            </a:r>
          </a:p>
          <a:p>
            <a:pPr marL="342900" indent="-342900">
              <a:buFont typeface="Wingdings" panose="05000000000000000000" pitchFamily="2" charset="2"/>
              <a:buChar char="Ø"/>
            </a:pPr>
            <a:r>
              <a:rPr lang="nl-NL" dirty="0">
                <a:solidFill>
                  <a:schemeClr val="tx1"/>
                </a:solidFill>
              </a:rPr>
              <a:t>Reality check</a:t>
            </a:r>
          </a:p>
        </p:txBody>
      </p:sp>
    </p:spTree>
    <p:extLst>
      <p:ext uri="{BB962C8B-B14F-4D97-AF65-F5344CB8AC3E}">
        <p14:creationId xmlns:p14="http://schemas.microsoft.com/office/powerpoint/2010/main" val="3294319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C586D4C-B644-4CB6-87E0-B69B31EB15EF}"/>
              </a:ext>
            </a:extLst>
          </p:cNvPr>
          <p:cNvSpPr>
            <a:spLocks noGrp="1"/>
          </p:cNvSpPr>
          <p:nvPr>
            <p:ph type="ctrTitle"/>
          </p:nvPr>
        </p:nvSpPr>
        <p:spPr/>
        <p:txBody>
          <a:bodyPr/>
          <a:lstStyle/>
          <a:p>
            <a:r>
              <a:rPr lang="nl-NL" dirty="0"/>
              <a:t>De nieuwe wethouder</a:t>
            </a:r>
          </a:p>
        </p:txBody>
      </p:sp>
      <p:sp>
        <p:nvSpPr>
          <p:cNvPr id="6" name="Ondertitel 5">
            <a:extLst>
              <a:ext uri="{FF2B5EF4-FFF2-40B4-BE49-F238E27FC236}">
                <a16:creationId xmlns:a16="http://schemas.microsoft.com/office/drawing/2014/main" id="{0C5C5228-93BC-4364-904D-087FE0F5354E}"/>
              </a:ext>
            </a:extLst>
          </p:cNvPr>
          <p:cNvSpPr>
            <a:spLocks noGrp="1"/>
          </p:cNvSpPr>
          <p:nvPr>
            <p:ph type="subTitle" idx="1"/>
          </p:nvPr>
        </p:nvSpPr>
        <p:spPr/>
        <p:txBody>
          <a:bodyPr/>
          <a:lstStyle/>
          <a:p>
            <a:r>
              <a:rPr lang="nl-NL" dirty="0"/>
              <a:t>Een bekende of niet?  Altijd kiezen vanuit de context van het akkoord voor een hernieuwde kennismaking</a:t>
            </a:r>
          </a:p>
        </p:txBody>
      </p:sp>
    </p:spTree>
    <p:extLst>
      <p:ext uri="{BB962C8B-B14F-4D97-AF65-F5344CB8AC3E}">
        <p14:creationId xmlns:p14="http://schemas.microsoft.com/office/powerpoint/2010/main" val="2081146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AA0C786-D4F3-40C2-B9F8-9663427AA155}"/>
              </a:ext>
            </a:extLst>
          </p:cNvPr>
          <p:cNvSpPr>
            <a:spLocks noGrp="1"/>
          </p:cNvSpPr>
          <p:nvPr>
            <p:ph type="title"/>
          </p:nvPr>
        </p:nvSpPr>
        <p:spPr/>
        <p:txBody>
          <a:bodyPr/>
          <a:lstStyle/>
          <a:p>
            <a:r>
              <a:rPr lang="nl-NL" dirty="0"/>
              <a:t>Het start met… </a:t>
            </a:r>
          </a:p>
        </p:txBody>
      </p:sp>
      <p:sp>
        <p:nvSpPr>
          <p:cNvPr id="5" name="Tijdelijke aanduiding voor inhoud 4">
            <a:extLst>
              <a:ext uri="{FF2B5EF4-FFF2-40B4-BE49-F238E27FC236}">
                <a16:creationId xmlns:a16="http://schemas.microsoft.com/office/drawing/2014/main" id="{1C8DA4AD-EBAD-452C-9135-E6F827DED241}"/>
              </a:ext>
            </a:extLst>
          </p:cNvPr>
          <p:cNvSpPr>
            <a:spLocks noGrp="1"/>
          </p:cNvSpPr>
          <p:nvPr>
            <p:ph idx="1"/>
          </p:nvPr>
        </p:nvSpPr>
        <p:spPr/>
        <p:txBody>
          <a:bodyPr/>
          <a:lstStyle/>
          <a:p>
            <a:pPr marL="342900" indent="-342900">
              <a:buFont typeface="Wingdings" panose="05000000000000000000" pitchFamily="2" charset="2"/>
              <a:buChar char="Ø"/>
            </a:pPr>
            <a:r>
              <a:rPr lang="nl-NL" dirty="0">
                <a:solidFill>
                  <a:schemeClr val="tx1"/>
                </a:solidFill>
              </a:rPr>
              <a:t> De felicitatiebrief aan</a:t>
            </a:r>
          </a:p>
          <a:p>
            <a:pPr marL="612775" lvl="2" indent="-342900">
              <a:buFont typeface="Wingdings" panose="05000000000000000000" pitchFamily="2" charset="2"/>
              <a:buChar char="Ø"/>
            </a:pPr>
            <a:r>
              <a:rPr lang="nl-NL" dirty="0"/>
              <a:t>Een wethouder?</a:t>
            </a:r>
          </a:p>
          <a:p>
            <a:pPr marL="612775" lvl="2" indent="-342900">
              <a:buFont typeface="Wingdings" panose="05000000000000000000" pitchFamily="2" charset="2"/>
              <a:buChar char="Ø"/>
            </a:pPr>
            <a:r>
              <a:rPr lang="nl-NL" dirty="0">
                <a:solidFill>
                  <a:schemeClr val="tx1"/>
                </a:solidFill>
              </a:rPr>
              <a:t>College?</a:t>
            </a:r>
          </a:p>
          <a:p>
            <a:pPr marL="612775" lvl="2" indent="-342900">
              <a:buFont typeface="Wingdings" panose="05000000000000000000" pitchFamily="2" charset="2"/>
              <a:buChar char="Ø"/>
            </a:pPr>
            <a:r>
              <a:rPr lang="nl-NL" dirty="0"/>
              <a:t>Meerdere wethouders?</a:t>
            </a:r>
            <a:r>
              <a:rPr lang="nl-NL" dirty="0">
                <a:solidFill>
                  <a:schemeClr val="tx1"/>
                </a:solidFill>
              </a:rPr>
              <a:t> </a:t>
            </a:r>
          </a:p>
          <a:p>
            <a:pPr marL="612775" lvl="2" indent="-342900">
              <a:buFont typeface="Wingdings" panose="05000000000000000000" pitchFamily="2" charset="2"/>
              <a:buChar char="Ø"/>
            </a:pPr>
            <a:r>
              <a:rPr lang="nl-NL" dirty="0"/>
              <a:t>Aan de fractievoorzitters van de coalitie in de raad</a:t>
            </a:r>
            <a:endParaRPr lang="nl-NL" dirty="0">
              <a:solidFill>
                <a:schemeClr val="tx1"/>
              </a:solidFill>
            </a:endParaRPr>
          </a:p>
          <a:p>
            <a:pPr marL="612775" lvl="2" indent="-342900">
              <a:buFont typeface="Wingdings" panose="05000000000000000000" pitchFamily="2" charset="2"/>
              <a:buChar char="Ø"/>
            </a:pPr>
            <a:endParaRPr lang="nl-NL" dirty="0"/>
          </a:p>
          <a:p>
            <a:pPr marL="342900" indent="-342900">
              <a:buFont typeface="Wingdings" panose="05000000000000000000" pitchFamily="2" charset="2"/>
              <a:buChar char="Ø"/>
            </a:pPr>
            <a:endParaRPr lang="nl-NL" dirty="0">
              <a:solidFill>
                <a:schemeClr val="tx1"/>
              </a:solidFill>
            </a:endParaRPr>
          </a:p>
          <a:p>
            <a:pPr marL="342900" indent="-342900">
              <a:buFont typeface="Wingdings" panose="05000000000000000000" pitchFamily="2" charset="2"/>
              <a:buChar char="Ø"/>
            </a:pPr>
            <a:r>
              <a:rPr lang="nl-NL" dirty="0">
                <a:solidFill>
                  <a:schemeClr val="tx1"/>
                </a:solidFill>
              </a:rPr>
              <a:t>En te bedenken hoe je een partner kunt zijn in de eerste weken van inwerken?</a:t>
            </a:r>
          </a:p>
          <a:p>
            <a:pPr marL="612775" lvl="2" indent="-342900">
              <a:buFont typeface="Wingdings" panose="05000000000000000000" pitchFamily="2" charset="2"/>
              <a:buChar char="Ø"/>
            </a:pPr>
            <a:r>
              <a:rPr lang="nl-NL" dirty="0"/>
              <a:t>Wat kun je aanbieden?</a:t>
            </a:r>
          </a:p>
          <a:p>
            <a:endParaRPr lang="nl-NL" dirty="0">
              <a:solidFill>
                <a:schemeClr val="tx1"/>
              </a:solidFill>
            </a:endParaRPr>
          </a:p>
          <a:p>
            <a:pPr marL="342900" indent="-342900">
              <a:buFont typeface="Wingdings" panose="05000000000000000000" pitchFamily="2" charset="2"/>
              <a:buChar char="Ø"/>
            </a:pPr>
            <a:r>
              <a:rPr lang="nl-NL" dirty="0">
                <a:solidFill>
                  <a:schemeClr val="tx1"/>
                </a:solidFill>
              </a:rPr>
              <a:t> En vergeet daar niet ook de ambtenaren bij te betrekken.</a:t>
            </a:r>
          </a:p>
        </p:txBody>
      </p:sp>
      <p:sp>
        <p:nvSpPr>
          <p:cNvPr id="6" name="Tijdelijke aanduiding voor tekst 5">
            <a:extLst>
              <a:ext uri="{FF2B5EF4-FFF2-40B4-BE49-F238E27FC236}">
                <a16:creationId xmlns:a16="http://schemas.microsoft.com/office/drawing/2014/main" id="{AB2C3BA3-1B72-41F3-A6B0-7DBF5068ED22}"/>
              </a:ext>
            </a:extLst>
          </p:cNvPr>
          <p:cNvSpPr>
            <a:spLocks noGrp="1"/>
          </p:cNvSpPr>
          <p:nvPr>
            <p:ph type="body" sz="quarter" idx="13"/>
          </p:nvPr>
        </p:nvSpPr>
        <p:spPr/>
        <p:txBody>
          <a:bodyPr/>
          <a:lstStyle/>
          <a:p>
            <a:endParaRPr lang="nl-NL" dirty="0"/>
          </a:p>
        </p:txBody>
      </p:sp>
      <p:sp>
        <p:nvSpPr>
          <p:cNvPr id="7" name="Tijdelijke aanduiding voor tekst 6">
            <a:extLst>
              <a:ext uri="{FF2B5EF4-FFF2-40B4-BE49-F238E27FC236}">
                <a16:creationId xmlns:a16="http://schemas.microsoft.com/office/drawing/2014/main" id="{11ECB50F-1816-46BE-B827-A5DC7BE45231}"/>
              </a:ext>
            </a:extLst>
          </p:cNvPr>
          <p:cNvSpPr>
            <a:spLocks noGrp="1"/>
          </p:cNvSpPr>
          <p:nvPr>
            <p:ph type="body" sz="quarter" idx="14"/>
          </p:nvPr>
        </p:nvSpPr>
        <p:spPr/>
        <p:txBody>
          <a:bodyPr/>
          <a:lstStyle/>
          <a:p>
            <a:endParaRPr lang="nl-NL" dirty="0"/>
          </a:p>
        </p:txBody>
      </p:sp>
    </p:spTree>
    <p:extLst>
      <p:ext uri="{BB962C8B-B14F-4D97-AF65-F5344CB8AC3E}">
        <p14:creationId xmlns:p14="http://schemas.microsoft.com/office/powerpoint/2010/main" val="98921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9A1626-68B5-4A42-88F6-F011D9596466}"/>
              </a:ext>
            </a:extLst>
          </p:cNvPr>
          <p:cNvSpPr>
            <a:spLocks noGrp="1"/>
          </p:cNvSpPr>
          <p:nvPr>
            <p:ph type="title"/>
          </p:nvPr>
        </p:nvSpPr>
        <p:spPr/>
        <p:txBody>
          <a:bodyPr/>
          <a:lstStyle/>
          <a:p>
            <a:r>
              <a:rPr lang="nl-NL" dirty="0"/>
              <a:t>Denk aan…</a:t>
            </a:r>
          </a:p>
        </p:txBody>
      </p:sp>
      <p:sp>
        <p:nvSpPr>
          <p:cNvPr id="3" name="Tijdelijke aanduiding voor tekst 2">
            <a:extLst>
              <a:ext uri="{FF2B5EF4-FFF2-40B4-BE49-F238E27FC236}">
                <a16:creationId xmlns:a16="http://schemas.microsoft.com/office/drawing/2014/main" id="{5474DA98-A1F3-43ED-80EA-96BD0DB0CB1B}"/>
              </a:ext>
            </a:extLst>
          </p:cNvPr>
          <p:cNvSpPr>
            <a:spLocks noGrp="1"/>
          </p:cNvSpPr>
          <p:nvPr>
            <p:ph type="body" idx="1"/>
          </p:nvPr>
        </p:nvSpPr>
        <p:spPr/>
        <p:txBody>
          <a:bodyPr/>
          <a:lstStyle/>
          <a:p>
            <a:r>
              <a:rPr lang="nl-NL" dirty="0"/>
              <a:t>Werkbezoek </a:t>
            </a:r>
          </a:p>
        </p:txBody>
      </p:sp>
      <p:sp>
        <p:nvSpPr>
          <p:cNvPr id="4" name="Tijdelijke aanduiding voor inhoud 3">
            <a:extLst>
              <a:ext uri="{FF2B5EF4-FFF2-40B4-BE49-F238E27FC236}">
                <a16:creationId xmlns:a16="http://schemas.microsoft.com/office/drawing/2014/main" id="{D2FFC895-4E1A-4C79-913B-D91094301835}"/>
              </a:ext>
            </a:extLst>
          </p:cNvPr>
          <p:cNvSpPr>
            <a:spLocks noGrp="1"/>
          </p:cNvSpPr>
          <p:nvPr>
            <p:ph sz="half" idx="2"/>
          </p:nvPr>
        </p:nvSpPr>
        <p:spPr/>
        <p:txBody>
          <a:bodyPr/>
          <a:lstStyle/>
          <a:p>
            <a:pPr marL="342900" indent="-342900">
              <a:buFont typeface="Wingdings" panose="05000000000000000000" pitchFamily="2" charset="2"/>
              <a:buChar char="Ø"/>
            </a:pPr>
            <a:r>
              <a:rPr lang="nl-NL" dirty="0">
                <a:solidFill>
                  <a:schemeClr val="tx1"/>
                </a:solidFill>
              </a:rPr>
              <a:t>Contact en beleving staat centraal </a:t>
            </a:r>
          </a:p>
          <a:p>
            <a:pPr marL="342900" indent="-342900">
              <a:buFont typeface="Wingdings" panose="05000000000000000000" pitchFamily="2" charset="2"/>
              <a:buChar char="Ø"/>
            </a:pPr>
            <a:r>
              <a:rPr lang="nl-NL" dirty="0">
                <a:solidFill>
                  <a:schemeClr val="tx1"/>
                </a:solidFill>
              </a:rPr>
              <a:t>In gesprek gaan met de doelgroep / ervaringen delen</a:t>
            </a:r>
          </a:p>
          <a:p>
            <a:pPr marL="342900" indent="-342900">
              <a:buFont typeface="Wingdings" panose="05000000000000000000" pitchFamily="2" charset="2"/>
              <a:buChar char="Ø"/>
            </a:pPr>
            <a:r>
              <a:rPr lang="nl-NL" dirty="0">
                <a:solidFill>
                  <a:schemeClr val="tx1"/>
                </a:solidFill>
              </a:rPr>
              <a:t>Meerwaarde laten zien</a:t>
            </a:r>
          </a:p>
          <a:p>
            <a:pPr marL="342900" indent="-342900">
              <a:buFont typeface="Wingdings" panose="05000000000000000000" pitchFamily="2" charset="2"/>
              <a:buChar char="Ø"/>
            </a:pPr>
            <a:r>
              <a:rPr lang="nl-NL" dirty="0">
                <a:solidFill>
                  <a:schemeClr val="tx1"/>
                </a:solidFill>
              </a:rPr>
              <a:t>Verschillende vormen:</a:t>
            </a:r>
          </a:p>
          <a:p>
            <a:pPr marL="612775" lvl="2" indent="-342900">
              <a:buFont typeface="Wingdings" panose="05000000000000000000" pitchFamily="2" charset="2"/>
              <a:buChar char="Ø"/>
            </a:pPr>
            <a:r>
              <a:rPr lang="nl-NL" b="1" dirty="0"/>
              <a:t>Op bezoek op locatie </a:t>
            </a:r>
          </a:p>
          <a:p>
            <a:pPr marL="612775" lvl="2" indent="-342900">
              <a:buFont typeface="Wingdings" panose="05000000000000000000" pitchFamily="2" charset="2"/>
              <a:buChar char="Ø"/>
            </a:pPr>
            <a:r>
              <a:rPr lang="nl-NL" b="1" dirty="0">
                <a:solidFill>
                  <a:schemeClr val="tx1"/>
                </a:solidFill>
              </a:rPr>
              <a:t>Fietstocht</a:t>
            </a:r>
            <a:r>
              <a:rPr lang="nl-NL" b="1" dirty="0"/>
              <a:t> </a:t>
            </a:r>
          </a:p>
          <a:p>
            <a:pPr marL="612775" lvl="2" indent="-342900">
              <a:buFont typeface="Wingdings" panose="05000000000000000000" pitchFamily="2" charset="2"/>
              <a:buChar char="Ø"/>
            </a:pPr>
            <a:r>
              <a:rPr lang="nl-NL" b="1" dirty="0"/>
              <a:t>Rondwandeling </a:t>
            </a:r>
          </a:p>
          <a:p>
            <a:pPr marL="612775" lvl="2" indent="-342900">
              <a:buFont typeface="Wingdings" panose="05000000000000000000" pitchFamily="2" charset="2"/>
              <a:buChar char="Ø"/>
            </a:pPr>
            <a:r>
              <a:rPr lang="nl-NL" b="1" dirty="0"/>
              <a:t>Etc.</a:t>
            </a:r>
          </a:p>
          <a:p>
            <a:pPr marL="612775" lvl="2" indent="-342900">
              <a:buFont typeface="Wingdings" panose="05000000000000000000" pitchFamily="2" charset="2"/>
              <a:buChar char="Ø"/>
            </a:pPr>
            <a:endParaRPr lang="nl-NL" dirty="0">
              <a:solidFill>
                <a:schemeClr val="tx1"/>
              </a:solidFill>
            </a:endParaRPr>
          </a:p>
          <a:p>
            <a:endParaRPr lang="nl-NL" dirty="0"/>
          </a:p>
        </p:txBody>
      </p:sp>
      <p:sp>
        <p:nvSpPr>
          <p:cNvPr id="5" name="Tijdelijke aanduiding voor tekst 4">
            <a:extLst>
              <a:ext uri="{FF2B5EF4-FFF2-40B4-BE49-F238E27FC236}">
                <a16:creationId xmlns:a16="http://schemas.microsoft.com/office/drawing/2014/main" id="{89514B30-F38C-4D6D-8200-C4F49871665B}"/>
              </a:ext>
            </a:extLst>
          </p:cNvPr>
          <p:cNvSpPr>
            <a:spLocks noGrp="1"/>
          </p:cNvSpPr>
          <p:nvPr>
            <p:ph type="body" sz="quarter" idx="3"/>
          </p:nvPr>
        </p:nvSpPr>
        <p:spPr/>
        <p:txBody>
          <a:bodyPr/>
          <a:lstStyle/>
          <a:p>
            <a:r>
              <a:rPr lang="nl-NL" dirty="0"/>
              <a:t>Expertsessie</a:t>
            </a:r>
          </a:p>
        </p:txBody>
      </p:sp>
      <p:sp>
        <p:nvSpPr>
          <p:cNvPr id="6" name="Tijdelijke aanduiding voor inhoud 5">
            <a:extLst>
              <a:ext uri="{FF2B5EF4-FFF2-40B4-BE49-F238E27FC236}">
                <a16:creationId xmlns:a16="http://schemas.microsoft.com/office/drawing/2014/main" id="{12048A2F-7592-47CE-B899-C5171AFA64C1}"/>
              </a:ext>
            </a:extLst>
          </p:cNvPr>
          <p:cNvSpPr>
            <a:spLocks noGrp="1"/>
          </p:cNvSpPr>
          <p:nvPr>
            <p:ph sz="quarter" idx="4"/>
          </p:nvPr>
        </p:nvSpPr>
        <p:spPr/>
        <p:txBody>
          <a:bodyPr/>
          <a:lstStyle/>
          <a:p>
            <a:pPr marL="342900" indent="-342900">
              <a:buFont typeface="Wingdings" panose="05000000000000000000" pitchFamily="2" charset="2"/>
              <a:buChar char="Ø"/>
            </a:pPr>
            <a:r>
              <a:rPr lang="nl-NL" dirty="0">
                <a:solidFill>
                  <a:schemeClr val="tx1"/>
                </a:solidFill>
              </a:rPr>
              <a:t>Bijeenbrengen van relevant netwerk om de huidige situatie te duiden. Waar staan we? Wat speelt er? </a:t>
            </a:r>
          </a:p>
          <a:p>
            <a:pPr marL="342900" indent="-342900">
              <a:buFont typeface="Wingdings" panose="05000000000000000000" pitchFamily="2" charset="2"/>
              <a:buChar char="Ø"/>
            </a:pPr>
            <a:r>
              <a:rPr lang="nl-NL" dirty="0">
                <a:solidFill>
                  <a:schemeClr val="tx1"/>
                </a:solidFill>
              </a:rPr>
              <a:t>Inzet is het brengen van een relevant netwerk en expertise </a:t>
            </a:r>
          </a:p>
          <a:p>
            <a:pPr marL="342900" indent="-342900">
              <a:buFont typeface="Wingdings" panose="05000000000000000000" pitchFamily="2" charset="2"/>
              <a:buChar char="Ø"/>
            </a:pPr>
            <a:r>
              <a:rPr lang="nl-NL" dirty="0">
                <a:solidFill>
                  <a:schemeClr val="tx1"/>
                </a:solidFill>
              </a:rPr>
              <a:t>Gezamenlijk tot de conclusie komen wat er nodig is</a:t>
            </a:r>
          </a:p>
          <a:p>
            <a:pPr marL="342900" indent="-342900">
              <a:buFont typeface="Wingdings" panose="05000000000000000000" pitchFamily="2" charset="2"/>
              <a:buChar char="Ø"/>
            </a:pPr>
            <a:endParaRPr lang="nl-NL" dirty="0">
              <a:solidFill>
                <a:schemeClr val="tx1"/>
              </a:solidFill>
            </a:endParaRPr>
          </a:p>
        </p:txBody>
      </p:sp>
    </p:spTree>
    <p:extLst>
      <p:ext uri="{BB962C8B-B14F-4D97-AF65-F5344CB8AC3E}">
        <p14:creationId xmlns:p14="http://schemas.microsoft.com/office/powerpoint/2010/main" val="16658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8FFD3B-A145-48D9-B051-CE7E2CA01173}"/>
              </a:ext>
            </a:extLst>
          </p:cNvPr>
          <p:cNvSpPr>
            <a:spLocks noGrp="1"/>
          </p:cNvSpPr>
          <p:nvPr>
            <p:ph type="title"/>
          </p:nvPr>
        </p:nvSpPr>
        <p:spPr/>
        <p:txBody>
          <a:bodyPr/>
          <a:lstStyle/>
          <a:p>
            <a:endParaRPr lang="nl-NL" dirty="0"/>
          </a:p>
        </p:txBody>
      </p:sp>
      <p:sp>
        <p:nvSpPr>
          <p:cNvPr id="3" name="Tijdelijke aanduiding voor tekst 2">
            <a:extLst>
              <a:ext uri="{FF2B5EF4-FFF2-40B4-BE49-F238E27FC236}">
                <a16:creationId xmlns:a16="http://schemas.microsoft.com/office/drawing/2014/main" id="{3D4B11E1-FB71-4076-8C8E-04B9137100E2}"/>
              </a:ext>
            </a:extLst>
          </p:cNvPr>
          <p:cNvSpPr>
            <a:spLocks noGrp="1"/>
          </p:cNvSpPr>
          <p:nvPr>
            <p:ph type="body" idx="1"/>
          </p:nvPr>
        </p:nvSpPr>
        <p:spPr/>
        <p:txBody>
          <a:bodyPr/>
          <a:lstStyle/>
          <a:p>
            <a:r>
              <a:rPr lang="nl-NL" dirty="0"/>
              <a:t>Persoonlijk gesprek</a:t>
            </a:r>
          </a:p>
        </p:txBody>
      </p:sp>
      <p:sp>
        <p:nvSpPr>
          <p:cNvPr id="4" name="Tijdelijke aanduiding voor inhoud 3">
            <a:extLst>
              <a:ext uri="{FF2B5EF4-FFF2-40B4-BE49-F238E27FC236}">
                <a16:creationId xmlns:a16="http://schemas.microsoft.com/office/drawing/2014/main" id="{D60629E3-5FEA-47DB-AD1F-7C0720504A98}"/>
              </a:ext>
            </a:extLst>
          </p:cNvPr>
          <p:cNvSpPr>
            <a:spLocks noGrp="1"/>
          </p:cNvSpPr>
          <p:nvPr>
            <p:ph sz="half" idx="2"/>
          </p:nvPr>
        </p:nvSpPr>
        <p:spPr/>
        <p:txBody>
          <a:bodyPr/>
          <a:lstStyle/>
          <a:p>
            <a:pPr marL="612775" lvl="2" indent="-342900">
              <a:buFont typeface="Wingdings" panose="05000000000000000000" pitchFamily="2" charset="2"/>
              <a:buChar char="Ø"/>
            </a:pPr>
            <a:endParaRPr lang="nl-NL" dirty="0">
              <a:solidFill>
                <a:schemeClr val="tx1"/>
              </a:solidFill>
            </a:endParaRPr>
          </a:p>
          <a:p>
            <a:pPr marL="342900" indent="-342900">
              <a:buFont typeface="Wingdings" panose="05000000000000000000" pitchFamily="2" charset="2"/>
              <a:buChar char="Ø"/>
            </a:pPr>
            <a:r>
              <a:rPr lang="nl-NL" dirty="0">
                <a:solidFill>
                  <a:schemeClr val="tx1"/>
                </a:solidFill>
              </a:rPr>
              <a:t>Nader persoonlijk kennismaken </a:t>
            </a:r>
          </a:p>
          <a:p>
            <a:pPr marL="342900" indent="-342900">
              <a:buFont typeface="Wingdings" panose="05000000000000000000" pitchFamily="2" charset="2"/>
              <a:buChar char="Ø"/>
            </a:pPr>
            <a:endParaRPr lang="nl-NL" dirty="0">
              <a:solidFill>
                <a:schemeClr val="tx1"/>
              </a:solidFill>
            </a:endParaRPr>
          </a:p>
          <a:p>
            <a:pPr marL="342900" indent="-342900">
              <a:buFont typeface="Wingdings" panose="05000000000000000000" pitchFamily="2" charset="2"/>
              <a:buChar char="Ø"/>
            </a:pPr>
            <a:r>
              <a:rPr lang="nl-NL" dirty="0">
                <a:solidFill>
                  <a:schemeClr val="tx1"/>
                </a:solidFill>
              </a:rPr>
              <a:t> Inzet op inhoud en netwerk </a:t>
            </a:r>
          </a:p>
          <a:p>
            <a:pPr marL="342900" indent="-342900">
              <a:buFont typeface="Wingdings" panose="05000000000000000000" pitchFamily="2" charset="2"/>
              <a:buChar char="Ø"/>
            </a:pPr>
            <a:endParaRPr lang="nl-NL" dirty="0">
              <a:solidFill>
                <a:schemeClr val="tx1"/>
              </a:solidFill>
            </a:endParaRPr>
          </a:p>
          <a:p>
            <a:pPr marL="342900" indent="-342900">
              <a:buFont typeface="Wingdings" panose="05000000000000000000" pitchFamily="2" charset="2"/>
              <a:buChar char="Ø"/>
            </a:pPr>
            <a:endParaRPr lang="nl-NL" dirty="0">
              <a:solidFill>
                <a:schemeClr val="tx1"/>
              </a:solidFill>
            </a:endParaRPr>
          </a:p>
          <a:p>
            <a:pPr marL="342900" indent="-342900">
              <a:buFont typeface="Wingdings" panose="05000000000000000000" pitchFamily="2" charset="2"/>
              <a:buChar char="Ø"/>
            </a:pPr>
            <a:endParaRPr lang="nl-NL" dirty="0">
              <a:solidFill>
                <a:schemeClr val="tx1"/>
              </a:solidFill>
            </a:endParaRPr>
          </a:p>
        </p:txBody>
      </p:sp>
      <p:sp>
        <p:nvSpPr>
          <p:cNvPr id="5" name="Tijdelijke aanduiding voor tekst 4">
            <a:extLst>
              <a:ext uri="{FF2B5EF4-FFF2-40B4-BE49-F238E27FC236}">
                <a16:creationId xmlns:a16="http://schemas.microsoft.com/office/drawing/2014/main" id="{8DE090F7-0197-4B36-887B-814FF5F36C10}"/>
              </a:ext>
            </a:extLst>
          </p:cNvPr>
          <p:cNvSpPr>
            <a:spLocks noGrp="1"/>
          </p:cNvSpPr>
          <p:nvPr>
            <p:ph type="body" sz="quarter" idx="3"/>
          </p:nvPr>
        </p:nvSpPr>
        <p:spPr/>
        <p:txBody>
          <a:bodyPr/>
          <a:lstStyle/>
          <a:p>
            <a:r>
              <a:rPr lang="nl-NL" dirty="0"/>
              <a:t>Inwerkdossier</a:t>
            </a:r>
          </a:p>
        </p:txBody>
      </p:sp>
      <p:sp>
        <p:nvSpPr>
          <p:cNvPr id="6" name="Tijdelijke aanduiding voor inhoud 5">
            <a:extLst>
              <a:ext uri="{FF2B5EF4-FFF2-40B4-BE49-F238E27FC236}">
                <a16:creationId xmlns:a16="http://schemas.microsoft.com/office/drawing/2014/main" id="{7E2449F8-7F53-4E00-9E8F-986A0A8E30EA}"/>
              </a:ext>
            </a:extLst>
          </p:cNvPr>
          <p:cNvSpPr>
            <a:spLocks noGrp="1"/>
          </p:cNvSpPr>
          <p:nvPr>
            <p:ph sz="quarter" idx="4"/>
          </p:nvPr>
        </p:nvSpPr>
        <p:spPr/>
        <p:txBody>
          <a:bodyPr/>
          <a:lstStyle/>
          <a:p>
            <a:pPr marL="342900" indent="-342900">
              <a:buFont typeface="Wingdings" panose="05000000000000000000" pitchFamily="2" charset="2"/>
              <a:buChar char="Ø"/>
            </a:pPr>
            <a:r>
              <a:rPr lang="nl-NL" dirty="0">
                <a:solidFill>
                  <a:schemeClr val="tx1"/>
                </a:solidFill>
              </a:rPr>
              <a:t>Het opstellen van een dossier met</a:t>
            </a:r>
          </a:p>
          <a:p>
            <a:pPr marL="612775" lvl="2" indent="-342900">
              <a:buFont typeface="Wingdings" panose="05000000000000000000" pitchFamily="2" charset="2"/>
              <a:buChar char="Ø"/>
            </a:pPr>
            <a:r>
              <a:rPr lang="nl-NL" b="1" dirty="0"/>
              <a:t>A</a:t>
            </a:r>
            <a:r>
              <a:rPr lang="nl-NL" b="1" dirty="0">
                <a:solidFill>
                  <a:schemeClr val="tx1"/>
                </a:solidFill>
              </a:rPr>
              <a:t>chtergrondinformatie (heden en verleden) </a:t>
            </a:r>
          </a:p>
          <a:p>
            <a:pPr marL="612775" lvl="2" indent="-342900">
              <a:buFont typeface="Wingdings" panose="05000000000000000000" pitchFamily="2" charset="2"/>
              <a:buChar char="Ø"/>
            </a:pPr>
            <a:r>
              <a:rPr lang="nl-NL" b="1" dirty="0"/>
              <a:t>Presentatie van organisatie: wie zijn we? </a:t>
            </a:r>
          </a:p>
          <a:p>
            <a:pPr marL="612775" lvl="2" indent="-342900">
              <a:buFont typeface="Wingdings" panose="05000000000000000000" pitchFamily="2" charset="2"/>
              <a:buChar char="Ø"/>
            </a:pPr>
            <a:r>
              <a:rPr lang="nl-NL" b="1" dirty="0"/>
              <a:t>Scan: waar staan we nu? </a:t>
            </a:r>
          </a:p>
          <a:p>
            <a:pPr marL="612775" lvl="2" indent="-342900">
              <a:buFont typeface="Wingdings" panose="05000000000000000000" pitchFamily="2" charset="2"/>
              <a:buChar char="Ø"/>
            </a:pPr>
            <a:r>
              <a:rPr lang="nl-NL" b="1" dirty="0">
                <a:solidFill>
                  <a:schemeClr val="tx1"/>
                </a:solidFill>
              </a:rPr>
              <a:t>Contactgegevens</a:t>
            </a:r>
          </a:p>
          <a:p>
            <a:pPr marL="612775" lvl="2" indent="-342900">
              <a:buFont typeface="Wingdings" panose="05000000000000000000" pitchFamily="2" charset="2"/>
              <a:buChar char="Ø"/>
            </a:pPr>
            <a:r>
              <a:rPr lang="nl-NL" b="1" dirty="0"/>
              <a:t>Etc.</a:t>
            </a:r>
            <a:endParaRPr lang="nl-NL" b="1" dirty="0">
              <a:solidFill>
                <a:schemeClr val="tx1"/>
              </a:solidFill>
            </a:endParaRPr>
          </a:p>
        </p:txBody>
      </p:sp>
    </p:spTree>
    <p:extLst>
      <p:ext uri="{BB962C8B-B14F-4D97-AF65-F5344CB8AC3E}">
        <p14:creationId xmlns:p14="http://schemas.microsoft.com/office/powerpoint/2010/main" val="4158091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ADCE5E2-DC31-460E-894E-38A48DAB2DFC}"/>
              </a:ext>
            </a:extLst>
          </p:cNvPr>
          <p:cNvSpPr>
            <a:spLocks noGrp="1"/>
          </p:cNvSpPr>
          <p:nvPr>
            <p:ph type="title"/>
          </p:nvPr>
        </p:nvSpPr>
        <p:spPr/>
        <p:txBody>
          <a:bodyPr/>
          <a:lstStyle/>
          <a:p>
            <a:r>
              <a:rPr lang="nl-NL" dirty="0"/>
              <a:t>Voorbereidingen</a:t>
            </a:r>
          </a:p>
        </p:txBody>
      </p:sp>
      <p:sp>
        <p:nvSpPr>
          <p:cNvPr id="8" name="Tijdelijke aanduiding voor inhoud 7">
            <a:extLst>
              <a:ext uri="{FF2B5EF4-FFF2-40B4-BE49-F238E27FC236}">
                <a16:creationId xmlns:a16="http://schemas.microsoft.com/office/drawing/2014/main" id="{15DF55AC-00DA-4063-A8E7-5562C5BF6DC7}"/>
              </a:ext>
            </a:extLst>
          </p:cNvPr>
          <p:cNvSpPr>
            <a:spLocks noGrp="1"/>
          </p:cNvSpPr>
          <p:nvPr>
            <p:ph idx="1"/>
          </p:nvPr>
        </p:nvSpPr>
        <p:spPr/>
        <p:txBody>
          <a:bodyPr/>
          <a:lstStyle/>
          <a:p>
            <a:pPr marL="342900" indent="-342900">
              <a:buFont typeface="Wingdings" panose="05000000000000000000" pitchFamily="2" charset="2"/>
              <a:buChar char="Ø"/>
            </a:pPr>
            <a:r>
              <a:rPr lang="nl-NL" dirty="0">
                <a:solidFill>
                  <a:schemeClr val="tx1"/>
                </a:solidFill>
              </a:rPr>
              <a:t>Verdiep je in je gesprekspartner </a:t>
            </a:r>
          </a:p>
          <a:p>
            <a:pPr marL="342900" indent="-342900">
              <a:buFont typeface="Wingdings" panose="05000000000000000000" pitchFamily="2" charset="2"/>
              <a:buChar char="Ø"/>
            </a:pPr>
            <a:r>
              <a:rPr lang="nl-NL" dirty="0">
                <a:solidFill>
                  <a:schemeClr val="tx1"/>
                </a:solidFill>
              </a:rPr>
              <a:t>Let op dat je niet één verhaal hebt maar zorg voor accenten afhankelijk van de politieke kleur en de inhoud van het collegeakkoord</a:t>
            </a:r>
          </a:p>
          <a:p>
            <a:pPr marL="342900" indent="-342900">
              <a:buFont typeface="Wingdings" panose="05000000000000000000" pitchFamily="2" charset="2"/>
              <a:buChar char="Ø"/>
            </a:pPr>
            <a:r>
              <a:rPr lang="nl-NL" dirty="0">
                <a:solidFill>
                  <a:schemeClr val="tx1"/>
                </a:solidFill>
              </a:rPr>
              <a:t>Heb de cijfers en inhoud op orde </a:t>
            </a:r>
          </a:p>
          <a:p>
            <a:pPr marL="342900" indent="-342900">
              <a:buFont typeface="Wingdings" panose="05000000000000000000" pitchFamily="2" charset="2"/>
              <a:buChar char="Ø"/>
            </a:pPr>
            <a:r>
              <a:rPr lang="nl-NL" dirty="0">
                <a:solidFill>
                  <a:schemeClr val="tx1"/>
                </a:solidFill>
              </a:rPr>
              <a:t>Laat zien wat je voor de wethouder en voor de gemeente kan betekenen</a:t>
            </a:r>
          </a:p>
          <a:p>
            <a:pPr marL="612775" lvl="2" indent="-342900">
              <a:buFont typeface="Wingdings" panose="05000000000000000000" pitchFamily="2" charset="2"/>
              <a:buChar char="Ø"/>
            </a:pPr>
            <a:r>
              <a:rPr lang="nl-NL" sz="2000" b="1" dirty="0"/>
              <a:t>Wat kom je brengen?</a:t>
            </a:r>
          </a:p>
          <a:p>
            <a:pPr marL="612775" lvl="2" indent="-342900">
              <a:buFont typeface="Wingdings" panose="05000000000000000000" pitchFamily="2" charset="2"/>
              <a:buChar char="Ø"/>
            </a:pPr>
            <a:r>
              <a:rPr lang="nl-NL" sz="2000" b="1" dirty="0">
                <a:solidFill>
                  <a:schemeClr val="tx1"/>
                </a:solidFill>
              </a:rPr>
              <a:t>Wat kom je halen?</a:t>
            </a:r>
          </a:p>
        </p:txBody>
      </p:sp>
      <p:sp>
        <p:nvSpPr>
          <p:cNvPr id="9" name="Tijdelijke aanduiding voor tekst 8">
            <a:extLst>
              <a:ext uri="{FF2B5EF4-FFF2-40B4-BE49-F238E27FC236}">
                <a16:creationId xmlns:a16="http://schemas.microsoft.com/office/drawing/2014/main" id="{338FB033-5EF1-49A9-87A9-0007D40F915C}"/>
              </a:ext>
            </a:extLst>
          </p:cNvPr>
          <p:cNvSpPr>
            <a:spLocks noGrp="1"/>
          </p:cNvSpPr>
          <p:nvPr>
            <p:ph type="body" sz="quarter" idx="13"/>
          </p:nvPr>
        </p:nvSpPr>
        <p:spPr/>
        <p:txBody>
          <a:bodyPr/>
          <a:lstStyle/>
          <a:p>
            <a:endParaRPr lang="nl-NL"/>
          </a:p>
        </p:txBody>
      </p:sp>
      <p:sp>
        <p:nvSpPr>
          <p:cNvPr id="10" name="Tijdelijke aanduiding voor tekst 9">
            <a:extLst>
              <a:ext uri="{FF2B5EF4-FFF2-40B4-BE49-F238E27FC236}">
                <a16:creationId xmlns:a16="http://schemas.microsoft.com/office/drawing/2014/main" id="{592AED3C-C2DC-4989-9D5E-B54E8F2A29FE}"/>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1508976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04339D1-E098-41D7-A8AF-EE1EA5AC20A2}"/>
              </a:ext>
            </a:extLst>
          </p:cNvPr>
          <p:cNvSpPr>
            <a:spLocks noGrp="1"/>
          </p:cNvSpPr>
          <p:nvPr>
            <p:ph type="ctrTitle"/>
          </p:nvPr>
        </p:nvSpPr>
        <p:spPr/>
        <p:txBody>
          <a:bodyPr/>
          <a:lstStyle/>
          <a:p>
            <a:r>
              <a:rPr lang="nl-NL" dirty="0"/>
              <a:t>Na de wittebroodsweken…</a:t>
            </a:r>
          </a:p>
        </p:txBody>
      </p:sp>
      <p:sp>
        <p:nvSpPr>
          <p:cNvPr id="9" name="Ondertitel 8">
            <a:extLst>
              <a:ext uri="{FF2B5EF4-FFF2-40B4-BE49-F238E27FC236}">
                <a16:creationId xmlns:a16="http://schemas.microsoft.com/office/drawing/2014/main" id="{8025417E-D8D3-431A-AB59-0098243B16BF}"/>
              </a:ext>
            </a:extLst>
          </p:cNvPr>
          <p:cNvSpPr>
            <a:spLocks noGrp="1"/>
          </p:cNvSpPr>
          <p:nvPr>
            <p:ph type="subTitle" idx="1"/>
          </p:nvPr>
        </p:nvSpPr>
        <p:spPr/>
        <p:txBody>
          <a:bodyPr/>
          <a:lstStyle/>
          <a:p>
            <a:r>
              <a:rPr lang="nl-NL" dirty="0"/>
              <a:t>Zaken doen! </a:t>
            </a:r>
          </a:p>
        </p:txBody>
      </p:sp>
    </p:spTree>
    <p:extLst>
      <p:ext uri="{BB962C8B-B14F-4D97-AF65-F5344CB8AC3E}">
        <p14:creationId xmlns:p14="http://schemas.microsoft.com/office/powerpoint/2010/main" val="2978828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A04BC80-3823-44B4-8445-2EA84AB9EA78}"/>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0AD79462-3388-4149-9C70-00B4B8394F93}"/>
              </a:ext>
            </a:extLst>
          </p:cNvPr>
          <p:cNvSpPr>
            <a:spLocks noGrp="1"/>
          </p:cNvSpPr>
          <p:nvPr>
            <p:ph idx="1"/>
          </p:nvPr>
        </p:nvSpPr>
        <p:spPr/>
        <p:txBody>
          <a:bodyPr/>
          <a:lstStyle/>
          <a:p>
            <a:endParaRPr lang="nl-NL" dirty="0"/>
          </a:p>
        </p:txBody>
      </p:sp>
      <p:pic>
        <p:nvPicPr>
          <p:cNvPr id="14" name="Picture 2" descr="C:\Users\marielle\AppData\Local\Microsoft\Windows\INetCache\Content.Outlook\A06JATEC\20170828 Grafiek momenten van beinvloeding.png">
            <a:extLst>
              <a:ext uri="{FF2B5EF4-FFF2-40B4-BE49-F238E27FC236}">
                <a16:creationId xmlns:a16="http://schemas.microsoft.com/office/drawing/2014/main" id="{73F43F53-2997-4F82-BD28-A3E5446FB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064" y="1618135"/>
            <a:ext cx="10129661" cy="426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672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5F417-02B1-4EAB-954C-873DE06350DF}"/>
              </a:ext>
            </a:extLst>
          </p:cNvPr>
          <p:cNvSpPr>
            <a:spLocks noGrp="1"/>
          </p:cNvSpPr>
          <p:nvPr>
            <p:ph type="title"/>
          </p:nvPr>
        </p:nvSpPr>
        <p:spPr>
          <a:xfrm>
            <a:off x="1101725" y="221711"/>
            <a:ext cx="9721850" cy="982621"/>
          </a:xfrm>
        </p:spPr>
        <p:txBody>
          <a:bodyPr/>
          <a:lstStyle/>
          <a:p>
            <a:r>
              <a:rPr lang="nl-NL" dirty="0"/>
              <a:t>Beleidsproces</a:t>
            </a:r>
          </a:p>
        </p:txBody>
      </p:sp>
      <p:sp>
        <p:nvSpPr>
          <p:cNvPr id="4" name="Tijdelijke aanduiding voor inhoud 3">
            <a:extLst>
              <a:ext uri="{FF2B5EF4-FFF2-40B4-BE49-F238E27FC236}">
                <a16:creationId xmlns:a16="http://schemas.microsoft.com/office/drawing/2014/main" id="{2DF97051-A977-4883-970E-9E26F688E139}"/>
              </a:ext>
            </a:extLst>
          </p:cNvPr>
          <p:cNvSpPr>
            <a:spLocks noGrp="1"/>
          </p:cNvSpPr>
          <p:nvPr>
            <p:ph idx="1"/>
          </p:nvPr>
        </p:nvSpPr>
        <p:spPr/>
        <p:txBody>
          <a:bodyPr/>
          <a:lstStyle/>
          <a:p>
            <a:endParaRPr lang="nl-NL"/>
          </a:p>
        </p:txBody>
      </p:sp>
      <p:pic>
        <p:nvPicPr>
          <p:cNvPr id="6" name="Afbeelding 5">
            <a:extLst>
              <a:ext uri="{FF2B5EF4-FFF2-40B4-BE49-F238E27FC236}">
                <a16:creationId xmlns:a16="http://schemas.microsoft.com/office/drawing/2014/main" id="{BA2A8811-77A2-4372-8161-6B9836EF688B}"/>
              </a:ext>
            </a:extLst>
          </p:cNvPr>
          <p:cNvPicPr>
            <a:picLocks noChangeAspect="1"/>
          </p:cNvPicPr>
          <p:nvPr/>
        </p:nvPicPr>
        <p:blipFill>
          <a:blip r:embed="rId2"/>
          <a:stretch>
            <a:fillRect/>
          </a:stretch>
        </p:blipFill>
        <p:spPr>
          <a:xfrm>
            <a:off x="1101725" y="1204332"/>
            <a:ext cx="10468483" cy="5326286"/>
          </a:xfrm>
          <a:prstGeom prst="rect">
            <a:avLst/>
          </a:prstGeom>
        </p:spPr>
      </p:pic>
    </p:spTree>
    <p:extLst>
      <p:ext uri="{BB962C8B-B14F-4D97-AF65-F5344CB8AC3E}">
        <p14:creationId xmlns:p14="http://schemas.microsoft.com/office/powerpoint/2010/main" val="2925300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7C136DF-02F9-4427-879B-451BB1B9C3AE}"/>
              </a:ext>
            </a:extLst>
          </p:cNvPr>
          <p:cNvSpPr>
            <a:spLocks noGrp="1"/>
          </p:cNvSpPr>
          <p:nvPr>
            <p:ph type="title"/>
          </p:nvPr>
        </p:nvSpPr>
        <p:spPr/>
        <p:txBody>
          <a:bodyPr/>
          <a:lstStyle/>
          <a:p>
            <a:r>
              <a:rPr lang="nl-NL" dirty="0"/>
              <a:t>Wat hebben we tot op heden gedaan? </a:t>
            </a:r>
          </a:p>
        </p:txBody>
      </p:sp>
      <p:sp>
        <p:nvSpPr>
          <p:cNvPr id="5" name="Tijdelijke aanduiding voor inhoud 4">
            <a:extLst>
              <a:ext uri="{FF2B5EF4-FFF2-40B4-BE49-F238E27FC236}">
                <a16:creationId xmlns:a16="http://schemas.microsoft.com/office/drawing/2014/main" id="{3B40F2F7-5F51-4D04-B06C-D4BB632511A6}"/>
              </a:ext>
            </a:extLst>
          </p:cNvPr>
          <p:cNvSpPr>
            <a:spLocks noGrp="1"/>
          </p:cNvSpPr>
          <p:nvPr>
            <p:ph idx="1"/>
          </p:nvPr>
        </p:nvSpPr>
        <p:spPr/>
        <p:txBody>
          <a:bodyPr/>
          <a:lstStyle/>
          <a:p>
            <a:endParaRPr lang="nl-NL" dirty="0"/>
          </a:p>
          <a:p>
            <a:pPr marL="457200" indent="-457200">
              <a:buFont typeface="Wingdings" panose="05000000000000000000" pitchFamily="2" charset="2"/>
              <a:buChar char="Ø"/>
            </a:pPr>
            <a:r>
              <a:rPr lang="nl-NL" dirty="0">
                <a:solidFill>
                  <a:schemeClr val="tx1"/>
                </a:solidFill>
              </a:rPr>
              <a:t>Hoe kunt u invloed uitoefenen tijdens de verkiezingen? </a:t>
            </a:r>
          </a:p>
          <a:p>
            <a:pPr marL="342900" indent="-342900">
              <a:buFont typeface="Wingdings" panose="05000000000000000000" pitchFamily="2" charset="2"/>
              <a:buChar char="Ø"/>
            </a:pPr>
            <a:endParaRPr lang="nl-NL" dirty="0">
              <a:solidFill>
                <a:schemeClr val="tx1"/>
              </a:solidFill>
            </a:endParaRPr>
          </a:p>
          <a:p>
            <a:pPr marL="457200" indent="-457200">
              <a:buFont typeface="Wingdings" panose="05000000000000000000" pitchFamily="2" charset="2"/>
              <a:buChar char="Ø"/>
            </a:pPr>
            <a:r>
              <a:rPr lang="nl-NL" dirty="0">
                <a:solidFill>
                  <a:schemeClr val="tx1"/>
                </a:solidFill>
              </a:rPr>
              <a:t>Hoe kunt u een nieuw gemeenteraadslid benaderen/informeren? </a:t>
            </a:r>
          </a:p>
          <a:p>
            <a:pPr marL="342900" indent="-342900">
              <a:buFont typeface="Wingdings" panose="05000000000000000000" pitchFamily="2" charset="2"/>
              <a:buChar char="Ø"/>
            </a:pPr>
            <a:endParaRPr lang="nl-NL" dirty="0">
              <a:solidFill>
                <a:schemeClr val="tx1"/>
              </a:solidFill>
            </a:endParaRPr>
          </a:p>
          <a:p>
            <a:pPr marL="457200" indent="-457200">
              <a:buFont typeface="Wingdings" panose="05000000000000000000" pitchFamily="2" charset="2"/>
              <a:buChar char="Ø"/>
            </a:pPr>
            <a:r>
              <a:rPr lang="nl-NL" dirty="0">
                <a:solidFill>
                  <a:schemeClr val="tx1"/>
                </a:solidFill>
              </a:rPr>
              <a:t>Hoe kunt u het collegeakkoord beïnvloeden? </a:t>
            </a:r>
          </a:p>
          <a:p>
            <a:endParaRPr lang="nl-NL" dirty="0">
              <a:solidFill>
                <a:schemeClr val="tx1"/>
              </a:solidFill>
            </a:endParaRPr>
          </a:p>
        </p:txBody>
      </p:sp>
      <p:sp>
        <p:nvSpPr>
          <p:cNvPr id="6" name="Tijdelijke aanduiding voor tekst 5">
            <a:extLst>
              <a:ext uri="{FF2B5EF4-FFF2-40B4-BE49-F238E27FC236}">
                <a16:creationId xmlns:a16="http://schemas.microsoft.com/office/drawing/2014/main" id="{9099516F-6992-42E5-AD88-263687A21EFA}"/>
              </a:ext>
            </a:extLst>
          </p:cNvPr>
          <p:cNvSpPr>
            <a:spLocks noGrp="1"/>
          </p:cNvSpPr>
          <p:nvPr>
            <p:ph type="body" sz="quarter" idx="13"/>
          </p:nvPr>
        </p:nvSpPr>
        <p:spPr/>
        <p:txBody>
          <a:bodyPr/>
          <a:lstStyle/>
          <a:p>
            <a:endParaRPr lang="nl-NL" dirty="0"/>
          </a:p>
        </p:txBody>
      </p:sp>
      <p:sp>
        <p:nvSpPr>
          <p:cNvPr id="7" name="Tijdelijke aanduiding voor tekst 6">
            <a:extLst>
              <a:ext uri="{FF2B5EF4-FFF2-40B4-BE49-F238E27FC236}">
                <a16:creationId xmlns:a16="http://schemas.microsoft.com/office/drawing/2014/main" id="{E8FA7688-0CE0-4639-954D-F030B0306DEC}"/>
              </a:ext>
            </a:extLst>
          </p:cNvPr>
          <p:cNvSpPr>
            <a:spLocks noGrp="1"/>
          </p:cNvSpPr>
          <p:nvPr>
            <p:ph type="body" sz="quarter" idx="14"/>
          </p:nvPr>
        </p:nvSpPr>
        <p:spPr/>
        <p:txBody>
          <a:bodyPr/>
          <a:lstStyle/>
          <a:p>
            <a:endParaRPr lang="nl-NL" dirty="0"/>
          </a:p>
        </p:txBody>
      </p:sp>
    </p:spTree>
    <p:extLst>
      <p:ext uri="{BB962C8B-B14F-4D97-AF65-F5344CB8AC3E}">
        <p14:creationId xmlns:p14="http://schemas.microsoft.com/office/powerpoint/2010/main" val="1209494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819AB-F03E-4A88-838F-9EB12C3F00E8}"/>
              </a:ext>
            </a:extLst>
          </p:cNvPr>
          <p:cNvSpPr>
            <a:spLocks noGrp="1"/>
          </p:cNvSpPr>
          <p:nvPr>
            <p:ph type="title"/>
          </p:nvPr>
        </p:nvSpPr>
        <p:spPr/>
        <p:txBody>
          <a:bodyPr/>
          <a:lstStyle/>
          <a:p>
            <a:r>
              <a:rPr lang="nl-NL" dirty="0"/>
              <a:t>Waar in het beleidsproces kom jij in beeld?</a:t>
            </a:r>
          </a:p>
        </p:txBody>
      </p:sp>
      <p:sp>
        <p:nvSpPr>
          <p:cNvPr id="3" name="Tijdelijke aanduiding voor inhoud 2">
            <a:extLst>
              <a:ext uri="{FF2B5EF4-FFF2-40B4-BE49-F238E27FC236}">
                <a16:creationId xmlns:a16="http://schemas.microsoft.com/office/drawing/2014/main" id="{C9B9C08D-1A1C-4F21-BAE8-4E1FC0DAEF53}"/>
              </a:ext>
            </a:extLst>
          </p:cNvPr>
          <p:cNvSpPr>
            <a:spLocks noGrp="1"/>
          </p:cNvSpPr>
          <p:nvPr>
            <p:ph idx="1"/>
          </p:nvPr>
        </p:nvSpPr>
        <p:spPr/>
        <p:txBody>
          <a:bodyPr/>
          <a:lstStyle/>
          <a:p>
            <a:pPr>
              <a:spcBef>
                <a:spcPts val="0"/>
              </a:spcBef>
            </a:pPr>
            <a:r>
              <a:rPr lang="nl-NL" dirty="0"/>
              <a:t>Jij wilt iets op de politieke agenda krijgen en dat er actie wordt ondernomen</a:t>
            </a:r>
          </a:p>
          <a:p>
            <a:r>
              <a:rPr lang="nl-NL" dirty="0">
                <a:solidFill>
                  <a:schemeClr val="tx1"/>
                </a:solidFill>
              </a:rPr>
              <a:t>Check het coalitieakkoord</a:t>
            </a:r>
          </a:p>
          <a:p>
            <a:pPr marL="461963" lvl="1" indent="-457200">
              <a:buFont typeface="Wingdings" panose="05000000000000000000" pitchFamily="2" charset="2"/>
              <a:buChar char="§"/>
            </a:pPr>
            <a:r>
              <a:rPr lang="nl-NL" dirty="0"/>
              <a:t>Biedt dat een mogelijke opening of haakje? Ga in gesprek met de wethouder</a:t>
            </a:r>
          </a:p>
          <a:p>
            <a:pPr marL="461963" lvl="1" indent="-457200">
              <a:buFont typeface="Wingdings" panose="05000000000000000000" pitchFamily="2" charset="2"/>
              <a:buChar char="§"/>
            </a:pPr>
            <a:r>
              <a:rPr lang="nl-NL" dirty="0">
                <a:solidFill>
                  <a:schemeClr val="tx1"/>
                </a:solidFill>
              </a:rPr>
              <a:t>Geen aanknopingspunt? Ga in gesprek met lokale stakeholders, of als het heel urgent is, met een raadslid</a:t>
            </a:r>
          </a:p>
          <a:p>
            <a:pPr lvl="1"/>
            <a:endParaRPr lang="nl-NL" dirty="0"/>
          </a:p>
          <a:p>
            <a:pPr lvl="1"/>
            <a:r>
              <a:rPr lang="nl-NL" b="1" dirty="0"/>
              <a:t>Trek samen op met maatschappelijke organisaties/lokale </a:t>
            </a:r>
            <a:r>
              <a:rPr lang="nl-NL" b="1" dirty="0" err="1"/>
              <a:t>influencers</a:t>
            </a:r>
            <a:endParaRPr lang="nl-NL" b="1" dirty="0"/>
          </a:p>
          <a:p>
            <a:pPr lvl="1"/>
            <a:endParaRPr lang="nl-NL" dirty="0">
              <a:solidFill>
                <a:schemeClr val="tx1"/>
              </a:solidFill>
            </a:endParaRPr>
          </a:p>
          <a:p>
            <a:pPr lvl="1"/>
            <a:r>
              <a:rPr lang="nl-NL" b="1" dirty="0"/>
              <a:t>Ga in gesprek met een of meerdere raadsleden</a:t>
            </a:r>
          </a:p>
          <a:p>
            <a:pPr marL="347663" lvl="1" indent="-342900">
              <a:buFont typeface="Wingdings" panose="05000000000000000000" pitchFamily="2" charset="2"/>
              <a:buChar char="§"/>
            </a:pPr>
            <a:r>
              <a:rPr lang="nl-NL" dirty="0">
                <a:solidFill>
                  <a:schemeClr val="tx1"/>
                </a:solidFill>
              </a:rPr>
              <a:t>De politieke verschillen op lokaal niveau zijn kleiner dan in de landelijke politiek</a:t>
            </a:r>
          </a:p>
          <a:p>
            <a:pPr marL="347663" lvl="1" indent="-342900">
              <a:buFont typeface="Wingdings" panose="05000000000000000000" pitchFamily="2" charset="2"/>
              <a:buChar char="§"/>
            </a:pPr>
            <a:r>
              <a:rPr lang="nl-NL" dirty="0"/>
              <a:t>Gebruik in je benadering hoe jouw issue de lokale samenleving/wijk/groep mensen verder helpt</a:t>
            </a:r>
          </a:p>
          <a:p>
            <a:pPr marL="347663" lvl="1" indent="-342900">
              <a:buFont typeface="Wingdings" panose="05000000000000000000" pitchFamily="2" charset="2"/>
              <a:buChar char="§"/>
            </a:pPr>
            <a:r>
              <a:rPr lang="nl-NL" dirty="0">
                <a:solidFill>
                  <a:schemeClr val="tx1"/>
                </a:solidFill>
              </a:rPr>
              <a:t>Ga in op hoe jouw initiatief </a:t>
            </a:r>
            <a:r>
              <a:rPr lang="nl-NL" dirty="0"/>
              <a:t>het bestaande beleid aanvult</a:t>
            </a:r>
          </a:p>
          <a:p>
            <a:pPr marL="347663" lvl="1" indent="-342900">
              <a:buFont typeface="Wingdings" panose="05000000000000000000" pitchFamily="2" charset="2"/>
              <a:buChar char="§"/>
            </a:pPr>
            <a:r>
              <a:rPr lang="nl-NL" dirty="0"/>
              <a:t>Kom niet aanzetten met juridische argumenten, uitgebreide doorrekeningen</a:t>
            </a:r>
            <a:endParaRPr lang="nl-NL" dirty="0">
              <a:solidFill>
                <a:schemeClr val="tx1"/>
              </a:solidFill>
            </a:endParaRPr>
          </a:p>
          <a:p>
            <a:pPr marL="461963" lvl="1" indent="-457200">
              <a:buFont typeface="Wingdings" panose="05000000000000000000" pitchFamily="2" charset="2"/>
              <a:buChar char="§"/>
            </a:pPr>
            <a:endParaRPr lang="nl-NL" dirty="0"/>
          </a:p>
          <a:p>
            <a:pPr lvl="1"/>
            <a:endParaRPr lang="nl-NL" dirty="0">
              <a:solidFill>
                <a:schemeClr val="tx1"/>
              </a:solidFill>
            </a:endParaRPr>
          </a:p>
        </p:txBody>
      </p:sp>
      <p:sp>
        <p:nvSpPr>
          <p:cNvPr id="4" name="Tijdelijke aanduiding voor tekst 3">
            <a:extLst>
              <a:ext uri="{FF2B5EF4-FFF2-40B4-BE49-F238E27FC236}">
                <a16:creationId xmlns:a16="http://schemas.microsoft.com/office/drawing/2014/main" id="{09626CB0-DCDA-40C1-92C7-07864390388C}"/>
              </a:ext>
            </a:extLst>
          </p:cNvPr>
          <p:cNvSpPr>
            <a:spLocks noGrp="1"/>
          </p:cNvSpPr>
          <p:nvPr>
            <p:ph type="body" sz="quarter" idx="13"/>
          </p:nvPr>
        </p:nvSpPr>
        <p:spPr/>
        <p:txBody>
          <a:bodyPr/>
          <a:lstStyle/>
          <a:p>
            <a:r>
              <a:rPr lang="nl-NL" dirty="0"/>
              <a:t>Initiërende fase</a:t>
            </a:r>
          </a:p>
        </p:txBody>
      </p:sp>
    </p:spTree>
    <p:extLst>
      <p:ext uri="{BB962C8B-B14F-4D97-AF65-F5344CB8AC3E}">
        <p14:creationId xmlns:p14="http://schemas.microsoft.com/office/powerpoint/2010/main" val="1653216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819AB-F03E-4A88-838F-9EB12C3F00E8}"/>
              </a:ext>
            </a:extLst>
          </p:cNvPr>
          <p:cNvSpPr>
            <a:spLocks noGrp="1"/>
          </p:cNvSpPr>
          <p:nvPr>
            <p:ph type="title"/>
          </p:nvPr>
        </p:nvSpPr>
        <p:spPr/>
        <p:txBody>
          <a:bodyPr/>
          <a:lstStyle/>
          <a:p>
            <a:r>
              <a:rPr lang="nl-NL" dirty="0"/>
              <a:t>Waar in het beleidsproces kom jij in beeld?</a:t>
            </a:r>
          </a:p>
        </p:txBody>
      </p:sp>
      <p:sp>
        <p:nvSpPr>
          <p:cNvPr id="3" name="Tijdelijke aanduiding voor inhoud 2">
            <a:extLst>
              <a:ext uri="{FF2B5EF4-FFF2-40B4-BE49-F238E27FC236}">
                <a16:creationId xmlns:a16="http://schemas.microsoft.com/office/drawing/2014/main" id="{C9B9C08D-1A1C-4F21-BAE8-4E1FC0DAEF53}"/>
              </a:ext>
            </a:extLst>
          </p:cNvPr>
          <p:cNvSpPr>
            <a:spLocks noGrp="1"/>
          </p:cNvSpPr>
          <p:nvPr>
            <p:ph idx="1"/>
          </p:nvPr>
        </p:nvSpPr>
        <p:spPr/>
        <p:txBody>
          <a:bodyPr/>
          <a:lstStyle/>
          <a:p>
            <a:pPr lvl="1"/>
            <a:r>
              <a:rPr lang="nl-NL" b="1" dirty="0">
                <a:solidFill>
                  <a:schemeClr val="tx2"/>
                </a:solidFill>
              </a:rPr>
              <a:t>Een ambtenaar gaat aan de slag met een voorstel vanuit College of raad</a:t>
            </a:r>
          </a:p>
          <a:p>
            <a:pPr lvl="1"/>
            <a:r>
              <a:rPr lang="nl-NL" b="1" dirty="0">
                <a:solidFill>
                  <a:schemeClr val="tx2"/>
                </a:solidFill>
              </a:rPr>
              <a:t>Jouw doel: input leveren op het uiteindelijke beleidsvoorstel</a:t>
            </a:r>
          </a:p>
          <a:p>
            <a:pPr marL="347663" lvl="1" indent="-342900">
              <a:buFont typeface="Wingdings" panose="05000000000000000000" pitchFamily="2" charset="2"/>
              <a:buChar char="§"/>
            </a:pPr>
            <a:r>
              <a:rPr lang="nl-NL" dirty="0"/>
              <a:t>Aan de hand van motie, coalitieakkoord, maatschappelijke ontwikkelingen</a:t>
            </a:r>
          </a:p>
          <a:p>
            <a:pPr marL="347663" lvl="1" indent="-342900">
              <a:buFont typeface="Wingdings" panose="05000000000000000000" pitchFamily="2" charset="2"/>
              <a:buChar char="§"/>
            </a:pPr>
            <a:r>
              <a:rPr lang="nl-NL" dirty="0"/>
              <a:t>Bekijkt ook welke maatschappelijke organisaties hier een belang bij hebben</a:t>
            </a:r>
          </a:p>
          <a:p>
            <a:pPr marL="347663" lvl="1" indent="-342900">
              <a:buFont typeface="Wingdings" panose="05000000000000000000" pitchFamily="2" charset="2"/>
              <a:buChar char="§"/>
            </a:pPr>
            <a:r>
              <a:rPr lang="nl-NL" dirty="0"/>
              <a:t>Bij een bredere visie (parkeervisie, bedrijvenvisie) is de gemeente vaak proactief</a:t>
            </a:r>
          </a:p>
          <a:p>
            <a:pPr marL="347663" lvl="1" indent="-342900">
              <a:buFont typeface="Wingdings" panose="05000000000000000000" pitchFamily="2" charset="2"/>
              <a:buChar char="§"/>
            </a:pPr>
            <a:r>
              <a:rPr lang="nl-NL" dirty="0"/>
              <a:t>Gemeente zoekt signalen vanuit samenleving (klankbordfunctie)</a:t>
            </a:r>
          </a:p>
          <a:p>
            <a:pPr lvl="1"/>
            <a:endParaRPr lang="nl-NL" dirty="0"/>
          </a:p>
          <a:p>
            <a:pPr lvl="1"/>
            <a:r>
              <a:rPr lang="nl-NL" b="1" dirty="0"/>
              <a:t>Ga in jouw input in op hoe je burgers hiermee helpt</a:t>
            </a:r>
          </a:p>
          <a:p>
            <a:pPr lvl="1"/>
            <a:endParaRPr lang="nl-NL" dirty="0"/>
          </a:p>
          <a:p>
            <a:pPr lvl="1"/>
            <a:r>
              <a:rPr lang="nl-NL" b="1" dirty="0"/>
              <a:t>Benadruk hoe jouw voorstel aansluit bij het lopende beleid/coalitieakkoord</a:t>
            </a:r>
          </a:p>
          <a:p>
            <a:pPr lvl="1"/>
            <a:endParaRPr lang="nl-NL" dirty="0"/>
          </a:p>
          <a:p>
            <a:pPr lvl="1"/>
            <a:r>
              <a:rPr lang="nl-NL" dirty="0"/>
              <a:t>Bij een langlopend proces: beschouw de gemeente als partner. Samen met de gemeente help je een probleem in de samenleving oplossen.</a:t>
            </a:r>
          </a:p>
          <a:p>
            <a:pPr lvl="1"/>
            <a:endParaRPr lang="nl-NL" dirty="0"/>
          </a:p>
          <a:p>
            <a:pPr lvl="1"/>
            <a:endParaRPr lang="nl-NL" dirty="0"/>
          </a:p>
          <a:p>
            <a:pPr lvl="1"/>
            <a:endParaRPr lang="nl-NL" dirty="0">
              <a:solidFill>
                <a:schemeClr val="tx1"/>
              </a:solidFill>
            </a:endParaRPr>
          </a:p>
        </p:txBody>
      </p:sp>
      <p:sp>
        <p:nvSpPr>
          <p:cNvPr id="4" name="Tijdelijke aanduiding voor tekst 3">
            <a:extLst>
              <a:ext uri="{FF2B5EF4-FFF2-40B4-BE49-F238E27FC236}">
                <a16:creationId xmlns:a16="http://schemas.microsoft.com/office/drawing/2014/main" id="{09626CB0-DCDA-40C1-92C7-07864390388C}"/>
              </a:ext>
            </a:extLst>
          </p:cNvPr>
          <p:cNvSpPr>
            <a:spLocks noGrp="1"/>
          </p:cNvSpPr>
          <p:nvPr>
            <p:ph type="body" sz="quarter" idx="13"/>
          </p:nvPr>
        </p:nvSpPr>
        <p:spPr/>
        <p:txBody>
          <a:bodyPr/>
          <a:lstStyle/>
          <a:p>
            <a:r>
              <a:rPr lang="nl-NL" dirty="0"/>
              <a:t>Omschrijvende t/m oplossingsfase</a:t>
            </a:r>
          </a:p>
        </p:txBody>
      </p:sp>
    </p:spTree>
    <p:extLst>
      <p:ext uri="{BB962C8B-B14F-4D97-AF65-F5344CB8AC3E}">
        <p14:creationId xmlns:p14="http://schemas.microsoft.com/office/powerpoint/2010/main" val="2780257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819AB-F03E-4A88-838F-9EB12C3F00E8}"/>
              </a:ext>
            </a:extLst>
          </p:cNvPr>
          <p:cNvSpPr>
            <a:spLocks noGrp="1"/>
          </p:cNvSpPr>
          <p:nvPr>
            <p:ph type="title"/>
          </p:nvPr>
        </p:nvSpPr>
        <p:spPr/>
        <p:txBody>
          <a:bodyPr/>
          <a:lstStyle/>
          <a:p>
            <a:r>
              <a:rPr lang="nl-NL" dirty="0"/>
              <a:t>Waar in het beleidsproces kom jij in beeld?</a:t>
            </a:r>
          </a:p>
        </p:txBody>
      </p:sp>
      <p:sp>
        <p:nvSpPr>
          <p:cNvPr id="3" name="Tijdelijke aanduiding voor inhoud 2">
            <a:extLst>
              <a:ext uri="{FF2B5EF4-FFF2-40B4-BE49-F238E27FC236}">
                <a16:creationId xmlns:a16="http://schemas.microsoft.com/office/drawing/2014/main" id="{C9B9C08D-1A1C-4F21-BAE8-4E1FC0DAEF53}"/>
              </a:ext>
            </a:extLst>
          </p:cNvPr>
          <p:cNvSpPr>
            <a:spLocks noGrp="1"/>
          </p:cNvSpPr>
          <p:nvPr>
            <p:ph idx="1"/>
          </p:nvPr>
        </p:nvSpPr>
        <p:spPr/>
        <p:txBody>
          <a:bodyPr/>
          <a:lstStyle/>
          <a:p>
            <a:pPr>
              <a:spcBef>
                <a:spcPts val="0"/>
              </a:spcBef>
            </a:pPr>
            <a:r>
              <a:rPr lang="nl-NL" dirty="0"/>
              <a:t>De ambtenaar komt met een beleidsvoorstel en stuurt dat naar College en raad</a:t>
            </a:r>
          </a:p>
          <a:p>
            <a:pPr>
              <a:spcBef>
                <a:spcPts val="0"/>
              </a:spcBef>
            </a:pPr>
            <a:r>
              <a:rPr lang="nl-NL" dirty="0"/>
              <a:t>Jouw doel: reageren op het voorstel, besluitvorming beïnvloeden</a:t>
            </a:r>
          </a:p>
          <a:p>
            <a:pPr marL="342900" indent="-342900">
              <a:spcBef>
                <a:spcPts val="0"/>
              </a:spcBef>
              <a:buFont typeface="Wingdings" panose="05000000000000000000" pitchFamily="2" charset="2"/>
              <a:buChar char="§"/>
            </a:pPr>
            <a:r>
              <a:rPr lang="nl-NL" b="0" dirty="0">
                <a:solidFill>
                  <a:schemeClr val="tx1"/>
                </a:solidFill>
              </a:rPr>
              <a:t>Hoe valt het voorstel in de lokale samenleving? Klankbordfunctie</a:t>
            </a:r>
          </a:p>
          <a:p>
            <a:pPr marL="342900" indent="-342900">
              <a:spcBef>
                <a:spcPts val="0"/>
              </a:spcBef>
              <a:buFont typeface="Wingdings" panose="05000000000000000000" pitchFamily="2" charset="2"/>
              <a:buChar char="§"/>
            </a:pPr>
            <a:r>
              <a:rPr lang="nl-NL" b="0" dirty="0">
                <a:solidFill>
                  <a:schemeClr val="tx1"/>
                </a:solidFill>
              </a:rPr>
              <a:t>Vragen/amendementen voorbereiden</a:t>
            </a:r>
          </a:p>
          <a:p>
            <a:pPr marL="342900" indent="-342900">
              <a:spcBef>
                <a:spcPts val="0"/>
              </a:spcBef>
              <a:buFont typeface="Wingdings" panose="05000000000000000000" pitchFamily="2" charset="2"/>
              <a:buChar char="§"/>
            </a:pPr>
            <a:r>
              <a:rPr lang="nl-NL" b="0" dirty="0">
                <a:solidFill>
                  <a:schemeClr val="tx1"/>
                </a:solidFill>
              </a:rPr>
              <a:t>Persbericht</a:t>
            </a:r>
          </a:p>
          <a:p>
            <a:pPr marL="342900" indent="-342900">
              <a:spcBef>
                <a:spcPts val="0"/>
              </a:spcBef>
              <a:buFont typeface="Wingdings" panose="05000000000000000000" pitchFamily="2" charset="2"/>
              <a:buChar char="§"/>
            </a:pPr>
            <a:r>
              <a:rPr lang="nl-NL" b="0" dirty="0">
                <a:solidFill>
                  <a:schemeClr val="tx1"/>
                </a:solidFill>
              </a:rPr>
              <a:t>Contact met raadsleden/spreken bij fractievergaderingen</a:t>
            </a:r>
          </a:p>
          <a:p>
            <a:pPr marL="342900" indent="-342900">
              <a:spcBef>
                <a:spcPts val="0"/>
              </a:spcBef>
              <a:buFont typeface="Wingdings" panose="05000000000000000000" pitchFamily="2" charset="2"/>
              <a:buChar char="§"/>
            </a:pPr>
            <a:r>
              <a:rPr lang="nl-NL" b="0" dirty="0">
                <a:solidFill>
                  <a:schemeClr val="tx1"/>
                </a:solidFill>
              </a:rPr>
              <a:t>Inspreken</a:t>
            </a:r>
          </a:p>
          <a:p>
            <a:pPr>
              <a:spcBef>
                <a:spcPts val="0"/>
              </a:spcBef>
            </a:pPr>
            <a:endParaRPr lang="nl-NL" b="0" dirty="0">
              <a:solidFill>
                <a:schemeClr val="tx1"/>
              </a:solidFill>
            </a:endParaRPr>
          </a:p>
          <a:p>
            <a:pPr>
              <a:spcBef>
                <a:spcPts val="0"/>
              </a:spcBef>
            </a:pPr>
            <a:r>
              <a:rPr lang="nl-NL" dirty="0">
                <a:solidFill>
                  <a:schemeClr val="tx1"/>
                </a:solidFill>
              </a:rPr>
              <a:t>In jouw input ga je in op hoe het voorstel jouw lokale achterban raakt (positief of negatief) én de bredere samenleving, en hoe het voorstel beter kan. Leg hierbij de link met bestaand lokaal of landelijk beleid</a:t>
            </a:r>
          </a:p>
          <a:p>
            <a:pPr>
              <a:spcBef>
                <a:spcPts val="0"/>
              </a:spcBef>
            </a:pPr>
            <a:endParaRPr lang="nl-NL" dirty="0"/>
          </a:p>
          <a:p>
            <a:pPr marL="461963" lvl="1" indent="-457200">
              <a:buFont typeface="Wingdings" panose="05000000000000000000" pitchFamily="2" charset="2"/>
              <a:buChar char="§"/>
            </a:pPr>
            <a:endParaRPr lang="nl-NL" dirty="0"/>
          </a:p>
          <a:p>
            <a:pPr lvl="1"/>
            <a:endParaRPr lang="nl-NL" dirty="0">
              <a:solidFill>
                <a:schemeClr val="tx1"/>
              </a:solidFill>
            </a:endParaRPr>
          </a:p>
        </p:txBody>
      </p:sp>
      <p:sp>
        <p:nvSpPr>
          <p:cNvPr id="4" name="Tijdelijke aanduiding voor tekst 3">
            <a:extLst>
              <a:ext uri="{FF2B5EF4-FFF2-40B4-BE49-F238E27FC236}">
                <a16:creationId xmlns:a16="http://schemas.microsoft.com/office/drawing/2014/main" id="{09626CB0-DCDA-40C1-92C7-07864390388C}"/>
              </a:ext>
            </a:extLst>
          </p:cNvPr>
          <p:cNvSpPr>
            <a:spLocks noGrp="1"/>
          </p:cNvSpPr>
          <p:nvPr>
            <p:ph type="body" sz="quarter" idx="13"/>
          </p:nvPr>
        </p:nvSpPr>
        <p:spPr/>
        <p:txBody>
          <a:bodyPr/>
          <a:lstStyle/>
          <a:p>
            <a:r>
              <a:rPr lang="nl-NL" dirty="0"/>
              <a:t>Publicatie beleidsvoorstel en besluitvorming</a:t>
            </a:r>
          </a:p>
        </p:txBody>
      </p:sp>
    </p:spTree>
    <p:extLst>
      <p:ext uri="{BB962C8B-B14F-4D97-AF65-F5344CB8AC3E}">
        <p14:creationId xmlns:p14="http://schemas.microsoft.com/office/powerpoint/2010/main" val="2634034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442584-2B48-4733-9425-7200411FBB0C}"/>
              </a:ext>
            </a:extLst>
          </p:cNvPr>
          <p:cNvSpPr>
            <a:spLocks noGrp="1"/>
          </p:cNvSpPr>
          <p:nvPr>
            <p:ph type="title"/>
          </p:nvPr>
        </p:nvSpPr>
        <p:spPr/>
        <p:txBody>
          <a:bodyPr/>
          <a:lstStyle/>
          <a:p>
            <a:r>
              <a:rPr lang="nl-NL" dirty="0"/>
              <a:t>Bij wie moet je zijn?</a:t>
            </a:r>
          </a:p>
        </p:txBody>
      </p:sp>
      <p:sp>
        <p:nvSpPr>
          <p:cNvPr id="3" name="Tijdelijke aanduiding voor tekst 2">
            <a:extLst>
              <a:ext uri="{FF2B5EF4-FFF2-40B4-BE49-F238E27FC236}">
                <a16:creationId xmlns:a16="http://schemas.microsoft.com/office/drawing/2014/main" id="{3412B8E2-7700-4949-9057-738E3C165241}"/>
              </a:ext>
            </a:extLst>
          </p:cNvPr>
          <p:cNvSpPr>
            <a:spLocks noGrp="1"/>
          </p:cNvSpPr>
          <p:nvPr>
            <p:ph type="body" sz="quarter" idx="13"/>
          </p:nvPr>
        </p:nvSpPr>
        <p:spPr/>
        <p:txBody>
          <a:bodyPr/>
          <a:lstStyle/>
          <a:p>
            <a:endParaRPr lang="nl-NL" dirty="0"/>
          </a:p>
        </p:txBody>
      </p:sp>
      <p:sp>
        <p:nvSpPr>
          <p:cNvPr id="22" name="Tijdelijke aanduiding voor inhoud 2">
            <a:extLst>
              <a:ext uri="{FF2B5EF4-FFF2-40B4-BE49-F238E27FC236}">
                <a16:creationId xmlns:a16="http://schemas.microsoft.com/office/drawing/2014/main" id="{71057954-560E-46BF-944A-E249E46C3A73}"/>
              </a:ext>
            </a:extLst>
          </p:cNvPr>
          <p:cNvSpPr>
            <a:spLocks noGrp="1"/>
          </p:cNvSpPr>
          <p:nvPr>
            <p:ph idx="1"/>
          </p:nvPr>
        </p:nvSpPr>
        <p:spPr>
          <a:xfrm>
            <a:off x="1235075" y="1809750"/>
            <a:ext cx="9721849" cy="4321175"/>
          </a:xfrm>
        </p:spPr>
        <p:txBody>
          <a:bodyPr/>
          <a:lstStyle/>
          <a:p>
            <a:r>
              <a:rPr lang="nl-NL" dirty="0"/>
              <a:t>Wethouder</a:t>
            </a:r>
          </a:p>
          <a:p>
            <a:pPr marL="347663" lvl="1" indent="-342900">
              <a:buFont typeface="Wingdings" panose="05000000000000000000" pitchFamily="2" charset="2"/>
              <a:buChar char="§"/>
            </a:pPr>
            <a:r>
              <a:rPr lang="nl-NL" sz="1800" dirty="0"/>
              <a:t>Uitvoerder van het beleid</a:t>
            </a:r>
          </a:p>
          <a:p>
            <a:pPr marL="347663" lvl="1" indent="-342900">
              <a:buFont typeface="Wingdings" panose="05000000000000000000" pitchFamily="2" charset="2"/>
              <a:buChar char="§"/>
            </a:pPr>
            <a:r>
              <a:rPr lang="nl-NL" sz="1800" dirty="0"/>
              <a:t>Als je op relatief korte termijn actie/politieke aandacht wilt</a:t>
            </a:r>
          </a:p>
          <a:p>
            <a:pPr marL="347663" lvl="1" indent="-342900">
              <a:buFont typeface="Wingdings" panose="05000000000000000000" pitchFamily="2" charset="2"/>
              <a:buChar char="§"/>
            </a:pPr>
            <a:r>
              <a:rPr lang="nl-NL" sz="1800" dirty="0"/>
              <a:t>Als het om een minder beladen onderwerp gaat</a:t>
            </a:r>
          </a:p>
          <a:p>
            <a:pPr marL="347663" lvl="1" indent="-342900">
              <a:buFont typeface="Wingdings" panose="05000000000000000000" pitchFamily="2" charset="2"/>
              <a:buChar char="§"/>
            </a:pPr>
            <a:r>
              <a:rPr lang="nl-NL" sz="1800" dirty="0"/>
              <a:t>Als het in grote lijnen binnen het coalitieakkoord past</a:t>
            </a:r>
          </a:p>
          <a:p>
            <a:pPr marL="347663" lvl="1" indent="-342900">
              <a:buFont typeface="Wingdings" panose="05000000000000000000" pitchFamily="2" charset="2"/>
              <a:buChar char="§"/>
            </a:pPr>
            <a:endParaRPr lang="nl-NL" dirty="0"/>
          </a:p>
          <a:p>
            <a:r>
              <a:rPr lang="nl-NL" dirty="0"/>
              <a:t>Raadslid</a:t>
            </a:r>
          </a:p>
          <a:p>
            <a:pPr marL="290513" lvl="1" indent="-285750">
              <a:buFont typeface="Wingdings" panose="05000000000000000000" pitchFamily="2" charset="2"/>
              <a:buChar char="§"/>
            </a:pPr>
            <a:r>
              <a:rPr lang="nl-NL" sz="1800" dirty="0"/>
              <a:t>Volksvertegenwoordiger</a:t>
            </a:r>
          </a:p>
          <a:p>
            <a:pPr marL="290513" lvl="1" indent="-285750">
              <a:buFont typeface="Wingdings" panose="05000000000000000000" pitchFamily="2" charset="2"/>
              <a:buChar char="§"/>
            </a:pPr>
            <a:r>
              <a:rPr lang="nl-NL" sz="1800" dirty="0"/>
              <a:t>Als je een nieuw probleem wilt aankaarten</a:t>
            </a:r>
          </a:p>
          <a:p>
            <a:pPr marL="290513" lvl="1" indent="-285750">
              <a:buFont typeface="Wingdings" panose="05000000000000000000" pitchFamily="2" charset="2"/>
              <a:buChar char="§"/>
            </a:pPr>
            <a:r>
              <a:rPr lang="nl-NL" sz="1800" dirty="0"/>
              <a:t>Als je vanuit de gemeenteorganisatie geen gehoor hebt gekregen</a:t>
            </a:r>
          </a:p>
          <a:p>
            <a:pPr marL="290513" lvl="1" indent="-285750">
              <a:buFont typeface="Wingdings" panose="05000000000000000000" pitchFamily="2" charset="2"/>
              <a:buChar char="§"/>
            </a:pPr>
            <a:r>
              <a:rPr lang="nl-NL" sz="1800" dirty="0"/>
              <a:t>Als het om een meer beladen onderwerp gaat</a:t>
            </a:r>
          </a:p>
          <a:p>
            <a:pPr marL="290513" lvl="1" indent="-285750">
              <a:buFont typeface="Wingdings" panose="05000000000000000000" pitchFamily="2" charset="2"/>
              <a:buChar char="§"/>
            </a:pPr>
            <a:r>
              <a:rPr lang="nl-NL" sz="1800" dirty="0"/>
              <a:t>Als het om een onderwerp gaat dat niet gedekt wordt door het coalitieakkoord of ertegen ingaat</a:t>
            </a:r>
          </a:p>
          <a:p>
            <a:pPr marL="290513" lvl="1" indent="-285750">
              <a:buFont typeface="Wingdings" panose="05000000000000000000" pitchFamily="2" charset="2"/>
              <a:buChar char="§"/>
            </a:pPr>
            <a:r>
              <a:rPr lang="nl-NL" sz="1800" dirty="0"/>
              <a:t>Als je kritiek hebt op het beleid van de coalitie/gemeenteorganisatie</a:t>
            </a:r>
          </a:p>
          <a:p>
            <a:pPr marL="290513" lvl="1" indent="-285750">
              <a:buFont typeface="Wingdings" panose="05000000000000000000" pitchFamily="2" charset="2"/>
              <a:buChar char="§"/>
            </a:pPr>
            <a:endParaRPr lang="nl-NL" sz="1600" dirty="0"/>
          </a:p>
          <a:p>
            <a:r>
              <a:rPr lang="nl-NL" dirty="0"/>
              <a:t>Ambtenaren</a:t>
            </a:r>
          </a:p>
          <a:p>
            <a:pPr marL="290513" lvl="1" indent="-285750">
              <a:buFont typeface="Wingdings" panose="05000000000000000000" pitchFamily="2" charset="2"/>
              <a:buChar char="§"/>
            </a:pPr>
            <a:r>
              <a:rPr lang="nl-NL" sz="1800" dirty="0"/>
              <a:t>Als je vragen/problemen rondom de uitvoering van beleid wilt aankaarten</a:t>
            </a:r>
          </a:p>
          <a:p>
            <a:pPr marL="290513" lvl="1" indent="-285750">
              <a:buFont typeface="Wingdings" panose="05000000000000000000" pitchFamily="2" charset="2"/>
              <a:buChar char="§"/>
            </a:pPr>
            <a:r>
              <a:rPr lang="nl-NL" sz="1800" dirty="0"/>
              <a:t>Als je invloed wilt hebben op een lopend beleidsproces</a:t>
            </a:r>
          </a:p>
          <a:p>
            <a:endParaRPr lang="nl-NL" dirty="0"/>
          </a:p>
        </p:txBody>
      </p:sp>
    </p:spTree>
    <p:extLst>
      <p:ext uri="{BB962C8B-B14F-4D97-AF65-F5344CB8AC3E}">
        <p14:creationId xmlns:p14="http://schemas.microsoft.com/office/powerpoint/2010/main" val="1161449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5F417-02B1-4EAB-954C-873DE06350DF}"/>
              </a:ext>
            </a:extLst>
          </p:cNvPr>
          <p:cNvSpPr>
            <a:spLocks noGrp="1"/>
          </p:cNvSpPr>
          <p:nvPr>
            <p:ph type="title"/>
          </p:nvPr>
        </p:nvSpPr>
        <p:spPr>
          <a:xfrm>
            <a:off x="1101725" y="221711"/>
            <a:ext cx="9721850" cy="982621"/>
          </a:xfrm>
        </p:spPr>
        <p:txBody>
          <a:bodyPr/>
          <a:lstStyle/>
          <a:p>
            <a:r>
              <a:rPr lang="nl-NL" dirty="0"/>
              <a:t>Beleidsproces</a:t>
            </a:r>
          </a:p>
        </p:txBody>
      </p:sp>
      <p:sp>
        <p:nvSpPr>
          <p:cNvPr id="4" name="Tijdelijke aanduiding voor inhoud 3">
            <a:extLst>
              <a:ext uri="{FF2B5EF4-FFF2-40B4-BE49-F238E27FC236}">
                <a16:creationId xmlns:a16="http://schemas.microsoft.com/office/drawing/2014/main" id="{2DF97051-A977-4883-970E-9E26F688E139}"/>
              </a:ext>
            </a:extLst>
          </p:cNvPr>
          <p:cNvSpPr>
            <a:spLocks noGrp="1"/>
          </p:cNvSpPr>
          <p:nvPr>
            <p:ph idx="1"/>
          </p:nvPr>
        </p:nvSpPr>
        <p:spPr/>
        <p:txBody>
          <a:bodyPr/>
          <a:lstStyle/>
          <a:p>
            <a:endParaRPr lang="nl-NL"/>
          </a:p>
        </p:txBody>
      </p:sp>
      <p:pic>
        <p:nvPicPr>
          <p:cNvPr id="6" name="Afbeelding 5">
            <a:extLst>
              <a:ext uri="{FF2B5EF4-FFF2-40B4-BE49-F238E27FC236}">
                <a16:creationId xmlns:a16="http://schemas.microsoft.com/office/drawing/2014/main" id="{BA2A8811-77A2-4372-8161-6B9836EF688B}"/>
              </a:ext>
            </a:extLst>
          </p:cNvPr>
          <p:cNvPicPr>
            <a:picLocks noChangeAspect="1"/>
          </p:cNvPicPr>
          <p:nvPr/>
        </p:nvPicPr>
        <p:blipFill>
          <a:blip r:embed="rId2"/>
          <a:stretch>
            <a:fillRect/>
          </a:stretch>
        </p:blipFill>
        <p:spPr>
          <a:xfrm>
            <a:off x="1101725" y="1204332"/>
            <a:ext cx="10468483" cy="5326286"/>
          </a:xfrm>
          <a:prstGeom prst="rect">
            <a:avLst/>
          </a:prstGeom>
        </p:spPr>
      </p:pic>
    </p:spTree>
    <p:extLst>
      <p:ext uri="{BB962C8B-B14F-4D97-AF65-F5344CB8AC3E}">
        <p14:creationId xmlns:p14="http://schemas.microsoft.com/office/powerpoint/2010/main" val="3953569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7D6068-246E-4468-B3C9-BEC66E4D1588}"/>
              </a:ext>
            </a:extLst>
          </p:cNvPr>
          <p:cNvSpPr>
            <a:spLocks noGrp="1"/>
          </p:cNvSpPr>
          <p:nvPr>
            <p:ph type="title"/>
          </p:nvPr>
        </p:nvSpPr>
        <p:spPr/>
        <p:txBody>
          <a:bodyPr/>
          <a:lstStyle/>
          <a:p>
            <a:endParaRPr lang="nl-NL" dirty="0"/>
          </a:p>
        </p:txBody>
      </p:sp>
      <p:pic>
        <p:nvPicPr>
          <p:cNvPr id="6" name="Tijdelijke aanduiding voor inhoud 5">
            <a:extLst>
              <a:ext uri="{FF2B5EF4-FFF2-40B4-BE49-F238E27FC236}">
                <a16:creationId xmlns:a16="http://schemas.microsoft.com/office/drawing/2014/main" id="{DB708AA8-797F-4F2B-8DA2-75A530A26605}"/>
              </a:ext>
            </a:extLst>
          </p:cNvPr>
          <p:cNvPicPr>
            <a:picLocks noGrp="1" noChangeAspect="1"/>
          </p:cNvPicPr>
          <p:nvPr>
            <p:ph idx="1"/>
          </p:nvPr>
        </p:nvPicPr>
        <p:blipFill>
          <a:blip r:embed="rId2"/>
          <a:stretch>
            <a:fillRect/>
          </a:stretch>
        </p:blipFill>
        <p:spPr>
          <a:xfrm>
            <a:off x="1953088" y="1864329"/>
            <a:ext cx="8123166" cy="4409471"/>
          </a:xfrm>
        </p:spPr>
      </p:pic>
      <p:sp>
        <p:nvSpPr>
          <p:cNvPr id="4" name="Tijdelijke aanduiding voor tekst 3">
            <a:extLst>
              <a:ext uri="{FF2B5EF4-FFF2-40B4-BE49-F238E27FC236}">
                <a16:creationId xmlns:a16="http://schemas.microsoft.com/office/drawing/2014/main" id="{B5399FEC-36FB-419B-96E5-1D169100E055}"/>
              </a:ext>
            </a:extLst>
          </p:cNvPr>
          <p:cNvSpPr>
            <a:spLocks noGrp="1"/>
          </p:cNvSpPr>
          <p:nvPr>
            <p:ph type="body" sz="quarter" idx="13"/>
          </p:nvPr>
        </p:nvSpPr>
        <p:spPr/>
        <p:txBody>
          <a:bodyPr/>
          <a:lstStyle/>
          <a:p>
            <a:endParaRPr lang="nl-NL" dirty="0"/>
          </a:p>
        </p:txBody>
      </p:sp>
    </p:spTree>
    <p:extLst>
      <p:ext uri="{BB962C8B-B14F-4D97-AF65-F5344CB8AC3E}">
        <p14:creationId xmlns:p14="http://schemas.microsoft.com/office/powerpoint/2010/main" val="2866645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E422CC-ACB3-4DA5-940B-B0237E8B6A49}"/>
              </a:ext>
            </a:extLst>
          </p:cNvPr>
          <p:cNvSpPr>
            <a:spLocks noGrp="1"/>
          </p:cNvSpPr>
          <p:nvPr>
            <p:ph type="title"/>
          </p:nvPr>
        </p:nvSpPr>
        <p:spPr/>
        <p:txBody>
          <a:bodyPr/>
          <a:lstStyle/>
          <a:p>
            <a:r>
              <a:rPr lang="nl-NL" dirty="0"/>
              <a:t>Belangrijke momenten voor gemeenten</a:t>
            </a:r>
          </a:p>
        </p:txBody>
      </p:sp>
      <p:sp>
        <p:nvSpPr>
          <p:cNvPr id="4" name="Tijdelijke aanduiding voor tekst 3">
            <a:extLst>
              <a:ext uri="{FF2B5EF4-FFF2-40B4-BE49-F238E27FC236}">
                <a16:creationId xmlns:a16="http://schemas.microsoft.com/office/drawing/2014/main" id="{6A199B18-8204-49C7-AF6B-166A719FC2D8}"/>
              </a:ext>
            </a:extLst>
          </p:cNvPr>
          <p:cNvSpPr>
            <a:spLocks noGrp="1"/>
          </p:cNvSpPr>
          <p:nvPr>
            <p:ph type="body" sz="quarter" idx="13"/>
          </p:nvPr>
        </p:nvSpPr>
        <p:spPr/>
        <p:txBody>
          <a:bodyPr/>
          <a:lstStyle/>
          <a:p>
            <a:endParaRPr lang="nl-NL" dirty="0"/>
          </a:p>
        </p:txBody>
      </p:sp>
      <p:sp>
        <p:nvSpPr>
          <p:cNvPr id="5" name="Tijdelijke aanduiding voor inhoud 2">
            <a:extLst>
              <a:ext uri="{FF2B5EF4-FFF2-40B4-BE49-F238E27FC236}">
                <a16:creationId xmlns:a16="http://schemas.microsoft.com/office/drawing/2014/main" id="{7332AA40-3D36-4531-AB44-B1F5F97243AC}"/>
              </a:ext>
            </a:extLst>
          </p:cNvPr>
          <p:cNvSpPr txBox="1">
            <a:spLocks/>
          </p:cNvSpPr>
          <p:nvPr/>
        </p:nvSpPr>
        <p:spPr>
          <a:xfrm>
            <a:off x="1235075" y="1876424"/>
            <a:ext cx="10118725" cy="438150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tx2"/>
              </a:buClr>
              <a:buSzPct val="100000"/>
              <a:buFont typeface="Wingdings" panose="05000000000000000000" pitchFamily="2" charset="2"/>
              <a:buNone/>
              <a:defRPr sz="2000" b="1" kern="1200" spc="100" baseline="0">
                <a:solidFill>
                  <a:schemeClr val="tx2"/>
                </a:solidFill>
                <a:latin typeface="+mn-lt"/>
                <a:ea typeface="+mn-ea"/>
                <a:cs typeface="+mn-cs"/>
              </a:defRPr>
            </a:lvl1pPr>
            <a:lvl2pPr marL="4763" indent="0" algn="l" defTabSz="914400" rtl="0" eaLnBrk="1" latinLnBrk="0" hangingPunct="1">
              <a:lnSpc>
                <a:spcPct val="90000"/>
              </a:lnSpc>
              <a:spcBef>
                <a:spcPts val="0"/>
              </a:spcBef>
              <a:buClr>
                <a:schemeClr val="tx2"/>
              </a:buClr>
              <a:buSzPct val="100000"/>
              <a:buFont typeface="Wingdings" panose="05000000000000000000" pitchFamily="2" charset="2"/>
              <a:buNone/>
              <a:defRPr sz="2000" kern="1200" spc="100" baseline="0">
                <a:solidFill>
                  <a:schemeClr val="tx1"/>
                </a:solidFill>
                <a:latin typeface="+mn-lt"/>
                <a:ea typeface="+mn-ea"/>
                <a:cs typeface="+mn-cs"/>
              </a:defRPr>
            </a:lvl2pPr>
            <a:lvl3pPr marL="269875" indent="-269875" algn="l" defTabSz="914400" rtl="0" eaLnBrk="1" latinLnBrk="0" hangingPunct="1">
              <a:lnSpc>
                <a:spcPct val="90000"/>
              </a:lnSpc>
              <a:spcBef>
                <a:spcPts val="0"/>
              </a:spcBef>
              <a:buClr>
                <a:schemeClr val="tx2"/>
              </a:buClr>
              <a:buSzPct val="100000"/>
              <a:buFont typeface="Wingdings" panose="05000000000000000000" pitchFamily="2" charset="2"/>
              <a:buChar char="§"/>
              <a:defRPr sz="1800" kern="1200" spc="100" baseline="0">
                <a:solidFill>
                  <a:schemeClr val="tx1"/>
                </a:solidFill>
                <a:latin typeface="+mn-lt"/>
                <a:ea typeface="+mn-ea"/>
                <a:cs typeface="+mn-cs"/>
              </a:defRPr>
            </a:lvl3pPr>
            <a:lvl4pPr marL="446088" indent="-179388" algn="l" defTabSz="914400" rtl="0" eaLnBrk="1" latinLnBrk="0" hangingPunct="1">
              <a:lnSpc>
                <a:spcPct val="90000"/>
              </a:lnSpc>
              <a:spcBef>
                <a:spcPts val="500"/>
              </a:spcBef>
              <a:buClr>
                <a:schemeClr val="tx2"/>
              </a:buClr>
              <a:buSzPct val="100000"/>
              <a:buFont typeface="Wingdings" panose="05000000000000000000" pitchFamily="2" charset="2"/>
              <a:buChar char="§"/>
              <a:defRPr sz="1600" kern="1200" spc="100" baseline="0">
                <a:solidFill>
                  <a:schemeClr val="tx1"/>
                </a:solidFill>
                <a:latin typeface="+mn-lt"/>
                <a:ea typeface="+mn-ea"/>
                <a:cs typeface="+mn-cs"/>
              </a:defRPr>
            </a:lvl4pPr>
            <a:lvl5pPr marL="625475" indent="-180975" algn="l" defTabSz="914400" rtl="0" eaLnBrk="1" latinLnBrk="0" hangingPunct="1">
              <a:lnSpc>
                <a:spcPct val="90000"/>
              </a:lnSpc>
              <a:spcBef>
                <a:spcPts val="500"/>
              </a:spcBef>
              <a:buClr>
                <a:schemeClr val="tx2"/>
              </a:buClr>
              <a:buSzPct val="100000"/>
              <a:buFont typeface="Wingdings" panose="05000000000000000000" pitchFamily="2" charset="2"/>
              <a:buChar char="§"/>
              <a:defRPr sz="1600" kern="1200" spc="1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Voorjaarsnota 					mei/juni</a:t>
            </a:r>
          </a:p>
          <a:p>
            <a:pPr lvl="1"/>
            <a:r>
              <a:rPr lang="nl-NL" i="1" dirty="0"/>
              <a:t>Tussentijds inzicht in het verloop van de financiën </a:t>
            </a:r>
          </a:p>
          <a:p>
            <a:r>
              <a:rPr lang="nl-NL" dirty="0"/>
              <a:t>Kadernota					Q2</a:t>
            </a:r>
          </a:p>
          <a:p>
            <a:pPr lvl="1"/>
            <a:r>
              <a:rPr lang="nl-NL" i="1" dirty="0"/>
              <a:t>Beleidsmatige en financiële ontwikkelingen sinds begroting</a:t>
            </a:r>
          </a:p>
          <a:p>
            <a:pPr lvl="1"/>
            <a:r>
              <a:rPr lang="nl-NL" i="1" dirty="0"/>
              <a:t>Inhoudelijke en financiële kaders voor het beleid en uitvoering voor het komend jaar</a:t>
            </a:r>
            <a:endParaRPr lang="nl-NL" dirty="0"/>
          </a:p>
          <a:p>
            <a:r>
              <a:rPr lang="nl-NL" dirty="0"/>
              <a:t>Bespreking programmabegroting 			Najaar</a:t>
            </a:r>
          </a:p>
          <a:p>
            <a:r>
              <a:rPr lang="nl-NL" dirty="0"/>
              <a:t>Najaarsnota					Najaar</a:t>
            </a:r>
          </a:p>
          <a:p>
            <a:pPr lvl="1"/>
            <a:r>
              <a:rPr lang="nl-NL" i="1" dirty="0"/>
              <a:t>Controle op het financiële beleid</a:t>
            </a:r>
          </a:p>
          <a:p>
            <a:pPr lvl="1"/>
            <a:r>
              <a:rPr lang="nl-NL" i="1" dirty="0"/>
              <a:t>Mogelijke bijstelling begroting lopende jaar</a:t>
            </a:r>
            <a:endParaRPr lang="nl-NL" dirty="0"/>
          </a:p>
          <a:p>
            <a:r>
              <a:rPr lang="nl-NL" dirty="0"/>
              <a:t>Gezondheidsnota (iedere vier jaar)		2023</a:t>
            </a:r>
          </a:p>
          <a:p>
            <a:endParaRPr lang="nl-NL" dirty="0"/>
          </a:p>
          <a:p>
            <a:r>
              <a:rPr lang="nl-NL" dirty="0">
                <a:sym typeface="Wingdings" panose="05000000000000000000" pitchFamily="2" charset="2"/>
              </a:rPr>
              <a:t> Wil je hier invloed op hebben? Wees ruim op tijd</a:t>
            </a:r>
            <a:endParaRPr lang="nl-NL" u="sng" dirty="0"/>
          </a:p>
        </p:txBody>
      </p:sp>
    </p:spTree>
    <p:extLst>
      <p:ext uri="{BB962C8B-B14F-4D97-AF65-F5344CB8AC3E}">
        <p14:creationId xmlns:p14="http://schemas.microsoft.com/office/powerpoint/2010/main" val="854996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819AB-F03E-4A88-838F-9EB12C3F00E8}"/>
              </a:ext>
            </a:extLst>
          </p:cNvPr>
          <p:cNvSpPr>
            <a:spLocks noGrp="1"/>
          </p:cNvSpPr>
          <p:nvPr>
            <p:ph type="title"/>
          </p:nvPr>
        </p:nvSpPr>
        <p:spPr/>
        <p:txBody>
          <a:bodyPr/>
          <a:lstStyle/>
          <a:p>
            <a:r>
              <a:rPr lang="nl-NL" dirty="0"/>
              <a:t>Op naar borging</a:t>
            </a:r>
          </a:p>
        </p:txBody>
      </p:sp>
      <p:sp>
        <p:nvSpPr>
          <p:cNvPr id="3" name="Tijdelijke aanduiding voor inhoud 2">
            <a:extLst>
              <a:ext uri="{FF2B5EF4-FFF2-40B4-BE49-F238E27FC236}">
                <a16:creationId xmlns:a16="http://schemas.microsoft.com/office/drawing/2014/main" id="{C9B9C08D-1A1C-4F21-BAE8-4E1FC0DAEF53}"/>
              </a:ext>
            </a:extLst>
          </p:cNvPr>
          <p:cNvSpPr>
            <a:spLocks noGrp="1"/>
          </p:cNvSpPr>
          <p:nvPr>
            <p:ph idx="1"/>
          </p:nvPr>
        </p:nvSpPr>
        <p:spPr/>
        <p:txBody>
          <a:bodyPr/>
          <a:lstStyle/>
          <a:p>
            <a:pPr lvl="1"/>
            <a:r>
              <a:rPr lang="nl-NL" b="1" dirty="0">
                <a:solidFill>
                  <a:schemeClr val="tx2"/>
                </a:solidFill>
              </a:rPr>
              <a:t>Formuleer concreet wat je wil!</a:t>
            </a:r>
          </a:p>
          <a:p>
            <a:pPr lvl="1"/>
            <a:endParaRPr lang="nl-NL" b="1" dirty="0">
              <a:solidFill>
                <a:schemeClr val="tx2"/>
              </a:solidFill>
            </a:endParaRPr>
          </a:p>
          <a:p>
            <a:pPr marL="347663" lvl="1" indent="-342900">
              <a:buFont typeface="Wingdings" panose="05000000000000000000" pitchFamily="2" charset="2"/>
              <a:buChar char="§"/>
            </a:pPr>
            <a:r>
              <a:rPr lang="nl-NL" dirty="0"/>
              <a:t>Aan de hand van coalitieakkoord, maatschappelijke ontwikkelingen, actualiteit, urgentie </a:t>
            </a:r>
          </a:p>
          <a:p>
            <a:pPr marL="347663" lvl="1" indent="-342900">
              <a:buFont typeface="Wingdings" panose="05000000000000000000" pitchFamily="2" charset="2"/>
              <a:buChar char="§"/>
            </a:pPr>
            <a:r>
              <a:rPr lang="nl-NL" dirty="0"/>
              <a:t>Bekijk ook welke beleidsterreinen hier een belang bij hebben</a:t>
            </a:r>
          </a:p>
          <a:p>
            <a:pPr marL="347663" lvl="1" indent="-342900">
              <a:buFont typeface="Wingdings" panose="05000000000000000000" pitchFamily="2" charset="2"/>
              <a:buChar char="§"/>
            </a:pPr>
            <a:r>
              <a:rPr lang="nl-NL" dirty="0"/>
              <a:t>Beschouw de gemeente als partner. Samen met de gemeente help je een probleem in de samenleving oplossen.</a:t>
            </a:r>
          </a:p>
          <a:p>
            <a:pPr marL="347663" lvl="1" indent="-342900">
              <a:buFont typeface="Wingdings" panose="05000000000000000000" pitchFamily="2" charset="2"/>
              <a:buChar char="§"/>
            </a:pPr>
            <a:r>
              <a:rPr lang="nl-NL" dirty="0"/>
              <a:t>Neem ook de raad direct mee. </a:t>
            </a:r>
          </a:p>
          <a:p>
            <a:pPr lvl="1"/>
            <a:endParaRPr lang="nl-NL" dirty="0"/>
          </a:p>
          <a:p>
            <a:pPr lvl="1"/>
            <a:endParaRPr lang="nl-NL" dirty="0"/>
          </a:p>
          <a:p>
            <a:pPr lvl="1"/>
            <a:endParaRPr lang="nl-NL" dirty="0">
              <a:solidFill>
                <a:schemeClr val="tx1"/>
              </a:solidFill>
            </a:endParaRPr>
          </a:p>
        </p:txBody>
      </p:sp>
      <p:sp>
        <p:nvSpPr>
          <p:cNvPr id="4" name="Tijdelijke aanduiding voor tekst 3">
            <a:extLst>
              <a:ext uri="{FF2B5EF4-FFF2-40B4-BE49-F238E27FC236}">
                <a16:creationId xmlns:a16="http://schemas.microsoft.com/office/drawing/2014/main" id="{09626CB0-DCDA-40C1-92C7-07864390388C}"/>
              </a:ext>
            </a:extLst>
          </p:cNvPr>
          <p:cNvSpPr>
            <a:spLocks noGrp="1"/>
          </p:cNvSpPr>
          <p:nvPr>
            <p:ph type="body" sz="quarter" idx="13"/>
          </p:nvPr>
        </p:nvSpPr>
        <p:spPr/>
        <p:txBody>
          <a:bodyPr/>
          <a:lstStyle/>
          <a:p>
            <a:endParaRPr lang="nl-NL" dirty="0"/>
          </a:p>
        </p:txBody>
      </p:sp>
    </p:spTree>
    <p:extLst>
      <p:ext uri="{BB962C8B-B14F-4D97-AF65-F5344CB8AC3E}">
        <p14:creationId xmlns:p14="http://schemas.microsoft.com/office/powerpoint/2010/main" val="491461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6080C-5A7B-44FC-85A8-CE4EAAD501AC}"/>
              </a:ext>
            </a:extLst>
          </p:cNvPr>
          <p:cNvSpPr>
            <a:spLocks noGrp="1"/>
          </p:cNvSpPr>
          <p:nvPr>
            <p:ph type="ctrTitle"/>
          </p:nvPr>
        </p:nvSpPr>
        <p:spPr>
          <a:xfrm>
            <a:off x="6096001" y="3126964"/>
            <a:ext cx="4860924" cy="3146836"/>
          </a:xfrm>
        </p:spPr>
        <p:txBody>
          <a:bodyPr/>
          <a:lstStyle/>
          <a:p>
            <a:r>
              <a:rPr lang="nl-NL" dirty="0"/>
              <a:t>Dennis van Driel</a:t>
            </a:r>
            <a:br>
              <a:rPr lang="nl-NL" dirty="0"/>
            </a:br>
            <a:r>
              <a:rPr lang="nl-NL" dirty="0"/>
              <a:t>dennis@vanoortenvanoort.nl</a:t>
            </a:r>
            <a:br>
              <a:rPr lang="nl-NL" dirty="0"/>
            </a:br>
            <a:r>
              <a:rPr lang="nl-NL" dirty="0"/>
              <a:t>0634179970 </a:t>
            </a:r>
          </a:p>
        </p:txBody>
      </p:sp>
      <p:sp>
        <p:nvSpPr>
          <p:cNvPr id="6" name="Ondertitel 5">
            <a:extLst>
              <a:ext uri="{FF2B5EF4-FFF2-40B4-BE49-F238E27FC236}">
                <a16:creationId xmlns:a16="http://schemas.microsoft.com/office/drawing/2014/main" id="{F02221FC-98F3-488A-9C41-1CBFED009CE8}"/>
              </a:ext>
            </a:extLst>
          </p:cNvPr>
          <p:cNvSpPr>
            <a:spLocks noGrp="1"/>
          </p:cNvSpPr>
          <p:nvPr>
            <p:ph type="subTitle" idx="1"/>
          </p:nvPr>
        </p:nvSpPr>
        <p:spPr/>
        <p:txBody>
          <a:bodyPr/>
          <a:lstStyle/>
          <a:p>
            <a:r>
              <a:rPr lang="nl-NL" dirty="0"/>
              <a:t>CONTACT</a:t>
            </a:r>
          </a:p>
        </p:txBody>
      </p:sp>
    </p:spTree>
    <p:extLst>
      <p:ext uri="{BB962C8B-B14F-4D97-AF65-F5344CB8AC3E}">
        <p14:creationId xmlns:p14="http://schemas.microsoft.com/office/powerpoint/2010/main" val="2224273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350FA-0844-4046-8866-BC9F3DC9D4D7}"/>
              </a:ext>
            </a:extLst>
          </p:cNvPr>
          <p:cNvSpPr>
            <a:spLocks noGrp="1"/>
          </p:cNvSpPr>
          <p:nvPr>
            <p:ph type="title"/>
          </p:nvPr>
        </p:nvSpPr>
        <p:spPr>
          <a:xfrm>
            <a:off x="791192" y="176232"/>
            <a:ext cx="9721850" cy="982621"/>
          </a:xfrm>
        </p:spPr>
        <p:txBody>
          <a:bodyPr/>
          <a:lstStyle/>
          <a:p>
            <a:r>
              <a:rPr lang="nl-NL" dirty="0"/>
              <a:t>Voor vandaag is dit de context!</a:t>
            </a:r>
          </a:p>
        </p:txBody>
      </p:sp>
      <p:pic>
        <p:nvPicPr>
          <p:cNvPr id="7" name="Tijdelijke aanduiding voor inhoud 4">
            <a:extLst>
              <a:ext uri="{FF2B5EF4-FFF2-40B4-BE49-F238E27FC236}">
                <a16:creationId xmlns:a16="http://schemas.microsoft.com/office/drawing/2014/main" id="{E4FAC5FE-272D-403B-A885-BAA4E98B226B}"/>
              </a:ext>
            </a:extLst>
          </p:cNvPr>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6425" y="1158853"/>
            <a:ext cx="9032868" cy="5522915"/>
          </a:xfrm>
          <a:prstGeom prst="rect">
            <a:avLst/>
          </a:prstGeom>
        </p:spPr>
      </p:pic>
    </p:spTree>
    <p:extLst>
      <p:ext uri="{BB962C8B-B14F-4D97-AF65-F5344CB8AC3E}">
        <p14:creationId xmlns:p14="http://schemas.microsoft.com/office/powerpoint/2010/main" val="212482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462525-A7FE-43F5-AEA7-CF9B310F5C35}"/>
              </a:ext>
            </a:extLst>
          </p:cNvPr>
          <p:cNvSpPr>
            <a:spLocks noGrp="1"/>
          </p:cNvSpPr>
          <p:nvPr>
            <p:ph type="title"/>
          </p:nvPr>
        </p:nvSpPr>
        <p:spPr/>
        <p:txBody>
          <a:bodyPr/>
          <a:lstStyle/>
          <a:p>
            <a:r>
              <a:rPr lang="nl-NL" dirty="0"/>
              <a:t>De nieuwe wethouder is er!</a:t>
            </a:r>
          </a:p>
        </p:txBody>
      </p:sp>
      <p:sp>
        <p:nvSpPr>
          <p:cNvPr id="3" name="Tijdelijke aanduiding voor inhoud 2">
            <a:extLst>
              <a:ext uri="{FF2B5EF4-FFF2-40B4-BE49-F238E27FC236}">
                <a16:creationId xmlns:a16="http://schemas.microsoft.com/office/drawing/2014/main" id="{53C65E0A-E2FA-456E-B1C2-6D152964DD10}"/>
              </a:ext>
            </a:extLst>
          </p:cNvPr>
          <p:cNvSpPr>
            <a:spLocks noGrp="1"/>
          </p:cNvSpPr>
          <p:nvPr>
            <p:ph idx="1"/>
          </p:nvPr>
        </p:nvSpPr>
        <p:spPr/>
        <p:txBody>
          <a:bodyPr/>
          <a:lstStyle/>
          <a:p>
            <a:pPr marL="342900" indent="-342900">
              <a:buFont typeface="Wingdings" panose="05000000000000000000" pitchFamily="2" charset="2"/>
              <a:buChar char="Ø"/>
            </a:pPr>
            <a:endParaRPr lang="nl-NL" dirty="0"/>
          </a:p>
          <a:p>
            <a:pPr marL="342900" indent="-342900">
              <a:buFont typeface="Wingdings" panose="05000000000000000000" pitchFamily="2" charset="2"/>
              <a:buChar char="Ø"/>
            </a:pPr>
            <a:r>
              <a:rPr lang="nl-NL" dirty="0">
                <a:solidFill>
                  <a:schemeClr val="tx1"/>
                </a:solidFill>
              </a:rPr>
              <a:t>Een nieuw collegeakkoord </a:t>
            </a:r>
          </a:p>
          <a:p>
            <a:pPr marL="342900" indent="-342900">
              <a:buFont typeface="Wingdings" panose="05000000000000000000" pitchFamily="2" charset="2"/>
              <a:buChar char="Ø"/>
            </a:pPr>
            <a:endParaRPr lang="nl-NL" dirty="0">
              <a:solidFill>
                <a:schemeClr val="tx1"/>
              </a:solidFill>
            </a:endParaRPr>
          </a:p>
          <a:p>
            <a:pPr marL="342900" indent="-342900">
              <a:buFont typeface="Wingdings" panose="05000000000000000000" pitchFamily="2" charset="2"/>
              <a:buChar char="Ø"/>
            </a:pPr>
            <a:r>
              <a:rPr lang="nl-NL" dirty="0">
                <a:solidFill>
                  <a:schemeClr val="tx1"/>
                </a:solidFill>
              </a:rPr>
              <a:t>Een nieuw verdeling in de raad </a:t>
            </a:r>
          </a:p>
          <a:p>
            <a:pPr marL="342900" indent="-342900">
              <a:buFont typeface="Wingdings" panose="05000000000000000000" pitchFamily="2" charset="2"/>
              <a:buChar char="Ø"/>
            </a:pPr>
            <a:endParaRPr lang="nl-NL" dirty="0">
              <a:solidFill>
                <a:schemeClr val="tx1"/>
              </a:solidFill>
            </a:endParaRPr>
          </a:p>
          <a:p>
            <a:pPr marL="342900" indent="-342900">
              <a:buFont typeface="Wingdings" panose="05000000000000000000" pitchFamily="2" charset="2"/>
              <a:buChar char="Ø"/>
            </a:pPr>
            <a:r>
              <a:rPr lang="nl-NL" dirty="0">
                <a:solidFill>
                  <a:schemeClr val="tx1"/>
                </a:solidFill>
              </a:rPr>
              <a:t>Een nieuw kruispunt </a:t>
            </a:r>
          </a:p>
        </p:txBody>
      </p:sp>
      <p:sp>
        <p:nvSpPr>
          <p:cNvPr id="4" name="Tijdelijke aanduiding voor tekst 3">
            <a:extLst>
              <a:ext uri="{FF2B5EF4-FFF2-40B4-BE49-F238E27FC236}">
                <a16:creationId xmlns:a16="http://schemas.microsoft.com/office/drawing/2014/main" id="{5F901DC2-2010-4E19-B8DD-2F9A1BFA1CBB}"/>
              </a:ext>
            </a:extLst>
          </p:cNvPr>
          <p:cNvSpPr>
            <a:spLocks noGrp="1"/>
          </p:cNvSpPr>
          <p:nvPr>
            <p:ph type="body" sz="quarter" idx="13"/>
          </p:nvPr>
        </p:nvSpPr>
        <p:spPr/>
        <p:txBody>
          <a:bodyPr/>
          <a:lstStyle/>
          <a:p>
            <a:endParaRPr lang="nl-NL" dirty="0"/>
          </a:p>
        </p:txBody>
      </p:sp>
      <p:sp>
        <p:nvSpPr>
          <p:cNvPr id="5" name="Tijdelijke aanduiding voor tekst 4">
            <a:extLst>
              <a:ext uri="{FF2B5EF4-FFF2-40B4-BE49-F238E27FC236}">
                <a16:creationId xmlns:a16="http://schemas.microsoft.com/office/drawing/2014/main" id="{88B7F873-10DB-4874-8D07-9D548218EF39}"/>
              </a:ext>
            </a:extLst>
          </p:cNvPr>
          <p:cNvSpPr>
            <a:spLocks noGrp="1"/>
          </p:cNvSpPr>
          <p:nvPr>
            <p:ph type="body" sz="quarter" idx="14"/>
          </p:nvPr>
        </p:nvSpPr>
        <p:spPr/>
        <p:txBody>
          <a:bodyPr/>
          <a:lstStyle/>
          <a:p>
            <a:r>
              <a:rPr lang="nl-NL" dirty="0"/>
              <a:t>Dat betekent</a:t>
            </a:r>
          </a:p>
        </p:txBody>
      </p:sp>
    </p:spTree>
    <p:extLst>
      <p:ext uri="{BB962C8B-B14F-4D97-AF65-F5344CB8AC3E}">
        <p14:creationId xmlns:p14="http://schemas.microsoft.com/office/powerpoint/2010/main" val="3426116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D8B6D1-32D7-8204-88AC-6EA7C2BF5150}"/>
              </a:ext>
            </a:extLst>
          </p:cNvPr>
          <p:cNvSpPr>
            <a:spLocks noGrp="1"/>
          </p:cNvSpPr>
          <p:nvPr>
            <p:ph type="title"/>
          </p:nvPr>
        </p:nvSpPr>
        <p:spPr/>
        <p:txBody>
          <a:bodyPr/>
          <a:lstStyle/>
          <a:p>
            <a:r>
              <a:rPr lang="nl-NL" dirty="0"/>
              <a:t>Of er is geen nieuwe wethouder</a:t>
            </a:r>
          </a:p>
        </p:txBody>
      </p:sp>
      <p:sp>
        <p:nvSpPr>
          <p:cNvPr id="3" name="Tijdelijke aanduiding voor inhoud 2">
            <a:extLst>
              <a:ext uri="{FF2B5EF4-FFF2-40B4-BE49-F238E27FC236}">
                <a16:creationId xmlns:a16="http://schemas.microsoft.com/office/drawing/2014/main" id="{F3C2C4A6-4843-CA8C-51AA-8837829A0FC9}"/>
              </a:ext>
            </a:extLst>
          </p:cNvPr>
          <p:cNvSpPr>
            <a:spLocks noGrp="1"/>
          </p:cNvSpPr>
          <p:nvPr>
            <p:ph idx="1"/>
          </p:nvPr>
        </p:nvSpPr>
        <p:spPr/>
        <p:txBody>
          <a:bodyPr/>
          <a:lstStyle/>
          <a:p>
            <a:pPr marL="347663" lvl="1" indent="-342900">
              <a:buFont typeface="Wingdings" panose="05000000000000000000" pitchFamily="2" charset="2"/>
              <a:buChar char="Ø"/>
            </a:pPr>
            <a:r>
              <a:rPr lang="nl-NL" dirty="0"/>
              <a:t>Wel een nieuwe coalitie?</a:t>
            </a:r>
          </a:p>
          <a:p>
            <a:pPr marL="347663" lvl="1" indent="-342900">
              <a:buFont typeface="Wingdings" panose="05000000000000000000" pitchFamily="2" charset="2"/>
              <a:buChar char="Ø"/>
            </a:pPr>
            <a:endParaRPr lang="nl-NL" dirty="0"/>
          </a:p>
          <a:p>
            <a:pPr marL="347663" lvl="1" indent="-342900">
              <a:buFont typeface="Wingdings" panose="05000000000000000000" pitchFamily="2" charset="2"/>
              <a:buChar char="Ø"/>
            </a:pPr>
            <a:endParaRPr lang="nl-NL" dirty="0"/>
          </a:p>
          <a:p>
            <a:pPr marL="347663" lvl="1" indent="-342900">
              <a:buFont typeface="Wingdings" panose="05000000000000000000" pitchFamily="2" charset="2"/>
              <a:buChar char="Ø"/>
            </a:pPr>
            <a:r>
              <a:rPr lang="nl-NL" dirty="0"/>
              <a:t>Nieuwe bestuurscultuur</a:t>
            </a:r>
          </a:p>
          <a:p>
            <a:pPr marL="347663" lvl="1" indent="-342900">
              <a:buFont typeface="Wingdings" panose="05000000000000000000" pitchFamily="2" charset="2"/>
              <a:buChar char="Ø"/>
            </a:pPr>
            <a:endParaRPr lang="nl-NL" dirty="0"/>
          </a:p>
          <a:p>
            <a:pPr marL="347663" lvl="1" indent="-342900">
              <a:buFont typeface="Wingdings" panose="05000000000000000000" pitchFamily="2" charset="2"/>
              <a:buChar char="Ø"/>
            </a:pPr>
            <a:endParaRPr lang="nl-NL" dirty="0"/>
          </a:p>
          <a:p>
            <a:pPr marL="347663" lvl="1" indent="-342900">
              <a:buFont typeface="Wingdings" panose="05000000000000000000" pitchFamily="2" charset="2"/>
              <a:buChar char="Ø"/>
            </a:pPr>
            <a:r>
              <a:rPr lang="nl-NL" dirty="0"/>
              <a:t>Staat van de gemeentefinanciën</a:t>
            </a:r>
          </a:p>
          <a:p>
            <a:pPr marL="347663" lvl="1" indent="-342900">
              <a:buFont typeface="Wingdings" panose="05000000000000000000" pitchFamily="2" charset="2"/>
              <a:buChar char="Ø"/>
            </a:pPr>
            <a:endParaRPr lang="nl-NL" dirty="0"/>
          </a:p>
          <a:p>
            <a:pPr marL="347663" lvl="1" indent="-342900">
              <a:buFont typeface="Wingdings" panose="05000000000000000000" pitchFamily="2" charset="2"/>
              <a:buChar char="Ø"/>
            </a:pPr>
            <a:endParaRPr lang="nl-NL" dirty="0"/>
          </a:p>
          <a:p>
            <a:pPr marL="347663" lvl="1" indent="-342900">
              <a:buFont typeface="Wingdings" panose="05000000000000000000" pitchFamily="2" charset="2"/>
              <a:buChar char="Ø"/>
            </a:pPr>
            <a:r>
              <a:rPr lang="nl-NL" dirty="0"/>
              <a:t>Positie van de blijvende wethouder</a:t>
            </a:r>
          </a:p>
          <a:p>
            <a:pPr marL="347663" lvl="1" indent="-342900">
              <a:buFont typeface="Wingdings" panose="05000000000000000000" pitchFamily="2" charset="2"/>
              <a:buChar char="Ø"/>
            </a:pPr>
            <a:endParaRPr lang="nl-NL" dirty="0"/>
          </a:p>
          <a:p>
            <a:pPr marL="347663" lvl="1" indent="-342900">
              <a:buFont typeface="Wingdings" panose="05000000000000000000" pitchFamily="2" charset="2"/>
              <a:buChar char="Ø"/>
            </a:pPr>
            <a:endParaRPr lang="nl-NL" dirty="0"/>
          </a:p>
          <a:p>
            <a:pPr marL="347663" lvl="1" indent="-342900">
              <a:buFont typeface="Wingdings" panose="05000000000000000000" pitchFamily="2" charset="2"/>
              <a:buChar char="Ø"/>
            </a:pPr>
            <a:r>
              <a:rPr lang="nl-NL" dirty="0"/>
              <a:t>Wat was je relatie?</a:t>
            </a:r>
          </a:p>
          <a:p>
            <a:pPr marL="342900" indent="-342900">
              <a:buFont typeface="Wingdings" panose="05000000000000000000" pitchFamily="2" charset="2"/>
              <a:buChar char="Ø"/>
            </a:pPr>
            <a:endParaRPr lang="nl-NL" dirty="0"/>
          </a:p>
          <a:p>
            <a:pPr marL="342900" indent="-342900">
              <a:buFont typeface="Wingdings" panose="05000000000000000000" pitchFamily="2" charset="2"/>
              <a:buChar char="Ø"/>
            </a:pPr>
            <a:endParaRPr lang="nl-NL" dirty="0"/>
          </a:p>
          <a:p>
            <a:pPr marL="342900" indent="-342900">
              <a:buFont typeface="Arial" panose="020B0604020202020204" pitchFamily="34" charset="0"/>
              <a:buChar char="•"/>
            </a:pPr>
            <a:endParaRPr lang="nl-NL" dirty="0"/>
          </a:p>
        </p:txBody>
      </p:sp>
      <p:sp>
        <p:nvSpPr>
          <p:cNvPr id="4" name="Tijdelijke aanduiding voor tekst 3">
            <a:extLst>
              <a:ext uri="{FF2B5EF4-FFF2-40B4-BE49-F238E27FC236}">
                <a16:creationId xmlns:a16="http://schemas.microsoft.com/office/drawing/2014/main" id="{F3277833-9E30-7FE4-8C0F-9B64DE47F5CE}"/>
              </a:ext>
            </a:extLst>
          </p:cNvPr>
          <p:cNvSpPr>
            <a:spLocks noGrp="1"/>
          </p:cNvSpPr>
          <p:nvPr>
            <p:ph type="body" sz="quarter" idx="13"/>
          </p:nvPr>
        </p:nvSpPr>
        <p:spPr/>
        <p:txBody>
          <a:bodyPr/>
          <a:lstStyle/>
          <a:p>
            <a:endParaRPr lang="nl-NL"/>
          </a:p>
        </p:txBody>
      </p:sp>
      <p:sp>
        <p:nvSpPr>
          <p:cNvPr id="5" name="Tijdelijke aanduiding voor tekst 4">
            <a:extLst>
              <a:ext uri="{FF2B5EF4-FFF2-40B4-BE49-F238E27FC236}">
                <a16:creationId xmlns:a16="http://schemas.microsoft.com/office/drawing/2014/main" id="{AC7E2BCD-263F-1B37-5E7C-4E499136E434}"/>
              </a:ext>
            </a:extLst>
          </p:cNvPr>
          <p:cNvSpPr>
            <a:spLocks noGrp="1"/>
          </p:cNvSpPr>
          <p:nvPr>
            <p:ph type="body" sz="quarter" idx="14"/>
          </p:nvPr>
        </p:nvSpPr>
        <p:spPr/>
        <p:txBody>
          <a:bodyPr/>
          <a:lstStyle/>
          <a:p>
            <a:endParaRPr lang="nl-NL" dirty="0"/>
          </a:p>
        </p:txBody>
      </p:sp>
    </p:spTree>
    <p:extLst>
      <p:ext uri="{BB962C8B-B14F-4D97-AF65-F5344CB8AC3E}">
        <p14:creationId xmlns:p14="http://schemas.microsoft.com/office/powerpoint/2010/main" val="1553172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E5C319-C397-4AA0-AE9D-F6D14DE479EA}"/>
              </a:ext>
            </a:extLst>
          </p:cNvPr>
          <p:cNvSpPr>
            <a:spLocks noGrp="1"/>
          </p:cNvSpPr>
          <p:nvPr>
            <p:ph type="title"/>
          </p:nvPr>
        </p:nvSpPr>
        <p:spPr/>
        <p:txBody>
          <a:bodyPr/>
          <a:lstStyle/>
          <a:p>
            <a:r>
              <a:rPr lang="nl-NL" dirty="0"/>
              <a:t>Een nieuw akkoord </a:t>
            </a:r>
          </a:p>
        </p:txBody>
      </p:sp>
      <p:sp>
        <p:nvSpPr>
          <p:cNvPr id="3" name="Tijdelijke aanduiding voor inhoud 2">
            <a:extLst>
              <a:ext uri="{FF2B5EF4-FFF2-40B4-BE49-F238E27FC236}">
                <a16:creationId xmlns:a16="http://schemas.microsoft.com/office/drawing/2014/main" id="{307A74F2-242F-48BA-AE11-BFE184D32E7C}"/>
              </a:ext>
            </a:extLst>
          </p:cNvPr>
          <p:cNvSpPr>
            <a:spLocks noGrp="1"/>
          </p:cNvSpPr>
          <p:nvPr>
            <p:ph sz="half" idx="1"/>
          </p:nvPr>
        </p:nvSpPr>
        <p:spPr/>
        <p:txBody>
          <a:bodyPr/>
          <a:lstStyle/>
          <a:p>
            <a:pPr marL="342900" indent="-342900">
              <a:buFont typeface="Wingdings" panose="05000000000000000000" pitchFamily="2" charset="2"/>
              <a:buChar char="Ø"/>
            </a:pPr>
            <a:endParaRPr lang="nl-NL" dirty="0">
              <a:solidFill>
                <a:schemeClr val="tx1"/>
              </a:solidFill>
            </a:endParaRPr>
          </a:p>
          <a:p>
            <a:pPr marL="342900" indent="-342900">
              <a:buFont typeface="Wingdings" panose="05000000000000000000" pitchFamily="2" charset="2"/>
              <a:buChar char="Ø"/>
            </a:pPr>
            <a:r>
              <a:rPr lang="nl-NL" dirty="0">
                <a:solidFill>
                  <a:schemeClr val="tx1"/>
                </a:solidFill>
              </a:rPr>
              <a:t>Wat staat er in?  </a:t>
            </a:r>
          </a:p>
          <a:p>
            <a:pPr marL="612775" lvl="2" indent="-342900">
              <a:buFont typeface="Wingdings" panose="05000000000000000000" pitchFamily="2" charset="2"/>
              <a:buChar char="Ø"/>
            </a:pPr>
            <a:r>
              <a:rPr lang="nl-NL" dirty="0"/>
              <a:t>Geeft dat beperkingen?</a:t>
            </a:r>
          </a:p>
          <a:p>
            <a:pPr marL="612775" lvl="2" indent="-342900">
              <a:buFont typeface="Wingdings" panose="05000000000000000000" pitchFamily="2" charset="2"/>
              <a:buChar char="Ø"/>
            </a:pPr>
            <a:r>
              <a:rPr lang="nl-NL" dirty="0">
                <a:solidFill>
                  <a:schemeClr val="tx1"/>
                </a:solidFill>
              </a:rPr>
              <a:t>Biedt het kansen? </a:t>
            </a:r>
          </a:p>
          <a:p>
            <a:pPr marL="612775" lvl="2" indent="-342900">
              <a:buFont typeface="Wingdings" panose="05000000000000000000" pitchFamily="2" charset="2"/>
              <a:buChar char="Ø"/>
            </a:pPr>
            <a:r>
              <a:rPr lang="nl-NL" dirty="0"/>
              <a:t>Zijn er haakjes te vinden?</a:t>
            </a:r>
            <a:endParaRPr lang="nl-NL" dirty="0">
              <a:solidFill>
                <a:schemeClr val="tx1"/>
              </a:solidFill>
            </a:endParaRPr>
          </a:p>
          <a:p>
            <a:pPr marL="342900" indent="-342900">
              <a:buFont typeface="Wingdings" panose="05000000000000000000" pitchFamily="2" charset="2"/>
              <a:buChar char="Ø"/>
            </a:pPr>
            <a:endParaRPr lang="nl-NL" dirty="0">
              <a:solidFill>
                <a:schemeClr val="tx1"/>
              </a:solidFill>
            </a:endParaRPr>
          </a:p>
          <a:p>
            <a:pPr marL="342900" indent="-342900">
              <a:buFont typeface="Wingdings" panose="05000000000000000000" pitchFamily="2" charset="2"/>
              <a:buChar char="Ø"/>
            </a:pPr>
            <a:r>
              <a:rPr lang="nl-NL" dirty="0">
                <a:solidFill>
                  <a:schemeClr val="tx1"/>
                </a:solidFill>
              </a:rPr>
              <a:t>Wat staat er niet in? </a:t>
            </a:r>
          </a:p>
          <a:p>
            <a:pPr marL="612775" lvl="2" indent="-342900">
              <a:buFont typeface="Wingdings" panose="05000000000000000000" pitchFamily="2" charset="2"/>
              <a:buChar char="Ø"/>
            </a:pPr>
            <a:r>
              <a:rPr lang="nl-NL" dirty="0"/>
              <a:t>Waar zit de vrije ruimte? </a:t>
            </a:r>
          </a:p>
          <a:p>
            <a:pPr marL="612775" lvl="2" indent="-342900">
              <a:buFont typeface="Wingdings" panose="05000000000000000000" pitchFamily="2" charset="2"/>
              <a:buChar char="Ø"/>
            </a:pPr>
            <a:r>
              <a:rPr lang="nl-NL" dirty="0">
                <a:solidFill>
                  <a:schemeClr val="tx1"/>
                </a:solidFill>
              </a:rPr>
              <a:t>Waar kunnen we eigen rui</a:t>
            </a:r>
            <a:r>
              <a:rPr lang="nl-NL" dirty="0"/>
              <a:t>mte innemen?</a:t>
            </a:r>
            <a:endParaRPr lang="nl-NL" dirty="0">
              <a:solidFill>
                <a:schemeClr val="tx1"/>
              </a:solidFill>
            </a:endParaRPr>
          </a:p>
        </p:txBody>
      </p:sp>
      <p:sp>
        <p:nvSpPr>
          <p:cNvPr id="6" name="Tijdelijke aanduiding voor inhoud 5">
            <a:extLst>
              <a:ext uri="{FF2B5EF4-FFF2-40B4-BE49-F238E27FC236}">
                <a16:creationId xmlns:a16="http://schemas.microsoft.com/office/drawing/2014/main" id="{92FB9EE0-A2F0-4491-8912-30E853A51183}"/>
              </a:ext>
            </a:extLst>
          </p:cNvPr>
          <p:cNvSpPr>
            <a:spLocks noGrp="1"/>
          </p:cNvSpPr>
          <p:nvPr>
            <p:ph sz="half" idx="2"/>
          </p:nvPr>
        </p:nvSpPr>
        <p:spPr/>
        <p:txBody>
          <a:bodyPr/>
          <a:lstStyle/>
          <a:p>
            <a:endParaRPr lang="nl-NL" dirty="0"/>
          </a:p>
          <a:p>
            <a:pPr marL="342900" indent="-342900">
              <a:buFont typeface="Wingdings" panose="05000000000000000000" pitchFamily="2" charset="2"/>
              <a:buChar char="Ø"/>
            </a:pPr>
            <a:r>
              <a:rPr lang="nl-NL" dirty="0">
                <a:solidFill>
                  <a:schemeClr val="tx1"/>
                </a:solidFill>
              </a:rPr>
              <a:t>Wat is de taal?</a:t>
            </a:r>
          </a:p>
          <a:p>
            <a:pPr marL="612775" lvl="2" indent="-342900">
              <a:buFont typeface="Wingdings" panose="05000000000000000000" pitchFamily="2" charset="2"/>
              <a:buChar char="Ø"/>
            </a:pPr>
            <a:r>
              <a:rPr lang="nl-NL" dirty="0"/>
              <a:t>Welke woorden worden gebruikt?</a:t>
            </a:r>
          </a:p>
          <a:p>
            <a:pPr marL="612775" lvl="2" indent="-342900">
              <a:buFont typeface="Wingdings" panose="05000000000000000000" pitchFamily="2" charset="2"/>
              <a:buChar char="Ø"/>
            </a:pPr>
            <a:r>
              <a:rPr lang="nl-NL" dirty="0">
                <a:solidFill>
                  <a:schemeClr val="tx1"/>
                </a:solidFill>
              </a:rPr>
              <a:t>Wa</a:t>
            </a:r>
            <a:r>
              <a:rPr lang="nl-NL" dirty="0"/>
              <a:t>ar zit de actie? </a:t>
            </a:r>
            <a:endParaRPr lang="nl-NL" dirty="0">
              <a:solidFill>
                <a:schemeClr val="tx1"/>
              </a:solidFill>
            </a:endParaRPr>
          </a:p>
        </p:txBody>
      </p:sp>
    </p:spTree>
    <p:extLst>
      <p:ext uri="{BB962C8B-B14F-4D97-AF65-F5344CB8AC3E}">
        <p14:creationId xmlns:p14="http://schemas.microsoft.com/office/powerpoint/2010/main" val="259011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voor soort akkoord is het?</a:t>
            </a:r>
          </a:p>
        </p:txBody>
      </p:sp>
      <p:sp>
        <p:nvSpPr>
          <p:cNvPr id="3" name="Tijdelijke aanduiding voor inhoud 2"/>
          <p:cNvSpPr>
            <a:spLocks noGrp="1"/>
          </p:cNvSpPr>
          <p:nvPr>
            <p:ph idx="1"/>
          </p:nvPr>
        </p:nvSpPr>
        <p:spPr>
          <a:xfrm>
            <a:off x="1235075" y="1743075"/>
            <a:ext cx="9721850" cy="4689479"/>
          </a:xfrm>
        </p:spPr>
        <p:txBody>
          <a:bodyPr>
            <a:normAutofit/>
          </a:bodyPr>
          <a:lstStyle/>
          <a:p>
            <a:r>
              <a:rPr lang="nl-NL" b="1" dirty="0"/>
              <a:t>Coalitieakkoord </a:t>
            </a:r>
          </a:p>
          <a:p>
            <a:pPr marL="612775" lvl="2" indent="-342900"/>
            <a:r>
              <a:rPr lang="nl-NL" dirty="0"/>
              <a:t>Een meerderheid van de raad gaat samenwerken</a:t>
            </a:r>
          </a:p>
          <a:p>
            <a:pPr marL="612775" lvl="2" indent="-342900"/>
            <a:r>
              <a:rPr lang="nl-NL" dirty="0"/>
              <a:t>Concrete afspraken</a:t>
            </a:r>
          </a:p>
          <a:p>
            <a:pPr lvl="2" indent="0">
              <a:buNone/>
            </a:pPr>
            <a:endParaRPr lang="nl-NL" b="1" dirty="0"/>
          </a:p>
          <a:p>
            <a:r>
              <a:rPr lang="nl-NL" b="1" dirty="0" err="1"/>
              <a:t>Raadsbreed</a:t>
            </a:r>
            <a:r>
              <a:rPr lang="nl-NL" b="1" dirty="0"/>
              <a:t> akkoord/raadsakkoord</a:t>
            </a:r>
          </a:p>
          <a:p>
            <a:pPr marL="612775" lvl="2" indent="-342900"/>
            <a:r>
              <a:rPr lang="nl-NL" dirty="0"/>
              <a:t>(Bijna) alle partijen sluiten een akkoord op hoofdlijnen</a:t>
            </a:r>
          </a:p>
          <a:p>
            <a:pPr marL="612775" lvl="2" indent="-342900"/>
            <a:r>
              <a:rPr lang="nl-NL" dirty="0"/>
              <a:t>Vrije onderwerpen op thema’s waar geen overeenstemming is</a:t>
            </a:r>
          </a:p>
          <a:p>
            <a:pPr marL="612775" lvl="2" indent="-342900"/>
            <a:r>
              <a:rPr lang="nl-NL" dirty="0"/>
              <a:t>De grootste partijen leveren de wethouders</a:t>
            </a:r>
          </a:p>
          <a:p>
            <a:pPr marL="612775" lvl="2" indent="-342900"/>
            <a:r>
              <a:rPr lang="nl-NL" dirty="0"/>
              <a:t>Samenwerkingsafspraken</a:t>
            </a:r>
          </a:p>
          <a:p>
            <a:pPr lvl="2" indent="0">
              <a:buNone/>
            </a:pPr>
            <a:endParaRPr lang="nl-NL" dirty="0"/>
          </a:p>
          <a:p>
            <a:r>
              <a:rPr lang="nl-NL" b="1" dirty="0"/>
              <a:t>Samenlevingsakkoord </a:t>
            </a:r>
          </a:p>
          <a:p>
            <a:pPr marL="612775" lvl="2" indent="-342900"/>
            <a:r>
              <a:rPr lang="nl-NL" dirty="0"/>
              <a:t>(Bijna) alle partijen sluiten een akkoord op hoofdlijnen</a:t>
            </a:r>
          </a:p>
          <a:p>
            <a:pPr marL="612775" lvl="2" indent="-342900"/>
            <a:r>
              <a:rPr lang="nl-NL" dirty="0"/>
              <a:t>Maatschappelijke organisaties en burgers leveren input</a:t>
            </a:r>
          </a:p>
          <a:p>
            <a:pPr marL="612775" lvl="2" indent="-342900"/>
            <a:r>
              <a:rPr lang="nl-NL" dirty="0"/>
              <a:t>De grootste partijen leveren de wethouders</a:t>
            </a:r>
          </a:p>
          <a:p>
            <a:endParaRPr lang="nl-NL" dirty="0"/>
          </a:p>
          <a:p>
            <a:r>
              <a:rPr lang="nl-NL" dirty="0"/>
              <a:t>Veranderende bestuurscultuur: meer dualisme en burger centraal</a:t>
            </a:r>
          </a:p>
        </p:txBody>
      </p:sp>
      <p:sp>
        <p:nvSpPr>
          <p:cNvPr id="4" name="Tijdelijke aanduiding voor dianummer 3"/>
          <p:cNvSpPr>
            <a:spLocks noGrp="1"/>
          </p:cNvSpPr>
          <p:nvPr>
            <p:ph type="sldNum" sz="quarter" idx="12"/>
          </p:nvPr>
        </p:nvSpPr>
        <p:spPr>
          <a:xfrm>
            <a:off x="7981950" y="6432554"/>
            <a:ext cx="2057400" cy="365125"/>
          </a:xfrm>
          <a:prstGeom prst="rect">
            <a:avLst/>
          </a:prstGeom>
        </p:spPr>
        <p:txBody>
          <a:bodyPr vert="horz" lIns="91440" tIns="45720" rIns="91440" bIns="45720" rtlCol="0" anchor="ctr" anchorCtr="0"/>
          <a:lstStyle>
            <a:defPPr>
              <a:defRPr lang="nl-NL"/>
            </a:defPPr>
            <a:lvl1pPr marL="0" algn="r" defTabSz="914400" rtl="0" eaLnBrk="1" latinLnBrk="0" hangingPunct="1">
              <a:defRPr sz="1050" i="1" kern="1200">
                <a:solidFill>
                  <a:schemeClr val="bg1">
                    <a:lumMod val="65000"/>
                  </a:schemeClr>
                </a:solidFill>
                <a:latin typeface="Lucida Sans" charset="0"/>
                <a:ea typeface="Lucida Sans" charset="0"/>
                <a:cs typeface="Lucida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591D37-2358-3E42-8489-6737459AF3EC}" type="slidenum">
              <a:rPr lang="nl-NL" smtClean="0"/>
              <a:pPr/>
              <a:t>7</a:t>
            </a:fld>
            <a:endParaRPr lang="nl-NL" dirty="0"/>
          </a:p>
        </p:txBody>
      </p:sp>
    </p:spTree>
    <p:extLst>
      <p:ext uri="{BB962C8B-B14F-4D97-AF65-F5344CB8AC3E}">
        <p14:creationId xmlns:p14="http://schemas.microsoft.com/office/powerpoint/2010/main" val="4064385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jl: rechts 1">
            <a:extLst>
              <a:ext uri="{FF2B5EF4-FFF2-40B4-BE49-F238E27FC236}">
                <a16:creationId xmlns:a16="http://schemas.microsoft.com/office/drawing/2014/main" id="{CE3292BA-2F3E-4B32-8073-61EBB70CFC2A}"/>
              </a:ext>
            </a:extLst>
          </p:cNvPr>
          <p:cNvSpPr/>
          <p:nvPr/>
        </p:nvSpPr>
        <p:spPr>
          <a:xfrm>
            <a:off x="6118049" y="1876795"/>
            <a:ext cx="1305559" cy="18771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Rechthoek 3">
            <a:extLst>
              <a:ext uri="{FF2B5EF4-FFF2-40B4-BE49-F238E27FC236}">
                <a16:creationId xmlns:a16="http://schemas.microsoft.com/office/drawing/2014/main" id="{1C2368A5-0B93-46F2-B08D-1B9999596A9B}"/>
              </a:ext>
            </a:extLst>
          </p:cNvPr>
          <p:cNvSpPr/>
          <p:nvPr/>
        </p:nvSpPr>
        <p:spPr>
          <a:xfrm>
            <a:off x="1977388" y="1672716"/>
            <a:ext cx="3954780" cy="10984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mj-lt"/>
              </a:rPr>
              <a:t>Maatschappelijke omgeving</a:t>
            </a:r>
          </a:p>
        </p:txBody>
      </p:sp>
      <p:sp>
        <p:nvSpPr>
          <p:cNvPr id="36" name="Pijl: rechts 35">
            <a:extLst>
              <a:ext uri="{FF2B5EF4-FFF2-40B4-BE49-F238E27FC236}">
                <a16:creationId xmlns:a16="http://schemas.microsoft.com/office/drawing/2014/main" id="{FC6E6509-BC0B-4DC1-81B4-56F90D122CB4}"/>
              </a:ext>
            </a:extLst>
          </p:cNvPr>
          <p:cNvSpPr/>
          <p:nvPr/>
        </p:nvSpPr>
        <p:spPr>
          <a:xfrm rot="10800000">
            <a:off x="6118049" y="2225213"/>
            <a:ext cx="1305559" cy="18771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8" name="Rechthoek 37">
            <a:extLst>
              <a:ext uri="{FF2B5EF4-FFF2-40B4-BE49-F238E27FC236}">
                <a16:creationId xmlns:a16="http://schemas.microsoft.com/office/drawing/2014/main" id="{1272300A-9A95-4440-93F3-B9DAD01AA6C4}"/>
              </a:ext>
            </a:extLst>
          </p:cNvPr>
          <p:cNvSpPr/>
          <p:nvPr/>
        </p:nvSpPr>
        <p:spPr>
          <a:xfrm>
            <a:off x="7624729" y="1672716"/>
            <a:ext cx="3954780" cy="4160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mj-lt"/>
              </a:rPr>
              <a:t>Organisatie</a:t>
            </a:r>
          </a:p>
        </p:txBody>
      </p:sp>
      <p:sp>
        <p:nvSpPr>
          <p:cNvPr id="39" name="Pijl: rechts 38">
            <a:extLst>
              <a:ext uri="{FF2B5EF4-FFF2-40B4-BE49-F238E27FC236}">
                <a16:creationId xmlns:a16="http://schemas.microsoft.com/office/drawing/2014/main" id="{03FB666D-81FE-4E16-B2B6-FB89F69C060F}"/>
              </a:ext>
            </a:extLst>
          </p:cNvPr>
          <p:cNvSpPr/>
          <p:nvPr/>
        </p:nvSpPr>
        <p:spPr>
          <a:xfrm rot="10800000">
            <a:off x="4595810" y="5590767"/>
            <a:ext cx="2928355" cy="18771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0" name="Rechthoek 39">
            <a:extLst>
              <a:ext uri="{FF2B5EF4-FFF2-40B4-BE49-F238E27FC236}">
                <a16:creationId xmlns:a16="http://schemas.microsoft.com/office/drawing/2014/main" id="{8564D438-65CA-4765-B51F-1AE34C14505D}"/>
              </a:ext>
            </a:extLst>
          </p:cNvPr>
          <p:cNvSpPr/>
          <p:nvPr/>
        </p:nvSpPr>
        <p:spPr>
          <a:xfrm>
            <a:off x="2632708" y="5089710"/>
            <a:ext cx="1859280" cy="11772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mj-lt"/>
              </a:rPr>
              <a:t>Beleids-proces</a:t>
            </a:r>
          </a:p>
        </p:txBody>
      </p:sp>
      <p:sp>
        <p:nvSpPr>
          <p:cNvPr id="41" name="Pijl: rechts 40">
            <a:extLst>
              <a:ext uri="{FF2B5EF4-FFF2-40B4-BE49-F238E27FC236}">
                <a16:creationId xmlns:a16="http://schemas.microsoft.com/office/drawing/2014/main" id="{D13EE25F-CDA3-44C6-AA68-B803B1D5A928}"/>
              </a:ext>
            </a:extLst>
          </p:cNvPr>
          <p:cNvSpPr/>
          <p:nvPr/>
        </p:nvSpPr>
        <p:spPr>
          <a:xfrm rot="5400000">
            <a:off x="2573431" y="3814946"/>
            <a:ext cx="2138775" cy="18771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Bijschrift: gebogen lijn 16">
            <a:extLst>
              <a:ext uri="{FF2B5EF4-FFF2-40B4-BE49-F238E27FC236}">
                <a16:creationId xmlns:a16="http://schemas.microsoft.com/office/drawing/2014/main" id="{53171F17-941A-46FC-B292-7B4F1755764F}"/>
              </a:ext>
            </a:extLst>
          </p:cNvPr>
          <p:cNvSpPr/>
          <p:nvPr/>
        </p:nvSpPr>
        <p:spPr>
          <a:xfrm>
            <a:off x="4734672" y="4498252"/>
            <a:ext cx="2669458" cy="709442"/>
          </a:xfrm>
          <a:prstGeom prst="borderCallout2">
            <a:avLst>
              <a:gd name="adj1" fmla="val 92234"/>
              <a:gd name="adj2" fmla="val 22054"/>
              <a:gd name="adj3" fmla="val 125635"/>
              <a:gd name="adj4" fmla="val 22007"/>
              <a:gd name="adj5" fmla="val 165943"/>
              <a:gd name="adj6" fmla="val 3178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2"/>
                </a:solidFill>
                <a:latin typeface="+mj-lt"/>
              </a:rPr>
              <a:t>I</a:t>
            </a:r>
          </a:p>
          <a:p>
            <a:pPr algn="ctr"/>
            <a:r>
              <a:rPr lang="nl-NL" b="1" dirty="0">
                <a:latin typeface="+mj-lt"/>
              </a:rPr>
              <a:t>Rechtstreeks lobbyen</a:t>
            </a:r>
          </a:p>
        </p:txBody>
      </p:sp>
      <p:sp>
        <p:nvSpPr>
          <p:cNvPr id="44" name="Bijschrift: gebogen lijn 43">
            <a:extLst>
              <a:ext uri="{FF2B5EF4-FFF2-40B4-BE49-F238E27FC236}">
                <a16:creationId xmlns:a16="http://schemas.microsoft.com/office/drawing/2014/main" id="{8994AE4C-7FF4-4E0A-A373-9955E340ADAC}"/>
              </a:ext>
            </a:extLst>
          </p:cNvPr>
          <p:cNvSpPr/>
          <p:nvPr/>
        </p:nvSpPr>
        <p:spPr>
          <a:xfrm>
            <a:off x="642659" y="3221908"/>
            <a:ext cx="2351262" cy="1453332"/>
          </a:xfrm>
          <a:prstGeom prst="borderCallout2">
            <a:avLst>
              <a:gd name="adj1" fmla="val 50616"/>
              <a:gd name="adj2" fmla="val 96640"/>
              <a:gd name="adj3" fmla="val 50559"/>
              <a:gd name="adj4" fmla="val 114213"/>
              <a:gd name="adj5" fmla="val 33743"/>
              <a:gd name="adj6" fmla="val 12784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2"/>
                </a:solidFill>
                <a:latin typeface="+mj-lt"/>
              </a:rPr>
              <a:t>III</a:t>
            </a:r>
            <a:br>
              <a:rPr lang="nl-NL" b="1" dirty="0">
                <a:latin typeface="+mj-lt"/>
              </a:rPr>
            </a:br>
            <a:r>
              <a:rPr lang="nl-NL" b="1" dirty="0">
                <a:latin typeface="+mj-lt"/>
              </a:rPr>
              <a:t>Maatschappelijke positie beïnvloedt toegang tot beleidsproces</a:t>
            </a:r>
          </a:p>
        </p:txBody>
      </p:sp>
      <p:sp>
        <p:nvSpPr>
          <p:cNvPr id="45" name="Bijschrift: gebogen lijn 44">
            <a:extLst>
              <a:ext uri="{FF2B5EF4-FFF2-40B4-BE49-F238E27FC236}">
                <a16:creationId xmlns:a16="http://schemas.microsoft.com/office/drawing/2014/main" id="{8520754B-F99E-461C-966E-462E481CB98E}"/>
              </a:ext>
            </a:extLst>
          </p:cNvPr>
          <p:cNvSpPr/>
          <p:nvPr/>
        </p:nvSpPr>
        <p:spPr>
          <a:xfrm>
            <a:off x="4955271" y="634177"/>
            <a:ext cx="3028920" cy="834973"/>
          </a:xfrm>
          <a:prstGeom prst="borderCallout2">
            <a:avLst>
              <a:gd name="adj1" fmla="val 96952"/>
              <a:gd name="adj2" fmla="val 60121"/>
              <a:gd name="adj3" fmla="val 128403"/>
              <a:gd name="adj4" fmla="val 60165"/>
              <a:gd name="adj5" fmla="val 165336"/>
              <a:gd name="adj6" fmla="val 5383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2"/>
                </a:solidFill>
                <a:latin typeface="+mj-lt"/>
              </a:rPr>
              <a:t>II</a:t>
            </a:r>
            <a:br>
              <a:rPr lang="nl-NL" b="1" dirty="0">
                <a:latin typeface="+mj-lt"/>
              </a:rPr>
            </a:br>
            <a:r>
              <a:rPr lang="nl-NL" b="1" dirty="0">
                <a:latin typeface="+mj-lt"/>
              </a:rPr>
              <a:t>Management van maatschappelijke positie</a:t>
            </a:r>
          </a:p>
        </p:txBody>
      </p:sp>
      <p:sp>
        <p:nvSpPr>
          <p:cNvPr id="46" name="Bijschrift: gebogen lijn 45">
            <a:extLst>
              <a:ext uri="{FF2B5EF4-FFF2-40B4-BE49-F238E27FC236}">
                <a16:creationId xmlns:a16="http://schemas.microsoft.com/office/drawing/2014/main" id="{78905D19-6828-454D-87A1-5538A3A38354}"/>
              </a:ext>
            </a:extLst>
          </p:cNvPr>
          <p:cNvSpPr/>
          <p:nvPr/>
        </p:nvSpPr>
        <p:spPr>
          <a:xfrm>
            <a:off x="4754150" y="2875096"/>
            <a:ext cx="2669458" cy="1358749"/>
          </a:xfrm>
          <a:prstGeom prst="borderCallout2">
            <a:avLst>
              <a:gd name="adj1" fmla="val 6485"/>
              <a:gd name="adj2" fmla="val 80618"/>
              <a:gd name="adj3" fmla="val -20899"/>
              <a:gd name="adj4" fmla="val 71179"/>
              <a:gd name="adj5" fmla="val -41375"/>
              <a:gd name="adj6" fmla="val 7101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2"/>
                </a:solidFill>
                <a:latin typeface="+mj-lt"/>
              </a:rPr>
              <a:t>IV</a:t>
            </a:r>
          </a:p>
          <a:p>
            <a:pPr algn="ctr"/>
            <a:r>
              <a:rPr lang="nl-NL" b="1" dirty="0">
                <a:latin typeface="+mj-lt"/>
              </a:rPr>
              <a:t>Maatschappelijke omgeving beïnvloedt koers organisatie</a:t>
            </a:r>
          </a:p>
        </p:txBody>
      </p:sp>
      <p:sp>
        <p:nvSpPr>
          <p:cNvPr id="18" name="Tekstvak 17">
            <a:extLst>
              <a:ext uri="{FF2B5EF4-FFF2-40B4-BE49-F238E27FC236}">
                <a16:creationId xmlns:a16="http://schemas.microsoft.com/office/drawing/2014/main" id="{295C11C9-3BCE-451B-AEBB-6D63BE5CCE17}"/>
              </a:ext>
            </a:extLst>
          </p:cNvPr>
          <p:cNvSpPr txBox="1"/>
          <p:nvPr/>
        </p:nvSpPr>
        <p:spPr>
          <a:xfrm>
            <a:off x="4299560" y="6426116"/>
            <a:ext cx="7369261" cy="276999"/>
          </a:xfrm>
          <a:prstGeom prst="rect">
            <a:avLst/>
          </a:prstGeom>
          <a:noFill/>
        </p:spPr>
        <p:txBody>
          <a:bodyPr wrap="none" lIns="0" tIns="0" rIns="0" bIns="0" rtlCol="0">
            <a:spAutoFit/>
          </a:bodyPr>
          <a:lstStyle/>
          <a:p>
            <a:pPr algn="l"/>
            <a:r>
              <a:rPr lang="nl-NL" dirty="0"/>
              <a:t>Uit: Timmermans e.a. (2019) </a:t>
            </a:r>
            <a:r>
              <a:rPr lang="nl-NL" i="1" dirty="0"/>
              <a:t>Public affairs in maatschappelijk perspectief</a:t>
            </a:r>
            <a:r>
              <a:rPr lang="nl-NL" dirty="0"/>
              <a:t>. pp. 29</a:t>
            </a:r>
          </a:p>
        </p:txBody>
      </p:sp>
    </p:spTree>
    <p:extLst>
      <p:ext uri="{BB962C8B-B14F-4D97-AF65-F5344CB8AC3E}">
        <p14:creationId xmlns:p14="http://schemas.microsoft.com/office/powerpoint/2010/main" val="1887188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6994CDC-E913-475B-BF0C-48A665BEF4FD}"/>
              </a:ext>
            </a:extLst>
          </p:cNvPr>
          <p:cNvSpPr>
            <a:spLocks noGrp="1"/>
          </p:cNvSpPr>
          <p:nvPr>
            <p:ph type="title"/>
          </p:nvPr>
        </p:nvSpPr>
        <p:spPr/>
        <p:txBody>
          <a:bodyPr/>
          <a:lstStyle/>
          <a:p>
            <a:r>
              <a:rPr lang="nl-NL" dirty="0"/>
              <a:t>Hoe kies jij je rol?</a:t>
            </a:r>
          </a:p>
        </p:txBody>
      </p:sp>
      <p:sp>
        <p:nvSpPr>
          <p:cNvPr id="5" name="Tijdelijke aanduiding voor inhoud 4">
            <a:extLst>
              <a:ext uri="{FF2B5EF4-FFF2-40B4-BE49-F238E27FC236}">
                <a16:creationId xmlns:a16="http://schemas.microsoft.com/office/drawing/2014/main" id="{98017C6E-00F8-4906-AD72-B2563C27DC3B}"/>
              </a:ext>
            </a:extLst>
          </p:cNvPr>
          <p:cNvSpPr>
            <a:spLocks noGrp="1"/>
          </p:cNvSpPr>
          <p:nvPr>
            <p:ph idx="1"/>
          </p:nvPr>
        </p:nvSpPr>
        <p:spPr>
          <a:xfrm>
            <a:off x="1377118" y="2246313"/>
            <a:ext cx="9721850" cy="4037547"/>
          </a:xfrm>
        </p:spPr>
        <p:txBody>
          <a:bodyPr/>
          <a:lstStyle/>
          <a:p>
            <a:pPr marL="342900" indent="-342900">
              <a:buFont typeface="Wingdings" panose="05000000000000000000" pitchFamily="2" charset="2"/>
              <a:buChar char="Ø"/>
            </a:pPr>
            <a:r>
              <a:rPr lang="nl-NL" dirty="0">
                <a:solidFill>
                  <a:schemeClr val="tx1"/>
                </a:solidFill>
              </a:rPr>
              <a:t>Vertaler:			ambtelijk en politiek</a:t>
            </a:r>
          </a:p>
          <a:p>
            <a:pPr marL="342900" indent="-342900">
              <a:buFont typeface="Wingdings" panose="05000000000000000000" pitchFamily="2" charset="2"/>
              <a:buChar char="Ø"/>
            </a:pPr>
            <a:r>
              <a:rPr lang="nl-NL" dirty="0">
                <a:solidFill>
                  <a:schemeClr val="tx1"/>
                </a:solidFill>
              </a:rPr>
              <a:t>Voeden:			informeren: ambtelijk/ politiek / andere partners</a:t>
            </a:r>
          </a:p>
          <a:p>
            <a:pPr marL="342900" indent="-342900">
              <a:buFont typeface="Wingdings" panose="05000000000000000000" pitchFamily="2" charset="2"/>
              <a:buChar char="Ø"/>
            </a:pPr>
            <a:r>
              <a:rPr lang="nl-NL" dirty="0">
                <a:solidFill>
                  <a:schemeClr val="tx1"/>
                </a:solidFill>
              </a:rPr>
              <a:t>Agenderen:			ambtelijk  en politiek				</a:t>
            </a:r>
          </a:p>
          <a:p>
            <a:pPr marL="342900" indent="-342900">
              <a:buFont typeface="Wingdings" panose="05000000000000000000" pitchFamily="2" charset="2"/>
              <a:buChar char="Ø"/>
            </a:pPr>
            <a:r>
              <a:rPr lang="nl-NL" dirty="0">
                <a:solidFill>
                  <a:schemeClr val="tx1"/>
                </a:solidFill>
              </a:rPr>
              <a:t>Vakspecialist:			waar nodig</a:t>
            </a:r>
          </a:p>
          <a:p>
            <a:pPr marL="342900" indent="-342900">
              <a:buFont typeface="Wingdings" panose="05000000000000000000" pitchFamily="2" charset="2"/>
              <a:buChar char="Ø"/>
            </a:pPr>
            <a:r>
              <a:rPr lang="nl-NL" dirty="0">
                <a:solidFill>
                  <a:schemeClr val="tx1"/>
                </a:solidFill>
              </a:rPr>
              <a:t>Bewaker van de praktijk	ambtelijk / politiek </a:t>
            </a:r>
            <a:r>
              <a:rPr lang="nl-NL" dirty="0"/>
              <a:t>	</a:t>
            </a:r>
          </a:p>
          <a:p>
            <a:pPr marL="342900" indent="-342900">
              <a:buFont typeface="Wingdings" panose="05000000000000000000" pitchFamily="2" charset="2"/>
              <a:buChar char="Ø"/>
            </a:pPr>
            <a:r>
              <a:rPr lang="nl-NL" dirty="0">
                <a:solidFill>
                  <a:schemeClr val="tx1"/>
                </a:solidFill>
              </a:rPr>
              <a:t>Verbinder			Landelijk en lokaal bij elkaar brengen</a:t>
            </a:r>
          </a:p>
          <a:p>
            <a:r>
              <a:rPr lang="nl-NL" dirty="0"/>
              <a:t>		</a:t>
            </a:r>
          </a:p>
          <a:p>
            <a:endParaRPr lang="nl-NL" dirty="0"/>
          </a:p>
        </p:txBody>
      </p:sp>
      <p:sp>
        <p:nvSpPr>
          <p:cNvPr id="6" name="Tijdelijke aanduiding voor tekst 5">
            <a:extLst>
              <a:ext uri="{FF2B5EF4-FFF2-40B4-BE49-F238E27FC236}">
                <a16:creationId xmlns:a16="http://schemas.microsoft.com/office/drawing/2014/main" id="{29CCF1E6-0BFE-46CB-9857-2E4ABDDDC92F}"/>
              </a:ext>
            </a:extLst>
          </p:cNvPr>
          <p:cNvSpPr>
            <a:spLocks noGrp="1"/>
          </p:cNvSpPr>
          <p:nvPr>
            <p:ph type="body" sz="quarter" idx="13"/>
          </p:nvPr>
        </p:nvSpPr>
        <p:spPr/>
        <p:txBody>
          <a:bodyPr/>
          <a:lstStyle/>
          <a:p>
            <a:endParaRPr lang="nl-NL" dirty="0"/>
          </a:p>
        </p:txBody>
      </p:sp>
      <p:sp>
        <p:nvSpPr>
          <p:cNvPr id="7" name="Tijdelijke aanduiding voor tekst 6">
            <a:extLst>
              <a:ext uri="{FF2B5EF4-FFF2-40B4-BE49-F238E27FC236}">
                <a16:creationId xmlns:a16="http://schemas.microsoft.com/office/drawing/2014/main" id="{F140CCCD-B1CC-4008-9A39-9790BC235D6F}"/>
              </a:ext>
            </a:extLst>
          </p:cNvPr>
          <p:cNvSpPr>
            <a:spLocks noGrp="1"/>
          </p:cNvSpPr>
          <p:nvPr>
            <p:ph type="body" sz="quarter" idx="14"/>
          </p:nvPr>
        </p:nvSpPr>
        <p:spPr/>
        <p:txBody>
          <a:bodyPr/>
          <a:lstStyle/>
          <a:p>
            <a:endParaRPr lang="nl-NL" dirty="0"/>
          </a:p>
        </p:txBody>
      </p:sp>
    </p:spTree>
    <p:extLst>
      <p:ext uri="{BB962C8B-B14F-4D97-AF65-F5344CB8AC3E}">
        <p14:creationId xmlns:p14="http://schemas.microsoft.com/office/powerpoint/2010/main" val="569393101"/>
      </p:ext>
    </p:extLst>
  </p:cSld>
  <p:clrMapOvr>
    <a:masterClrMapping/>
  </p:clrMapOvr>
</p:sld>
</file>

<file path=ppt/theme/theme1.xml><?xml version="1.0" encoding="utf-8"?>
<a:theme xmlns:a="http://schemas.openxmlformats.org/drawingml/2006/main" name="Kantoorthema">
  <a:themeElements>
    <a:clrScheme name="Van Oort">
      <a:dk1>
        <a:sysClr val="windowText" lastClr="000000"/>
      </a:dk1>
      <a:lt1>
        <a:sysClr val="window" lastClr="FFFFFF"/>
      </a:lt1>
      <a:dk2>
        <a:srgbClr val="009D9D"/>
      </a:dk2>
      <a:lt2>
        <a:srgbClr val="FFFFFF"/>
      </a:lt2>
      <a:accent1>
        <a:srgbClr val="098FD9"/>
      </a:accent1>
      <a:accent2>
        <a:srgbClr val="E6E104"/>
      </a:accent2>
      <a:accent3>
        <a:srgbClr val="264E9E"/>
      </a:accent3>
      <a:accent4>
        <a:srgbClr val="EB6C15"/>
      </a:accent4>
      <a:accent5>
        <a:srgbClr val="0DD6E5"/>
      </a:accent5>
      <a:accent6>
        <a:srgbClr val="C81A1A"/>
      </a:accent6>
      <a:hlink>
        <a:srgbClr val="0563C1"/>
      </a:hlink>
      <a:folHlink>
        <a:srgbClr val="954F72"/>
      </a:folHlink>
    </a:clrScheme>
    <a:fontScheme name="VanOort">
      <a:majorFont>
        <a:latin typeface="Aharoni"/>
        <a:ea typeface=""/>
        <a:cs typeface=""/>
      </a:majorFont>
      <a:minorFont>
        <a:latin typeface="Abadi Extr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pt VanOort-basistemplate" id="{642C7228-BF7C-4FA6-A2A4-416B5FE6801B}" vid="{B9B69CE6-65CC-4E70-B8C8-05E470FD4C89}"/>
    </a:ext>
  </a:extLst>
</a:theme>
</file>

<file path=ppt/theme/theme2.xml><?xml version="1.0" encoding="utf-8"?>
<a:theme xmlns:a="http://schemas.openxmlformats.org/drawingml/2006/main" name="Thema Public Affairs Academie">
  <a:themeElements>
    <a:clrScheme name="Van Oort">
      <a:dk1>
        <a:sysClr val="windowText" lastClr="000000"/>
      </a:dk1>
      <a:lt1>
        <a:sysClr val="window" lastClr="FFFFFF"/>
      </a:lt1>
      <a:dk2>
        <a:srgbClr val="009D9D"/>
      </a:dk2>
      <a:lt2>
        <a:srgbClr val="FFFFFF"/>
      </a:lt2>
      <a:accent1>
        <a:srgbClr val="098FD9"/>
      </a:accent1>
      <a:accent2>
        <a:srgbClr val="E6E104"/>
      </a:accent2>
      <a:accent3>
        <a:srgbClr val="264E9E"/>
      </a:accent3>
      <a:accent4>
        <a:srgbClr val="EB6C15"/>
      </a:accent4>
      <a:accent5>
        <a:srgbClr val="0DD6E5"/>
      </a:accent5>
      <a:accent6>
        <a:srgbClr val="C81A1A"/>
      </a:accent6>
      <a:hlink>
        <a:srgbClr val="0563C1"/>
      </a:hlink>
      <a:folHlink>
        <a:srgbClr val="954F72"/>
      </a:folHlink>
    </a:clrScheme>
    <a:fontScheme name="VanOort">
      <a:majorFont>
        <a:latin typeface="Aharoni"/>
        <a:ea typeface=""/>
        <a:cs typeface=""/>
      </a:majorFont>
      <a:minorFont>
        <a:latin typeface="Abadi Extr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ublicAffairsAcademie-basistemplate" id="{DAC19C04-BDA1-412F-839D-C0701FFED8BA}" vid="{E3F692DD-7D0A-474C-A715-9DD6D35A58C9}"/>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190725 ppt VanOort-basistemplate</Template>
  <TotalTime>37764</TotalTime>
  <Words>1281</Words>
  <Application>Microsoft Office PowerPoint</Application>
  <PresentationFormat>Breedbeeld</PresentationFormat>
  <Paragraphs>239</Paragraphs>
  <Slides>28</Slides>
  <Notes>0</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28</vt:i4>
      </vt:variant>
    </vt:vector>
  </HeadingPairs>
  <TitlesOfParts>
    <vt:vector size="37" baseType="lpstr">
      <vt:lpstr>Abadi</vt:lpstr>
      <vt:lpstr>Wingdings</vt:lpstr>
      <vt:lpstr>Lucida Sans</vt:lpstr>
      <vt:lpstr>Arial</vt:lpstr>
      <vt:lpstr>Abadi Extra Light</vt:lpstr>
      <vt:lpstr>Aharoni</vt:lpstr>
      <vt:lpstr>Calibri</vt:lpstr>
      <vt:lpstr>Kantoorthema</vt:lpstr>
      <vt:lpstr>Thema Public Affairs Academie</vt:lpstr>
      <vt:lpstr>Een nieuwe wethouder</vt:lpstr>
      <vt:lpstr>Wat hebben we tot op heden gedaan? </vt:lpstr>
      <vt:lpstr>Voor vandaag is dit de context!</vt:lpstr>
      <vt:lpstr>De nieuwe wethouder is er!</vt:lpstr>
      <vt:lpstr>Of er is geen nieuwe wethouder</vt:lpstr>
      <vt:lpstr>Een nieuw akkoord </vt:lpstr>
      <vt:lpstr>Wat voor soort akkoord is het?</vt:lpstr>
      <vt:lpstr>PowerPoint-presentatie</vt:lpstr>
      <vt:lpstr>Hoe kies jij je rol?</vt:lpstr>
      <vt:lpstr>Halen en brengen</vt:lpstr>
      <vt:lpstr>Brengen</vt:lpstr>
      <vt:lpstr>De nieuwe wethouder</vt:lpstr>
      <vt:lpstr>Het start met… </vt:lpstr>
      <vt:lpstr>Denk aan…</vt:lpstr>
      <vt:lpstr>PowerPoint-presentatie</vt:lpstr>
      <vt:lpstr>Voorbereidingen</vt:lpstr>
      <vt:lpstr>Na de wittebroodsweken…</vt:lpstr>
      <vt:lpstr>PowerPoint-presentatie</vt:lpstr>
      <vt:lpstr>Beleidsproces</vt:lpstr>
      <vt:lpstr>Waar in het beleidsproces kom jij in beeld?</vt:lpstr>
      <vt:lpstr>Waar in het beleidsproces kom jij in beeld?</vt:lpstr>
      <vt:lpstr>Waar in het beleidsproces kom jij in beeld?</vt:lpstr>
      <vt:lpstr>Bij wie moet je zijn?</vt:lpstr>
      <vt:lpstr>Beleidsproces</vt:lpstr>
      <vt:lpstr>PowerPoint-presentatie</vt:lpstr>
      <vt:lpstr>Belangrijke momenten voor gemeenten</vt:lpstr>
      <vt:lpstr>Op naar borging</vt:lpstr>
      <vt:lpstr>Dennis van Driel dennis@vanoortenvanoort.nl 0634179970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Aron Woonink</dc:creator>
  <cp:lastModifiedBy>Lineke Lammen</cp:lastModifiedBy>
  <cp:revision>58</cp:revision>
  <dcterms:created xsi:type="dcterms:W3CDTF">2019-08-16T09:18:11Z</dcterms:created>
  <dcterms:modified xsi:type="dcterms:W3CDTF">2022-06-01T14:18:02Z</dcterms:modified>
</cp:coreProperties>
</file>