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61" r:id="rId4"/>
    <p:sldId id="259" r:id="rId5"/>
    <p:sldId id="260" r:id="rId6"/>
  </p:sldIdLst>
  <p:sldSz cx="9144000" cy="6858000" type="screen4x3"/>
  <p:notesSz cx="6889750" cy="100203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14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0BBAF-EE06-4EA5-B09A-64E970F0AE4B}" type="datetimeFigureOut">
              <a:rPr lang="nl-NL" smtClean="0"/>
              <a:t>18-6-2019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AF986-C3F9-4423-84EA-99BA43084680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0BBAF-EE06-4EA5-B09A-64E970F0AE4B}" type="datetimeFigureOut">
              <a:rPr lang="nl-NL" smtClean="0"/>
              <a:t>18-6-2019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AF986-C3F9-4423-84EA-99BA43084680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0BBAF-EE06-4EA5-B09A-64E970F0AE4B}" type="datetimeFigureOut">
              <a:rPr lang="nl-NL" smtClean="0"/>
              <a:t>18-6-2019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AF986-C3F9-4423-84EA-99BA43084680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0BBAF-EE06-4EA5-B09A-64E970F0AE4B}" type="datetimeFigureOut">
              <a:rPr lang="nl-NL" smtClean="0"/>
              <a:t>18-6-2019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AF986-C3F9-4423-84EA-99BA43084680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0BBAF-EE06-4EA5-B09A-64E970F0AE4B}" type="datetimeFigureOut">
              <a:rPr lang="nl-NL" smtClean="0"/>
              <a:t>18-6-2019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AF986-C3F9-4423-84EA-99BA43084680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0BBAF-EE06-4EA5-B09A-64E970F0AE4B}" type="datetimeFigureOut">
              <a:rPr lang="nl-NL" smtClean="0"/>
              <a:t>18-6-2019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AF986-C3F9-4423-84EA-99BA43084680}" type="slidenum">
              <a:rPr lang="nl-NL" smtClean="0"/>
              <a:t>‹#›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0BBAF-EE06-4EA5-B09A-64E970F0AE4B}" type="datetimeFigureOut">
              <a:rPr lang="nl-NL" smtClean="0"/>
              <a:t>18-6-2019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AF986-C3F9-4423-84EA-99BA43084680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0BBAF-EE06-4EA5-B09A-64E970F0AE4B}" type="datetimeFigureOut">
              <a:rPr lang="nl-NL" smtClean="0"/>
              <a:t>18-6-2019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AF986-C3F9-4423-84EA-99BA43084680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0BBAF-EE06-4EA5-B09A-64E970F0AE4B}" type="datetimeFigureOut">
              <a:rPr lang="nl-NL" smtClean="0"/>
              <a:t>18-6-2019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AF986-C3F9-4423-84EA-99BA43084680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0BBAF-EE06-4EA5-B09A-64E970F0AE4B}" type="datetimeFigureOut">
              <a:rPr lang="nl-NL" smtClean="0"/>
              <a:t>18-6-2019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8AF986-C3F9-4423-84EA-99BA43084680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0BBAF-EE06-4EA5-B09A-64E970F0AE4B}" type="datetimeFigureOut">
              <a:rPr lang="nl-NL" smtClean="0"/>
              <a:t>18-6-2019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AF986-C3F9-4423-84EA-99BA43084680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E40BBAF-EE06-4EA5-B09A-64E970F0AE4B}" type="datetimeFigureOut">
              <a:rPr lang="nl-NL" smtClean="0"/>
              <a:t>18-6-2019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698AF986-C3F9-4423-84EA-99BA43084680}" type="slidenum">
              <a:rPr lang="nl-NL" smtClean="0"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hyperlink" Target="http://www.menti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jp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bhccJJyu5I&amp;feature=youtu.b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335048"/>
          </a:xfrm>
        </p:spPr>
        <p:txBody>
          <a:bodyPr>
            <a:normAutofit fontScale="90000"/>
          </a:bodyPr>
          <a:lstStyle/>
          <a:p>
            <a:br>
              <a:rPr lang="nl-NL" sz="49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r>
              <a:rPr lang="nl-NL" sz="49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Dag van het Jongerenwerk 2019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b="1" i="1" dirty="0"/>
              <a:t>			</a:t>
            </a:r>
          </a:p>
          <a:p>
            <a:endParaRPr lang="nl-NL" sz="3600" b="1" dirty="0"/>
          </a:p>
          <a:p>
            <a:r>
              <a:rPr lang="nl-NL" sz="3600" b="1" dirty="0"/>
              <a:t>#sterkjongerenwerk</a:t>
            </a:r>
          </a:p>
          <a:p>
            <a:r>
              <a:rPr lang="nl-NL" sz="3200" dirty="0"/>
              <a:t>Ga naar </a:t>
            </a:r>
            <a:r>
              <a:rPr lang="nl-NL" sz="3200" dirty="0">
                <a:hlinkClick r:id="rId2"/>
              </a:rPr>
              <a:t>www.menti.com</a:t>
            </a:r>
            <a:r>
              <a:rPr lang="nl-NL" sz="3200" dirty="0"/>
              <a:t> en gebruik de code 158700</a:t>
            </a:r>
          </a:p>
          <a:p>
            <a:r>
              <a:rPr lang="nl-NL" dirty="0"/>
              <a:t> </a:t>
            </a:r>
          </a:p>
        </p:txBody>
      </p:sp>
      <p:pic>
        <p:nvPicPr>
          <p:cNvPr id="4" name="Afbeelding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3148" y="5029766"/>
            <a:ext cx="1703437" cy="550535"/>
          </a:xfrm>
          <a:prstGeom prst="rect">
            <a:avLst/>
          </a:prstGeom>
        </p:spPr>
      </p:pic>
      <p:pic>
        <p:nvPicPr>
          <p:cNvPr id="5" name="Afbeelding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857" y="4986897"/>
            <a:ext cx="1370965" cy="550535"/>
          </a:xfrm>
          <a:prstGeom prst="rect">
            <a:avLst/>
          </a:prstGeom>
        </p:spPr>
      </p:pic>
      <p:pic>
        <p:nvPicPr>
          <p:cNvPr id="6" name="Afbeelding 5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337293"/>
            <a:ext cx="626740" cy="533400"/>
          </a:xfrm>
          <a:prstGeom prst="rect">
            <a:avLst/>
          </a:prstGeom>
        </p:spPr>
      </p:pic>
      <p:pic>
        <p:nvPicPr>
          <p:cNvPr id="7" name="Afbeelding 6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4430638"/>
            <a:ext cx="1390650" cy="438785"/>
          </a:xfrm>
          <a:prstGeom prst="rect">
            <a:avLst/>
          </a:prstGeom>
        </p:spPr>
      </p:pic>
      <p:pic>
        <p:nvPicPr>
          <p:cNvPr id="8" name="Afbeelding 7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1911" y="4430638"/>
            <a:ext cx="1400175" cy="433070"/>
          </a:xfrm>
          <a:prstGeom prst="rect">
            <a:avLst/>
          </a:prstGeom>
        </p:spPr>
      </p:pic>
      <p:pic>
        <p:nvPicPr>
          <p:cNvPr id="9" name="Afbeelding 8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4867" y="4337293"/>
            <a:ext cx="695325" cy="587375"/>
          </a:xfrm>
          <a:prstGeom prst="rect">
            <a:avLst/>
          </a:prstGeom>
        </p:spPr>
      </p:pic>
      <p:pic>
        <p:nvPicPr>
          <p:cNvPr id="10" name="Afbeelding 9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0286" y="5010071"/>
            <a:ext cx="1335610" cy="552450"/>
          </a:xfrm>
          <a:prstGeom prst="rect">
            <a:avLst/>
          </a:prstGeom>
        </p:spPr>
      </p:pic>
      <p:pic>
        <p:nvPicPr>
          <p:cNvPr id="12" name="Afbeelding 11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8534" y="5010071"/>
            <a:ext cx="1149061" cy="570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121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Programma centrale Deel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056564"/>
          </a:xfrm>
        </p:spPr>
        <p:txBody>
          <a:bodyPr>
            <a:normAutofit/>
          </a:bodyPr>
          <a:lstStyle/>
          <a:p>
            <a:pPr>
              <a:buAutoNum type="arabicPeriod"/>
            </a:pPr>
            <a:r>
              <a:rPr lang="nl-NL" dirty="0"/>
              <a:t>Korte film Dialoogsessies Jongerenwerk </a:t>
            </a:r>
          </a:p>
          <a:p>
            <a:pPr>
              <a:buAutoNum type="arabicPeriod"/>
            </a:pPr>
            <a:r>
              <a:rPr lang="nl-NL" dirty="0"/>
              <a:t>Presentatie 1:  Onderzoek Staat van het Jongerenwerk – Freek de </a:t>
            </a:r>
            <a:r>
              <a:rPr lang="nl-NL" dirty="0" err="1"/>
              <a:t>Meere</a:t>
            </a:r>
            <a:r>
              <a:rPr lang="nl-NL" dirty="0"/>
              <a:t> (Verwey-Jonker Instituut)</a:t>
            </a:r>
          </a:p>
          <a:p>
            <a:pPr>
              <a:buAutoNum type="arabicPeriod"/>
            </a:pPr>
            <a:r>
              <a:rPr lang="nl-NL" dirty="0"/>
              <a:t>Presentatie 2: Voorlopige conclusies Onderzoek Kracht van het Jongerenwerk – Jolanda Sonneveld  – </a:t>
            </a:r>
            <a:r>
              <a:rPr lang="nl-NL" dirty="0" err="1"/>
              <a:t>HvA</a:t>
            </a:r>
            <a:r>
              <a:rPr lang="nl-NL" dirty="0"/>
              <a:t>/</a:t>
            </a:r>
            <a:r>
              <a:rPr lang="nl-NL" dirty="0" err="1"/>
              <a:t>YouthSpot</a:t>
            </a:r>
            <a:endParaRPr lang="nl-NL" dirty="0"/>
          </a:p>
          <a:p>
            <a:pPr>
              <a:buAutoNum type="arabicPeriod"/>
            </a:pPr>
            <a:r>
              <a:rPr lang="nl-NL" dirty="0"/>
              <a:t>Overhandiging Onderzoek de Staat van het Jongerenwerk aan directeur Jeugd Ministerie VWS – Marion Smit  (door  Lex Staal, directeur Sociaal Werk Nederland</a:t>
            </a:r>
          </a:p>
          <a:p>
            <a:pPr>
              <a:buAutoNum type="arabicPeriod"/>
            </a:pPr>
            <a:r>
              <a:rPr lang="nl-NL" dirty="0"/>
              <a:t>Aansluitend debat met Marion Smit (VWS); Lex Staal (SWN) en </a:t>
            </a:r>
            <a:r>
              <a:rPr lang="nl-NL" dirty="0" err="1"/>
              <a:t>Gerietha</a:t>
            </a:r>
            <a:r>
              <a:rPr lang="nl-NL" dirty="0"/>
              <a:t> Wieringa (jongerenwerker/ BVjong) +    de zaal</a:t>
            </a:r>
          </a:p>
          <a:p>
            <a:pPr>
              <a:buAutoNum type="arabicPeriod"/>
            </a:pPr>
            <a:r>
              <a:rPr lang="nl-NL" dirty="0"/>
              <a:t>Korte pauze (ca. 11.30 uur)</a:t>
            </a:r>
          </a:p>
          <a:p>
            <a:pPr>
              <a:buAutoNum type="arabicPeriod"/>
            </a:pPr>
            <a:r>
              <a:rPr lang="nl-NL" dirty="0"/>
              <a:t>Presentatie 3: De online wereld van jongeren én het jongerenwerk – Jeroen van den Broek – Partners in Crime/JOZ</a:t>
            </a:r>
          </a:p>
          <a:p>
            <a:pPr>
              <a:buAutoNum type="arabi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71530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056564"/>
          </a:xfrm>
        </p:spPr>
        <p:txBody>
          <a:bodyPr>
            <a:normAutofit/>
          </a:bodyPr>
          <a:lstStyle/>
          <a:p>
            <a:pPr marL="0" indent="0"/>
            <a:r>
              <a:rPr lang="nl-NL" u="sng" dirty="0">
                <a:hlinkClick r:id="rId2"/>
              </a:rPr>
              <a:t>https://www.youtube.com/watch?v=bbhccJJyu5I&amp;feature=youtu.be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81432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Programma Middaggedeelte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12.30 – 14.00 uur: </a:t>
            </a:r>
          </a:p>
          <a:p>
            <a:r>
              <a:rPr lang="nl-NL" dirty="0"/>
              <a:t>	-  lunch		( restaurant - beneden)</a:t>
            </a:r>
          </a:p>
          <a:p>
            <a:r>
              <a:rPr lang="nl-NL" dirty="0"/>
              <a:t>	- informatiemarkt 	( restaurant - beneden)</a:t>
            </a:r>
          </a:p>
          <a:p>
            <a:endParaRPr lang="nl-NL" dirty="0"/>
          </a:p>
          <a:p>
            <a:endParaRPr lang="nl-NL" dirty="0"/>
          </a:p>
          <a:p>
            <a:r>
              <a:rPr lang="nl-NL" u="sng" dirty="0"/>
              <a:t>Workshoprondes op de 4</a:t>
            </a:r>
            <a:r>
              <a:rPr lang="nl-NL" u="sng" baseline="30000" dirty="0"/>
              <a:t>e</a:t>
            </a:r>
            <a:r>
              <a:rPr lang="nl-NL" u="sng" dirty="0"/>
              <a:t> etage</a:t>
            </a:r>
          </a:p>
          <a:p>
            <a:r>
              <a:rPr lang="nl-NL" dirty="0"/>
              <a:t>14.00  - 15.15 uur:	 	workshopronde 1 </a:t>
            </a:r>
          </a:p>
          <a:p>
            <a:r>
              <a:rPr lang="nl-NL" dirty="0"/>
              <a:t>15.15 – 15.30 uur:	 	korte koffiepauze </a:t>
            </a:r>
          </a:p>
          <a:p>
            <a:r>
              <a:rPr lang="nl-NL" dirty="0"/>
              <a:t>15.30 – 16.45 uur:		workshopronde 2</a:t>
            </a:r>
          </a:p>
          <a:p>
            <a:endParaRPr lang="nl-NL" dirty="0"/>
          </a:p>
          <a:p>
            <a:r>
              <a:rPr lang="nl-NL" dirty="0"/>
              <a:t>16.45 uur – 18.00 uur: 	borrel + netwerken (restaurant –beneden)</a:t>
            </a:r>
          </a:p>
        </p:txBody>
      </p:sp>
    </p:spTree>
    <p:extLst>
      <p:ext uri="{BB962C8B-B14F-4D97-AF65-F5344CB8AC3E}">
        <p14:creationId xmlns:p14="http://schemas.microsoft.com/office/powerpoint/2010/main" val="1931030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335048"/>
          </a:xfrm>
        </p:spPr>
        <p:txBody>
          <a:bodyPr>
            <a:normAutofit fontScale="90000"/>
          </a:bodyPr>
          <a:lstStyle/>
          <a:p>
            <a:br>
              <a:rPr lang="nl-NL" sz="49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br>
              <a:rPr lang="nl-NL" sz="49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br>
              <a:rPr lang="nl-NL" sz="49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br>
              <a:rPr lang="nl-NL" sz="49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r>
              <a:rPr lang="nl-NL" sz="49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landelijk bestuurlijk congres jongerenwerk</a:t>
            </a:r>
            <a:br>
              <a:rPr lang="nl-NL" dirty="0"/>
            </a:br>
            <a:br>
              <a:rPr lang="nl-NL" dirty="0"/>
            </a:br>
            <a:r>
              <a:rPr lang="nl-NL" dirty="0"/>
              <a:t>vrijdag 29 november 2019</a:t>
            </a:r>
            <a:br>
              <a:rPr lang="nl-NL" dirty="0"/>
            </a:br>
            <a:r>
              <a:rPr lang="nl-NL" sz="4400" dirty="0"/>
              <a:t>IN ROTTERDAM</a:t>
            </a:r>
            <a:br>
              <a:rPr lang="nl-NL" sz="4400" dirty="0"/>
            </a:br>
            <a:r>
              <a:rPr lang="nl-NL" sz="4400" i="1" dirty="0"/>
              <a:t>Stuur je wethouder en manager daar naartoe!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5576" y="3068961"/>
            <a:ext cx="7588324" cy="792088"/>
          </a:xfrm>
        </p:spPr>
        <p:txBody>
          <a:bodyPr>
            <a:normAutofit/>
          </a:bodyPr>
          <a:lstStyle/>
          <a:p>
            <a:r>
              <a:rPr lang="nl-NL" b="1" i="1" dirty="0"/>
              <a:t>			</a:t>
            </a:r>
            <a:r>
              <a:rPr lang="nl-NL" dirty="0"/>
              <a:t> </a:t>
            </a:r>
          </a:p>
          <a:p>
            <a:endParaRPr lang="en-US" dirty="0"/>
          </a:p>
          <a:p>
            <a:endParaRPr lang="nl-NL" dirty="0"/>
          </a:p>
        </p:txBody>
      </p:sp>
      <p:pic>
        <p:nvPicPr>
          <p:cNvPr id="4" name="Afbeelding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3148" y="5029766"/>
            <a:ext cx="1703437" cy="550535"/>
          </a:xfrm>
          <a:prstGeom prst="rect">
            <a:avLst/>
          </a:prstGeom>
        </p:spPr>
      </p:pic>
      <p:pic>
        <p:nvPicPr>
          <p:cNvPr id="5" name="Afbeelding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857" y="4986897"/>
            <a:ext cx="1370965" cy="550535"/>
          </a:xfrm>
          <a:prstGeom prst="rect">
            <a:avLst/>
          </a:prstGeom>
        </p:spPr>
      </p:pic>
      <p:pic>
        <p:nvPicPr>
          <p:cNvPr id="6" name="Afbeelding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566" y="4380473"/>
            <a:ext cx="626740" cy="533400"/>
          </a:xfrm>
          <a:prstGeom prst="rect">
            <a:avLst/>
          </a:prstGeom>
        </p:spPr>
      </p:pic>
      <p:pic>
        <p:nvPicPr>
          <p:cNvPr id="7" name="Afbeelding 6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4284111"/>
            <a:ext cx="1390650" cy="438785"/>
          </a:xfrm>
          <a:prstGeom prst="rect">
            <a:avLst/>
          </a:prstGeom>
        </p:spPr>
      </p:pic>
      <p:pic>
        <p:nvPicPr>
          <p:cNvPr id="8" name="Afbeelding 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1911" y="4430638"/>
            <a:ext cx="1400175" cy="433070"/>
          </a:xfrm>
          <a:prstGeom prst="rect">
            <a:avLst/>
          </a:prstGeom>
        </p:spPr>
      </p:pic>
      <p:pic>
        <p:nvPicPr>
          <p:cNvPr id="9" name="Afbeelding 8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4867" y="4337293"/>
            <a:ext cx="695325" cy="587375"/>
          </a:xfrm>
          <a:prstGeom prst="rect">
            <a:avLst/>
          </a:prstGeom>
        </p:spPr>
      </p:pic>
      <p:pic>
        <p:nvPicPr>
          <p:cNvPr id="10" name="Afbeelding 9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0286" y="5010071"/>
            <a:ext cx="1335610" cy="552450"/>
          </a:xfrm>
          <a:prstGeom prst="rect">
            <a:avLst/>
          </a:prstGeom>
        </p:spPr>
      </p:pic>
      <p:pic>
        <p:nvPicPr>
          <p:cNvPr id="12" name="Afbeelding 11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8534" y="5010071"/>
            <a:ext cx="1149061" cy="570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787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eken">
  <a:themeElements>
    <a:clrScheme name="Hoeken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Hoeken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oeke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412</TotalTime>
  <Words>144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Franklin Gothic Book</vt:lpstr>
      <vt:lpstr>Franklin Gothic Medium</vt:lpstr>
      <vt:lpstr>Tunga</vt:lpstr>
      <vt:lpstr>Wingdings</vt:lpstr>
      <vt:lpstr>Hoeken</vt:lpstr>
      <vt:lpstr> Dag van het Jongerenwerk 2019 </vt:lpstr>
      <vt:lpstr>Programma centrale Deel </vt:lpstr>
      <vt:lpstr>PowerPoint Presentation</vt:lpstr>
      <vt:lpstr>Programma Middaggedeelte</vt:lpstr>
      <vt:lpstr>    landelijk bestuurlijk congres jongerenwerk  vrijdag 29 november 2019 IN ROTTERDAM Stuur je wethouder en manager daar naartoe!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Landelijke Dag van het Jongerenwerk 2019 Jongerenwerk versterkt en verbetert      #sterkjongerenwerk   Datum  Dinsdag 18 juni 2019   Tijd  09.30 – 17.00 uur Plaats  Hogeschool van Amsterdam – Wibauthuis - Wibautstraat 3b, 1091 GH Amsterdam    Landelijke Dag van het Jongerenwerk 2019 Jongerenwerk versterkt en verbetert      #sterkjongerenwerk</dc:title>
  <dc:creator>Gebruiker</dc:creator>
  <cp:lastModifiedBy>A. Sarti</cp:lastModifiedBy>
  <cp:revision>19</cp:revision>
  <cp:lastPrinted>2019-06-13T19:49:02Z</cp:lastPrinted>
  <dcterms:created xsi:type="dcterms:W3CDTF">2019-06-12T10:07:22Z</dcterms:created>
  <dcterms:modified xsi:type="dcterms:W3CDTF">2019-06-18T08:18:17Z</dcterms:modified>
</cp:coreProperties>
</file>