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5"/>
    <p:sldMasterId id="2147483702" r:id="rId6"/>
  </p:sldMasterIdLst>
  <p:notesMasterIdLst>
    <p:notesMasterId r:id="rId15"/>
  </p:notesMasterIdLst>
  <p:sldIdLst>
    <p:sldId id="256" r:id="rId7"/>
    <p:sldId id="257" r:id="rId8"/>
    <p:sldId id="258" r:id="rId9"/>
    <p:sldId id="337" r:id="rId10"/>
    <p:sldId id="330" r:id="rId11"/>
    <p:sldId id="338" r:id="rId12"/>
    <p:sldId id="259"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52"/>
    <a:srgbClr val="018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7" d="100"/>
          <a:sy n="67" d="100"/>
        </p:scale>
        <p:origin x="12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273A-198B-4DBE-AD52-A12FE51C7500}" type="datetimeFigureOut">
              <a:rPr lang="nl-NL" smtClean="0"/>
              <a:t>11-12-2018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6DF72-680E-4DFE-AD2E-E334EE57520C}" type="slidenum">
              <a:rPr lang="nl-NL" smtClean="0"/>
              <a:t>‹nr.›</a:t>
            </a:fld>
            <a:endParaRPr lang="nl-NL"/>
          </a:p>
        </p:txBody>
      </p:sp>
    </p:spTree>
    <p:extLst>
      <p:ext uri="{BB962C8B-B14F-4D97-AF65-F5344CB8AC3E}">
        <p14:creationId xmlns:p14="http://schemas.microsoft.com/office/powerpoint/2010/main" val="55964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het kwaliteitskompas: </a:t>
            </a:r>
          </a:p>
          <a:p>
            <a:pPr marL="171450" indent="-171450">
              <a:buFontTx/>
              <a:buChar char="-"/>
            </a:pPr>
            <a:r>
              <a:rPr lang="nl-NL" dirty="0"/>
              <a:t>Instrument op te kunnen sturen op kwaliteit en resultaten voor kinderen en gezinnen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Afgelopen jaren zijn gemeenten vooral bezig geweest met de transitie: het inregelen van de jeugdhulp. Nu is er ruimte en tijd om te starten met de inhoudelijke vernieuwing: de transformatie van de jeugdhulp. Kern van die transformatie is dat het kind centraal staat in het jeugdbeleid. Dat betekent voor u als gemeente: een omslag maken van sturen op output naar sturen op het beste resultaat voor kinderen en opvoeders. </a:t>
            </a:r>
            <a:endParaRPr lang="nl-NL" dirty="0"/>
          </a:p>
          <a:p>
            <a:pPr marL="171450" indent="-171450">
              <a:buFontTx/>
              <a:buChar char="-"/>
            </a:pPr>
            <a:r>
              <a:rPr lang="nl-NL" dirty="0"/>
              <a:t>Helpt om de vraag te beantwoorden: Doen we de goede dingen en doen we deze goed?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i="0" u="none" strike="noStrike" kern="1200" baseline="0" dirty="0">
                <a:solidFill>
                  <a:schemeClr val="tx1"/>
                </a:solidFill>
                <a:latin typeface="+mn-lt"/>
                <a:ea typeface="+mn-ea"/>
                <a:cs typeface="+mn-cs"/>
              </a:rPr>
              <a:t>Instrument om te kijken hoe het met de jeugd gaat, welke ambities en maatschappelijk resultaat je daaraan koppelt, welk activiteitenaanbod daarbij aansluit met uiteindelijk een uitkomst. 	</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6DF72-680E-4DFE-AD2E-E334EE57520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1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6DF72-680E-4DFE-AD2E-E334EE57520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1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cs typeface="Arial" panose="020B0604020202020204" pitchFamily="34" charset="0"/>
              </a:rPr>
              <a:t>Inzoomen op outcome</a:t>
            </a:r>
          </a:p>
          <a:p>
            <a:endParaRPr lang="nl-NL" altLang="nl-NL" dirty="0">
              <a:latin typeface="Arial" panose="020B0604020202020204" pitchFamily="34" charset="0"/>
              <a:cs typeface="Arial" panose="020B0604020202020204" pitchFamily="34" charset="0"/>
            </a:endParaRPr>
          </a:p>
          <a:p>
            <a:r>
              <a:rPr lang="nl-NL" altLang="nl-NL" dirty="0">
                <a:latin typeface="Arial" panose="020B0604020202020204" pitchFamily="34" charset="0"/>
                <a:cs typeface="Arial" panose="020B0604020202020204" pitchFamily="34" charset="0"/>
              </a:rPr>
              <a:t>Inzicht in effectiviteit van de inzet/diensten </a:t>
            </a:r>
          </a:p>
          <a:p>
            <a:endParaRPr lang="nl-NL" altLang="nl-NL" dirty="0">
              <a:latin typeface="Arial" panose="020B0604020202020204" pitchFamily="34" charset="0"/>
              <a:cs typeface="Arial" panose="020B0604020202020204" pitchFamily="34" charset="0"/>
            </a:endParaRPr>
          </a:p>
          <a:p>
            <a:r>
              <a:rPr lang="nl-NL" altLang="nl-NL" dirty="0">
                <a:latin typeface="Arial" panose="020B0604020202020204" pitchFamily="34" charset="0"/>
                <a:cs typeface="Arial" panose="020B0604020202020204" pitchFamily="34" charset="0"/>
              </a:rPr>
              <a:t>Landelijk geharmoniseerde set. Toelichting (niet op de bijeenkomst, daar alleen noemen – zie ook: https://www.nji.nl/nl/Kennis/Dossier/Monitoring/Harmonisatie-outcome-monitoring)</a:t>
            </a:r>
          </a:p>
          <a:p>
            <a:endParaRPr lang="nl-NL" altLang="nl-NL" dirty="0">
              <a:latin typeface="Arial" panose="020B0604020202020204" pitchFamily="34" charset="0"/>
              <a:cs typeface="Arial" panose="020B0604020202020204" pitchFamily="34" charset="0"/>
            </a:endParaRPr>
          </a:p>
          <a:p>
            <a:r>
              <a:rPr lang="nl-NL" altLang="nl-NL" dirty="0">
                <a:latin typeface="Arial" panose="020B0604020202020204" pitchFamily="34" charset="0"/>
                <a:cs typeface="Arial" panose="020B0604020202020204" pitchFamily="34" charset="0"/>
              </a:rPr>
              <a:t>Uitval: </a:t>
            </a:r>
            <a:r>
              <a:rPr lang="nl-NL" sz="1200" kern="1200" dirty="0">
                <a:solidFill>
                  <a:schemeClr val="tx1"/>
                </a:solidFill>
                <a:effectLst/>
                <a:latin typeface="+mn-lt"/>
                <a:ea typeface="+mn-ea"/>
                <a:cs typeface="+mn-cs"/>
              </a:rPr>
              <a:t>mate waarin de zorg eenzijdig door de cliënt (zonder overeenstemming tussen cliënt en jeugdhulpverlener) is beëindigd.</a:t>
            </a:r>
          </a:p>
          <a:p>
            <a:endParaRPr lang="nl-NL" alt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kern="1200" dirty="0">
                <a:solidFill>
                  <a:schemeClr val="tx1"/>
                </a:solidFill>
                <a:effectLst/>
                <a:latin typeface="+mn-lt"/>
                <a:ea typeface="+mn-ea"/>
                <a:cs typeface="+mn-cs"/>
              </a:rPr>
              <a:t>Cliënttevredenheid: </a:t>
            </a:r>
            <a:r>
              <a:rPr lang="nl-NL" sz="1200" kern="1200" dirty="0">
                <a:solidFill>
                  <a:schemeClr val="tx1"/>
                </a:solidFill>
                <a:effectLst/>
                <a:latin typeface="+mn-lt"/>
                <a:ea typeface="+mn-ea"/>
                <a:cs typeface="+mn-cs"/>
              </a:rPr>
              <a:t>De tevredenheid over het nut / de resultaten van de dienst, gemeten met één item: </a:t>
            </a:r>
            <a:r>
              <a:rPr lang="nl-NL" sz="1200" i="1" kern="1200" dirty="0">
                <a:solidFill>
                  <a:schemeClr val="tx1"/>
                </a:solidFill>
                <a:effectLst/>
                <a:latin typeface="+mn-lt"/>
                <a:ea typeface="+mn-ea"/>
                <a:cs typeface="+mn-cs"/>
              </a:rPr>
              <a:t>‘Geef met een schoolcijfer van 1 tot 10 aan hoe nuttig deze hulp voor u / jou was (1 = volkomen nutteloos, ik had er niets aan; 10 = uitstekend, ik ben er heel veel aan gehad’).</a:t>
            </a:r>
            <a:endParaRPr lang="nl-NL" sz="1200" kern="1200" dirty="0">
              <a:solidFill>
                <a:schemeClr val="tx1"/>
              </a:solidFill>
              <a:effectLst/>
              <a:latin typeface="+mn-lt"/>
              <a:ea typeface="+mn-ea"/>
              <a:cs typeface="+mn-cs"/>
            </a:endParaRPr>
          </a:p>
          <a:p>
            <a:endParaRPr lang="nl-NL" altLang="nl-NL" dirty="0">
              <a:latin typeface="Arial" panose="020B0604020202020204" pitchFamily="34" charset="0"/>
              <a:cs typeface="Arial" panose="020B0604020202020204" pitchFamily="34" charset="0"/>
            </a:endParaRPr>
          </a:p>
          <a:p>
            <a:r>
              <a:rPr lang="nl-NL" altLang="nl-NL" dirty="0">
                <a:latin typeface="Arial" panose="020B0604020202020204" pitchFamily="34" charset="0"/>
                <a:cs typeface="Arial" panose="020B0604020202020204" pitchFamily="34" charset="0"/>
              </a:rPr>
              <a:t>Doelrealisatie (bij preventie en jeugdhulp):</a:t>
            </a:r>
          </a:p>
          <a:p>
            <a:endParaRPr lang="nl-NL" altLang="nl-NL"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altLang="nl-NL" dirty="0">
                <a:latin typeface="Arial" panose="020B0604020202020204" pitchFamily="34" charset="0"/>
                <a:cs typeface="Arial" panose="020B0604020202020204" pitchFamily="34" charset="0"/>
              </a:rPr>
              <a:t>Mate waarin gestelde doelen zijn gerealiseerd: per doel van de interventie worden </a:t>
            </a:r>
            <a:r>
              <a:rPr lang="nl-NL" altLang="nl-NL" dirty="0" err="1">
                <a:latin typeface="Arial" panose="020B0604020202020204" pitchFamily="34" charset="0"/>
                <a:cs typeface="Arial" panose="020B0604020202020204" pitchFamily="34" charset="0"/>
              </a:rPr>
              <a:t>cli”ten</a:t>
            </a:r>
            <a:r>
              <a:rPr lang="nl-NL" altLang="nl-NL" dirty="0">
                <a:latin typeface="Arial" panose="020B0604020202020204" pitchFamily="34" charset="0"/>
                <a:cs typeface="Arial" panose="020B0604020202020204" pitchFamily="34" charset="0"/>
              </a:rPr>
              <a:t> bevraagd in welke mate het doel is beantwoord. Of (bij een universele preventieve interventie) wordt periodiek of steekproefsgewijs onderzocht bij hoeveel van de doelgroep de interventie aan zijn doel heeft beantwoord.</a:t>
            </a:r>
          </a:p>
          <a:p>
            <a:pPr marL="171450" indent="-171450">
              <a:buFont typeface="Arial" panose="020B0604020202020204" pitchFamily="34" charset="0"/>
              <a:buChar char="•"/>
            </a:pPr>
            <a:endParaRPr lang="nl-NL" altLang="nl-NL"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altLang="nl-NL" dirty="0">
                <a:latin typeface="Arial" panose="020B0604020202020204" pitchFamily="34" charset="0"/>
                <a:cs typeface="Arial" panose="020B0604020202020204" pitchFamily="34" charset="0"/>
              </a:rPr>
              <a:t>Afname problemen, toename zelfredzaamheid. </a:t>
            </a:r>
            <a:r>
              <a:rPr lang="nl-NL" altLang="nl-NL" sz="1200" kern="1200" dirty="0">
                <a:solidFill>
                  <a:schemeClr val="tx1"/>
                </a:solidFill>
                <a:effectLst/>
                <a:latin typeface="+mn-lt"/>
                <a:ea typeface="+mn-ea"/>
                <a:cs typeface="+mn-cs"/>
              </a:rPr>
              <a:t>M</a:t>
            </a:r>
            <a:r>
              <a:rPr lang="nl-NL" sz="1200" kern="1200" dirty="0">
                <a:solidFill>
                  <a:schemeClr val="tx1"/>
                </a:solidFill>
                <a:effectLst/>
                <a:latin typeface="+mn-lt"/>
                <a:ea typeface="+mn-ea"/>
                <a:cs typeface="+mn-cs"/>
              </a:rPr>
              <a:t>oet hier in brede zin worden opgevat, bijvoorbeeld: risico’s die afnemen, positieve factoren die versterken, psychische klachten of gedrags- of emotionele problemen die verminderen of hanteer­baar worden; tekortschietende competenties die vergroot worden; etc.. De problemen kunnen zowel de ontwikkeling van jeugdigen als de opvoeding betreffen. Wordt gemeten met een passend instrument dat het te meten object adequaat operationaliseert.</a:t>
            </a:r>
            <a:endParaRPr lang="nl-NL" altLang="nl-NL"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altLang="nl-NL" dirty="0">
              <a:latin typeface="Arial" panose="020B0604020202020204" pitchFamily="34" charset="0"/>
              <a:cs typeface="Arial" panose="020B0604020202020204" pitchFamily="34" charset="0"/>
            </a:endParaRPr>
          </a:p>
          <a:p>
            <a:r>
              <a:rPr lang="nl-NL" altLang="nl-NL" dirty="0">
                <a:latin typeface="Arial" panose="020B0604020202020204" pitchFamily="34" charset="0"/>
                <a:cs typeface="Arial" panose="020B0604020202020204" pitchFamily="34" charset="0"/>
              </a:rPr>
              <a:t>Doelrealisatie (bij jeugdhulp):</a:t>
            </a:r>
          </a:p>
          <a:p>
            <a:pPr marL="171450" indent="-171450">
              <a:buFont typeface="Arial" panose="020B0604020202020204" pitchFamily="34" charset="0"/>
              <a:buChar char="•"/>
            </a:pPr>
            <a:endParaRPr lang="nl-NL" altLang="nl-NL"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altLang="nl-NL" dirty="0">
                <a:latin typeface="Arial" panose="020B0604020202020204" pitchFamily="34" charset="0"/>
                <a:cs typeface="Arial" panose="020B0604020202020204" pitchFamily="34" charset="0"/>
              </a:rPr>
              <a:t>Zonder jeugdhulp verder kunnen. </a:t>
            </a:r>
            <a:r>
              <a:rPr lang="nl-NL" sz="1200" kern="1200" dirty="0">
                <a:solidFill>
                  <a:schemeClr val="tx1"/>
                </a:solidFill>
                <a:effectLst/>
                <a:latin typeface="+mn-lt"/>
                <a:ea typeface="+mn-ea"/>
                <a:cs typeface="+mn-cs"/>
              </a:rPr>
              <a:t>Belangrijk doel van de hulp is vaak dat cliënten en/of hun netwerk zodanig worden toegerust (‘empowered’) dat zij daarna zonder of met lichtere hulp verder kunnen. Deze indicator laat zien of bij beëindiging van de hulp de taxatie is dat de cliënt geen of lichtere hulp nodig heeft. Gemeten met één item: </a:t>
            </a:r>
          </a:p>
          <a:p>
            <a:pPr marL="0" indent="0">
              <a:buFont typeface="Arial" panose="020B0604020202020204" pitchFamily="34" charset="0"/>
              <a:buNone/>
            </a:pPr>
            <a:r>
              <a:rPr lang="nl-NL" sz="1200" i="1" kern="1200" dirty="0">
                <a:solidFill>
                  <a:schemeClr val="tx1"/>
                </a:solidFill>
                <a:effectLst/>
                <a:latin typeface="+mn-lt"/>
                <a:ea typeface="+mn-ea"/>
                <a:cs typeface="+mn-cs"/>
              </a:rPr>
              <a:t>	Ik heb voldoende aan de hulp gehad om na de hulp zelf verder te gaan</a:t>
            </a:r>
            <a:endParaRPr lang="nl-NL" sz="1200" kern="1200" dirty="0">
              <a:solidFill>
                <a:schemeClr val="tx1"/>
              </a:solidFill>
              <a:effectLst/>
              <a:latin typeface="+mn-lt"/>
              <a:ea typeface="+mn-ea"/>
              <a:cs typeface="+mn-cs"/>
            </a:endParaRPr>
          </a:p>
          <a:p>
            <a:pPr lvl="3"/>
            <a:r>
              <a:rPr lang="nl-NL" sz="1200" i="1" kern="1200" dirty="0">
                <a:solidFill>
                  <a:schemeClr val="tx1"/>
                </a:solidFill>
                <a:effectLst/>
                <a:latin typeface="+mn-lt"/>
                <a:ea typeface="+mn-ea"/>
                <a:cs typeface="+mn-cs"/>
              </a:rPr>
              <a:t>Helemaal niet mee eens (1) </a:t>
            </a:r>
            <a:r>
              <a:rPr lang="nl-NL" sz="1200" kern="1200" dirty="0">
                <a:solidFill>
                  <a:schemeClr val="tx1"/>
                </a:solidFill>
                <a:effectLst/>
                <a:latin typeface="+mn-lt"/>
                <a:ea typeface="+mn-ea"/>
                <a:cs typeface="+mn-cs"/>
              </a:rPr>
              <a:t>– ik heb juist een zelfde soort of zwaardere hulp nodig.</a:t>
            </a:r>
          </a:p>
          <a:p>
            <a:pPr lvl="3"/>
            <a:r>
              <a:rPr lang="nl-NL" sz="1200" i="1" kern="1200" dirty="0">
                <a:solidFill>
                  <a:schemeClr val="tx1"/>
                </a:solidFill>
                <a:effectLst/>
                <a:latin typeface="+mn-lt"/>
                <a:ea typeface="+mn-ea"/>
                <a:cs typeface="+mn-cs"/>
              </a:rPr>
              <a:t>Niet mee eens (2)</a:t>
            </a:r>
            <a:r>
              <a:rPr lang="nl-NL" sz="1200" kern="1200" dirty="0">
                <a:solidFill>
                  <a:schemeClr val="tx1"/>
                </a:solidFill>
                <a:effectLst/>
                <a:latin typeface="+mn-lt"/>
                <a:ea typeface="+mn-ea"/>
                <a:cs typeface="+mn-cs"/>
              </a:rPr>
              <a:t> – maar met een lichtere vorm van hulp red ik het goed.</a:t>
            </a:r>
          </a:p>
          <a:p>
            <a:pPr lvl="3"/>
            <a:r>
              <a:rPr lang="nl-NL" sz="1200" i="1" kern="1200" dirty="0">
                <a:solidFill>
                  <a:schemeClr val="tx1"/>
                </a:solidFill>
                <a:effectLst/>
                <a:latin typeface="+mn-lt"/>
                <a:ea typeface="+mn-ea"/>
                <a:cs typeface="+mn-cs"/>
              </a:rPr>
              <a:t>Wel mee eens (3) </a:t>
            </a:r>
            <a:r>
              <a:rPr lang="nl-NL" sz="1200" kern="1200" dirty="0">
                <a:solidFill>
                  <a:schemeClr val="tx1"/>
                </a:solidFill>
                <a:effectLst/>
                <a:latin typeface="+mn-lt"/>
                <a:ea typeface="+mn-ea"/>
                <a:cs typeface="+mn-cs"/>
              </a:rPr>
              <a:t>– voor nu heb ik geen verdere hulp nodig, maar ik verwacht dat ik later nog wel eens om hulp zal aankloppen.</a:t>
            </a:r>
          </a:p>
          <a:p>
            <a:pPr lvl="3"/>
            <a:r>
              <a:rPr lang="nl-NL" sz="1200" i="1" kern="1200" dirty="0">
                <a:solidFill>
                  <a:schemeClr val="tx1"/>
                </a:solidFill>
                <a:effectLst/>
                <a:latin typeface="+mn-lt"/>
                <a:ea typeface="+mn-ea"/>
                <a:cs typeface="+mn-cs"/>
              </a:rPr>
              <a:t>Helemaal mee eens (4)</a:t>
            </a:r>
            <a:r>
              <a:rPr lang="nl-NL" sz="1200" kern="1200" dirty="0">
                <a:solidFill>
                  <a:schemeClr val="tx1"/>
                </a:solidFill>
                <a:effectLst/>
                <a:latin typeface="+mn-lt"/>
                <a:ea typeface="+mn-ea"/>
                <a:cs typeface="+mn-cs"/>
              </a:rPr>
              <a:t> – ik heb geen verdere hulp meer nodig.</a:t>
            </a:r>
            <a:r>
              <a:rPr lang="nl-NL" sz="1200" i="1" kern="1200" dirty="0">
                <a:solidFill>
                  <a:schemeClr val="tx1"/>
                </a:solidFill>
                <a:effectLst/>
                <a:latin typeface="+mn-lt"/>
                <a:ea typeface="+mn-ea"/>
                <a:cs typeface="+mn-cs"/>
              </a:rPr>
              <a:t> </a:t>
            </a:r>
            <a:endParaRPr lang="nl-NL" altLang="nl-NL"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altLang="nl-NL"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latin typeface="Arial" panose="020B0604020202020204" pitchFamily="34" charset="0"/>
                <a:cs typeface="Arial" panose="020B0604020202020204" pitchFamily="34" charset="0"/>
              </a:rPr>
              <a:t>Geen terugkeer in de jeugdhulp: </a:t>
            </a:r>
            <a:r>
              <a:rPr lang="nl-NL" sz="1200" kern="1200" dirty="0">
                <a:solidFill>
                  <a:schemeClr val="tx1"/>
                </a:solidFill>
                <a:effectLst/>
                <a:latin typeface="+mn-lt"/>
                <a:ea typeface="+mn-ea"/>
                <a:cs typeface="+mn-cs"/>
              </a:rPr>
              <a:t>Belangrijk doel van de hulp is vaak dat cliënten en/of hun netwerk zodanig worden toegerust (‘empowered’) dat zij daarna zonder hulp verder kunnen. Deze indicator laat zien of dit doel op langere termijn is geslaagd. Wordt gemeten door CBS: In het Besluit Jeugdwet en het informatieprotocol van CBS wordt van elk jeugdhulptraject de start- en einddatum vastgelegd.</a:t>
            </a:r>
          </a:p>
          <a:p>
            <a:pPr marL="171450" indent="-171450">
              <a:buFont typeface="Arial" panose="020B0604020202020204" pitchFamily="34" charset="0"/>
              <a:buChar char="•"/>
            </a:pPr>
            <a:endParaRPr lang="nl-NL" altLang="nl-NL" dirty="0">
              <a:latin typeface="Arial" panose="020B0604020202020204" pitchFamily="34" charset="0"/>
              <a:cs typeface="Arial" panose="020B0604020202020204" pitchFamily="34" charset="0"/>
            </a:endParaRPr>
          </a:p>
          <a:p>
            <a:endParaRPr lang="nl-NL" altLang="nl-NL" dirty="0">
              <a:latin typeface="Arial" panose="020B0604020202020204" pitchFamily="34" charset="0"/>
              <a:cs typeface="Arial" panose="020B0604020202020204" pitchFamily="34" charset="0"/>
            </a:endParaRPr>
          </a:p>
        </p:txBody>
      </p:sp>
      <p:sp>
        <p:nvSpPr>
          <p:cNvPr id="2253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5CA84A08-BF80-40BB-846D-1B42127BAF85}" type="slidenum">
              <a:rPr lang="nl-NL" altLang="nl-NL" smtClean="0"/>
              <a:pPr/>
              <a:t>6</a:t>
            </a:fld>
            <a:endParaRPr lang="nl-NL" altLang="nl-NL"/>
          </a:p>
        </p:txBody>
      </p:sp>
    </p:spTree>
    <p:extLst>
      <p:ext uri="{BB962C8B-B14F-4D97-AF65-F5344CB8AC3E}">
        <p14:creationId xmlns:p14="http://schemas.microsoft.com/office/powerpoint/2010/main" val="208202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15.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17.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1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19.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image" Target="../media/image20.jpe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21.jpe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image" Target="../media/image2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483" y="524309"/>
            <a:ext cx="2965058" cy="920066"/>
          </a:xfrm>
          <a:prstGeom prst="rect">
            <a:avLst/>
          </a:prstGeom>
        </p:spPr>
      </p:pic>
      <p:sp>
        <p:nvSpPr>
          <p:cNvPr id="13" name="Rechthoek 12"/>
          <p:cNvSpPr/>
          <p:nvPr/>
        </p:nvSpPr>
        <p:spPr>
          <a:xfrm>
            <a:off x="0" y="3438144"/>
            <a:ext cx="9144000" cy="3419856"/>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Titel 1"/>
          <p:cNvSpPr>
            <a:spLocks noGrp="1"/>
          </p:cNvSpPr>
          <p:nvPr>
            <p:ph type="title"/>
          </p:nvPr>
        </p:nvSpPr>
        <p:spPr>
          <a:xfrm>
            <a:off x="1545336" y="1722120"/>
            <a:ext cx="6970014" cy="727520"/>
          </a:xfrm>
        </p:spPr>
        <p:txBody>
          <a:bodyPr>
            <a:normAutofit/>
          </a:bodyPr>
          <a:lstStyle>
            <a:lvl1pPr>
              <a:defRPr sz="3600">
                <a:solidFill>
                  <a:srgbClr val="004152"/>
                </a:solidFill>
              </a:defRPr>
            </a:lvl1pPr>
          </a:lstStyle>
          <a:p>
            <a:r>
              <a:rPr lang="nl-NL"/>
              <a:t>Klik om stijl te bewerken</a:t>
            </a:r>
          </a:p>
        </p:txBody>
      </p:sp>
      <p:sp>
        <p:nvSpPr>
          <p:cNvPr id="21" name="Ondertitel 2"/>
          <p:cNvSpPr>
            <a:spLocks noGrp="1"/>
          </p:cNvSpPr>
          <p:nvPr>
            <p:ph type="subTitle" idx="1"/>
          </p:nvPr>
        </p:nvSpPr>
        <p:spPr>
          <a:xfrm>
            <a:off x="1545336" y="2502705"/>
            <a:ext cx="6970014" cy="738060"/>
          </a:xfrm>
        </p:spPr>
        <p:txBody>
          <a:bodyPr>
            <a:normAutofit/>
          </a:bodyPr>
          <a:lstStyle>
            <a:lvl1pPr marL="0" indent="0" algn="l">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27752"/>
            <a:ext cx="9136573" cy="1965129"/>
          </a:xfrm>
          <a:prstGeom prst="rect">
            <a:avLst/>
          </a:prstGeom>
        </p:spPr>
      </p:pic>
    </p:spTree>
    <p:extLst>
      <p:ext uri="{BB962C8B-B14F-4D97-AF65-F5344CB8AC3E}">
        <p14:creationId xmlns:p14="http://schemas.microsoft.com/office/powerpoint/2010/main" val="391502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5059" y="1681163"/>
            <a:ext cx="3703123"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795059" y="2660905"/>
            <a:ext cx="3703123" cy="352875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4640873" y="2660905"/>
            <a:ext cx="3717681" cy="352875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Title 1"/>
          <p:cNvSpPr>
            <a:spLocks noGrp="1"/>
          </p:cNvSpPr>
          <p:nvPr>
            <p:ph type="title"/>
          </p:nvPr>
        </p:nvSpPr>
        <p:spPr>
          <a:xfrm>
            <a:off x="795058" y="731520"/>
            <a:ext cx="7551773" cy="727520"/>
          </a:xfrm>
        </p:spPr>
        <p:txBody>
          <a:bodyPr/>
          <a:lstStyle>
            <a:lvl1pPr>
              <a:defRPr>
                <a:solidFill>
                  <a:srgbClr val="004152"/>
                </a:solidFill>
              </a:defRPr>
            </a:lvl1pPr>
          </a:lstStyle>
          <a:p>
            <a:r>
              <a:rPr lang="nl-NL"/>
              <a:t>Klik om stijl te bewerken</a:t>
            </a:r>
            <a:endParaRPr lang="en-US" dirty="0"/>
          </a:p>
        </p:txBody>
      </p:sp>
      <p:sp>
        <p:nvSpPr>
          <p:cNvPr id="19" name="Text Placeholder 2"/>
          <p:cNvSpPr>
            <a:spLocks noGrp="1"/>
          </p:cNvSpPr>
          <p:nvPr>
            <p:ph type="body" idx="14"/>
          </p:nvPr>
        </p:nvSpPr>
        <p:spPr>
          <a:xfrm>
            <a:off x="4640873" y="1681163"/>
            <a:ext cx="3717681"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15" name="Rechthoek 14"/>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6" name="Tijdelijke aanduiding voor dianummer 6"/>
          <p:cNvSpPr>
            <a:spLocks noGrp="1"/>
          </p:cNvSpPr>
          <p:nvPr>
            <p:ph type="sldNum" sz="quarter" idx="15"/>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7" name="Date Placeholder 3"/>
          <p:cNvSpPr>
            <a:spLocks noGrp="1"/>
          </p:cNvSpPr>
          <p:nvPr>
            <p:ph type="dt" sz="half" idx="16"/>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8741B0CF-A5BE-46E4-B83E-866A5256387A}" type="datetime1">
              <a:rPr lang="nl-NL" smtClean="0"/>
              <a:t>11-12-2018</a:t>
            </a:fld>
            <a:endParaRPr lang="en-US" dirty="0"/>
          </a:p>
        </p:txBody>
      </p:sp>
    </p:spTree>
    <p:extLst>
      <p:ext uri="{BB962C8B-B14F-4D97-AF65-F5344CB8AC3E}">
        <p14:creationId xmlns:p14="http://schemas.microsoft.com/office/powerpoint/2010/main" val="325057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13" name="Rechthoek 12"/>
          <p:cNvSpPr/>
          <p:nvPr/>
        </p:nvSpPr>
        <p:spPr>
          <a:xfrm>
            <a:off x="3774831" y="844062"/>
            <a:ext cx="5369169" cy="5442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bg1"/>
              </a:solidFill>
            </a:endParaRPr>
          </a:p>
        </p:txBody>
      </p:sp>
      <p:sp>
        <p:nvSpPr>
          <p:cNvPr id="3" name="Content Placeholder 2"/>
          <p:cNvSpPr>
            <a:spLocks noGrp="1"/>
          </p:cNvSpPr>
          <p:nvPr>
            <p:ph idx="1"/>
          </p:nvPr>
        </p:nvSpPr>
        <p:spPr>
          <a:xfrm>
            <a:off x="3968261" y="1211386"/>
            <a:ext cx="4919534" cy="4649665"/>
          </a:xfrm>
        </p:spPr>
        <p:txBody>
          <a:bodyPr/>
          <a:lstStyle>
            <a:lvl1pPr>
              <a:buClr>
                <a:schemeClr val="bg1"/>
              </a:buClr>
              <a:defRPr sz="1950">
                <a:solidFill>
                  <a:schemeClr val="bg1"/>
                </a:solidFill>
              </a:defRPr>
            </a:lvl1pPr>
            <a:lvl2pPr>
              <a:buClr>
                <a:schemeClr val="bg1"/>
              </a:buClr>
              <a:defRPr sz="1800">
                <a:solidFill>
                  <a:schemeClr val="bg1"/>
                </a:solidFill>
              </a:defRPr>
            </a:lvl2pPr>
            <a:lvl3pPr>
              <a:buClr>
                <a:schemeClr val="bg1"/>
              </a:buClr>
              <a:defRPr sz="1500">
                <a:solidFill>
                  <a:schemeClr val="bg1"/>
                </a:solidFill>
              </a:defRPr>
            </a:lvl3pPr>
            <a:lvl4pPr>
              <a:buClr>
                <a:schemeClr val="bg1"/>
              </a:buClr>
              <a:defRPr sz="1350">
                <a:solidFill>
                  <a:schemeClr val="bg1"/>
                </a:solidFill>
              </a:defRPr>
            </a:lvl4pPr>
            <a:lvl5pPr>
              <a:buClr>
                <a:schemeClr val="bg1"/>
              </a:buClr>
              <a:defRPr sz="1350">
                <a:solidFill>
                  <a:schemeClr val="bg1"/>
                </a:solidFill>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Rechthoek 13"/>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7" name="Title 1"/>
          <p:cNvSpPr>
            <a:spLocks noGrp="1"/>
          </p:cNvSpPr>
          <p:nvPr>
            <p:ph type="title"/>
          </p:nvPr>
        </p:nvSpPr>
        <p:spPr>
          <a:xfrm>
            <a:off x="565367" y="933450"/>
            <a:ext cx="3180156" cy="819004"/>
          </a:xfrm>
        </p:spPr>
        <p:txBody>
          <a:bodyPr anchor="b"/>
          <a:lstStyle>
            <a:lvl1pPr>
              <a:defRPr sz="2400">
                <a:solidFill>
                  <a:srgbClr val="004152"/>
                </a:solidFill>
              </a:defRPr>
            </a:lvl1pPr>
          </a:lstStyle>
          <a:p>
            <a:r>
              <a:rPr lang="nl-NL"/>
              <a:t>Klik om stijl te bewerken</a:t>
            </a:r>
            <a:endParaRPr lang="en-US" dirty="0"/>
          </a:p>
        </p:txBody>
      </p:sp>
      <p:sp>
        <p:nvSpPr>
          <p:cNvPr id="20"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5"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6"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1F7FAF24-D8E5-4F70-BCFA-7D80422DFD81}" type="datetime1">
              <a:rPr lang="nl-NL" smtClean="0"/>
              <a:t>11-12-2018</a:t>
            </a:fld>
            <a:endParaRPr lang="en-US" dirty="0"/>
          </a:p>
        </p:txBody>
      </p:sp>
    </p:spTree>
    <p:extLst>
      <p:ext uri="{BB962C8B-B14F-4D97-AF65-F5344CB8AC3E}">
        <p14:creationId xmlns:p14="http://schemas.microsoft.com/office/powerpoint/2010/main" val="347968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met Afbeelding">
    <p:spTree>
      <p:nvGrpSpPr>
        <p:cNvPr id="1" name=""/>
        <p:cNvGrpSpPr/>
        <p:nvPr/>
      </p:nvGrpSpPr>
      <p:grpSpPr>
        <a:xfrm>
          <a:off x="0" y="0"/>
          <a:ext cx="0" cy="0"/>
          <a:chOff x="0" y="0"/>
          <a:chExt cx="0" cy="0"/>
        </a:xfrm>
      </p:grpSpPr>
      <p:sp>
        <p:nvSpPr>
          <p:cNvPr id="22" name="Tijdelijke aanduiding voor afbeelding 14"/>
          <p:cNvSpPr>
            <a:spLocks noGrp="1"/>
          </p:cNvSpPr>
          <p:nvPr>
            <p:ph type="pic" sz="quarter" idx="15"/>
          </p:nvPr>
        </p:nvSpPr>
        <p:spPr>
          <a:xfrm>
            <a:off x="3895725" y="844063"/>
            <a:ext cx="5072428" cy="5442436"/>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13" name="Rechthoek 12"/>
          <p:cNvSpPr/>
          <p:nvPr/>
        </p:nvSpPr>
        <p:spPr>
          <a:xfrm>
            <a:off x="8968153"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9" name="Title 1"/>
          <p:cNvSpPr>
            <a:spLocks noGrp="1"/>
          </p:cNvSpPr>
          <p:nvPr>
            <p:ph type="title"/>
          </p:nvPr>
        </p:nvSpPr>
        <p:spPr>
          <a:xfrm>
            <a:off x="565367" y="789354"/>
            <a:ext cx="3180156" cy="963100"/>
          </a:xfrm>
        </p:spPr>
        <p:txBody>
          <a:bodyPr anchor="b"/>
          <a:lstStyle>
            <a:lvl1pPr>
              <a:defRPr sz="2400">
                <a:solidFill>
                  <a:srgbClr val="004152"/>
                </a:solidFill>
              </a:defRPr>
            </a:lvl1pPr>
          </a:lstStyle>
          <a:p>
            <a:r>
              <a:rPr lang="nl-NL"/>
              <a:t>Klik om stijl te bewerken</a:t>
            </a:r>
            <a:endParaRPr lang="en-US" dirty="0"/>
          </a:p>
        </p:txBody>
      </p:sp>
      <p:sp>
        <p:nvSpPr>
          <p:cNvPr id="23"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2"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4"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76ACD3D2-D9C2-49DB-8F1F-10AA5EF52B89}" type="datetime1">
              <a:rPr lang="nl-NL" smtClean="0"/>
              <a:t>11-12-2018</a:t>
            </a:fld>
            <a:endParaRPr lang="en-US" dirty="0"/>
          </a:p>
        </p:txBody>
      </p:sp>
    </p:spTree>
    <p:extLst>
      <p:ext uri="{BB962C8B-B14F-4D97-AF65-F5344CB8AC3E}">
        <p14:creationId xmlns:p14="http://schemas.microsoft.com/office/powerpoint/2010/main" val="1850630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r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221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waliteitsmodel 6">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Text Placeholder 19"/>
          <p:cNvSpPr>
            <a:spLocks noGrp="1"/>
          </p:cNvSpPr>
          <p:nvPr>
            <p:ph type="body" sz="quarter" idx="10" hasCustomPrompt="1"/>
          </p:nvPr>
        </p:nvSpPr>
        <p:spPr>
          <a:xfrm>
            <a:off x="335902" y="1399236"/>
            <a:ext cx="8472196" cy="261610"/>
          </a:xfrm>
        </p:spPr>
        <p:txBody>
          <a:bodyPr lIns="0" tIns="0" rIns="0" bIns="0">
            <a:noAutofit/>
          </a:bodyPr>
          <a:lstStyle>
            <a:lvl1pPr marL="0" indent="0">
              <a:lnSpc>
                <a:spcPct val="100000"/>
              </a:lnSpc>
              <a:spcBef>
                <a:spcPts val="0"/>
              </a:spcBef>
              <a:buNone/>
              <a:defRPr sz="17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l-NL" noProof="0"/>
              <a:t>Tekst</a:t>
            </a:r>
          </a:p>
        </p:txBody>
      </p:sp>
      <p:sp>
        <p:nvSpPr>
          <p:cNvPr id="3" name="Text Placeholder 2"/>
          <p:cNvSpPr>
            <a:spLocks noGrp="1"/>
          </p:cNvSpPr>
          <p:nvPr>
            <p:ph type="body" sz="quarter" idx="12" hasCustomPrompt="1"/>
          </p:nvPr>
        </p:nvSpPr>
        <p:spPr>
          <a:xfrm>
            <a:off x="1959769" y="2131220"/>
            <a:ext cx="2124000" cy="792000"/>
          </a:xfrm>
        </p:spPr>
        <p:txBody>
          <a:bodyPr lIns="0" tIns="0" rIns="0" bIns="0">
            <a:noAutofit/>
          </a:bodyPr>
          <a:lstStyle>
            <a:lvl1pPr marL="0" indent="0">
              <a:lnSpc>
                <a:spcPct val="110000"/>
              </a:lnSpc>
              <a:spcBef>
                <a:spcPts val="0"/>
              </a:spcBef>
              <a:buNone/>
              <a:defRPr sz="7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8" name="Text Placeholder 2"/>
          <p:cNvSpPr>
            <a:spLocks noGrp="1"/>
          </p:cNvSpPr>
          <p:nvPr>
            <p:ph type="body" sz="quarter" idx="13" hasCustomPrompt="1"/>
          </p:nvPr>
        </p:nvSpPr>
        <p:spPr>
          <a:xfrm>
            <a:off x="5023009" y="2131220"/>
            <a:ext cx="2124000" cy="792000"/>
          </a:xfrm>
        </p:spPr>
        <p:txBody>
          <a:bodyPr lIns="0" tIns="0" rIns="0" bIns="0">
            <a:noAutofit/>
          </a:bodyPr>
          <a:lstStyle>
            <a:lvl1pPr marL="0" indent="0">
              <a:lnSpc>
                <a:spcPct val="110000"/>
              </a:lnSpc>
              <a:spcBef>
                <a:spcPts val="0"/>
              </a:spcBef>
              <a:buNone/>
              <a:defRPr sz="7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9" name="Text Placeholder 2"/>
          <p:cNvSpPr>
            <a:spLocks noGrp="1"/>
          </p:cNvSpPr>
          <p:nvPr>
            <p:ph type="body" sz="quarter" idx="14" hasCustomPrompt="1"/>
          </p:nvPr>
        </p:nvSpPr>
        <p:spPr>
          <a:xfrm>
            <a:off x="732949" y="4005740"/>
            <a:ext cx="2124000" cy="792000"/>
          </a:xfrm>
        </p:spPr>
        <p:txBody>
          <a:bodyPr lIns="0" tIns="0" rIns="0" bIns="0">
            <a:noAutofit/>
          </a:bodyPr>
          <a:lstStyle>
            <a:lvl1pPr marL="0" indent="0">
              <a:lnSpc>
                <a:spcPct val="110000"/>
              </a:lnSpc>
              <a:spcBef>
                <a:spcPts val="0"/>
              </a:spcBef>
              <a:buNone/>
              <a:defRPr sz="7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11" name="Text Placeholder 2"/>
          <p:cNvSpPr>
            <a:spLocks noGrp="1"/>
          </p:cNvSpPr>
          <p:nvPr>
            <p:ph type="body" sz="quarter" idx="15" hasCustomPrompt="1"/>
          </p:nvPr>
        </p:nvSpPr>
        <p:spPr>
          <a:xfrm>
            <a:off x="3510000" y="4005740"/>
            <a:ext cx="2124000" cy="792000"/>
          </a:xfrm>
        </p:spPr>
        <p:txBody>
          <a:bodyPr lIns="0" tIns="0" rIns="0" bIns="0">
            <a:noAutofit/>
          </a:bodyPr>
          <a:lstStyle>
            <a:lvl1pPr marL="0" indent="0">
              <a:lnSpc>
                <a:spcPct val="110000"/>
              </a:lnSpc>
              <a:spcBef>
                <a:spcPts val="0"/>
              </a:spcBef>
              <a:buNone/>
              <a:defRPr sz="7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12" name="Text Placeholder 2"/>
          <p:cNvSpPr>
            <a:spLocks noGrp="1"/>
          </p:cNvSpPr>
          <p:nvPr>
            <p:ph type="body" sz="quarter" idx="16" hasCustomPrompt="1"/>
          </p:nvPr>
        </p:nvSpPr>
        <p:spPr>
          <a:xfrm>
            <a:off x="6287051" y="4005740"/>
            <a:ext cx="2124000" cy="792000"/>
          </a:xfrm>
        </p:spPr>
        <p:txBody>
          <a:bodyPr lIns="0" tIns="0" rIns="0" bIns="0">
            <a:noAutofit/>
          </a:bodyPr>
          <a:lstStyle>
            <a:lvl1pPr marL="0" indent="0">
              <a:lnSpc>
                <a:spcPct val="110000"/>
              </a:lnSpc>
              <a:spcBef>
                <a:spcPts val="0"/>
              </a:spcBef>
              <a:buNone/>
              <a:defRPr sz="7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13" name="Text Placeholder 2"/>
          <p:cNvSpPr>
            <a:spLocks noGrp="1"/>
          </p:cNvSpPr>
          <p:nvPr>
            <p:ph type="body" sz="quarter" idx="17" hasCustomPrompt="1"/>
          </p:nvPr>
        </p:nvSpPr>
        <p:spPr>
          <a:xfrm>
            <a:off x="886408" y="5574504"/>
            <a:ext cx="7371184" cy="936000"/>
          </a:xfrm>
        </p:spPr>
        <p:txBody>
          <a:bodyPr lIns="0" tIns="0" rIns="0" bIns="0">
            <a:noAutofit/>
          </a:bodyPr>
          <a:lstStyle>
            <a:lvl1pPr marL="0" indent="0">
              <a:lnSpc>
                <a:spcPct val="110000"/>
              </a:lnSpc>
              <a:spcBef>
                <a:spcPts val="0"/>
              </a:spcBef>
              <a:buNone/>
              <a:defRPr sz="7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278331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13" name="Rechthoek 12"/>
          <p:cNvSpPr/>
          <p:nvPr/>
        </p:nvSpPr>
        <p:spPr>
          <a:xfrm>
            <a:off x="0" y="3438144"/>
            <a:ext cx="9144000" cy="3419856"/>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7" name="Afbeelding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5419"/>
            <a:ext cx="9144000" cy="1314450"/>
          </a:xfrm>
          <a:prstGeom prst="rect">
            <a:avLst/>
          </a:prstGeom>
        </p:spPr>
      </p:pic>
      <p:sp>
        <p:nvSpPr>
          <p:cNvPr id="18" name="Titel 1"/>
          <p:cNvSpPr>
            <a:spLocks noGrp="1"/>
          </p:cNvSpPr>
          <p:nvPr>
            <p:ph type="title"/>
          </p:nvPr>
        </p:nvSpPr>
        <p:spPr>
          <a:xfrm>
            <a:off x="1545336" y="1722120"/>
            <a:ext cx="6970014" cy="727520"/>
          </a:xfrm>
        </p:spPr>
        <p:txBody>
          <a:bodyPr>
            <a:normAutofit/>
          </a:bodyPr>
          <a:lstStyle>
            <a:lvl1pPr>
              <a:defRPr sz="3600">
                <a:solidFill>
                  <a:srgbClr val="004152"/>
                </a:solidFill>
              </a:defRPr>
            </a:lvl1pPr>
          </a:lstStyle>
          <a:p>
            <a:r>
              <a:rPr lang="nl-NL"/>
              <a:t>Klik om de stijl te bewerken</a:t>
            </a:r>
          </a:p>
        </p:txBody>
      </p:sp>
      <p:sp>
        <p:nvSpPr>
          <p:cNvPr id="21" name="Ondertitel 2"/>
          <p:cNvSpPr>
            <a:spLocks noGrp="1"/>
          </p:cNvSpPr>
          <p:nvPr>
            <p:ph type="subTitle" idx="1"/>
          </p:nvPr>
        </p:nvSpPr>
        <p:spPr>
          <a:xfrm>
            <a:off x="1545336" y="2502705"/>
            <a:ext cx="6970014" cy="738060"/>
          </a:xfrm>
        </p:spPr>
        <p:txBody>
          <a:bodyPr>
            <a:normAutofit/>
          </a:bodyPr>
          <a:lstStyle>
            <a:lvl1pPr marL="0" indent="0" algn="l">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7"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482" y="512914"/>
            <a:ext cx="2965058" cy="918844"/>
          </a:xfrm>
          <a:prstGeom prst="rect">
            <a:avLst/>
          </a:prstGeom>
        </p:spPr>
      </p:pic>
      <p:pic>
        <p:nvPicPr>
          <p:cNvPr id="8"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960" r="34539" b="14001"/>
          <a:stretch/>
        </p:blipFill>
        <p:spPr>
          <a:xfrm>
            <a:off x="0" y="3438144"/>
            <a:ext cx="9144000" cy="1314450"/>
          </a:xfrm>
          <a:prstGeom prst="rect">
            <a:avLst/>
          </a:prstGeom>
        </p:spPr>
      </p:pic>
    </p:spTree>
    <p:extLst>
      <p:ext uri="{BB962C8B-B14F-4D97-AF65-F5344CB8AC3E}">
        <p14:creationId xmlns:p14="http://schemas.microsoft.com/office/powerpoint/2010/main" val="336165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eldia raster">
    <p:spTree>
      <p:nvGrpSpPr>
        <p:cNvPr id="1" name=""/>
        <p:cNvGrpSpPr/>
        <p:nvPr/>
      </p:nvGrpSpPr>
      <p:grpSpPr>
        <a:xfrm>
          <a:off x="0" y="0"/>
          <a:ext cx="0" cy="0"/>
          <a:chOff x="0" y="0"/>
          <a:chExt cx="0" cy="0"/>
        </a:xfrm>
      </p:grpSpPr>
      <p:sp>
        <p:nvSpPr>
          <p:cNvPr id="18" name="Titel 1"/>
          <p:cNvSpPr>
            <a:spLocks noGrp="1"/>
          </p:cNvSpPr>
          <p:nvPr>
            <p:ph type="title"/>
          </p:nvPr>
        </p:nvSpPr>
        <p:spPr>
          <a:xfrm>
            <a:off x="239312" y="4934841"/>
            <a:ext cx="5381799" cy="727520"/>
          </a:xfrm>
        </p:spPr>
        <p:txBody>
          <a:bodyPr>
            <a:noAutofit/>
          </a:bodyPr>
          <a:lstStyle>
            <a:lvl1pPr algn="r">
              <a:defRPr sz="3200">
                <a:solidFill>
                  <a:srgbClr val="004152"/>
                </a:solidFill>
              </a:defRPr>
            </a:lvl1pPr>
          </a:lstStyle>
          <a:p>
            <a:r>
              <a:rPr lang="nl-NL"/>
              <a:t>Klik om de stijl te bewerken</a:t>
            </a:r>
            <a:endParaRPr lang="nl-NL" dirty="0"/>
          </a:p>
        </p:txBody>
      </p:sp>
      <p:sp>
        <p:nvSpPr>
          <p:cNvPr id="21" name="Ondertitel 2"/>
          <p:cNvSpPr>
            <a:spLocks noGrp="1"/>
          </p:cNvSpPr>
          <p:nvPr>
            <p:ph type="subTitle" idx="1"/>
          </p:nvPr>
        </p:nvSpPr>
        <p:spPr>
          <a:xfrm>
            <a:off x="239312" y="5784825"/>
            <a:ext cx="5381799" cy="738060"/>
          </a:xfrm>
        </p:spPr>
        <p:txBody>
          <a:bodyPr>
            <a:normAutofit/>
          </a:bodyPr>
          <a:lstStyle>
            <a:lvl1pPr marL="0" indent="0" algn="r">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 y="-1"/>
            <a:ext cx="9143414" cy="4330423"/>
          </a:xfrm>
          <a:prstGeom prst="rect">
            <a:avLst/>
          </a:prstGeom>
        </p:spPr>
      </p:pic>
      <p:pic>
        <p:nvPicPr>
          <p:cNvPr id="6"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2944" y="5060168"/>
            <a:ext cx="2965058" cy="918844"/>
          </a:xfrm>
          <a:prstGeom prst="rect">
            <a:avLst/>
          </a:prstGeom>
        </p:spPr>
      </p:pic>
    </p:spTree>
    <p:extLst>
      <p:ext uri="{BB962C8B-B14F-4D97-AF65-F5344CB8AC3E}">
        <p14:creationId xmlns:p14="http://schemas.microsoft.com/office/powerpoint/2010/main" val="420872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dia Zonder beeld">
    <p:bg>
      <p:bgPr>
        <a:solidFill>
          <a:srgbClr val="004152"/>
        </a:solidFill>
        <a:effectLst/>
      </p:bgPr>
    </p:bg>
    <p:spTree>
      <p:nvGrpSpPr>
        <p:cNvPr id="1" name=""/>
        <p:cNvGrpSpPr/>
        <p:nvPr/>
      </p:nvGrpSpPr>
      <p:grpSpPr>
        <a:xfrm>
          <a:off x="0" y="0"/>
          <a:ext cx="0" cy="0"/>
          <a:chOff x="0" y="0"/>
          <a:chExt cx="0" cy="0"/>
        </a:xfrm>
      </p:grpSpPr>
      <p:sp>
        <p:nvSpPr>
          <p:cNvPr id="12" name="Rechthoek 11"/>
          <p:cNvSpPr/>
          <p:nvPr/>
        </p:nvSpPr>
        <p:spPr>
          <a:xfrm>
            <a:off x="0" y="4089400"/>
            <a:ext cx="9144000" cy="276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3" name="Rechthoek 12"/>
          <p:cNvSpPr/>
          <p:nvPr/>
        </p:nvSpPr>
        <p:spPr>
          <a:xfrm>
            <a:off x="0" y="0"/>
            <a:ext cx="9144000" cy="4964112"/>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Titel 1"/>
          <p:cNvSpPr>
            <a:spLocks noGrp="1"/>
          </p:cNvSpPr>
          <p:nvPr>
            <p:ph type="title"/>
          </p:nvPr>
        </p:nvSpPr>
        <p:spPr>
          <a:xfrm>
            <a:off x="1374599" y="2839720"/>
            <a:ext cx="6970014" cy="727520"/>
          </a:xfrm>
        </p:spPr>
        <p:txBody>
          <a:bodyPr>
            <a:normAutofit/>
          </a:bodyPr>
          <a:lstStyle>
            <a:lvl1pPr algn="r">
              <a:defRPr sz="4000">
                <a:solidFill>
                  <a:schemeClr val="bg1"/>
                </a:solidFill>
              </a:defRPr>
            </a:lvl1pPr>
          </a:lstStyle>
          <a:p>
            <a:r>
              <a:rPr lang="nl-NL"/>
              <a:t>Klik om de stijl te bewerken</a:t>
            </a:r>
            <a:endParaRPr lang="nl-NL" dirty="0"/>
          </a:p>
        </p:txBody>
      </p:sp>
      <p:sp>
        <p:nvSpPr>
          <p:cNvPr id="19" name="Ondertitel 2"/>
          <p:cNvSpPr>
            <a:spLocks noGrp="1"/>
          </p:cNvSpPr>
          <p:nvPr>
            <p:ph type="subTitle" idx="1"/>
          </p:nvPr>
        </p:nvSpPr>
        <p:spPr>
          <a:xfrm>
            <a:off x="1374599" y="3763180"/>
            <a:ext cx="6970014" cy="738060"/>
          </a:xfrm>
        </p:spPr>
        <p:txBody>
          <a:bodyPr>
            <a:normAutofit/>
          </a:bodyPr>
          <a:lstStyle>
            <a:lvl1pPr marL="0" indent="0" algn="r">
              <a:buNone/>
              <a:defRPr sz="2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8"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899" y="5412770"/>
            <a:ext cx="3053714" cy="996571"/>
          </a:xfrm>
          <a:prstGeom prst="rect">
            <a:avLst/>
          </a:prstGeom>
        </p:spPr>
      </p:pic>
    </p:spTree>
    <p:extLst>
      <p:ext uri="{BB962C8B-B14F-4D97-AF65-F5344CB8AC3E}">
        <p14:creationId xmlns:p14="http://schemas.microsoft.com/office/powerpoint/2010/main" val="895494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9" name="Rechthoek 8"/>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le 1"/>
          <p:cNvSpPr>
            <a:spLocks noGrp="1"/>
          </p:cNvSpPr>
          <p:nvPr>
            <p:ph type="title"/>
          </p:nvPr>
        </p:nvSpPr>
        <p:spPr/>
        <p:txBody>
          <a:bodyPr/>
          <a:lstStyle>
            <a:lvl1pPr>
              <a:defRPr>
                <a:solidFill>
                  <a:srgbClr val="004152"/>
                </a:solidFill>
              </a:defRPr>
            </a:lvl1pPr>
          </a:lstStyle>
          <a:p>
            <a:r>
              <a:rPr lang="nl-NL"/>
              <a:t>Klik om de stijl te bewerken</a:t>
            </a:r>
            <a:endParaRPr lang="en-US" dirty="0"/>
          </a:p>
        </p:txBody>
      </p:sp>
      <p:sp>
        <p:nvSpPr>
          <p:cNvPr id="3" name="Content Placeholder 2"/>
          <p:cNvSpPr>
            <a:spLocks noGrp="1"/>
          </p:cNvSpPr>
          <p:nvPr>
            <p:ph idx="1"/>
          </p:nvPr>
        </p:nvSpPr>
        <p:spPr/>
        <p:txBody>
          <a:bodyPr/>
          <a:lstStyle>
            <a:lvl1pPr>
              <a:defRPr>
                <a:solidFill>
                  <a:srgbClr val="004152"/>
                </a:solidFill>
                <a:latin typeface="Open Sans" charset="0"/>
                <a:ea typeface="Open Sans" charset="0"/>
                <a:cs typeface="Open Sans" charset="0"/>
              </a:defRPr>
            </a:lvl1pPr>
            <a:lvl2pPr>
              <a:defRPr>
                <a:solidFill>
                  <a:srgbClr val="004152"/>
                </a:solidFill>
                <a:latin typeface="Open Sans" charset="0"/>
                <a:ea typeface="Open Sans" charset="0"/>
                <a:cs typeface="Open Sans" charset="0"/>
              </a:defRPr>
            </a:lvl2pPr>
            <a:lvl3pPr>
              <a:defRPr>
                <a:solidFill>
                  <a:srgbClr val="004152"/>
                </a:solidFill>
                <a:latin typeface="Open Sans" charset="0"/>
                <a:ea typeface="Open Sans" charset="0"/>
                <a:cs typeface="Open Sans" charset="0"/>
              </a:defRPr>
            </a:lvl3pPr>
            <a:lvl4pPr>
              <a:defRPr>
                <a:solidFill>
                  <a:srgbClr val="004152"/>
                </a:solidFill>
                <a:latin typeface="Open Sans" charset="0"/>
                <a:ea typeface="Open Sans" charset="0"/>
                <a:cs typeface="Open Sans" charset="0"/>
              </a:defRPr>
            </a:lvl4pPr>
            <a:lvl5pPr>
              <a:defRPr>
                <a:solidFill>
                  <a:srgbClr val="004152"/>
                </a:solidFill>
                <a:latin typeface="Open Sans" charset="0"/>
                <a:ea typeface="Open Sans" charset="0"/>
                <a:cs typeface="Open Sans"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Ondertitel 2"/>
          <p:cNvSpPr>
            <a:spLocks noGrp="1"/>
          </p:cNvSpPr>
          <p:nvPr>
            <p:ph type="subTitle" idx="13"/>
          </p:nvPr>
        </p:nvSpPr>
        <p:spPr>
          <a:xfrm>
            <a:off x="531289" y="1468439"/>
            <a:ext cx="78155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17"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20"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a:t>www.nji.nl   |   </a:t>
            </a:r>
            <a:fld id="{11526A41-9D52-C94E-BB30-B6FA638BD5F8}" type="datetime1">
              <a:rPr lang="nl-NL" smtClean="0"/>
              <a:t>11-12-2018</a:t>
            </a:fld>
            <a:r>
              <a:rPr lang="en-US"/>
              <a:t>   </a:t>
            </a:r>
            <a:endParaRPr lang="en-US" dirty="0"/>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2782136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ote Foto met Titel">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0"/>
          </p:nvPr>
        </p:nvSpPr>
        <p:spPr>
          <a:xfrm>
            <a:off x="0" y="2"/>
            <a:ext cx="9144000" cy="510339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11" name="Rechthoek 10"/>
          <p:cNvSpPr/>
          <p:nvPr/>
        </p:nvSpPr>
        <p:spPr>
          <a:xfrm>
            <a:off x="0" y="5111756"/>
            <a:ext cx="9144000" cy="175405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3" name="Title 1"/>
          <p:cNvSpPr>
            <a:spLocks noGrp="1"/>
          </p:cNvSpPr>
          <p:nvPr>
            <p:ph type="title"/>
          </p:nvPr>
        </p:nvSpPr>
        <p:spPr>
          <a:xfrm>
            <a:off x="501982" y="5417815"/>
            <a:ext cx="6970014" cy="727520"/>
          </a:xfrm>
        </p:spPr>
        <p:txBody>
          <a:bodyPr/>
          <a:lstStyle>
            <a:lvl1pPr>
              <a:defRPr>
                <a:solidFill>
                  <a:schemeClr val="bg1"/>
                </a:solidFill>
              </a:defRPr>
            </a:lvl1pPr>
          </a:lstStyle>
          <a:p>
            <a:r>
              <a:rPr lang="nl-NL"/>
              <a:t>Klik om de stijl te bewerken</a:t>
            </a:r>
            <a:endParaRPr lang="en-US" dirty="0"/>
          </a:p>
        </p:txBody>
      </p:sp>
      <p:sp>
        <p:nvSpPr>
          <p:cNvPr id="18" name="Tijdelijke aanduiding voor dianummer 6"/>
          <p:cNvSpPr txBox="1">
            <a:spLocks/>
          </p:cNvSpPr>
          <p:nvPr/>
        </p:nvSpPr>
        <p:spPr>
          <a:xfrm>
            <a:off x="7793159" y="6392011"/>
            <a:ext cx="1085850" cy="365125"/>
          </a:xfrm>
          <a:prstGeom prst="rect">
            <a:avLst/>
          </a:prstGeom>
        </p:spPr>
        <p:txBody>
          <a:bodyPr vert="horz" lIns="68580" tIns="34290" rIns="68580" bIns="34290" rtlCol="0" anchor="ctr"/>
          <a:lstStyle>
            <a:defPPr>
              <a:defRPr lang="en-US"/>
            </a:defPPr>
            <a:lvl1pPr marL="0" algn="r" defTabSz="914400" rtl="0" eaLnBrk="1" latinLnBrk="0" hangingPunct="1">
              <a:defRPr lang="nl-NL" sz="1400" kern="1200" baseline="0" smtClean="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20E660-CEBF-6843-8821-11513782E32E}" type="slidenum">
              <a:rPr lang="tr-TR" sz="1050" smtClean="0">
                <a:solidFill>
                  <a:schemeClr val="accent1"/>
                </a:solidFill>
              </a:rPr>
              <a:pPr/>
              <a:t>‹nr.›</a:t>
            </a:fld>
            <a:endParaRPr lang="tr-TR" sz="1050" dirty="0">
              <a:solidFill>
                <a:schemeClr val="accent1"/>
              </a:solidFill>
            </a:endParaRPr>
          </a:p>
        </p:txBody>
      </p:sp>
      <p:sp>
        <p:nvSpPr>
          <p:cNvPr id="19" name="Date Placeholder 3"/>
          <p:cNvSpPr txBox="1">
            <a:spLocks/>
          </p:cNvSpPr>
          <p:nvPr/>
        </p:nvSpPr>
        <p:spPr>
          <a:xfrm>
            <a:off x="493196" y="6392010"/>
            <a:ext cx="2049426" cy="365125"/>
          </a:xfrm>
          <a:prstGeom prst="rect">
            <a:avLst/>
          </a:prstGeom>
        </p:spPr>
        <p:txBody>
          <a:bodyPr vert="horz" lIns="68580" tIns="34290" rIns="68580" bIns="34290" rtlCol="0" anchor="ctr"/>
          <a:lstStyle>
            <a:defPPr>
              <a:defRPr lang="en-US"/>
            </a:defPPr>
            <a:lvl1pPr marL="0" algn="l" defTabSz="914400" rtl="0" eaLnBrk="1" latinLnBrk="0" hangingPunct="1">
              <a:defRPr sz="1400" kern="1200" baseline="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1"/>
                </a:solidFill>
              </a:rPr>
              <a:t>www.nji.nl   |   </a:t>
            </a:r>
            <a:fld id="{11526A41-9D52-C94E-BB30-B6FA638BD5F8}" type="datetime1">
              <a:rPr lang="nl-NL" sz="1050" smtClean="0">
                <a:solidFill>
                  <a:schemeClr val="accent1"/>
                </a:solidFill>
              </a:rPr>
              <a:pPr/>
              <a:t>11-12-2018</a:t>
            </a:fld>
            <a:r>
              <a:rPr lang="en-US" sz="1050" dirty="0">
                <a:solidFill>
                  <a:schemeClr val="accent1"/>
                </a:solidFill>
              </a:rPr>
              <a:t>     </a:t>
            </a:r>
          </a:p>
        </p:txBody>
      </p:sp>
      <p:cxnSp>
        <p:nvCxnSpPr>
          <p:cNvPr id="12" name="Rechte verbindingslijn 9"/>
          <p:cNvCxnSpPr/>
          <p:nvPr userDrawn="1"/>
        </p:nvCxnSpPr>
        <p:spPr>
          <a:xfrm>
            <a:off x="0" y="5106394"/>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26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483" y="524309"/>
            <a:ext cx="2965058" cy="920066"/>
          </a:xfrm>
          <a:prstGeom prst="rect">
            <a:avLst/>
          </a:prstGeom>
        </p:spPr>
      </p:pic>
      <p:sp>
        <p:nvSpPr>
          <p:cNvPr id="13" name="Rechthoek 12"/>
          <p:cNvSpPr/>
          <p:nvPr/>
        </p:nvSpPr>
        <p:spPr>
          <a:xfrm>
            <a:off x="0" y="3438144"/>
            <a:ext cx="9144000" cy="3419856"/>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Titel 1"/>
          <p:cNvSpPr>
            <a:spLocks noGrp="1"/>
          </p:cNvSpPr>
          <p:nvPr>
            <p:ph type="title"/>
          </p:nvPr>
        </p:nvSpPr>
        <p:spPr>
          <a:xfrm>
            <a:off x="1545336" y="1722120"/>
            <a:ext cx="6970014" cy="727520"/>
          </a:xfrm>
        </p:spPr>
        <p:txBody>
          <a:bodyPr>
            <a:normAutofit/>
          </a:bodyPr>
          <a:lstStyle>
            <a:lvl1pPr>
              <a:defRPr sz="3600">
                <a:solidFill>
                  <a:srgbClr val="004152"/>
                </a:solidFill>
              </a:defRPr>
            </a:lvl1pPr>
          </a:lstStyle>
          <a:p>
            <a:r>
              <a:rPr lang="nl-NL"/>
              <a:t>Klik om stijl te bewerken</a:t>
            </a:r>
          </a:p>
        </p:txBody>
      </p:sp>
      <p:sp>
        <p:nvSpPr>
          <p:cNvPr id="21" name="Ondertitel 2"/>
          <p:cNvSpPr>
            <a:spLocks noGrp="1"/>
          </p:cNvSpPr>
          <p:nvPr>
            <p:ph type="subTitle" idx="1"/>
          </p:nvPr>
        </p:nvSpPr>
        <p:spPr>
          <a:xfrm>
            <a:off x="1545336" y="2502705"/>
            <a:ext cx="6970014" cy="738060"/>
          </a:xfrm>
        </p:spPr>
        <p:txBody>
          <a:bodyPr>
            <a:normAutofit/>
          </a:bodyPr>
          <a:lstStyle>
            <a:lvl1pPr marL="0" indent="0" algn="l">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06970"/>
            <a:ext cx="9144000" cy="1966725"/>
          </a:xfrm>
          <a:prstGeom prst="rect">
            <a:avLst/>
          </a:prstGeom>
        </p:spPr>
      </p:pic>
    </p:spTree>
    <p:extLst>
      <p:ext uri="{BB962C8B-B14F-4D97-AF65-F5344CB8AC3E}">
        <p14:creationId xmlns:p14="http://schemas.microsoft.com/office/powerpoint/2010/main" val="223783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 met Foto">
    <p:spTree>
      <p:nvGrpSpPr>
        <p:cNvPr id="1" name=""/>
        <p:cNvGrpSpPr/>
        <p:nvPr/>
      </p:nvGrpSpPr>
      <p:grpSpPr>
        <a:xfrm>
          <a:off x="0" y="0"/>
          <a:ext cx="0" cy="0"/>
          <a:chOff x="0" y="0"/>
          <a:chExt cx="0" cy="0"/>
        </a:xfrm>
      </p:grpSpPr>
      <p:sp>
        <p:nvSpPr>
          <p:cNvPr id="13" name="Tijdelijke aanduiding voor afbeelding 14"/>
          <p:cNvSpPr>
            <a:spLocks noGrp="1"/>
          </p:cNvSpPr>
          <p:nvPr>
            <p:ph type="pic" sz="quarter" idx="10"/>
          </p:nvPr>
        </p:nvSpPr>
        <p:spPr>
          <a:xfrm>
            <a:off x="0" y="1475972"/>
            <a:ext cx="9144000" cy="480149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14" name="Rechthoek 13"/>
          <p:cNvSpPr/>
          <p:nvPr/>
        </p:nvSpPr>
        <p:spPr>
          <a:xfrm>
            <a:off x="0" y="6291386"/>
            <a:ext cx="9144000" cy="57442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Title 1"/>
          <p:cNvSpPr>
            <a:spLocks noGrp="1"/>
          </p:cNvSpPr>
          <p:nvPr>
            <p:ph type="title"/>
          </p:nvPr>
        </p:nvSpPr>
        <p:spPr>
          <a:xfrm>
            <a:off x="792714" y="646850"/>
            <a:ext cx="6970014" cy="727520"/>
          </a:xfrm>
        </p:spPr>
        <p:txBody>
          <a:bodyPr/>
          <a:lstStyle>
            <a:lvl1pPr>
              <a:defRPr>
                <a:solidFill>
                  <a:srgbClr val="004152"/>
                </a:solidFill>
              </a:defRPr>
            </a:lvl1pPr>
          </a:lstStyle>
          <a:p>
            <a:r>
              <a:rPr lang="nl-NL"/>
              <a:t>Klik om de stijl te bewerken</a:t>
            </a:r>
            <a:endParaRPr lang="en-US" dirty="0"/>
          </a:p>
        </p:txBody>
      </p:sp>
      <p:sp>
        <p:nvSpPr>
          <p:cNvPr id="17" name="Tijdelijke aanduiding voor dianummer 6"/>
          <p:cNvSpPr txBox="1">
            <a:spLocks/>
          </p:cNvSpPr>
          <p:nvPr/>
        </p:nvSpPr>
        <p:spPr>
          <a:xfrm>
            <a:off x="7793159" y="6392011"/>
            <a:ext cx="1085850" cy="365125"/>
          </a:xfrm>
          <a:prstGeom prst="rect">
            <a:avLst/>
          </a:prstGeom>
        </p:spPr>
        <p:txBody>
          <a:bodyPr vert="horz" lIns="68580" tIns="34290" rIns="68580" bIns="34290" rtlCol="0" anchor="ctr"/>
          <a:lstStyle>
            <a:defPPr>
              <a:defRPr lang="en-US"/>
            </a:defPPr>
            <a:lvl1pPr marL="0" algn="r" defTabSz="914400" rtl="0" eaLnBrk="1" latinLnBrk="0" hangingPunct="1">
              <a:defRPr lang="nl-NL" sz="1400" kern="1200" baseline="0" smtClean="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20E660-CEBF-6843-8821-11513782E32E}" type="slidenum">
              <a:rPr lang="tr-TR" sz="1050" smtClean="0">
                <a:solidFill>
                  <a:schemeClr val="accent1"/>
                </a:solidFill>
              </a:rPr>
              <a:pPr/>
              <a:t>‹nr.›</a:t>
            </a:fld>
            <a:endParaRPr lang="tr-TR" sz="1050" dirty="0">
              <a:solidFill>
                <a:schemeClr val="accent1"/>
              </a:solidFill>
            </a:endParaRPr>
          </a:p>
        </p:txBody>
      </p:sp>
      <p:sp>
        <p:nvSpPr>
          <p:cNvPr id="23" name="Date Placeholder 3"/>
          <p:cNvSpPr txBox="1">
            <a:spLocks/>
          </p:cNvSpPr>
          <p:nvPr/>
        </p:nvSpPr>
        <p:spPr>
          <a:xfrm>
            <a:off x="493196" y="6392010"/>
            <a:ext cx="2049426" cy="365125"/>
          </a:xfrm>
          <a:prstGeom prst="rect">
            <a:avLst/>
          </a:prstGeom>
        </p:spPr>
        <p:txBody>
          <a:bodyPr vert="horz" lIns="68580" tIns="34290" rIns="68580" bIns="34290" rtlCol="0" anchor="ctr"/>
          <a:lstStyle>
            <a:defPPr>
              <a:defRPr lang="en-US"/>
            </a:defPPr>
            <a:lvl1pPr marL="0" algn="l" defTabSz="914400" rtl="0" eaLnBrk="1" latinLnBrk="0" hangingPunct="1">
              <a:defRPr sz="1400" kern="1200" baseline="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1"/>
                </a:solidFill>
              </a:rPr>
              <a:t>www.nji.nl   |   </a:t>
            </a:r>
            <a:fld id="{11526A41-9D52-C94E-BB30-B6FA638BD5F8}" type="datetime1">
              <a:rPr lang="nl-NL" sz="1050" smtClean="0">
                <a:solidFill>
                  <a:schemeClr val="accent1"/>
                </a:solidFill>
              </a:rPr>
              <a:pPr/>
              <a:t>11-12-2018</a:t>
            </a:fld>
            <a:r>
              <a:rPr lang="en-US" sz="1050" dirty="0">
                <a:solidFill>
                  <a:schemeClr val="accent1"/>
                </a:solidFill>
              </a:rPr>
              <a:t>     </a:t>
            </a:r>
          </a:p>
        </p:txBody>
      </p:sp>
      <p:pic>
        <p:nvPicPr>
          <p:cNvPr id="11"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cxnSp>
        <p:nvCxnSpPr>
          <p:cNvPr id="15" name="Rechte verbindingslijn 9"/>
          <p:cNvCxnSpPr/>
          <p:nvPr userDrawn="1"/>
        </p:nvCxnSpPr>
        <p:spPr>
          <a:xfrm>
            <a:off x="0" y="6286858"/>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09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met Foto 2">
    <p:spTree>
      <p:nvGrpSpPr>
        <p:cNvPr id="1" name=""/>
        <p:cNvGrpSpPr/>
        <p:nvPr/>
      </p:nvGrpSpPr>
      <p:grpSpPr>
        <a:xfrm>
          <a:off x="0" y="0"/>
          <a:ext cx="0" cy="0"/>
          <a:chOff x="0" y="0"/>
          <a:chExt cx="0" cy="0"/>
        </a:xfrm>
      </p:grpSpPr>
      <p:sp>
        <p:nvSpPr>
          <p:cNvPr id="11" name="Tijdelijke aanduiding voor afbeelding 14"/>
          <p:cNvSpPr>
            <a:spLocks noGrp="1"/>
          </p:cNvSpPr>
          <p:nvPr>
            <p:ph type="pic" sz="quarter" idx="14"/>
          </p:nvPr>
        </p:nvSpPr>
        <p:spPr>
          <a:xfrm>
            <a:off x="137817" y="1612900"/>
            <a:ext cx="9006184" cy="4673600"/>
          </a:xfrm>
        </p:spPr>
        <p:txBody>
          <a:bodyPr/>
          <a:lstStyle/>
          <a:p>
            <a:r>
              <a:rPr lang="nl-NL"/>
              <a:t>Klik op het pictogram als u een afbeelding wilt toevoegen</a:t>
            </a:r>
            <a:endParaRPr lang="nl-NL" dirty="0"/>
          </a:p>
        </p:txBody>
      </p:sp>
      <p:sp>
        <p:nvSpPr>
          <p:cNvPr id="2" name="Title 1"/>
          <p:cNvSpPr>
            <a:spLocks noGrp="1"/>
          </p:cNvSpPr>
          <p:nvPr>
            <p:ph type="title"/>
          </p:nvPr>
        </p:nvSpPr>
        <p:spPr>
          <a:xfrm>
            <a:off x="574431" y="731520"/>
            <a:ext cx="7766539" cy="727520"/>
          </a:xfrm>
        </p:spPr>
        <p:txBody>
          <a:bodyPr/>
          <a:lstStyle>
            <a:lvl1pPr>
              <a:defRPr>
                <a:solidFill>
                  <a:srgbClr val="004152"/>
                </a:solidFill>
              </a:defRPr>
            </a:lvl1pPr>
          </a:lstStyle>
          <a:p>
            <a:r>
              <a:rPr lang="nl-NL"/>
              <a:t>Klik om de stijl te bewerken</a:t>
            </a:r>
            <a:endParaRPr lang="en-US" dirty="0"/>
          </a:p>
        </p:txBody>
      </p:sp>
      <p:sp>
        <p:nvSpPr>
          <p:cNvPr id="12"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6"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a:t>www.nji.nl   |   </a:t>
            </a:r>
            <a:fld id="{11526A41-9D52-C94E-BB30-B6FA638BD5F8}" type="datetime1">
              <a:rPr lang="nl-NL" smtClean="0"/>
              <a:t>11-12-2018</a:t>
            </a:fld>
            <a:r>
              <a:rPr lang="en-US"/>
              <a:t>   </a:t>
            </a:r>
            <a:endParaRPr lang="en-US" dirty="0"/>
          </a:p>
        </p:txBody>
      </p:sp>
      <p:sp>
        <p:nvSpPr>
          <p:cNvPr id="13" name="Rechthoek 12"/>
          <p:cNvSpPr/>
          <p:nvPr/>
        </p:nvSpPr>
        <p:spPr>
          <a:xfrm>
            <a:off x="-5862" y="1612900"/>
            <a:ext cx="175847" cy="46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329104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to links - Content rechts">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169986" y="844064"/>
            <a:ext cx="3106615" cy="544243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4" name="Content Placeholder 3"/>
          <p:cNvSpPr>
            <a:spLocks noGrp="1"/>
          </p:cNvSpPr>
          <p:nvPr>
            <p:ph sz="half" idx="2"/>
          </p:nvPr>
        </p:nvSpPr>
        <p:spPr>
          <a:xfrm>
            <a:off x="3497919" y="2108200"/>
            <a:ext cx="5386243" cy="4068763"/>
          </a:xfrm>
        </p:spPr>
        <p:txBody>
          <a:bodyPr/>
          <a:lstStyle>
            <a:lvl1pPr>
              <a:defRPr sz="2400"/>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p:cNvSpPr>
            <a:spLocks noGrp="1"/>
          </p:cNvSpPr>
          <p:nvPr>
            <p:ph type="title"/>
          </p:nvPr>
        </p:nvSpPr>
        <p:spPr>
          <a:xfrm>
            <a:off x="3497919" y="737496"/>
            <a:ext cx="5386242" cy="727520"/>
          </a:xfrm>
        </p:spPr>
        <p:txBody>
          <a:bodyPr/>
          <a:lstStyle>
            <a:lvl1pPr>
              <a:defRPr>
                <a:solidFill>
                  <a:srgbClr val="004152"/>
                </a:solidFill>
              </a:defRPr>
            </a:lvl1pPr>
          </a:lstStyle>
          <a:p>
            <a:r>
              <a:rPr lang="nl-NL"/>
              <a:t>Klik om de stijl te bewerken</a:t>
            </a:r>
            <a:endParaRPr lang="en-US" dirty="0"/>
          </a:p>
        </p:txBody>
      </p:sp>
      <p:sp>
        <p:nvSpPr>
          <p:cNvPr id="14" name="Ondertitel 2"/>
          <p:cNvSpPr>
            <a:spLocks noGrp="1"/>
          </p:cNvSpPr>
          <p:nvPr>
            <p:ph type="subTitle" idx="13" hasCustomPrompt="1"/>
          </p:nvPr>
        </p:nvSpPr>
        <p:spPr>
          <a:xfrm>
            <a:off x="3497919" y="1490743"/>
            <a:ext cx="53862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sp>
        <p:nvSpPr>
          <p:cNvPr id="12" name="Rechthoek 11"/>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20" name="Date Placeholder 3"/>
          <p:cNvSpPr>
            <a:spLocks noGrp="1"/>
          </p:cNvSpPr>
          <p:nvPr>
            <p:ph type="dt" sz="half" idx="15"/>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a:t>www.nji.nl   |   </a:t>
            </a:r>
            <a:fld id="{11526A41-9D52-C94E-BB30-B6FA638BD5F8}" type="datetime1">
              <a:rPr lang="nl-NL" smtClean="0"/>
              <a:t>11-12-2018</a:t>
            </a:fld>
            <a:r>
              <a:rPr lang="en-US"/>
              <a:t>   </a:t>
            </a:r>
            <a:endParaRPr lang="en-US" dirty="0"/>
          </a:p>
        </p:txBody>
      </p:sp>
      <p:pic>
        <p:nvPicPr>
          <p:cNvPr id="1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947354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5059" y="1681163"/>
            <a:ext cx="3703123"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795059" y="2660905"/>
            <a:ext cx="3703123" cy="352875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4640873" y="2660905"/>
            <a:ext cx="3717681" cy="352875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Title 1"/>
          <p:cNvSpPr>
            <a:spLocks noGrp="1"/>
          </p:cNvSpPr>
          <p:nvPr>
            <p:ph type="title"/>
          </p:nvPr>
        </p:nvSpPr>
        <p:spPr>
          <a:xfrm>
            <a:off x="795058" y="731520"/>
            <a:ext cx="7551773" cy="727520"/>
          </a:xfrm>
        </p:spPr>
        <p:txBody>
          <a:bodyPr/>
          <a:lstStyle>
            <a:lvl1pPr>
              <a:defRPr>
                <a:solidFill>
                  <a:srgbClr val="004152"/>
                </a:solidFill>
              </a:defRPr>
            </a:lvl1pPr>
          </a:lstStyle>
          <a:p>
            <a:r>
              <a:rPr lang="nl-NL"/>
              <a:t>Klik om de stijl te bewerken</a:t>
            </a:r>
            <a:endParaRPr lang="en-US" dirty="0"/>
          </a:p>
        </p:txBody>
      </p:sp>
      <p:sp>
        <p:nvSpPr>
          <p:cNvPr id="19" name="Text Placeholder 2"/>
          <p:cNvSpPr>
            <a:spLocks noGrp="1"/>
          </p:cNvSpPr>
          <p:nvPr>
            <p:ph type="body" idx="14"/>
          </p:nvPr>
        </p:nvSpPr>
        <p:spPr>
          <a:xfrm>
            <a:off x="4640873" y="1681163"/>
            <a:ext cx="3717681"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15" name="Rechthoek 14"/>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7" name="Tijdelijke aanduiding voor dianummer 6"/>
          <p:cNvSpPr>
            <a:spLocks noGrp="1"/>
          </p:cNvSpPr>
          <p:nvPr>
            <p:ph type="sldNum" sz="quarter" idx="15"/>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8" name="Date Placeholder 3"/>
          <p:cNvSpPr>
            <a:spLocks noGrp="1"/>
          </p:cNvSpPr>
          <p:nvPr>
            <p:ph type="dt" sz="half" idx="16"/>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a:t>www.nji.nl   |   </a:t>
            </a:r>
            <a:fld id="{11526A41-9D52-C94E-BB30-B6FA638BD5F8}" type="datetime1">
              <a:rPr lang="nl-NL" smtClean="0"/>
              <a:t>11-12-2018</a:t>
            </a:fld>
            <a:r>
              <a:rPr lang="en-US"/>
              <a:t>   </a:t>
            </a:r>
            <a:endParaRPr lang="en-US" dirty="0"/>
          </a:p>
        </p:txBody>
      </p:sp>
      <p:pic>
        <p:nvPicPr>
          <p:cNvPr id="13"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323407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13" name="Rechthoek 12"/>
          <p:cNvSpPr/>
          <p:nvPr/>
        </p:nvSpPr>
        <p:spPr>
          <a:xfrm>
            <a:off x="3774831" y="844062"/>
            <a:ext cx="5369169" cy="5442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bg1"/>
              </a:solidFill>
            </a:endParaRPr>
          </a:p>
        </p:txBody>
      </p:sp>
      <p:sp>
        <p:nvSpPr>
          <p:cNvPr id="3" name="Content Placeholder 2"/>
          <p:cNvSpPr>
            <a:spLocks noGrp="1"/>
          </p:cNvSpPr>
          <p:nvPr>
            <p:ph idx="1"/>
          </p:nvPr>
        </p:nvSpPr>
        <p:spPr>
          <a:xfrm>
            <a:off x="3968261" y="1211386"/>
            <a:ext cx="4919534" cy="4649665"/>
          </a:xfrm>
        </p:spPr>
        <p:txBody>
          <a:bodyPr/>
          <a:lstStyle>
            <a:lvl1pPr>
              <a:buClr>
                <a:schemeClr val="bg1"/>
              </a:buClr>
              <a:defRPr sz="1950">
                <a:solidFill>
                  <a:schemeClr val="bg1"/>
                </a:solidFill>
              </a:defRPr>
            </a:lvl1pPr>
            <a:lvl2pPr>
              <a:buClr>
                <a:schemeClr val="bg1"/>
              </a:buClr>
              <a:defRPr sz="1800">
                <a:solidFill>
                  <a:schemeClr val="bg1"/>
                </a:solidFill>
              </a:defRPr>
            </a:lvl2pPr>
            <a:lvl3pPr>
              <a:buClr>
                <a:schemeClr val="bg1"/>
              </a:buClr>
              <a:defRPr sz="1500">
                <a:solidFill>
                  <a:schemeClr val="bg1"/>
                </a:solidFill>
              </a:defRPr>
            </a:lvl3pPr>
            <a:lvl4pPr>
              <a:buClr>
                <a:schemeClr val="bg1"/>
              </a:buClr>
              <a:defRPr sz="1350">
                <a:solidFill>
                  <a:schemeClr val="bg1"/>
                </a:solidFill>
              </a:defRPr>
            </a:lvl4pPr>
            <a:lvl5pPr>
              <a:buClr>
                <a:schemeClr val="bg1"/>
              </a:buClr>
              <a:defRPr sz="1350">
                <a:solidFill>
                  <a:schemeClr val="bg1"/>
                </a:solidFill>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Rechthoek 13"/>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8"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a:t>www.nji.nl   |   </a:t>
            </a:r>
            <a:fld id="{11526A41-9D52-C94E-BB30-B6FA638BD5F8}" type="datetime1">
              <a:rPr lang="nl-NL" smtClean="0"/>
              <a:t>11-12-2018</a:t>
            </a:fld>
            <a:r>
              <a:rPr lang="en-US"/>
              <a:t>   </a:t>
            </a:r>
            <a:endParaRPr lang="en-US" dirty="0"/>
          </a:p>
        </p:txBody>
      </p:sp>
      <p:pic>
        <p:nvPicPr>
          <p:cNvPr id="15"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
        <p:nvSpPr>
          <p:cNvPr id="17" name="Title 1"/>
          <p:cNvSpPr>
            <a:spLocks noGrp="1"/>
          </p:cNvSpPr>
          <p:nvPr>
            <p:ph type="title"/>
          </p:nvPr>
        </p:nvSpPr>
        <p:spPr>
          <a:xfrm>
            <a:off x="565367" y="933450"/>
            <a:ext cx="3180156" cy="819004"/>
          </a:xfrm>
        </p:spPr>
        <p:txBody>
          <a:bodyPr anchor="b"/>
          <a:lstStyle>
            <a:lvl1pPr>
              <a:defRPr sz="2400">
                <a:solidFill>
                  <a:srgbClr val="004152"/>
                </a:solidFill>
              </a:defRPr>
            </a:lvl1pPr>
          </a:lstStyle>
          <a:p>
            <a:r>
              <a:rPr lang="nl-NL"/>
              <a:t>Klik om de stijl te bewerken</a:t>
            </a:r>
            <a:endParaRPr lang="en-US" dirty="0"/>
          </a:p>
        </p:txBody>
      </p:sp>
      <p:sp>
        <p:nvSpPr>
          <p:cNvPr id="20"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spTree>
    <p:extLst>
      <p:ext uri="{BB962C8B-B14F-4D97-AF65-F5344CB8AC3E}">
        <p14:creationId xmlns:p14="http://schemas.microsoft.com/office/powerpoint/2010/main" val="7556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met Afbeelding">
    <p:spTree>
      <p:nvGrpSpPr>
        <p:cNvPr id="1" name=""/>
        <p:cNvGrpSpPr/>
        <p:nvPr/>
      </p:nvGrpSpPr>
      <p:grpSpPr>
        <a:xfrm>
          <a:off x="0" y="0"/>
          <a:ext cx="0" cy="0"/>
          <a:chOff x="0" y="0"/>
          <a:chExt cx="0" cy="0"/>
        </a:xfrm>
      </p:grpSpPr>
      <p:sp>
        <p:nvSpPr>
          <p:cNvPr id="22" name="Tijdelijke aanduiding voor afbeelding 14"/>
          <p:cNvSpPr>
            <a:spLocks noGrp="1"/>
          </p:cNvSpPr>
          <p:nvPr>
            <p:ph type="pic" sz="quarter" idx="15"/>
          </p:nvPr>
        </p:nvSpPr>
        <p:spPr>
          <a:xfrm>
            <a:off x="3895725" y="844063"/>
            <a:ext cx="5072428" cy="5442436"/>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13" name="Rechthoek 12"/>
          <p:cNvSpPr/>
          <p:nvPr/>
        </p:nvSpPr>
        <p:spPr>
          <a:xfrm>
            <a:off x="8968153"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5"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6"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a:t>www.nji.nl   |   </a:t>
            </a:r>
            <a:fld id="{11526A41-9D52-C94E-BB30-B6FA638BD5F8}" type="datetime1">
              <a:rPr lang="nl-NL" smtClean="0"/>
              <a:t>11-12-2018</a:t>
            </a:fld>
            <a:r>
              <a:rPr lang="en-US"/>
              <a:t>   </a:t>
            </a:r>
            <a:endParaRPr lang="en-US" dirty="0"/>
          </a:p>
        </p:txBody>
      </p:sp>
      <p:sp>
        <p:nvSpPr>
          <p:cNvPr id="19" name="Title 1"/>
          <p:cNvSpPr>
            <a:spLocks noGrp="1"/>
          </p:cNvSpPr>
          <p:nvPr>
            <p:ph type="title"/>
          </p:nvPr>
        </p:nvSpPr>
        <p:spPr>
          <a:xfrm>
            <a:off x="565367" y="789354"/>
            <a:ext cx="3180156" cy="963100"/>
          </a:xfrm>
        </p:spPr>
        <p:txBody>
          <a:bodyPr anchor="b"/>
          <a:lstStyle>
            <a:lvl1pPr>
              <a:defRPr sz="2400">
                <a:solidFill>
                  <a:srgbClr val="004152"/>
                </a:solidFill>
              </a:defRPr>
            </a:lvl1pPr>
          </a:lstStyle>
          <a:p>
            <a:r>
              <a:rPr lang="nl-NL"/>
              <a:t>Klik om de stijl te bewerken</a:t>
            </a:r>
            <a:endParaRPr lang="en-US" dirty="0"/>
          </a:p>
        </p:txBody>
      </p:sp>
      <p:sp>
        <p:nvSpPr>
          <p:cNvPr id="23"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pic>
        <p:nvPicPr>
          <p:cNvPr id="11"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2561685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waliteitsmodel 7">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ext Placeholder 19">
            <a:extLst>
              <a:ext uri="{FF2B5EF4-FFF2-40B4-BE49-F238E27FC236}">
                <a16:creationId xmlns:a16="http://schemas.microsoft.com/office/drawing/2014/main" id="{69C6A668-749F-4D72-B34F-EF4656F27AB7}"/>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12" name="Text Placeholder 2">
            <a:extLst>
              <a:ext uri="{FF2B5EF4-FFF2-40B4-BE49-F238E27FC236}">
                <a16:creationId xmlns:a16="http://schemas.microsoft.com/office/drawing/2014/main" id="{36770A0B-2CCA-495B-AEB9-7E273EE9648B}"/>
              </a:ext>
            </a:extLst>
          </p:cNvPr>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4" name="Text Placeholder 2">
            <a:extLst>
              <a:ext uri="{FF2B5EF4-FFF2-40B4-BE49-F238E27FC236}">
                <a16:creationId xmlns:a16="http://schemas.microsoft.com/office/drawing/2014/main" id="{C048C220-E9C7-44CA-AB5A-C86662EBBEAF}"/>
              </a:ext>
            </a:extLst>
          </p:cNvPr>
          <p:cNvSpPr>
            <a:spLocks noGrp="1"/>
          </p:cNvSpPr>
          <p:nvPr>
            <p:ph type="body" sz="quarter" idx="14"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9" name="Text Placeholder 2">
            <a:extLst>
              <a:ext uri="{FF2B5EF4-FFF2-40B4-BE49-F238E27FC236}">
                <a16:creationId xmlns:a16="http://schemas.microsoft.com/office/drawing/2014/main" id="{BCE29C76-A08F-4205-A7A2-536BE932622C}"/>
              </a:ext>
            </a:extLst>
          </p:cNvPr>
          <p:cNvSpPr>
            <a:spLocks noGrp="1"/>
          </p:cNvSpPr>
          <p:nvPr>
            <p:ph type="body" sz="quarter" idx="15"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2" name="Text Placeholder 2">
            <a:extLst>
              <a:ext uri="{FF2B5EF4-FFF2-40B4-BE49-F238E27FC236}">
                <a16:creationId xmlns:a16="http://schemas.microsoft.com/office/drawing/2014/main" id="{1F67BFA2-2AF2-45F3-94AB-599058B1D6E7}"/>
              </a:ext>
            </a:extLst>
          </p:cNvPr>
          <p:cNvSpPr>
            <a:spLocks noGrp="1"/>
          </p:cNvSpPr>
          <p:nvPr>
            <p:ph type="body" sz="quarter" idx="16"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3" name="Text Placeholder 2">
            <a:extLst>
              <a:ext uri="{FF2B5EF4-FFF2-40B4-BE49-F238E27FC236}">
                <a16:creationId xmlns:a16="http://schemas.microsoft.com/office/drawing/2014/main" id="{3BEC7832-438C-4861-B2E5-6D5B94D86954}"/>
              </a:ext>
            </a:extLst>
          </p:cNvPr>
          <p:cNvSpPr>
            <a:spLocks noGrp="1"/>
          </p:cNvSpPr>
          <p:nvPr>
            <p:ph type="body" sz="quarter" idx="17"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3" name="Text Placeholder 2">
            <a:extLst>
              <a:ext uri="{FF2B5EF4-FFF2-40B4-BE49-F238E27FC236}">
                <a16:creationId xmlns:a16="http://schemas.microsoft.com/office/drawing/2014/main" id="{AD7F8824-061A-47A8-809A-48EFFC421973}"/>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3075076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Kwaliteitsmodel 8">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ext Placeholder 19">
            <a:extLst>
              <a:ext uri="{FF2B5EF4-FFF2-40B4-BE49-F238E27FC236}">
                <a16:creationId xmlns:a16="http://schemas.microsoft.com/office/drawing/2014/main" id="{167F5D76-DDB1-4A61-A6CE-08B8FE295607}"/>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12" name="Text Placeholder 2">
            <a:extLst>
              <a:ext uri="{FF2B5EF4-FFF2-40B4-BE49-F238E27FC236}">
                <a16:creationId xmlns:a16="http://schemas.microsoft.com/office/drawing/2014/main" id="{A4055D2F-D886-412A-8276-7901EE9BBB18}"/>
              </a:ext>
            </a:extLst>
          </p:cNvPr>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4" name="Text Placeholder 2">
            <a:extLst>
              <a:ext uri="{FF2B5EF4-FFF2-40B4-BE49-F238E27FC236}">
                <a16:creationId xmlns:a16="http://schemas.microsoft.com/office/drawing/2014/main" id="{50482DE6-DAE8-469B-B5CE-A2DB7FBD22B5}"/>
              </a:ext>
            </a:extLst>
          </p:cNvPr>
          <p:cNvSpPr>
            <a:spLocks noGrp="1"/>
          </p:cNvSpPr>
          <p:nvPr>
            <p:ph type="body" sz="quarter" idx="14"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9" name="Text Placeholder 2">
            <a:extLst>
              <a:ext uri="{FF2B5EF4-FFF2-40B4-BE49-F238E27FC236}">
                <a16:creationId xmlns:a16="http://schemas.microsoft.com/office/drawing/2014/main" id="{6C8EF609-D2D7-4C4A-80D0-DCDE79540389}"/>
              </a:ext>
            </a:extLst>
          </p:cNvPr>
          <p:cNvSpPr>
            <a:spLocks noGrp="1"/>
          </p:cNvSpPr>
          <p:nvPr>
            <p:ph type="body" sz="quarter" idx="15"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2" name="Text Placeholder 2">
            <a:extLst>
              <a:ext uri="{FF2B5EF4-FFF2-40B4-BE49-F238E27FC236}">
                <a16:creationId xmlns:a16="http://schemas.microsoft.com/office/drawing/2014/main" id="{B077A6D2-47E9-4870-B670-A1AC7EC25603}"/>
              </a:ext>
            </a:extLst>
          </p:cNvPr>
          <p:cNvSpPr>
            <a:spLocks noGrp="1"/>
          </p:cNvSpPr>
          <p:nvPr>
            <p:ph type="body" sz="quarter" idx="16"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3" name="Text Placeholder 2">
            <a:extLst>
              <a:ext uri="{FF2B5EF4-FFF2-40B4-BE49-F238E27FC236}">
                <a16:creationId xmlns:a16="http://schemas.microsoft.com/office/drawing/2014/main" id="{E08E196D-7B71-4AC2-A788-1EE711EBE002}"/>
              </a:ext>
            </a:extLst>
          </p:cNvPr>
          <p:cNvSpPr>
            <a:spLocks noGrp="1"/>
          </p:cNvSpPr>
          <p:nvPr>
            <p:ph type="body" sz="quarter" idx="17"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3" name="Text Placeholder 2">
            <a:extLst>
              <a:ext uri="{FF2B5EF4-FFF2-40B4-BE49-F238E27FC236}">
                <a16:creationId xmlns:a16="http://schemas.microsoft.com/office/drawing/2014/main" id="{4CB260D0-B304-456D-85F0-86B3B1060AA1}"/>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3781252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Kwaliteitsmodel 1">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Text Placeholder 2">
            <a:extLst>
              <a:ext uri="{FF2B5EF4-FFF2-40B4-BE49-F238E27FC236}">
                <a16:creationId xmlns:a16="http://schemas.microsoft.com/office/drawing/2014/main" id="{8ECBB26A-9C6F-44FE-8181-68EB3D4C9682}"/>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0" name="Text Placeholder 19"/>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3" name="Text Placeholder 2"/>
          <p:cNvSpPr>
            <a:spLocks noGrp="1"/>
          </p:cNvSpPr>
          <p:nvPr>
            <p:ph type="body" sz="quarter" idx="12" hasCustomPrompt="1"/>
          </p:nvPr>
        </p:nvSpPr>
        <p:spPr>
          <a:xfrm>
            <a:off x="690465" y="2098829"/>
            <a:ext cx="3842395" cy="1375892"/>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8" name="Text Placeholder 2"/>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9" name="Text Placeholder 2"/>
          <p:cNvSpPr>
            <a:spLocks noGrp="1"/>
          </p:cNvSpPr>
          <p:nvPr>
            <p:ph type="body" sz="quarter" idx="14"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11" name="Text Placeholder 2"/>
          <p:cNvSpPr>
            <a:spLocks noGrp="1"/>
          </p:cNvSpPr>
          <p:nvPr>
            <p:ph type="body" sz="quarter" idx="15"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2" name="Text Placeholder 2"/>
          <p:cNvSpPr>
            <a:spLocks noGrp="1"/>
          </p:cNvSpPr>
          <p:nvPr>
            <p:ph type="body" sz="quarter" idx="16"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1173220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Kwaliteitsmodel 2">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Text Placeholder 19">
            <a:extLst>
              <a:ext uri="{FF2B5EF4-FFF2-40B4-BE49-F238E27FC236}">
                <a16:creationId xmlns:a16="http://schemas.microsoft.com/office/drawing/2014/main" id="{EAC7BF3B-F974-4C1E-BD29-336A0DD1C641}"/>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19" name="Text Placeholder 2">
            <a:extLst>
              <a:ext uri="{FF2B5EF4-FFF2-40B4-BE49-F238E27FC236}">
                <a16:creationId xmlns:a16="http://schemas.microsoft.com/office/drawing/2014/main" id="{5490E9BE-3FC9-4784-BD5A-93B7DD66BDA5}"/>
              </a:ext>
            </a:extLst>
          </p:cNvPr>
          <p:cNvSpPr>
            <a:spLocks noGrp="1"/>
          </p:cNvSpPr>
          <p:nvPr>
            <p:ph type="body" sz="quarter" idx="12" hasCustomPrompt="1"/>
          </p:nvPr>
        </p:nvSpPr>
        <p:spPr>
          <a:xfrm>
            <a:off x="4576665" y="2098829"/>
            <a:ext cx="3842395" cy="1375892"/>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1" name="Text Placeholder 2">
            <a:extLst>
              <a:ext uri="{FF2B5EF4-FFF2-40B4-BE49-F238E27FC236}">
                <a16:creationId xmlns:a16="http://schemas.microsoft.com/office/drawing/2014/main" id="{31397F28-7612-4DEF-926C-7ADAAEE5D934}"/>
              </a:ext>
            </a:extLst>
          </p:cNvPr>
          <p:cNvSpPr>
            <a:spLocks noGrp="1"/>
          </p:cNvSpPr>
          <p:nvPr>
            <p:ph type="body" sz="quarter" idx="13"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7" name="Text Placeholder 2">
            <a:extLst>
              <a:ext uri="{FF2B5EF4-FFF2-40B4-BE49-F238E27FC236}">
                <a16:creationId xmlns:a16="http://schemas.microsoft.com/office/drawing/2014/main" id="{37D78213-1FBC-4BBD-9980-51B64DACD673}"/>
              </a:ext>
            </a:extLst>
          </p:cNvPr>
          <p:cNvSpPr>
            <a:spLocks noGrp="1"/>
          </p:cNvSpPr>
          <p:nvPr>
            <p:ph type="body" sz="quarter" idx="14"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9" name="Text Placeholder 2">
            <a:extLst>
              <a:ext uri="{FF2B5EF4-FFF2-40B4-BE49-F238E27FC236}">
                <a16:creationId xmlns:a16="http://schemas.microsoft.com/office/drawing/2014/main" id="{8D171C8E-FB0E-490B-9184-C9ED00F2598A}"/>
              </a:ext>
            </a:extLst>
          </p:cNvPr>
          <p:cNvSpPr>
            <a:spLocks noGrp="1"/>
          </p:cNvSpPr>
          <p:nvPr>
            <p:ph type="body" sz="quarter" idx="15"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30" name="Text Placeholder 2">
            <a:extLst>
              <a:ext uri="{FF2B5EF4-FFF2-40B4-BE49-F238E27FC236}">
                <a16:creationId xmlns:a16="http://schemas.microsoft.com/office/drawing/2014/main" id="{CCBFA5BA-89C2-4E61-B688-EDE20B38B311}"/>
              </a:ext>
            </a:extLst>
          </p:cNvPr>
          <p:cNvSpPr>
            <a:spLocks noGrp="1"/>
          </p:cNvSpPr>
          <p:nvPr>
            <p:ph type="body" sz="quarter" idx="16"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3" name="Text Placeholder 2">
            <a:extLst>
              <a:ext uri="{FF2B5EF4-FFF2-40B4-BE49-F238E27FC236}">
                <a16:creationId xmlns:a16="http://schemas.microsoft.com/office/drawing/2014/main" id="{2DE0BF3E-04BB-4283-A57C-F525CF24C105}"/>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61287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483" y="524309"/>
            <a:ext cx="2965058" cy="920066"/>
          </a:xfrm>
          <a:prstGeom prst="rect">
            <a:avLst/>
          </a:prstGeom>
        </p:spPr>
      </p:pic>
      <p:sp>
        <p:nvSpPr>
          <p:cNvPr id="13" name="Rechthoek 12"/>
          <p:cNvSpPr/>
          <p:nvPr/>
        </p:nvSpPr>
        <p:spPr>
          <a:xfrm>
            <a:off x="0" y="3438144"/>
            <a:ext cx="9144000" cy="3419856"/>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Titel 1"/>
          <p:cNvSpPr>
            <a:spLocks noGrp="1"/>
          </p:cNvSpPr>
          <p:nvPr>
            <p:ph type="title"/>
          </p:nvPr>
        </p:nvSpPr>
        <p:spPr>
          <a:xfrm>
            <a:off x="1545336" y="1722120"/>
            <a:ext cx="6970014" cy="727520"/>
          </a:xfrm>
        </p:spPr>
        <p:txBody>
          <a:bodyPr>
            <a:normAutofit/>
          </a:bodyPr>
          <a:lstStyle>
            <a:lvl1pPr>
              <a:defRPr sz="3600">
                <a:solidFill>
                  <a:srgbClr val="004152"/>
                </a:solidFill>
              </a:defRPr>
            </a:lvl1pPr>
          </a:lstStyle>
          <a:p>
            <a:r>
              <a:rPr lang="nl-NL"/>
              <a:t>Klik om stijl te bewerken</a:t>
            </a:r>
          </a:p>
        </p:txBody>
      </p:sp>
      <p:sp>
        <p:nvSpPr>
          <p:cNvPr id="21" name="Ondertitel 2"/>
          <p:cNvSpPr>
            <a:spLocks noGrp="1"/>
          </p:cNvSpPr>
          <p:nvPr>
            <p:ph type="subTitle" idx="1"/>
          </p:nvPr>
        </p:nvSpPr>
        <p:spPr>
          <a:xfrm>
            <a:off x="1545336" y="2502705"/>
            <a:ext cx="6970014" cy="738060"/>
          </a:xfrm>
        </p:spPr>
        <p:txBody>
          <a:bodyPr>
            <a:normAutofit/>
          </a:bodyPr>
          <a:lstStyle>
            <a:lvl1pPr marL="0" indent="0" algn="l">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06969"/>
            <a:ext cx="9144000" cy="1966725"/>
          </a:xfrm>
          <a:prstGeom prst="rect">
            <a:avLst/>
          </a:prstGeom>
        </p:spPr>
      </p:pic>
    </p:spTree>
    <p:extLst>
      <p:ext uri="{BB962C8B-B14F-4D97-AF65-F5344CB8AC3E}">
        <p14:creationId xmlns:p14="http://schemas.microsoft.com/office/powerpoint/2010/main" val="344580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Kwaliteitsmodel 3">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6" name="Text Placeholder 19">
            <a:extLst>
              <a:ext uri="{FF2B5EF4-FFF2-40B4-BE49-F238E27FC236}">
                <a16:creationId xmlns:a16="http://schemas.microsoft.com/office/drawing/2014/main" id="{A43F1E0F-DE94-4273-98C7-3B13D2D4C83B}"/>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27" name="Text Placeholder 2">
            <a:extLst>
              <a:ext uri="{FF2B5EF4-FFF2-40B4-BE49-F238E27FC236}">
                <a16:creationId xmlns:a16="http://schemas.microsoft.com/office/drawing/2014/main" id="{2FDF1DD2-62E5-4E89-AF7F-963E0BA5BD75}"/>
              </a:ext>
            </a:extLst>
          </p:cNvPr>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8" name="Text Placeholder 2">
            <a:extLst>
              <a:ext uri="{FF2B5EF4-FFF2-40B4-BE49-F238E27FC236}">
                <a16:creationId xmlns:a16="http://schemas.microsoft.com/office/drawing/2014/main" id="{AA494919-77D1-408C-B277-06255F025FE0}"/>
              </a:ext>
            </a:extLst>
          </p:cNvPr>
          <p:cNvSpPr>
            <a:spLocks noGrp="1"/>
          </p:cNvSpPr>
          <p:nvPr>
            <p:ph type="body" sz="quarter" idx="14"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9" name="Text Placeholder 2">
            <a:extLst>
              <a:ext uri="{FF2B5EF4-FFF2-40B4-BE49-F238E27FC236}">
                <a16:creationId xmlns:a16="http://schemas.microsoft.com/office/drawing/2014/main" id="{E426075B-EF04-415C-BA64-0F900A53B1B5}"/>
              </a:ext>
            </a:extLst>
          </p:cNvPr>
          <p:cNvSpPr>
            <a:spLocks noGrp="1"/>
          </p:cNvSpPr>
          <p:nvPr>
            <p:ph type="body" sz="quarter" idx="15"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31" name="Text Placeholder 2">
            <a:extLst>
              <a:ext uri="{FF2B5EF4-FFF2-40B4-BE49-F238E27FC236}">
                <a16:creationId xmlns:a16="http://schemas.microsoft.com/office/drawing/2014/main" id="{FAC27EE0-B053-4CCF-AE36-6E80B9ECB9BA}"/>
              </a:ext>
            </a:extLst>
          </p:cNvPr>
          <p:cNvSpPr>
            <a:spLocks noGrp="1"/>
          </p:cNvSpPr>
          <p:nvPr>
            <p:ph type="body" sz="quarter" idx="17"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33" name="Text Placeholder 2">
            <a:extLst>
              <a:ext uri="{FF2B5EF4-FFF2-40B4-BE49-F238E27FC236}">
                <a16:creationId xmlns:a16="http://schemas.microsoft.com/office/drawing/2014/main" id="{0C4E76EC-927A-45F9-A282-65DD7D648C1C}"/>
              </a:ext>
            </a:extLst>
          </p:cNvPr>
          <p:cNvSpPr>
            <a:spLocks noGrp="1"/>
          </p:cNvSpPr>
          <p:nvPr>
            <p:ph type="body" sz="quarter" idx="12" hasCustomPrompt="1"/>
          </p:nvPr>
        </p:nvSpPr>
        <p:spPr>
          <a:xfrm>
            <a:off x="3194500" y="3441854"/>
            <a:ext cx="2758626" cy="1892146"/>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1" name="Text Placeholder 2">
            <a:extLst>
              <a:ext uri="{FF2B5EF4-FFF2-40B4-BE49-F238E27FC236}">
                <a16:creationId xmlns:a16="http://schemas.microsoft.com/office/drawing/2014/main" id="{5761D2E6-63F2-41D4-B00C-754E749BF9B3}"/>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3728676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waliteitsmodel 4">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6" name="Text Placeholder 19">
            <a:extLst>
              <a:ext uri="{FF2B5EF4-FFF2-40B4-BE49-F238E27FC236}">
                <a16:creationId xmlns:a16="http://schemas.microsoft.com/office/drawing/2014/main" id="{2242FAAD-0518-4ACB-B7D6-F1CB033C7DEA}"/>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27" name="Text Placeholder 2">
            <a:extLst>
              <a:ext uri="{FF2B5EF4-FFF2-40B4-BE49-F238E27FC236}">
                <a16:creationId xmlns:a16="http://schemas.microsoft.com/office/drawing/2014/main" id="{87284130-90D5-4814-822E-44157CE59656}"/>
              </a:ext>
            </a:extLst>
          </p:cNvPr>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8" name="Text Placeholder 2">
            <a:extLst>
              <a:ext uri="{FF2B5EF4-FFF2-40B4-BE49-F238E27FC236}">
                <a16:creationId xmlns:a16="http://schemas.microsoft.com/office/drawing/2014/main" id="{4C279301-F63F-489D-845A-1C0FDC33F655}"/>
              </a:ext>
            </a:extLst>
          </p:cNvPr>
          <p:cNvSpPr>
            <a:spLocks noGrp="1"/>
          </p:cNvSpPr>
          <p:nvPr>
            <p:ph type="body" sz="quarter" idx="14"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30" name="Text Placeholder 2">
            <a:extLst>
              <a:ext uri="{FF2B5EF4-FFF2-40B4-BE49-F238E27FC236}">
                <a16:creationId xmlns:a16="http://schemas.microsoft.com/office/drawing/2014/main" id="{923E308E-1366-4FB1-ADD6-310D681C668A}"/>
              </a:ext>
            </a:extLst>
          </p:cNvPr>
          <p:cNvSpPr>
            <a:spLocks noGrp="1"/>
          </p:cNvSpPr>
          <p:nvPr>
            <p:ph type="body" sz="quarter" idx="16"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31" name="Text Placeholder 2">
            <a:extLst>
              <a:ext uri="{FF2B5EF4-FFF2-40B4-BE49-F238E27FC236}">
                <a16:creationId xmlns:a16="http://schemas.microsoft.com/office/drawing/2014/main" id="{72411370-D886-4F9D-A915-0F271FBCD52C}"/>
              </a:ext>
            </a:extLst>
          </p:cNvPr>
          <p:cNvSpPr>
            <a:spLocks noGrp="1"/>
          </p:cNvSpPr>
          <p:nvPr>
            <p:ph type="body" sz="quarter" idx="17"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33" name="Text Placeholder 2">
            <a:extLst>
              <a:ext uri="{FF2B5EF4-FFF2-40B4-BE49-F238E27FC236}">
                <a16:creationId xmlns:a16="http://schemas.microsoft.com/office/drawing/2014/main" id="{2E88C57D-2C4C-4472-8EF4-A163CBCB404F}"/>
              </a:ext>
            </a:extLst>
          </p:cNvPr>
          <p:cNvSpPr>
            <a:spLocks noGrp="1"/>
          </p:cNvSpPr>
          <p:nvPr>
            <p:ph type="body" sz="quarter" idx="12" hasCustomPrompt="1"/>
          </p:nvPr>
        </p:nvSpPr>
        <p:spPr>
          <a:xfrm>
            <a:off x="451300" y="3441854"/>
            <a:ext cx="2758626" cy="1892146"/>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1" name="Text Placeholder 2">
            <a:extLst>
              <a:ext uri="{FF2B5EF4-FFF2-40B4-BE49-F238E27FC236}">
                <a16:creationId xmlns:a16="http://schemas.microsoft.com/office/drawing/2014/main" id="{3DFC6654-3430-4247-81E0-274E2626E33E}"/>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2935356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waliteitsmodel 5">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ext Placeholder 19">
            <a:extLst>
              <a:ext uri="{FF2B5EF4-FFF2-40B4-BE49-F238E27FC236}">
                <a16:creationId xmlns:a16="http://schemas.microsoft.com/office/drawing/2014/main" id="{34BF41B0-6458-47FB-A1C4-E52C7F235633}"/>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14" name="Text Placeholder 2">
            <a:extLst>
              <a:ext uri="{FF2B5EF4-FFF2-40B4-BE49-F238E27FC236}">
                <a16:creationId xmlns:a16="http://schemas.microsoft.com/office/drawing/2014/main" id="{4B1D5596-24AA-4EA4-9FC3-A173AC22BC42}"/>
              </a:ext>
            </a:extLst>
          </p:cNvPr>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5" name="Text Placeholder 2">
            <a:extLst>
              <a:ext uri="{FF2B5EF4-FFF2-40B4-BE49-F238E27FC236}">
                <a16:creationId xmlns:a16="http://schemas.microsoft.com/office/drawing/2014/main" id="{D3349157-D616-47DB-9195-31724B2F3364}"/>
              </a:ext>
            </a:extLst>
          </p:cNvPr>
          <p:cNvSpPr>
            <a:spLocks noGrp="1"/>
          </p:cNvSpPr>
          <p:nvPr>
            <p:ph type="body" sz="quarter" idx="14"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8" name="Text Placeholder 2">
            <a:extLst>
              <a:ext uri="{FF2B5EF4-FFF2-40B4-BE49-F238E27FC236}">
                <a16:creationId xmlns:a16="http://schemas.microsoft.com/office/drawing/2014/main" id="{045CA6BC-4A9F-4BE1-873D-681D3DBF31EF}"/>
              </a:ext>
            </a:extLst>
          </p:cNvPr>
          <p:cNvSpPr>
            <a:spLocks noGrp="1"/>
          </p:cNvSpPr>
          <p:nvPr>
            <p:ph type="body" sz="quarter" idx="15"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2" name="Text Placeholder 2">
            <a:extLst>
              <a:ext uri="{FF2B5EF4-FFF2-40B4-BE49-F238E27FC236}">
                <a16:creationId xmlns:a16="http://schemas.microsoft.com/office/drawing/2014/main" id="{9FB0A14D-47E8-4CAB-942F-7A8D777C26BE}"/>
              </a:ext>
            </a:extLst>
          </p:cNvPr>
          <p:cNvSpPr>
            <a:spLocks noGrp="1"/>
          </p:cNvSpPr>
          <p:nvPr>
            <p:ph type="body" sz="quarter" idx="16"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5" name="Text Placeholder 2">
            <a:extLst>
              <a:ext uri="{FF2B5EF4-FFF2-40B4-BE49-F238E27FC236}">
                <a16:creationId xmlns:a16="http://schemas.microsoft.com/office/drawing/2014/main" id="{46AC82D6-FF55-42A8-843D-B7C32F23470B}"/>
              </a:ext>
            </a:extLst>
          </p:cNvPr>
          <p:cNvSpPr>
            <a:spLocks noGrp="1"/>
          </p:cNvSpPr>
          <p:nvPr>
            <p:ph type="body" sz="quarter" idx="12" hasCustomPrompt="1"/>
          </p:nvPr>
        </p:nvSpPr>
        <p:spPr>
          <a:xfrm>
            <a:off x="5918650" y="3441854"/>
            <a:ext cx="2758626" cy="1892146"/>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2" name="Text Placeholder 2">
            <a:extLst>
              <a:ext uri="{FF2B5EF4-FFF2-40B4-BE49-F238E27FC236}">
                <a16:creationId xmlns:a16="http://schemas.microsoft.com/office/drawing/2014/main" id="{C850C3C7-19E3-4BA9-B8DB-5828711F6467}"/>
              </a:ext>
            </a:extLst>
          </p:cNvPr>
          <p:cNvSpPr>
            <a:spLocks noGrp="1"/>
          </p:cNvSpPr>
          <p:nvPr>
            <p:ph type="body" sz="quarter" idx="19" hasCustomPrompt="1"/>
          </p:nvPr>
        </p:nvSpPr>
        <p:spPr>
          <a:xfrm>
            <a:off x="661045" y="5831632"/>
            <a:ext cx="7806874" cy="475861"/>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174712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waliteitsmodel 6">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5" imgW="338" imgH="337" progId="TCLayout.ActiveDocument.1">
                  <p:embed/>
                </p:oleObj>
              </mc:Choice>
              <mc:Fallback>
                <p:oleObj name="think-cell Slide" r:id="rId5" imgW="338" imgH="337"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ext Placeholder 19">
            <a:extLst>
              <a:ext uri="{FF2B5EF4-FFF2-40B4-BE49-F238E27FC236}">
                <a16:creationId xmlns:a16="http://schemas.microsoft.com/office/drawing/2014/main" id="{B90636BE-0E42-4593-A94A-834882DD23BA}"/>
              </a:ext>
            </a:extLst>
          </p:cNvPr>
          <p:cNvSpPr>
            <a:spLocks noGrp="1"/>
          </p:cNvSpPr>
          <p:nvPr>
            <p:ph type="body" sz="quarter" idx="10"/>
          </p:nvPr>
        </p:nvSpPr>
        <p:spPr>
          <a:xfrm>
            <a:off x="326377" y="1284936"/>
            <a:ext cx="8472196" cy="307777"/>
          </a:xfrm>
        </p:spPr>
        <p:txBody>
          <a:bodyPr lIns="0" tIns="0" rIns="0" bIns="0">
            <a:noAutofit/>
          </a:bodyPr>
          <a:lstStyle>
            <a:lvl1pPr marL="0" indent="0">
              <a:lnSpc>
                <a:spcPct val="100000"/>
              </a:lnSpc>
              <a:spcBef>
                <a:spcPts val="0"/>
              </a:spcBef>
              <a:buNone/>
              <a:defRPr sz="20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noProof="0" dirty="0"/>
              <a:t>Tekst</a:t>
            </a:r>
          </a:p>
        </p:txBody>
      </p:sp>
      <p:sp>
        <p:nvSpPr>
          <p:cNvPr id="12" name="Text Placeholder 2">
            <a:extLst>
              <a:ext uri="{FF2B5EF4-FFF2-40B4-BE49-F238E27FC236}">
                <a16:creationId xmlns:a16="http://schemas.microsoft.com/office/drawing/2014/main" id="{44C9C274-C2B2-4FBB-A87D-FD9B40A6CD54}"/>
              </a:ext>
            </a:extLst>
          </p:cNvPr>
          <p:cNvSpPr>
            <a:spLocks noGrp="1"/>
          </p:cNvSpPr>
          <p:nvPr>
            <p:ph type="body" sz="quarter" idx="13" hasCustomPrompt="1"/>
          </p:nvPr>
        </p:nvSpPr>
        <p:spPr>
          <a:xfrm>
            <a:off x="495764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13" name="Text Placeholder 2">
            <a:extLst>
              <a:ext uri="{FF2B5EF4-FFF2-40B4-BE49-F238E27FC236}">
                <a16:creationId xmlns:a16="http://schemas.microsoft.com/office/drawing/2014/main" id="{4BD8B19D-53C5-47A1-9C9C-4338C24DDF6C}"/>
              </a:ext>
            </a:extLst>
          </p:cNvPr>
          <p:cNvSpPr>
            <a:spLocks noGrp="1"/>
          </p:cNvSpPr>
          <p:nvPr>
            <p:ph type="body" sz="quarter" idx="14" hasCustomPrompt="1"/>
          </p:nvPr>
        </p:nvSpPr>
        <p:spPr>
          <a:xfrm>
            <a:off x="1890599" y="2098830"/>
            <a:ext cx="2254720" cy="87297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1" name="Text Placeholder 2">
            <a:extLst>
              <a:ext uri="{FF2B5EF4-FFF2-40B4-BE49-F238E27FC236}">
                <a16:creationId xmlns:a16="http://schemas.microsoft.com/office/drawing/2014/main" id="{0A54E3BF-89F4-4DAD-8CAF-4073ACE21D21}"/>
              </a:ext>
            </a:extLst>
          </p:cNvPr>
          <p:cNvSpPr>
            <a:spLocks noGrp="1"/>
          </p:cNvSpPr>
          <p:nvPr>
            <p:ph type="body" sz="quarter" idx="15" hasCustomPrompt="1"/>
          </p:nvPr>
        </p:nvSpPr>
        <p:spPr>
          <a:xfrm>
            <a:off x="658064"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2" name="Text Placeholder 2">
            <a:extLst>
              <a:ext uri="{FF2B5EF4-FFF2-40B4-BE49-F238E27FC236}">
                <a16:creationId xmlns:a16="http://schemas.microsoft.com/office/drawing/2014/main" id="{F584BCD7-9870-4645-8F0E-C6E538C26CDC}"/>
              </a:ext>
            </a:extLst>
          </p:cNvPr>
          <p:cNvSpPr>
            <a:spLocks noGrp="1"/>
          </p:cNvSpPr>
          <p:nvPr>
            <p:ph type="body" sz="quarter" idx="16" hasCustomPrompt="1"/>
          </p:nvPr>
        </p:nvSpPr>
        <p:spPr>
          <a:xfrm>
            <a:off x="3435115"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a:t>Tekst</a:t>
            </a:r>
          </a:p>
        </p:txBody>
      </p:sp>
      <p:sp>
        <p:nvSpPr>
          <p:cNvPr id="23" name="Text Placeholder 2">
            <a:extLst>
              <a:ext uri="{FF2B5EF4-FFF2-40B4-BE49-F238E27FC236}">
                <a16:creationId xmlns:a16="http://schemas.microsoft.com/office/drawing/2014/main" id="{F4CA00A2-0EE9-443E-A18C-65040D58CFE7}"/>
              </a:ext>
            </a:extLst>
          </p:cNvPr>
          <p:cNvSpPr>
            <a:spLocks noGrp="1"/>
          </p:cNvSpPr>
          <p:nvPr>
            <p:ph type="body" sz="quarter" idx="17" hasCustomPrompt="1"/>
          </p:nvPr>
        </p:nvSpPr>
        <p:spPr>
          <a:xfrm>
            <a:off x="6212166" y="3958110"/>
            <a:ext cx="2254720" cy="865350"/>
          </a:xfrm>
        </p:spPr>
        <p:txBody>
          <a:bodyPr lIns="0" tIns="0" rIns="0" bIns="0">
            <a:noAutofit/>
          </a:bodyPr>
          <a:lstStyle>
            <a:lvl1pPr marL="0" indent="0" algn="ctr">
              <a:lnSpc>
                <a:spcPct val="95000"/>
              </a:lnSpc>
              <a:spcBef>
                <a:spcPts val="0"/>
              </a:spcBef>
              <a:buNone/>
              <a:defRPr sz="1400">
                <a:solidFill>
                  <a:schemeClr val="tx2"/>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
        <p:nvSpPr>
          <p:cNvPr id="25" name="Text Placeholder 2">
            <a:extLst>
              <a:ext uri="{FF2B5EF4-FFF2-40B4-BE49-F238E27FC236}">
                <a16:creationId xmlns:a16="http://schemas.microsoft.com/office/drawing/2014/main" id="{A52EE815-49BE-4F36-852F-7C37BE4D83B4}"/>
              </a:ext>
            </a:extLst>
          </p:cNvPr>
          <p:cNvSpPr>
            <a:spLocks noGrp="1"/>
          </p:cNvSpPr>
          <p:nvPr>
            <p:ph type="body" sz="quarter" idx="12" hasCustomPrompt="1"/>
          </p:nvPr>
        </p:nvSpPr>
        <p:spPr>
          <a:xfrm>
            <a:off x="670376" y="5295900"/>
            <a:ext cx="7806874" cy="1231900"/>
          </a:xfrm>
        </p:spPr>
        <p:txBody>
          <a:bodyPr lIns="0" tIns="0" rIns="0" bIns="0">
            <a:noAutofit/>
          </a:bodyPr>
          <a:lstStyle>
            <a:lvl1pPr marL="0" indent="0" algn="ctr">
              <a:lnSpc>
                <a:spcPct val="95000"/>
              </a:lnSpc>
              <a:spcBef>
                <a:spcPts val="0"/>
              </a:spcBef>
              <a:buNone/>
              <a:defRPr sz="1400">
                <a:solidFill>
                  <a:schemeClr val="bg1"/>
                </a:solidFill>
              </a:defRPr>
            </a:lvl1pPr>
            <a:lvl2pPr marL="342900" indent="0">
              <a:lnSpc>
                <a:spcPct val="110000"/>
              </a:lnSpc>
              <a:buNone/>
              <a:defRPr sz="700"/>
            </a:lvl2pPr>
            <a:lvl3pPr marL="685800" indent="0">
              <a:lnSpc>
                <a:spcPct val="110000"/>
              </a:lnSpc>
              <a:buNone/>
              <a:defRPr sz="700"/>
            </a:lvl3pPr>
            <a:lvl4pPr marL="1028700" indent="0">
              <a:lnSpc>
                <a:spcPct val="110000"/>
              </a:lnSpc>
              <a:buNone/>
              <a:defRPr sz="700"/>
            </a:lvl4pPr>
            <a:lvl5pPr marL="1371600" indent="0">
              <a:lnSpc>
                <a:spcPct val="110000"/>
              </a:lnSpc>
              <a:buNone/>
              <a:defRPr sz="700"/>
            </a:lvl5pPr>
          </a:lstStyle>
          <a:p>
            <a:pPr lvl="0"/>
            <a:r>
              <a:rPr lang="nl-NL" noProof="0" dirty="0"/>
              <a:t>Tekst</a:t>
            </a:r>
          </a:p>
        </p:txBody>
      </p:sp>
    </p:spTree>
    <p:extLst>
      <p:ext uri="{BB962C8B-B14F-4D97-AF65-F5344CB8AC3E}">
        <p14:creationId xmlns:p14="http://schemas.microsoft.com/office/powerpoint/2010/main" val="108393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 Zonder beeld">
    <p:bg>
      <p:bgPr>
        <a:solidFill>
          <a:srgbClr val="004152"/>
        </a:solidFill>
        <a:effectLst/>
      </p:bgPr>
    </p:bg>
    <p:spTree>
      <p:nvGrpSpPr>
        <p:cNvPr id="1" name=""/>
        <p:cNvGrpSpPr/>
        <p:nvPr/>
      </p:nvGrpSpPr>
      <p:grpSpPr>
        <a:xfrm>
          <a:off x="0" y="0"/>
          <a:ext cx="0" cy="0"/>
          <a:chOff x="0" y="0"/>
          <a:chExt cx="0" cy="0"/>
        </a:xfrm>
      </p:grpSpPr>
      <p:sp>
        <p:nvSpPr>
          <p:cNvPr id="12" name="Rechthoek 11"/>
          <p:cNvSpPr/>
          <p:nvPr/>
        </p:nvSpPr>
        <p:spPr>
          <a:xfrm>
            <a:off x="0" y="4089400"/>
            <a:ext cx="9144000" cy="276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522" y="5464756"/>
            <a:ext cx="2967059" cy="920687"/>
          </a:xfrm>
          <a:prstGeom prst="rect">
            <a:avLst/>
          </a:prstGeom>
        </p:spPr>
      </p:pic>
      <p:sp>
        <p:nvSpPr>
          <p:cNvPr id="13" name="Rechthoek 12"/>
          <p:cNvSpPr/>
          <p:nvPr/>
        </p:nvSpPr>
        <p:spPr>
          <a:xfrm>
            <a:off x="0" y="0"/>
            <a:ext cx="9144000" cy="4964112"/>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Titel 1"/>
          <p:cNvSpPr>
            <a:spLocks noGrp="1"/>
          </p:cNvSpPr>
          <p:nvPr>
            <p:ph type="title"/>
          </p:nvPr>
        </p:nvSpPr>
        <p:spPr>
          <a:xfrm>
            <a:off x="1374599" y="2839720"/>
            <a:ext cx="6970014" cy="727520"/>
          </a:xfrm>
        </p:spPr>
        <p:txBody>
          <a:bodyPr>
            <a:normAutofit/>
          </a:bodyPr>
          <a:lstStyle>
            <a:lvl1pPr algn="r">
              <a:defRPr sz="4000">
                <a:solidFill>
                  <a:schemeClr val="bg1"/>
                </a:solidFill>
              </a:defRPr>
            </a:lvl1pPr>
          </a:lstStyle>
          <a:p>
            <a:r>
              <a:rPr lang="nl-NL"/>
              <a:t>Klik om stijl te bewerken</a:t>
            </a:r>
            <a:endParaRPr lang="nl-NL" dirty="0"/>
          </a:p>
        </p:txBody>
      </p:sp>
      <p:sp>
        <p:nvSpPr>
          <p:cNvPr id="19" name="Ondertitel 2"/>
          <p:cNvSpPr>
            <a:spLocks noGrp="1"/>
          </p:cNvSpPr>
          <p:nvPr>
            <p:ph type="subTitle" idx="1"/>
          </p:nvPr>
        </p:nvSpPr>
        <p:spPr>
          <a:xfrm>
            <a:off x="1374599" y="3763180"/>
            <a:ext cx="6970014" cy="738060"/>
          </a:xfrm>
        </p:spPr>
        <p:txBody>
          <a:bodyPr>
            <a:normAutofit/>
          </a:bodyPr>
          <a:lstStyle>
            <a:lvl1pPr marL="0" indent="0" algn="r">
              <a:buNone/>
              <a:defRPr sz="2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Tree>
    <p:extLst>
      <p:ext uri="{BB962C8B-B14F-4D97-AF65-F5344CB8AC3E}">
        <p14:creationId xmlns:p14="http://schemas.microsoft.com/office/powerpoint/2010/main" val="180671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9" name="Rechthoek 8"/>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le 1"/>
          <p:cNvSpPr>
            <a:spLocks noGrp="1"/>
          </p:cNvSpPr>
          <p:nvPr>
            <p:ph type="title"/>
          </p:nvPr>
        </p:nvSpPr>
        <p:spPr/>
        <p:txBody>
          <a:bodyPr/>
          <a:lstStyle>
            <a:lvl1pPr>
              <a:defRPr>
                <a:solidFill>
                  <a:srgbClr val="004152"/>
                </a:solidFill>
              </a:defRPr>
            </a:lvl1pPr>
          </a:lstStyle>
          <a:p>
            <a:r>
              <a:rPr lang="nl-NL"/>
              <a:t>Klik om stijl te bewerken</a:t>
            </a:r>
            <a:endParaRPr lang="en-US" dirty="0"/>
          </a:p>
        </p:txBody>
      </p:sp>
      <p:sp>
        <p:nvSpPr>
          <p:cNvPr id="3" name="Content Placeholder 2"/>
          <p:cNvSpPr>
            <a:spLocks noGrp="1"/>
          </p:cNvSpPr>
          <p:nvPr>
            <p:ph idx="1"/>
          </p:nvPr>
        </p:nvSpPr>
        <p:spPr/>
        <p:txBody>
          <a:bodyPr/>
          <a:lstStyle>
            <a:lvl1pPr>
              <a:defRPr>
                <a:solidFill>
                  <a:srgbClr val="004152"/>
                </a:solidFill>
                <a:latin typeface="Open Sans" charset="0"/>
                <a:ea typeface="Open Sans" charset="0"/>
                <a:cs typeface="Open Sans" charset="0"/>
              </a:defRPr>
            </a:lvl1pPr>
            <a:lvl2pPr>
              <a:defRPr>
                <a:solidFill>
                  <a:srgbClr val="004152"/>
                </a:solidFill>
                <a:latin typeface="Open Sans" charset="0"/>
                <a:ea typeface="Open Sans" charset="0"/>
                <a:cs typeface="Open Sans" charset="0"/>
              </a:defRPr>
            </a:lvl2pPr>
            <a:lvl3pPr>
              <a:defRPr>
                <a:solidFill>
                  <a:srgbClr val="004152"/>
                </a:solidFill>
                <a:latin typeface="Open Sans" charset="0"/>
                <a:ea typeface="Open Sans" charset="0"/>
                <a:cs typeface="Open Sans" charset="0"/>
              </a:defRPr>
            </a:lvl3pPr>
            <a:lvl4pPr>
              <a:defRPr>
                <a:solidFill>
                  <a:srgbClr val="004152"/>
                </a:solidFill>
                <a:latin typeface="Open Sans" charset="0"/>
                <a:ea typeface="Open Sans" charset="0"/>
                <a:cs typeface="Open Sans" charset="0"/>
              </a:defRPr>
            </a:lvl4pPr>
            <a:lvl5pPr>
              <a:defRPr>
                <a:solidFill>
                  <a:srgbClr val="004152"/>
                </a:solidFill>
                <a:latin typeface="Open Sans" charset="0"/>
                <a:ea typeface="Open Sans" charset="0"/>
                <a:cs typeface="Open Sans"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Ondertitel 2"/>
          <p:cNvSpPr>
            <a:spLocks noGrp="1"/>
          </p:cNvSpPr>
          <p:nvPr>
            <p:ph type="subTitle" idx="13"/>
          </p:nvPr>
        </p:nvSpPr>
        <p:spPr>
          <a:xfrm>
            <a:off x="531289" y="1468439"/>
            <a:ext cx="78155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4"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5"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3FAD756A-8B5C-4878-B9D3-39D3428F772A}" type="datetime1">
              <a:rPr lang="nl-NL" smtClean="0"/>
              <a:t>11-12-2018</a:t>
            </a:fld>
            <a:endParaRPr lang="en-US" dirty="0"/>
          </a:p>
        </p:txBody>
      </p:sp>
    </p:spTree>
    <p:extLst>
      <p:ext uri="{BB962C8B-B14F-4D97-AF65-F5344CB8AC3E}">
        <p14:creationId xmlns:p14="http://schemas.microsoft.com/office/powerpoint/2010/main" val="6310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ote Foto met Titel">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0"/>
          </p:nvPr>
        </p:nvSpPr>
        <p:spPr>
          <a:xfrm>
            <a:off x="0" y="2"/>
            <a:ext cx="9144000" cy="510339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11" name="Rechthoek 10"/>
          <p:cNvSpPr/>
          <p:nvPr/>
        </p:nvSpPr>
        <p:spPr>
          <a:xfrm>
            <a:off x="0" y="5111756"/>
            <a:ext cx="9144000" cy="175405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3" name="Title 1"/>
          <p:cNvSpPr>
            <a:spLocks noGrp="1"/>
          </p:cNvSpPr>
          <p:nvPr>
            <p:ph type="title"/>
          </p:nvPr>
        </p:nvSpPr>
        <p:spPr>
          <a:xfrm>
            <a:off x="501982" y="5417815"/>
            <a:ext cx="6970014" cy="727520"/>
          </a:xfrm>
        </p:spPr>
        <p:txBody>
          <a:bodyPr/>
          <a:lstStyle>
            <a:lvl1pPr>
              <a:defRPr>
                <a:solidFill>
                  <a:schemeClr val="bg1"/>
                </a:solidFill>
              </a:defRPr>
            </a:lvl1pPr>
          </a:lstStyle>
          <a:p>
            <a:r>
              <a:rPr lang="nl-NL"/>
              <a:t>Klik om stijl te bewerken</a:t>
            </a:r>
            <a:endParaRPr lang="en-US" dirty="0"/>
          </a:p>
        </p:txBody>
      </p:sp>
      <p:cxnSp>
        <p:nvCxnSpPr>
          <p:cNvPr id="12" name="Rechte verbindingslijn 9"/>
          <p:cNvCxnSpPr/>
          <p:nvPr userDrawn="1"/>
        </p:nvCxnSpPr>
        <p:spPr>
          <a:xfrm>
            <a:off x="0" y="5105114"/>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7"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7B4FE3E6-EFEA-4EC2-9487-D744D501FA78}" type="datetime1">
              <a:rPr lang="nl-NL" smtClean="0"/>
              <a:t>11-12-2018</a:t>
            </a:fld>
            <a:endParaRPr lang="en-US" dirty="0"/>
          </a:p>
        </p:txBody>
      </p:sp>
    </p:spTree>
    <p:extLst>
      <p:ext uri="{BB962C8B-B14F-4D97-AF65-F5344CB8AC3E}">
        <p14:creationId xmlns:p14="http://schemas.microsoft.com/office/powerpoint/2010/main" val="116501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met Foto">
    <p:spTree>
      <p:nvGrpSpPr>
        <p:cNvPr id="1" name=""/>
        <p:cNvGrpSpPr/>
        <p:nvPr/>
      </p:nvGrpSpPr>
      <p:grpSpPr>
        <a:xfrm>
          <a:off x="0" y="0"/>
          <a:ext cx="0" cy="0"/>
          <a:chOff x="0" y="0"/>
          <a:chExt cx="0" cy="0"/>
        </a:xfrm>
      </p:grpSpPr>
      <p:sp>
        <p:nvSpPr>
          <p:cNvPr id="13" name="Tijdelijke aanduiding voor afbeelding 14"/>
          <p:cNvSpPr>
            <a:spLocks noGrp="1"/>
          </p:cNvSpPr>
          <p:nvPr>
            <p:ph type="pic" sz="quarter" idx="10"/>
          </p:nvPr>
        </p:nvSpPr>
        <p:spPr>
          <a:xfrm>
            <a:off x="0" y="1475972"/>
            <a:ext cx="9144000" cy="480149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14" name="Rechthoek 13"/>
          <p:cNvSpPr/>
          <p:nvPr/>
        </p:nvSpPr>
        <p:spPr>
          <a:xfrm>
            <a:off x="0" y="6291386"/>
            <a:ext cx="9144000" cy="57442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Title 1"/>
          <p:cNvSpPr>
            <a:spLocks noGrp="1"/>
          </p:cNvSpPr>
          <p:nvPr>
            <p:ph type="title"/>
          </p:nvPr>
        </p:nvSpPr>
        <p:spPr>
          <a:xfrm>
            <a:off x="792714" y="646850"/>
            <a:ext cx="6970014" cy="727520"/>
          </a:xfrm>
        </p:spPr>
        <p:txBody>
          <a:bodyPr/>
          <a:lstStyle>
            <a:lvl1pPr>
              <a:defRPr>
                <a:solidFill>
                  <a:srgbClr val="004152"/>
                </a:solidFill>
              </a:defRPr>
            </a:lvl1pPr>
          </a:lstStyle>
          <a:p>
            <a:r>
              <a:rPr lang="nl-NL"/>
              <a:t>Klik om stijl te bewerken</a:t>
            </a:r>
            <a:endParaRPr lang="en-US" dirty="0"/>
          </a:p>
        </p:txBody>
      </p:sp>
      <p:cxnSp>
        <p:nvCxnSpPr>
          <p:cNvPr id="15" name="Rechte verbindingslijn 9"/>
          <p:cNvCxnSpPr/>
          <p:nvPr userDrawn="1"/>
        </p:nvCxnSpPr>
        <p:spPr>
          <a:xfrm>
            <a:off x="0" y="6285578"/>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8"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9"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39A52DBC-10DE-4D8D-8208-E11660346F09}" type="datetime1">
              <a:rPr lang="nl-NL" smtClean="0"/>
              <a:t>11-12-2018</a:t>
            </a:fld>
            <a:endParaRPr lang="en-US" dirty="0"/>
          </a:p>
        </p:txBody>
      </p:sp>
    </p:spTree>
    <p:extLst>
      <p:ext uri="{BB962C8B-B14F-4D97-AF65-F5344CB8AC3E}">
        <p14:creationId xmlns:p14="http://schemas.microsoft.com/office/powerpoint/2010/main" val="168403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met Foto 2">
    <p:spTree>
      <p:nvGrpSpPr>
        <p:cNvPr id="1" name=""/>
        <p:cNvGrpSpPr/>
        <p:nvPr/>
      </p:nvGrpSpPr>
      <p:grpSpPr>
        <a:xfrm>
          <a:off x="0" y="0"/>
          <a:ext cx="0" cy="0"/>
          <a:chOff x="0" y="0"/>
          <a:chExt cx="0" cy="0"/>
        </a:xfrm>
      </p:grpSpPr>
      <p:sp>
        <p:nvSpPr>
          <p:cNvPr id="11" name="Tijdelijke aanduiding voor afbeelding 14"/>
          <p:cNvSpPr>
            <a:spLocks noGrp="1"/>
          </p:cNvSpPr>
          <p:nvPr>
            <p:ph type="pic" sz="quarter" idx="14"/>
          </p:nvPr>
        </p:nvSpPr>
        <p:spPr>
          <a:xfrm>
            <a:off x="137817" y="1612900"/>
            <a:ext cx="9006184" cy="4673600"/>
          </a:xfrm>
        </p:spPr>
        <p:txBody>
          <a:bodyPr/>
          <a:lstStyle/>
          <a:p>
            <a:r>
              <a:rPr lang="nl-NL"/>
              <a:t>Klik op het pictogram als u een afbeelding wilt toevoegen</a:t>
            </a:r>
            <a:endParaRPr lang="nl-NL" dirty="0"/>
          </a:p>
        </p:txBody>
      </p:sp>
      <p:sp>
        <p:nvSpPr>
          <p:cNvPr id="2" name="Title 1"/>
          <p:cNvSpPr>
            <a:spLocks noGrp="1"/>
          </p:cNvSpPr>
          <p:nvPr>
            <p:ph type="title"/>
          </p:nvPr>
        </p:nvSpPr>
        <p:spPr>
          <a:xfrm>
            <a:off x="574431" y="731520"/>
            <a:ext cx="7766539" cy="727520"/>
          </a:xfrm>
        </p:spPr>
        <p:txBody>
          <a:bodyPr/>
          <a:lstStyle>
            <a:lvl1pPr>
              <a:defRPr>
                <a:solidFill>
                  <a:srgbClr val="004152"/>
                </a:solidFill>
              </a:defRPr>
            </a:lvl1pPr>
          </a:lstStyle>
          <a:p>
            <a:r>
              <a:rPr lang="nl-NL"/>
              <a:t>Klik om stijl te bewerken</a:t>
            </a:r>
            <a:endParaRPr lang="en-US" dirty="0"/>
          </a:p>
        </p:txBody>
      </p:sp>
      <p:sp>
        <p:nvSpPr>
          <p:cNvPr id="13" name="Rechthoek 12"/>
          <p:cNvSpPr/>
          <p:nvPr/>
        </p:nvSpPr>
        <p:spPr>
          <a:xfrm>
            <a:off x="-5862" y="1612900"/>
            <a:ext cx="175847" cy="46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
        <p:nvSpPr>
          <p:cNvPr id="12"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4"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51356F9F-7178-4AD3-9E8C-22EA6E4A5A2D}" type="datetime1">
              <a:rPr lang="nl-NL" smtClean="0"/>
              <a:t>11-12-2018</a:t>
            </a:fld>
            <a:endParaRPr lang="en-US" dirty="0"/>
          </a:p>
        </p:txBody>
      </p:sp>
    </p:spTree>
    <p:extLst>
      <p:ext uri="{BB962C8B-B14F-4D97-AF65-F5344CB8AC3E}">
        <p14:creationId xmlns:p14="http://schemas.microsoft.com/office/powerpoint/2010/main" val="216132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to links - Content rechts">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169986" y="844064"/>
            <a:ext cx="3106615" cy="544243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a:t>Klik op het pictogram als u een afbeelding wilt toevoegen</a:t>
            </a:r>
            <a:endParaRPr lang="nl-NL" dirty="0"/>
          </a:p>
        </p:txBody>
      </p:sp>
      <p:sp>
        <p:nvSpPr>
          <p:cNvPr id="4" name="Content Placeholder 3"/>
          <p:cNvSpPr>
            <a:spLocks noGrp="1"/>
          </p:cNvSpPr>
          <p:nvPr>
            <p:ph sz="half" idx="2"/>
          </p:nvPr>
        </p:nvSpPr>
        <p:spPr>
          <a:xfrm>
            <a:off x="3497919" y="2108200"/>
            <a:ext cx="5386243" cy="4068763"/>
          </a:xfrm>
        </p:spPr>
        <p:txBody>
          <a:bodyPr/>
          <a:lstStyle>
            <a:lvl1pPr>
              <a:defRPr sz="2400"/>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p:cNvSpPr>
            <a:spLocks noGrp="1"/>
          </p:cNvSpPr>
          <p:nvPr>
            <p:ph type="title"/>
          </p:nvPr>
        </p:nvSpPr>
        <p:spPr>
          <a:xfrm>
            <a:off x="3497919" y="737496"/>
            <a:ext cx="5386242" cy="727520"/>
          </a:xfrm>
        </p:spPr>
        <p:txBody>
          <a:bodyPr/>
          <a:lstStyle>
            <a:lvl1pPr>
              <a:defRPr>
                <a:solidFill>
                  <a:srgbClr val="004152"/>
                </a:solidFill>
              </a:defRPr>
            </a:lvl1pPr>
          </a:lstStyle>
          <a:p>
            <a:r>
              <a:rPr lang="nl-NL"/>
              <a:t>Klik om stijl te bewerken</a:t>
            </a:r>
            <a:endParaRPr lang="en-US" dirty="0"/>
          </a:p>
        </p:txBody>
      </p:sp>
      <p:sp>
        <p:nvSpPr>
          <p:cNvPr id="14" name="Ondertitel 2"/>
          <p:cNvSpPr>
            <a:spLocks noGrp="1"/>
          </p:cNvSpPr>
          <p:nvPr>
            <p:ph type="subTitle" idx="13" hasCustomPrompt="1"/>
          </p:nvPr>
        </p:nvSpPr>
        <p:spPr>
          <a:xfrm>
            <a:off x="3497919" y="1490743"/>
            <a:ext cx="53862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sp>
        <p:nvSpPr>
          <p:cNvPr id="12" name="Rechthoek 11"/>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8" name="Date Placeholder 3"/>
          <p:cNvSpPr>
            <a:spLocks noGrp="1"/>
          </p:cNvSpPr>
          <p:nvPr>
            <p:ph type="dt" sz="half" idx="15"/>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DED8CBF6-4945-4AAF-B59E-882E5F7B4A48}" type="datetime1">
              <a:rPr lang="nl-NL" smtClean="0"/>
              <a:t>11-12-2018</a:t>
            </a:fld>
            <a:endParaRPr lang="en-US" dirty="0"/>
          </a:p>
        </p:txBody>
      </p:sp>
    </p:spTree>
    <p:extLst>
      <p:ext uri="{BB962C8B-B14F-4D97-AF65-F5344CB8AC3E}">
        <p14:creationId xmlns:p14="http://schemas.microsoft.com/office/powerpoint/2010/main" val="393472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289" y="731520"/>
            <a:ext cx="8085172" cy="727520"/>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531289" y="2190560"/>
            <a:ext cx="8085172" cy="398640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8"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fld id="{CEFD7570-84FF-49F7-9DED-A46078B930A1}" type="datetime1">
              <a:rPr lang="nl-NL" smtClean="0"/>
              <a:t>11-12-2018</a:t>
            </a:fld>
            <a:endParaRPr lang="en-US" dirty="0"/>
          </a:p>
        </p:txBody>
      </p:sp>
    </p:spTree>
    <p:extLst>
      <p:ext uri="{BB962C8B-B14F-4D97-AF65-F5344CB8AC3E}">
        <p14:creationId xmlns:p14="http://schemas.microsoft.com/office/powerpoint/2010/main" val="383732861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90" r:id="rId13"/>
    <p:sldLayoutId id="2147483722" r:id="rId14"/>
  </p:sldLayoutIdLst>
  <p:hf sldNum="0" hdr="0" ftr="0"/>
  <p:txStyles>
    <p:titleStyle>
      <a:lvl1pPr algn="l" defTabSz="685800" rtl="0" eaLnBrk="1" latinLnBrk="0" hangingPunct="1">
        <a:lnSpc>
          <a:spcPct val="90000"/>
        </a:lnSpc>
        <a:spcBef>
          <a:spcPct val="0"/>
        </a:spcBef>
        <a:buNone/>
        <a:defRPr sz="2850" kern="1200" baseline="0">
          <a:solidFill>
            <a:srgbClr val="005566"/>
          </a:solidFill>
          <a:latin typeface="Open Sans Light" charset="0"/>
          <a:ea typeface="+mj-ea"/>
          <a:cs typeface="+mj-cs"/>
        </a:defRPr>
      </a:lvl1pPr>
    </p:titleStyle>
    <p:bodyStyle>
      <a:lvl1pPr marL="171450" indent="-171450" algn="l" defTabSz="685800" rtl="0" eaLnBrk="1" latinLnBrk="0" hangingPunct="1">
        <a:lnSpc>
          <a:spcPct val="90000"/>
        </a:lnSpc>
        <a:spcBef>
          <a:spcPts val="750"/>
        </a:spcBef>
        <a:buClr>
          <a:schemeClr val="accent5"/>
        </a:buClr>
        <a:buFont typeface="Open Sans" panose="020B0606030504020204" pitchFamily="34" charset="0"/>
        <a:buChar char="›"/>
        <a:defRPr sz="1950" b="0" i="0" kern="1200">
          <a:solidFill>
            <a:schemeClr val="tx1"/>
          </a:solidFill>
          <a:latin typeface="Open Sans" charset="0"/>
          <a:ea typeface="Open Sans" charset="0"/>
          <a:cs typeface="Open Sans" charset="0"/>
        </a:defRPr>
      </a:lvl1pPr>
      <a:lvl2pPr marL="514350" indent="-171450" algn="l" defTabSz="685800" rtl="0" eaLnBrk="1" latinLnBrk="0" hangingPunct="1">
        <a:lnSpc>
          <a:spcPct val="130000"/>
        </a:lnSpc>
        <a:spcBef>
          <a:spcPts val="375"/>
        </a:spcBef>
        <a:buClr>
          <a:srgbClr val="C00000"/>
        </a:buClr>
        <a:buFont typeface="Arial"/>
        <a:buChar char="•"/>
        <a:defRPr sz="1800" b="0" i="0" kern="1200">
          <a:solidFill>
            <a:schemeClr val="tx1"/>
          </a:solidFill>
          <a:latin typeface="Open Sans" charset="0"/>
          <a:ea typeface="Open Sans" charset="0"/>
          <a:cs typeface="Open Sans" charset="0"/>
        </a:defRPr>
      </a:lvl2pPr>
      <a:lvl3pPr marL="857250" indent="-171450" algn="l" defTabSz="685800" rtl="0" eaLnBrk="1" latinLnBrk="0" hangingPunct="1">
        <a:lnSpc>
          <a:spcPct val="130000"/>
        </a:lnSpc>
        <a:spcBef>
          <a:spcPts val="375"/>
        </a:spcBef>
        <a:buClr>
          <a:srgbClr val="C00000"/>
        </a:buClr>
        <a:buFont typeface="Arial"/>
        <a:buChar char="•"/>
        <a:defRPr sz="1500" b="0" i="0" kern="1200">
          <a:solidFill>
            <a:schemeClr val="tx1"/>
          </a:solidFill>
          <a:latin typeface="Open Sans" charset="0"/>
          <a:ea typeface="Open Sans" charset="0"/>
          <a:cs typeface="Open Sans" charset="0"/>
        </a:defRPr>
      </a:lvl3pPr>
      <a:lvl4pPr marL="12001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4pPr>
      <a:lvl5pPr marL="15430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289" y="731520"/>
            <a:ext cx="8085172" cy="727520"/>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531289" y="2190560"/>
            <a:ext cx="8085172" cy="398640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8" name="Date Placeholder 3"/>
          <p:cNvSpPr>
            <a:spLocks noGrp="1"/>
          </p:cNvSpPr>
          <p:nvPr>
            <p:ph type="dt" sz="half" idx="2"/>
          </p:nvPr>
        </p:nvSpPr>
        <p:spPr>
          <a:xfrm>
            <a:off x="531290" y="6419355"/>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en-US"/>
              <a:t>www.nji.nl   |   </a:t>
            </a:r>
            <a:fld id="{11526A41-9D52-C94E-BB30-B6FA638BD5F8}" type="datetime1">
              <a:rPr lang="nl-NL" smtClean="0"/>
              <a:pPr/>
              <a:t>11-12-2018</a:t>
            </a:fld>
            <a:r>
              <a:rPr lang="en-US"/>
              <a:t>   </a:t>
            </a:r>
            <a:endParaRPr lang="en-US" dirty="0"/>
          </a:p>
        </p:txBody>
      </p:sp>
      <p:sp>
        <p:nvSpPr>
          <p:cNvPr id="9" name="Footer Placeholder 4"/>
          <p:cNvSpPr>
            <a:spLocks noGrp="1"/>
          </p:cNvSpPr>
          <p:nvPr>
            <p:ph type="ftr" sz="quarter" idx="3"/>
          </p:nvPr>
        </p:nvSpPr>
        <p:spPr>
          <a:xfrm>
            <a:off x="2592812" y="6419355"/>
            <a:ext cx="4325865" cy="365125"/>
          </a:xfrm>
          <a:prstGeom prst="rect">
            <a:avLst/>
          </a:prstGeom>
        </p:spPr>
        <p:txBody>
          <a:bodyPr vert="horz" lIns="91440" tIns="45720" rIns="91440" bIns="45720" rtlCol="0" anchor="ctr"/>
          <a:lstStyle>
            <a:lvl1pPr algn="ctr">
              <a:defRPr sz="1050" baseline="0">
                <a:solidFill>
                  <a:srgbClr val="A9A8A8"/>
                </a:solidFill>
                <a:latin typeface="Open Sans" charset="0"/>
                <a:ea typeface="Open Sans" charset="0"/>
                <a:cs typeface="Open Sans" charset="0"/>
              </a:defRPr>
            </a:lvl1pPr>
          </a:lstStyle>
          <a:p>
            <a:pPr algn="l"/>
            <a:r>
              <a:rPr lang="en-US"/>
              <a:t>Footer</a:t>
            </a:r>
            <a:endParaRPr lang="en-US" dirty="0"/>
          </a:p>
        </p:txBody>
      </p:sp>
    </p:spTree>
    <p:extLst>
      <p:ext uri="{BB962C8B-B14F-4D97-AF65-F5344CB8AC3E}">
        <p14:creationId xmlns:p14="http://schemas.microsoft.com/office/powerpoint/2010/main" val="28427823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hdr="0"/>
  <p:txStyles>
    <p:titleStyle>
      <a:lvl1pPr algn="l" defTabSz="685800" rtl="0" eaLnBrk="1" latinLnBrk="0" hangingPunct="1">
        <a:lnSpc>
          <a:spcPct val="90000"/>
        </a:lnSpc>
        <a:spcBef>
          <a:spcPct val="0"/>
        </a:spcBef>
        <a:buNone/>
        <a:defRPr sz="2850" kern="1200" baseline="0">
          <a:solidFill>
            <a:srgbClr val="005566"/>
          </a:solidFill>
          <a:latin typeface="Open Sans Light" charset="0"/>
          <a:ea typeface="+mj-ea"/>
          <a:cs typeface="+mj-cs"/>
        </a:defRPr>
      </a:lvl1pPr>
    </p:titleStyle>
    <p:bodyStyle>
      <a:lvl1pPr marL="171450" indent="-171450" algn="l" defTabSz="685800" rtl="0" eaLnBrk="1" latinLnBrk="0" hangingPunct="1">
        <a:lnSpc>
          <a:spcPct val="90000"/>
        </a:lnSpc>
        <a:spcBef>
          <a:spcPts val="750"/>
        </a:spcBef>
        <a:buClr>
          <a:schemeClr val="accent5"/>
        </a:buClr>
        <a:buFont typeface="Open Sans" panose="020B0606030504020204" pitchFamily="34" charset="0"/>
        <a:buChar char="›"/>
        <a:defRPr sz="1950" b="0" i="0" kern="1200">
          <a:solidFill>
            <a:schemeClr val="tx1"/>
          </a:solidFill>
          <a:latin typeface="Open Sans" charset="0"/>
          <a:ea typeface="Open Sans" charset="0"/>
          <a:cs typeface="Open Sans" charset="0"/>
        </a:defRPr>
      </a:lvl1pPr>
      <a:lvl2pPr marL="514350" indent="-171450" algn="l" defTabSz="685800" rtl="0" eaLnBrk="1" latinLnBrk="0" hangingPunct="1">
        <a:lnSpc>
          <a:spcPct val="130000"/>
        </a:lnSpc>
        <a:spcBef>
          <a:spcPts val="375"/>
        </a:spcBef>
        <a:buClr>
          <a:srgbClr val="C00000"/>
        </a:buClr>
        <a:buFont typeface="Arial"/>
        <a:buChar char="•"/>
        <a:defRPr sz="1800" b="0" i="0" kern="1200">
          <a:solidFill>
            <a:schemeClr val="tx1"/>
          </a:solidFill>
          <a:latin typeface="Open Sans" charset="0"/>
          <a:ea typeface="Open Sans" charset="0"/>
          <a:cs typeface="Open Sans" charset="0"/>
        </a:defRPr>
      </a:lvl2pPr>
      <a:lvl3pPr marL="857250" indent="-171450" algn="l" defTabSz="685800" rtl="0" eaLnBrk="1" latinLnBrk="0" hangingPunct="1">
        <a:lnSpc>
          <a:spcPct val="130000"/>
        </a:lnSpc>
        <a:spcBef>
          <a:spcPts val="375"/>
        </a:spcBef>
        <a:buClr>
          <a:srgbClr val="C00000"/>
        </a:buClr>
        <a:buFont typeface="Arial"/>
        <a:buChar char="•"/>
        <a:defRPr sz="1500" b="0" i="0" kern="1200">
          <a:solidFill>
            <a:schemeClr val="tx1"/>
          </a:solidFill>
          <a:latin typeface="Open Sans" charset="0"/>
          <a:ea typeface="Open Sans" charset="0"/>
          <a:cs typeface="Open Sans" charset="0"/>
        </a:defRPr>
      </a:lvl3pPr>
      <a:lvl4pPr marL="12001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4pPr>
      <a:lvl5pPr marL="15430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Grip op </a:t>
            </a:r>
            <a:r>
              <a:rPr lang="en-US" dirty="0" err="1"/>
              <a:t>Jongerenwerk</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311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6C757A-8F34-41ED-B3D5-D01E7FF9AE8A}"/>
              </a:ext>
            </a:extLst>
          </p:cNvPr>
          <p:cNvSpPr>
            <a:spLocks noGrp="1"/>
          </p:cNvSpPr>
          <p:nvPr>
            <p:ph type="title"/>
          </p:nvPr>
        </p:nvSpPr>
        <p:spPr/>
        <p:txBody>
          <a:bodyPr/>
          <a:lstStyle/>
          <a:p>
            <a:r>
              <a:rPr lang="nl-NL" dirty="0"/>
              <a:t>Aanleiding</a:t>
            </a:r>
          </a:p>
        </p:txBody>
      </p:sp>
      <p:sp>
        <p:nvSpPr>
          <p:cNvPr id="5" name="Tijdelijke aanduiding voor inhoud 4">
            <a:extLst>
              <a:ext uri="{FF2B5EF4-FFF2-40B4-BE49-F238E27FC236}">
                <a16:creationId xmlns:a16="http://schemas.microsoft.com/office/drawing/2014/main" id="{D1311AA5-4946-4142-85F7-F44596D16833}"/>
              </a:ext>
            </a:extLst>
          </p:cNvPr>
          <p:cNvSpPr>
            <a:spLocks noGrp="1"/>
          </p:cNvSpPr>
          <p:nvPr>
            <p:ph idx="1"/>
          </p:nvPr>
        </p:nvSpPr>
        <p:spPr/>
        <p:txBody>
          <a:bodyPr>
            <a:normAutofit lnSpcReduction="10000"/>
          </a:bodyPr>
          <a:lstStyle/>
          <a:p>
            <a:r>
              <a:rPr lang="nl-NL" dirty="0"/>
              <a:t>De </a:t>
            </a:r>
            <a:r>
              <a:rPr lang="nl-NL" dirty="0" err="1"/>
              <a:t>mBC</a:t>
            </a:r>
            <a:r>
              <a:rPr lang="nl-NL" dirty="0"/>
              <a:t> </a:t>
            </a:r>
            <a:r>
              <a:rPr lang="nl-NL" dirty="0" err="1"/>
              <a:t>Participe</a:t>
            </a:r>
            <a:r>
              <a:rPr lang="nl-NL" dirty="0"/>
              <a:t> </a:t>
            </a:r>
          </a:p>
          <a:p>
            <a:pPr lvl="1"/>
            <a:r>
              <a:rPr lang="nl-NL" dirty="0"/>
              <a:t>Door preventieve inzet van het jongerenwerk is zorg niet (meteen) nodig. </a:t>
            </a:r>
          </a:p>
          <a:p>
            <a:pPr lvl="1"/>
            <a:r>
              <a:rPr lang="nl-NL" dirty="0"/>
              <a:t>Jongerenwerk biedt mogelijkheid tot afschalen en normaliseren. </a:t>
            </a:r>
          </a:p>
          <a:p>
            <a:pPr lvl="1"/>
            <a:r>
              <a:rPr lang="nl-NL" dirty="0"/>
              <a:t>Het combineren van jongerenwerk met zorg versterkt het effect van hulpverlening. </a:t>
            </a:r>
          </a:p>
          <a:p>
            <a:pPr lvl="1"/>
            <a:r>
              <a:rPr lang="nl-NL" dirty="0"/>
              <a:t>Het besparingspotentieel door de inzet van het jongerenwerk zit bij de groep die gebruik maakt van lichte hulpverlening en/of zorg wordt geschat op € 45 miljoen. </a:t>
            </a:r>
          </a:p>
          <a:p>
            <a:pPr lvl="1"/>
            <a:r>
              <a:rPr lang="nl-NL" dirty="0"/>
              <a:t>Jongerenwerk vergroot sociale cohesie</a:t>
            </a:r>
          </a:p>
          <a:p>
            <a:r>
              <a:rPr lang="nl-NL" dirty="0"/>
              <a:t>Toch vragen van gemeenten</a:t>
            </a:r>
          </a:p>
          <a:p>
            <a:endParaRPr lang="nl-NL" dirty="0"/>
          </a:p>
        </p:txBody>
      </p:sp>
      <p:sp>
        <p:nvSpPr>
          <p:cNvPr id="6" name="Ondertitel 5">
            <a:extLst>
              <a:ext uri="{FF2B5EF4-FFF2-40B4-BE49-F238E27FC236}">
                <a16:creationId xmlns:a16="http://schemas.microsoft.com/office/drawing/2014/main" id="{D2AFC3A5-D2F1-406E-9FA4-8BF44A9D9456}"/>
              </a:ext>
            </a:extLst>
          </p:cNvPr>
          <p:cNvSpPr>
            <a:spLocks noGrp="1"/>
          </p:cNvSpPr>
          <p:nvPr>
            <p:ph type="subTitle" idx="13"/>
          </p:nvPr>
        </p:nvSpPr>
        <p:spPr/>
        <p:txBody>
          <a:bodyPr/>
          <a:lstStyle/>
          <a:p>
            <a:r>
              <a:rPr lang="nl-NL" dirty="0"/>
              <a:t>Wat levert het jongerenwerk op? </a:t>
            </a:r>
          </a:p>
        </p:txBody>
      </p:sp>
      <p:sp>
        <p:nvSpPr>
          <p:cNvPr id="7" name="Tijdelijke aanduiding voor datum 6">
            <a:extLst>
              <a:ext uri="{FF2B5EF4-FFF2-40B4-BE49-F238E27FC236}">
                <a16:creationId xmlns:a16="http://schemas.microsoft.com/office/drawing/2014/main" id="{49614524-BFB4-4353-8900-8561539E9301}"/>
              </a:ext>
            </a:extLst>
          </p:cNvPr>
          <p:cNvSpPr>
            <a:spLocks noGrp="1"/>
          </p:cNvSpPr>
          <p:nvPr>
            <p:ph type="dt" sz="half" idx="2"/>
          </p:nvPr>
        </p:nvSpPr>
        <p:spPr/>
        <p:txBody>
          <a:bodyPr/>
          <a:lstStyle/>
          <a:p>
            <a:fld id="{6FDD0AFE-924A-4DF5-9C54-5AC3782795F5}" type="datetime1">
              <a:rPr lang="nl-NL" smtClean="0"/>
              <a:t>11-12-2018</a:t>
            </a:fld>
            <a:endParaRPr lang="en-US" dirty="0"/>
          </a:p>
        </p:txBody>
      </p:sp>
    </p:spTree>
    <p:extLst>
      <p:ext uri="{BB962C8B-B14F-4D97-AF65-F5344CB8AC3E}">
        <p14:creationId xmlns:p14="http://schemas.microsoft.com/office/powerpoint/2010/main" val="114126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55B8-013D-46C7-92EC-124E1B43F58D}"/>
              </a:ext>
            </a:extLst>
          </p:cNvPr>
          <p:cNvSpPr>
            <a:spLocks noGrp="1"/>
          </p:cNvSpPr>
          <p:nvPr>
            <p:ph type="title"/>
          </p:nvPr>
        </p:nvSpPr>
        <p:spPr/>
        <p:txBody>
          <a:bodyPr/>
          <a:lstStyle/>
          <a:p>
            <a:r>
              <a:rPr lang="nl-NL" dirty="0"/>
              <a:t>Grip op Jongerenwerk</a:t>
            </a:r>
          </a:p>
        </p:txBody>
      </p:sp>
      <p:sp>
        <p:nvSpPr>
          <p:cNvPr id="3" name="Tijdelijke aanduiding voor inhoud 2">
            <a:extLst>
              <a:ext uri="{FF2B5EF4-FFF2-40B4-BE49-F238E27FC236}">
                <a16:creationId xmlns:a16="http://schemas.microsoft.com/office/drawing/2014/main" id="{2C1E52C1-1B7E-48ED-9063-3D2ADEBA3522}"/>
              </a:ext>
            </a:extLst>
          </p:cNvPr>
          <p:cNvSpPr>
            <a:spLocks noGrp="1"/>
          </p:cNvSpPr>
          <p:nvPr>
            <p:ph idx="1"/>
          </p:nvPr>
        </p:nvSpPr>
        <p:spPr/>
        <p:txBody>
          <a:bodyPr/>
          <a:lstStyle/>
          <a:p>
            <a:r>
              <a:rPr lang="nl-NL" dirty="0"/>
              <a:t>Doen we de goede dingen en doen we deze goed? </a:t>
            </a:r>
          </a:p>
          <a:p>
            <a:r>
              <a:rPr lang="nl-NL" dirty="0"/>
              <a:t>Wat is het maatschappelijke effect van jongerenwerk? </a:t>
            </a:r>
          </a:p>
        </p:txBody>
      </p:sp>
      <p:sp>
        <p:nvSpPr>
          <p:cNvPr id="4" name="Ondertitel 3">
            <a:extLst>
              <a:ext uri="{FF2B5EF4-FFF2-40B4-BE49-F238E27FC236}">
                <a16:creationId xmlns:a16="http://schemas.microsoft.com/office/drawing/2014/main" id="{25DAA5FD-D456-42F2-9597-7A2FB01500EE}"/>
              </a:ext>
            </a:extLst>
          </p:cNvPr>
          <p:cNvSpPr>
            <a:spLocks noGrp="1"/>
          </p:cNvSpPr>
          <p:nvPr>
            <p:ph type="subTitle" idx="13"/>
          </p:nvPr>
        </p:nvSpPr>
        <p:spPr/>
        <p:txBody>
          <a:bodyPr/>
          <a:lstStyle/>
          <a:p>
            <a:endParaRPr lang="nl-NL"/>
          </a:p>
        </p:txBody>
      </p:sp>
      <p:sp>
        <p:nvSpPr>
          <p:cNvPr id="5" name="Tijdelijke aanduiding voor datum 4">
            <a:extLst>
              <a:ext uri="{FF2B5EF4-FFF2-40B4-BE49-F238E27FC236}">
                <a16:creationId xmlns:a16="http://schemas.microsoft.com/office/drawing/2014/main" id="{91CE13AE-CD4B-4551-A838-9BA9FC8476DA}"/>
              </a:ext>
            </a:extLst>
          </p:cNvPr>
          <p:cNvSpPr>
            <a:spLocks noGrp="1"/>
          </p:cNvSpPr>
          <p:nvPr>
            <p:ph type="dt" sz="half" idx="2"/>
          </p:nvPr>
        </p:nvSpPr>
        <p:spPr/>
        <p:txBody>
          <a:bodyPr/>
          <a:lstStyle/>
          <a:p>
            <a:fld id="{3FAD756A-8B5C-4878-B9D3-39D3428F772A}" type="datetime1">
              <a:rPr lang="nl-NL" smtClean="0"/>
              <a:t>11-12-2018</a:t>
            </a:fld>
            <a:endParaRPr lang="en-US" dirty="0"/>
          </a:p>
        </p:txBody>
      </p:sp>
    </p:spTree>
    <p:extLst>
      <p:ext uri="{BB962C8B-B14F-4D97-AF65-F5344CB8AC3E}">
        <p14:creationId xmlns:p14="http://schemas.microsoft.com/office/powerpoint/2010/main" val="155216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054A250-3E83-413C-AA20-EE63BD482E2D}"/>
              </a:ext>
            </a:extLst>
          </p:cNvPr>
          <p:cNvSpPr>
            <a:spLocks noGrp="1"/>
          </p:cNvSpPr>
          <p:nvPr>
            <p:ph type="body" sz="quarter" idx="10"/>
          </p:nvPr>
        </p:nvSpPr>
        <p:spPr>
          <a:xfrm>
            <a:off x="326377" y="1284936"/>
            <a:ext cx="8472196" cy="307777"/>
          </a:xfrm>
        </p:spPr>
        <p:txBody>
          <a:bodyPr/>
          <a:lstStyle/>
          <a:p>
            <a:pPr algn="ctr"/>
            <a:r>
              <a:rPr lang="en-GB" b="1" dirty="0"/>
              <a:t>het </a:t>
            </a:r>
            <a:r>
              <a:rPr lang="en-GB" b="1" dirty="0" err="1"/>
              <a:t>kwaliteitskompas</a:t>
            </a:r>
            <a:r>
              <a:rPr lang="en-GB" b="1" dirty="0"/>
              <a:t> </a:t>
            </a:r>
          </a:p>
        </p:txBody>
      </p:sp>
      <p:sp>
        <p:nvSpPr>
          <p:cNvPr id="3" name="Tijdelijke aanduiding voor tekst 2">
            <a:extLst>
              <a:ext uri="{FF2B5EF4-FFF2-40B4-BE49-F238E27FC236}">
                <a16:creationId xmlns:a16="http://schemas.microsoft.com/office/drawing/2014/main" id="{23C0419B-9275-4CAD-BD9A-6508C8F11F61}"/>
              </a:ext>
            </a:extLst>
          </p:cNvPr>
          <p:cNvSpPr>
            <a:spLocks noGrp="1"/>
          </p:cNvSpPr>
          <p:nvPr>
            <p:ph type="body" sz="quarter" idx="13"/>
          </p:nvPr>
        </p:nvSpPr>
        <p:spPr/>
        <p:txBody>
          <a:bodyPr/>
          <a:lstStyle/>
          <a:p>
            <a:r>
              <a:rPr lang="nl-NL" b="1" dirty="0">
                <a:solidFill>
                  <a:schemeClr val="tx1">
                    <a:lumMod val="25000"/>
                    <a:lumOff val="75000"/>
                  </a:schemeClr>
                </a:solidFill>
              </a:rPr>
              <a:t>Hoe maak je de ambities meetbaar?</a:t>
            </a:r>
          </a:p>
          <a:p>
            <a:endParaRPr lang="en-GB" dirty="0"/>
          </a:p>
        </p:txBody>
      </p:sp>
      <p:sp>
        <p:nvSpPr>
          <p:cNvPr id="4" name="Tijdelijke aanduiding voor tekst 3">
            <a:extLst>
              <a:ext uri="{FF2B5EF4-FFF2-40B4-BE49-F238E27FC236}">
                <a16:creationId xmlns:a16="http://schemas.microsoft.com/office/drawing/2014/main" id="{6F265F03-5484-4680-AF1B-4E5B8E2DDA1F}"/>
              </a:ext>
            </a:extLst>
          </p:cNvPr>
          <p:cNvSpPr>
            <a:spLocks noGrp="1"/>
          </p:cNvSpPr>
          <p:nvPr>
            <p:ph type="body" sz="quarter" idx="14"/>
          </p:nvPr>
        </p:nvSpPr>
        <p:spPr/>
        <p:txBody>
          <a:bodyPr/>
          <a:lstStyle/>
          <a:p>
            <a:r>
              <a:rPr lang="nl-NL" b="1" dirty="0">
                <a:solidFill>
                  <a:schemeClr val="tx1">
                    <a:lumMod val="25000"/>
                    <a:lumOff val="75000"/>
                  </a:schemeClr>
                </a:solidFill>
              </a:rPr>
              <a:t>Wat gaat het met onze inwoners en wat zijn onze ambities?</a:t>
            </a:r>
          </a:p>
          <a:p>
            <a:endParaRPr lang="en-GB" dirty="0"/>
          </a:p>
        </p:txBody>
      </p:sp>
      <p:sp>
        <p:nvSpPr>
          <p:cNvPr id="5" name="Tijdelijke aanduiding voor tekst 4">
            <a:extLst>
              <a:ext uri="{FF2B5EF4-FFF2-40B4-BE49-F238E27FC236}">
                <a16:creationId xmlns:a16="http://schemas.microsoft.com/office/drawing/2014/main" id="{11900D06-7996-4C03-AE1A-5BC3D14CE25D}"/>
              </a:ext>
            </a:extLst>
          </p:cNvPr>
          <p:cNvSpPr>
            <a:spLocks noGrp="1"/>
          </p:cNvSpPr>
          <p:nvPr>
            <p:ph type="body" sz="quarter" idx="15"/>
          </p:nvPr>
        </p:nvSpPr>
        <p:spPr/>
        <p:txBody>
          <a:bodyPr/>
          <a:lstStyle/>
          <a:p>
            <a:r>
              <a:rPr lang="nl-NL" b="1" dirty="0">
                <a:solidFill>
                  <a:schemeClr val="tx1">
                    <a:lumMod val="25000"/>
                    <a:lumOff val="75000"/>
                  </a:schemeClr>
                </a:solidFill>
              </a:rPr>
              <a:t>Hoe zorgen we voor kwaliteit in de praktijk?</a:t>
            </a:r>
          </a:p>
          <a:p>
            <a:endParaRPr lang="en-GB" dirty="0"/>
          </a:p>
        </p:txBody>
      </p:sp>
      <p:sp>
        <p:nvSpPr>
          <p:cNvPr id="6" name="Tijdelijke aanduiding voor tekst 5">
            <a:extLst>
              <a:ext uri="{FF2B5EF4-FFF2-40B4-BE49-F238E27FC236}">
                <a16:creationId xmlns:a16="http://schemas.microsoft.com/office/drawing/2014/main" id="{F65D61F0-1B55-471C-A104-3C33ED0BC89F}"/>
              </a:ext>
            </a:extLst>
          </p:cNvPr>
          <p:cNvSpPr>
            <a:spLocks noGrp="1"/>
          </p:cNvSpPr>
          <p:nvPr>
            <p:ph type="body" sz="quarter" idx="16"/>
          </p:nvPr>
        </p:nvSpPr>
        <p:spPr/>
        <p:txBody>
          <a:bodyPr/>
          <a:lstStyle/>
          <a:p>
            <a:r>
              <a:rPr lang="nl-NL" b="1" dirty="0">
                <a:solidFill>
                  <a:schemeClr val="tx1">
                    <a:lumMod val="25000"/>
                    <a:lumOff val="75000"/>
                  </a:schemeClr>
                </a:solidFill>
              </a:rPr>
              <a:t>Welke inzet is nodig om maatschappelijk resultaat te behalen?</a:t>
            </a:r>
          </a:p>
          <a:p>
            <a:endParaRPr lang="en-GB" dirty="0"/>
          </a:p>
        </p:txBody>
      </p:sp>
      <p:sp>
        <p:nvSpPr>
          <p:cNvPr id="7" name="Tijdelijke aanduiding voor tekst 6">
            <a:extLst>
              <a:ext uri="{FF2B5EF4-FFF2-40B4-BE49-F238E27FC236}">
                <a16:creationId xmlns:a16="http://schemas.microsoft.com/office/drawing/2014/main" id="{3F4D1F71-8C10-4EEB-86A1-B40076C8772F}"/>
              </a:ext>
            </a:extLst>
          </p:cNvPr>
          <p:cNvSpPr>
            <a:spLocks noGrp="1"/>
          </p:cNvSpPr>
          <p:nvPr>
            <p:ph type="body" sz="quarter" idx="17"/>
          </p:nvPr>
        </p:nvSpPr>
        <p:spPr/>
        <p:txBody>
          <a:bodyPr/>
          <a:lstStyle/>
          <a:p>
            <a:r>
              <a:rPr lang="nl-NL" b="1" dirty="0">
                <a:solidFill>
                  <a:schemeClr val="tx1">
                    <a:lumMod val="25000"/>
                    <a:lumOff val="75000"/>
                  </a:schemeClr>
                </a:solidFill>
              </a:rPr>
              <a:t>Wat is de outcome van de geleverde inzet?</a:t>
            </a:r>
          </a:p>
          <a:p>
            <a:endParaRPr lang="en-GB" b="1" dirty="0">
              <a:solidFill>
                <a:schemeClr val="tx1">
                  <a:lumMod val="25000"/>
                  <a:lumOff val="75000"/>
                </a:schemeClr>
              </a:solidFill>
            </a:endParaRPr>
          </a:p>
        </p:txBody>
      </p:sp>
      <p:sp>
        <p:nvSpPr>
          <p:cNvPr id="8" name="Tijdelijke aanduiding voor tekst 7">
            <a:extLst>
              <a:ext uri="{FF2B5EF4-FFF2-40B4-BE49-F238E27FC236}">
                <a16:creationId xmlns:a16="http://schemas.microsoft.com/office/drawing/2014/main" id="{46E15CE3-8F9D-4E91-8B14-03A99B269207}"/>
              </a:ext>
            </a:extLst>
          </p:cNvPr>
          <p:cNvSpPr>
            <a:spLocks noGrp="1"/>
          </p:cNvSpPr>
          <p:nvPr>
            <p:ph type="body" sz="quarter" idx="19"/>
          </p:nvPr>
        </p:nvSpPr>
        <p:spPr/>
        <p:txBody>
          <a:bodyPr/>
          <a:lstStyle/>
          <a:p>
            <a:r>
              <a:rPr lang="en-GB" b="1" dirty="0">
                <a:solidFill>
                  <a:schemeClr val="tx1">
                    <a:lumMod val="25000"/>
                    <a:lumOff val="75000"/>
                  </a:schemeClr>
                </a:solidFill>
              </a:rPr>
              <a:t>Hoe </a:t>
            </a:r>
            <a:r>
              <a:rPr lang="en-GB" b="1" dirty="0" err="1">
                <a:solidFill>
                  <a:schemeClr val="tx1">
                    <a:lumMod val="25000"/>
                    <a:lumOff val="75000"/>
                  </a:schemeClr>
                </a:solidFill>
              </a:rPr>
              <a:t>kunnen</a:t>
            </a:r>
            <a:r>
              <a:rPr lang="en-GB" b="1" dirty="0">
                <a:solidFill>
                  <a:schemeClr val="tx1">
                    <a:lumMod val="25000"/>
                    <a:lumOff val="75000"/>
                  </a:schemeClr>
                </a:solidFill>
              </a:rPr>
              <a:t> we </a:t>
            </a:r>
            <a:r>
              <a:rPr lang="en-GB" b="1" dirty="0" err="1">
                <a:solidFill>
                  <a:schemeClr val="tx1">
                    <a:lumMod val="25000"/>
                    <a:lumOff val="75000"/>
                  </a:schemeClr>
                </a:solidFill>
              </a:rPr>
              <a:t>samen</a:t>
            </a:r>
            <a:r>
              <a:rPr lang="en-GB" b="1" dirty="0">
                <a:solidFill>
                  <a:schemeClr val="tx1">
                    <a:lumMod val="25000"/>
                    <a:lumOff val="75000"/>
                  </a:schemeClr>
                </a:solidFill>
              </a:rPr>
              <a:t> </a:t>
            </a:r>
            <a:r>
              <a:rPr lang="en-GB" b="1" dirty="0" err="1">
                <a:solidFill>
                  <a:schemeClr val="tx1">
                    <a:lumMod val="25000"/>
                    <a:lumOff val="75000"/>
                  </a:schemeClr>
                </a:solidFill>
              </a:rPr>
              <a:t>leren</a:t>
            </a:r>
            <a:r>
              <a:rPr lang="en-GB" b="1" dirty="0">
                <a:solidFill>
                  <a:schemeClr val="tx1">
                    <a:lumMod val="25000"/>
                    <a:lumOff val="75000"/>
                  </a:schemeClr>
                </a:solidFill>
              </a:rPr>
              <a:t> </a:t>
            </a:r>
            <a:r>
              <a:rPr lang="en-GB" b="1" dirty="0" err="1">
                <a:solidFill>
                  <a:schemeClr val="tx1">
                    <a:lumMod val="25000"/>
                    <a:lumOff val="75000"/>
                  </a:schemeClr>
                </a:solidFill>
              </a:rPr>
              <a:t>en</a:t>
            </a:r>
            <a:r>
              <a:rPr lang="en-GB" b="1" dirty="0">
                <a:solidFill>
                  <a:schemeClr val="tx1">
                    <a:lumMod val="25000"/>
                    <a:lumOff val="75000"/>
                  </a:schemeClr>
                </a:solidFill>
              </a:rPr>
              <a:t> </a:t>
            </a:r>
            <a:r>
              <a:rPr lang="en-GB" b="1" dirty="0" err="1">
                <a:solidFill>
                  <a:schemeClr val="tx1">
                    <a:lumMod val="25000"/>
                    <a:lumOff val="75000"/>
                  </a:schemeClr>
                </a:solidFill>
              </a:rPr>
              <a:t>verbeteren</a:t>
            </a:r>
            <a:r>
              <a:rPr lang="en-GB" b="1" dirty="0">
                <a:solidFill>
                  <a:schemeClr val="tx1">
                    <a:lumMod val="25000"/>
                    <a:lumOff val="75000"/>
                  </a:schemeClr>
                </a:solidFill>
              </a:rPr>
              <a:t>?</a:t>
            </a:r>
          </a:p>
          <a:p>
            <a:endParaRPr lang="en-GB" dirty="0"/>
          </a:p>
        </p:txBody>
      </p:sp>
    </p:spTree>
    <p:extLst>
      <p:ext uri="{BB962C8B-B14F-4D97-AF65-F5344CB8AC3E}">
        <p14:creationId xmlns:p14="http://schemas.microsoft.com/office/powerpoint/2010/main" val="227856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nl-NL" dirty="0"/>
              <a:t>Het kwaliteitskompas: voorbeeld gameverslaving </a:t>
            </a:r>
          </a:p>
        </p:txBody>
      </p:sp>
      <p:sp>
        <p:nvSpPr>
          <p:cNvPr id="10" name="Text Placeholder 9"/>
          <p:cNvSpPr>
            <a:spLocks noGrp="1"/>
          </p:cNvSpPr>
          <p:nvPr>
            <p:ph type="body" sz="quarter" idx="12"/>
          </p:nvPr>
        </p:nvSpPr>
        <p:spPr/>
        <p:txBody>
          <a:bodyPr anchor="ctr"/>
          <a:lstStyle/>
          <a:p>
            <a:pPr algn="ctr"/>
            <a:r>
              <a:rPr lang="nl-NL" sz="1400" dirty="0"/>
              <a:t>Hoe staan we ervoor en wat willen we bereiken?</a:t>
            </a:r>
          </a:p>
        </p:txBody>
      </p:sp>
      <p:sp>
        <p:nvSpPr>
          <p:cNvPr id="11" name="Text Placeholder 10"/>
          <p:cNvSpPr>
            <a:spLocks noGrp="1"/>
          </p:cNvSpPr>
          <p:nvPr>
            <p:ph type="body" sz="quarter" idx="13"/>
          </p:nvPr>
        </p:nvSpPr>
        <p:spPr/>
        <p:txBody>
          <a:bodyPr vert="horz" lIns="0" tIns="0" rIns="0" bIns="0" rtlCol="0" anchor="ctr">
            <a:noAutofit/>
          </a:bodyPr>
          <a:lstStyle/>
          <a:p>
            <a:pPr algn="ctr"/>
            <a:r>
              <a:rPr lang="nl-NL" sz="1400" dirty="0"/>
              <a:t>Concreet: lukt dat al?</a:t>
            </a:r>
          </a:p>
        </p:txBody>
      </p:sp>
      <p:sp>
        <p:nvSpPr>
          <p:cNvPr id="12" name="Text Placeholder 11"/>
          <p:cNvSpPr>
            <a:spLocks noGrp="1"/>
          </p:cNvSpPr>
          <p:nvPr>
            <p:ph type="body" sz="quarter" idx="14"/>
          </p:nvPr>
        </p:nvSpPr>
        <p:spPr>
          <a:xfrm>
            <a:off x="732949" y="4005740"/>
            <a:ext cx="2203198" cy="792000"/>
          </a:xfrm>
        </p:spPr>
        <p:txBody>
          <a:bodyPr vert="horz" lIns="0" tIns="0" rIns="0" bIns="0" rtlCol="0" anchor="ctr">
            <a:noAutofit/>
          </a:bodyPr>
          <a:lstStyle/>
          <a:p>
            <a:pPr algn="ctr"/>
            <a:r>
              <a:rPr lang="nl-NL" sz="1400" dirty="0"/>
              <a:t>Waarmee doen we het?</a:t>
            </a:r>
          </a:p>
        </p:txBody>
      </p:sp>
      <p:sp>
        <p:nvSpPr>
          <p:cNvPr id="13" name="Text Placeholder 12"/>
          <p:cNvSpPr>
            <a:spLocks noGrp="1"/>
          </p:cNvSpPr>
          <p:nvPr>
            <p:ph type="body" sz="quarter" idx="15"/>
          </p:nvPr>
        </p:nvSpPr>
        <p:spPr/>
        <p:txBody>
          <a:bodyPr anchor="ctr"/>
          <a:lstStyle/>
          <a:p>
            <a:pPr algn="ctr"/>
            <a:r>
              <a:rPr lang="nl-NL" sz="1400" dirty="0"/>
              <a:t>Wat doen we?</a:t>
            </a:r>
          </a:p>
        </p:txBody>
      </p:sp>
      <p:sp>
        <p:nvSpPr>
          <p:cNvPr id="14" name="Text Placeholder 13"/>
          <p:cNvSpPr>
            <a:spLocks noGrp="1"/>
          </p:cNvSpPr>
          <p:nvPr>
            <p:ph type="body" sz="quarter" idx="16"/>
          </p:nvPr>
        </p:nvSpPr>
        <p:spPr/>
        <p:txBody>
          <a:bodyPr vert="horz" lIns="0" tIns="0" rIns="0" bIns="0" rtlCol="0" anchor="ctr">
            <a:noAutofit/>
          </a:bodyPr>
          <a:lstStyle/>
          <a:p>
            <a:pPr algn="ctr"/>
            <a:r>
              <a:rPr lang="nl-NL" sz="1400" dirty="0"/>
              <a:t>Boeken we resultaat met wat we doen?</a:t>
            </a:r>
          </a:p>
        </p:txBody>
      </p:sp>
      <p:sp>
        <p:nvSpPr>
          <p:cNvPr id="3" name="Tijdelijke aanduiding voor tekst 2">
            <a:extLst>
              <a:ext uri="{FF2B5EF4-FFF2-40B4-BE49-F238E27FC236}">
                <a16:creationId xmlns:a16="http://schemas.microsoft.com/office/drawing/2014/main" id="{06FC0200-D73F-4842-A4C6-BB9835E74742}"/>
              </a:ext>
            </a:extLst>
          </p:cNvPr>
          <p:cNvSpPr>
            <a:spLocks noGrp="1"/>
          </p:cNvSpPr>
          <p:nvPr>
            <p:ph type="body" sz="quarter" idx="17"/>
          </p:nvPr>
        </p:nvSpPr>
        <p:spPr/>
        <p:txBody>
          <a:bodyPr vert="horz" lIns="0" tIns="0" rIns="0" bIns="0" rtlCol="0" anchor="ctr">
            <a:noAutofit/>
          </a:bodyPr>
          <a:lstStyle/>
          <a:p>
            <a:pPr algn="ctr"/>
            <a:r>
              <a:rPr lang="nl-NL" sz="1400" dirty="0"/>
              <a:t>Wat gaat goed?  Wat  moet beter?  Hoe dan?</a:t>
            </a:r>
          </a:p>
        </p:txBody>
      </p:sp>
      <p:sp>
        <p:nvSpPr>
          <p:cNvPr id="4" name="Rechthoek 3">
            <a:extLst>
              <a:ext uri="{FF2B5EF4-FFF2-40B4-BE49-F238E27FC236}">
                <a16:creationId xmlns:a16="http://schemas.microsoft.com/office/drawing/2014/main" id="{E84A9884-A1BA-46FE-9DE1-0D67FDA2C4F4}"/>
              </a:ext>
            </a:extLst>
          </p:cNvPr>
          <p:cNvSpPr/>
          <p:nvPr/>
        </p:nvSpPr>
        <p:spPr>
          <a:xfrm>
            <a:off x="0" y="-25167"/>
            <a:ext cx="6040073" cy="1216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91AA4EFF-F81E-41A8-9EB0-C949170DEE98}"/>
              </a:ext>
            </a:extLst>
          </p:cNvPr>
          <p:cNvSpPr/>
          <p:nvPr/>
        </p:nvSpPr>
        <p:spPr>
          <a:xfrm>
            <a:off x="3201772" y="1048699"/>
            <a:ext cx="6040073" cy="142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ep 28">
            <a:extLst>
              <a:ext uri="{FF2B5EF4-FFF2-40B4-BE49-F238E27FC236}">
                <a16:creationId xmlns:a16="http://schemas.microsoft.com/office/drawing/2014/main" id="{721BD9B1-1793-4FAB-B353-CDF10192D143}"/>
              </a:ext>
            </a:extLst>
          </p:cNvPr>
          <p:cNvGrpSpPr/>
          <p:nvPr/>
        </p:nvGrpSpPr>
        <p:grpSpPr>
          <a:xfrm>
            <a:off x="3020036" y="118758"/>
            <a:ext cx="6072891" cy="910646"/>
            <a:chOff x="3020036" y="118758"/>
            <a:chExt cx="6072891" cy="910646"/>
          </a:xfrm>
        </p:grpSpPr>
        <p:pic>
          <p:nvPicPr>
            <p:cNvPr id="6" name="Afbeelding 5">
              <a:extLst>
                <a:ext uri="{FF2B5EF4-FFF2-40B4-BE49-F238E27FC236}">
                  <a16:creationId xmlns:a16="http://schemas.microsoft.com/office/drawing/2014/main" id="{D27BE144-1EB9-448C-8C12-30F55BA7CA29}"/>
                </a:ext>
              </a:extLst>
            </p:cNvPr>
            <p:cNvPicPr>
              <a:picLocks noChangeAspect="1"/>
            </p:cNvPicPr>
            <p:nvPr/>
          </p:nvPicPr>
          <p:blipFill>
            <a:blip r:embed="rId3"/>
            <a:stretch>
              <a:fillRect/>
            </a:stretch>
          </p:blipFill>
          <p:spPr>
            <a:xfrm>
              <a:off x="3020036" y="258650"/>
              <a:ext cx="1168893" cy="639349"/>
            </a:xfrm>
            <a:prstGeom prst="rect">
              <a:avLst/>
            </a:prstGeom>
          </p:spPr>
        </p:pic>
        <p:pic>
          <p:nvPicPr>
            <p:cNvPr id="8" name="Afbeelding 7">
              <a:extLst>
                <a:ext uri="{FF2B5EF4-FFF2-40B4-BE49-F238E27FC236}">
                  <a16:creationId xmlns:a16="http://schemas.microsoft.com/office/drawing/2014/main" id="{17B7B196-0479-41FF-8F88-4AE4D0DC07DC}"/>
                </a:ext>
              </a:extLst>
            </p:cNvPr>
            <p:cNvPicPr>
              <a:picLocks noChangeAspect="1"/>
            </p:cNvPicPr>
            <p:nvPr/>
          </p:nvPicPr>
          <p:blipFill>
            <a:blip r:embed="rId4"/>
            <a:stretch>
              <a:fillRect/>
            </a:stretch>
          </p:blipFill>
          <p:spPr>
            <a:xfrm>
              <a:off x="4648643" y="211493"/>
              <a:ext cx="1970714" cy="733663"/>
            </a:xfrm>
            <a:prstGeom prst="rect">
              <a:avLst/>
            </a:prstGeom>
          </p:spPr>
        </p:pic>
        <p:pic>
          <p:nvPicPr>
            <p:cNvPr id="28" name="Afbeelding 27">
              <a:extLst>
                <a:ext uri="{FF2B5EF4-FFF2-40B4-BE49-F238E27FC236}">
                  <a16:creationId xmlns:a16="http://schemas.microsoft.com/office/drawing/2014/main" id="{A0781A2C-E9F0-4128-8D52-B2397596894F}"/>
                </a:ext>
              </a:extLst>
            </p:cNvPr>
            <p:cNvPicPr>
              <a:picLocks noChangeAspect="1"/>
            </p:cNvPicPr>
            <p:nvPr/>
          </p:nvPicPr>
          <p:blipFill rotWithShape="1">
            <a:blip r:embed="rId5"/>
            <a:srcRect l="71101" t="17186" r="14587" b="72629"/>
            <a:stretch/>
          </p:blipFill>
          <p:spPr>
            <a:xfrm>
              <a:off x="6818116" y="118758"/>
              <a:ext cx="2274811" cy="910646"/>
            </a:xfrm>
            <a:prstGeom prst="rect">
              <a:avLst/>
            </a:prstGeom>
          </p:spPr>
        </p:pic>
      </p:grpSp>
      <p:sp>
        <p:nvSpPr>
          <p:cNvPr id="2" name="Tekstvak 1">
            <a:extLst>
              <a:ext uri="{FF2B5EF4-FFF2-40B4-BE49-F238E27FC236}">
                <a16:creationId xmlns:a16="http://schemas.microsoft.com/office/drawing/2014/main" id="{07BAC661-8747-4087-BB6A-74E00F8019CC}"/>
              </a:ext>
            </a:extLst>
          </p:cNvPr>
          <p:cNvSpPr txBox="1"/>
          <p:nvPr/>
        </p:nvSpPr>
        <p:spPr>
          <a:xfrm>
            <a:off x="1991099" y="2193712"/>
            <a:ext cx="2197830" cy="584775"/>
          </a:xfrm>
          <a:prstGeom prst="rect">
            <a:avLst/>
          </a:prstGeom>
          <a:solidFill>
            <a:schemeClr val="accent3"/>
          </a:solidFill>
        </p:spPr>
        <p:txBody>
          <a:bodyPr wrap="square" rtlCol="0">
            <a:spAutoFit/>
          </a:bodyPr>
          <a:lstStyle/>
          <a:p>
            <a:r>
              <a:rPr lang="nl-NL" sz="1600" dirty="0"/>
              <a:t>10% kinderen in groep 7 heeft gameverslaving</a:t>
            </a:r>
          </a:p>
        </p:txBody>
      </p:sp>
      <p:sp>
        <p:nvSpPr>
          <p:cNvPr id="22" name="Tekstvak 21">
            <a:extLst>
              <a:ext uri="{FF2B5EF4-FFF2-40B4-BE49-F238E27FC236}">
                <a16:creationId xmlns:a16="http://schemas.microsoft.com/office/drawing/2014/main" id="{D2827892-C6D9-45F5-A0EE-D48DCF07E305}"/>
              </a:ext>
            </a:extLst>
          </p:cNvPr>
          <p:cNvSpPr txBox="1"/>
          <p:nvPr/>
        </p:nvSpPr>
        <p:spPr>
          <a:xfrm>
            <a:off x="5056073" y="2186961"/>
            <a:ext cx="2207852" cy="584775"/>
          </a:xfrm>
          <a:prstGeom prst="rect">
            <a:avLst/>
          </a:prstGeom>
          <a:solidFill>
            <a:schemeClr val="accent3"/>
          </a:solidFill>
        </p:spPr>
        <p:txBody>
          <a:bodyPr wrap="square" rtlCol="0">
            <a:spAutoFit/>
          </a:bodyPr>
          <a:lstStyle/>
          <a:p>
            <a:r>
              <a:rPr lang="nl-NL" sz="1600" dirty="0"/>
              <a:t>&lt;10% kinderen in groep 7 heeft gameverslaving</a:t>
            </a:r>
          </a:p>
        </p:txBody>
      </p:sp>
      <p:sp>
        <p:nvSpPr>
          <p:cNvPr id="23" name="Tekstvak 22">
            <a:extLst>
              <a:ext uri="{FF2B5EF4-FFF2-40B4-BE49-F238E27FC236}">
                <a16:creationId xmlns:a16="http://schemas.microsoft.com/office/drawing/2014/main" id="{9FE2761C-5E72-4316-86AE-CC282A2905E0}"/>
              </a:ext>
            </a:extLst>
          </p:cNvPr>
          <p:cNvSpPr txBox="1"/>
          <p:nvPr/>
        </p:nvSpPr>
        <p:spPr>
          <a:xfrm>
            <a:off x="3510000" y="4017739"/>
            <a:ext cx="2530073" cy="461665"/>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nl-NL" sz="1200" dirty="0"/>
              <a:t>Schoolprogramma’s</a:t>
            </a:r>
          </a:p>
          <a:p>
            <a:pPr marL="171450" indent="-171450">
              <a:buFont typeface="Arial" panose="020B0604020202020204" pitchFamily="34" charset="0"/>
              <a:buChar char="•"/>
            </a:pPr>
            <a:r>
              <a:rPr lang="nl-NL" sz="1200" dirty="0"/>
              <a:t>Gameverslaafdenbehandeling GGZ</a:t>
            </a:r>
          </a:p>
        </p:txBody>
      </p:sp>
      <p:sp>
        <p:nvSpPr>
          <p:cNvPr id="24" name="Tekstvak 23">
            <a:extLst>
              <a:ext uri="{FF2B5EF4-FFF2-40B4-BE49-F238E27FC236}">
                <a16:creationId xmlns:a16="http://schemas.microsoft.com/office/drawing/2014/main" id="{7406A8A6-82C1-4075-B563-AEF45781A546}"/>
              </a:ext>
            </a:extLst>
          </p:cNvPr>
          <p:cNvSpPr txBox="1"/>
          <p:nvPr/>
        </p:nvSpPr>
        <p:spPr>
          <a:xfrm>
            <a:off x="699968" y="4019779"/>
            <a:ext cx="2156981" cy="830997"/>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nl-NL" sz="1200" dirty="0"/>
              <a:t>Professionals zijn hiervoor geschoold en deskundig</a:t>
            </a:r>
          </a:p>
          <a:p>
            <a:pPr marL="171450" indent="-171450">
              <a:buFont typeface="Arial" panose="020B0604020202020204" pitchFamily="34" charset="0"/>
              <a:buChar char="•"/>
            </a:pPr>
            <a:r>
              <a:rPr lang="nl-NL" sz="1200" dirty="0"/>
              <a:t>Programma’s in DEJ</a:t>
            </a:r>
          </a:p>
          <a:p>
            <a:pPr marL="171450" indent="-171450">
              <a:buFont typeface="Arial" panose="020B0604020202020204" pitchFamily="34" charset="0"/>
              <a:buChar char="•"/>
            </a:pPr>
            <a:r>
              <a:rPr lang="nl-NL" sz="1200" dirty="0"/>
              <a:t>Opvang voldoet aan eisen</a:t>
            </a:r>
          </a:p>
        </p:txBody>
      </p:sp>
      <p:sp>
        <p:nvSpPr>
          <p:cNvPr id="25" name="Tekstvak 24">
            <a:extLst>
              <a:ext uri="{FF2B5EF4-FFF2-40B4-BE49-F238E27FC236}">
                <a16:creationId xmlns:a16="http://schemas.microsoft.com/office/drawing/2014/main" id="{C9A20F92-8EAA-4CE0-A01C-82C7F4141FBB}"/>
              </a:ext>
            </a:extLst>
          </p:cNvPr>
          <p:cNvSpPr txBox="1"/>
          <p:nvPr/>
        </p:nvSpPr>
        <p:spPr>
          <a:xfrm>
            <a:off x="6336510" y="4017739"/>
            <a:ext cx="2574133" cy="2746906"/>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nl-NL" sz="1200" dirty="0"/>
              <a:t>Schoolprogramma’s:</a:t>
            </a:r>
          </a:p>
          <a:p>
            <a:pPr marL="628650" lvl="1" indent="-171450">
              <a:buFont typeface="Arial" panose="020B0604020202020204" pitchFamily="34" charset="0"/>
              <a:buChar char="•"/>
            </a:pPr>
            <a:r>
              <a:rPr lang="nl-NL" sz="1050" dirty="0"/>
              <a:t>Kinderen meer bewust van GV</a:t>
            </a:r>
          </a:p>
          <a:p>
            <a:pPr marL="628650" lvl="1" indent="-171450">
              <a:buFont typeface="Arial" panose="020B0604020202020204" pitchFamily="34" charset="0"/>
              <a:buChar char="•"/>
            </a:pPr>
            <a:r>
              <a:rPr lang="nl-NL" sz="1050" dirty="0"/>
              <a:t>12 jongeren door programma gesignaleerd</a:t>
            </a:r>
          </a:p>
          <a:p>
            <a:pPr marL="628650" lvl="1" indent="-171450">
              <a:buFont typeface="Arial" panose="020B0604020202020204" pitchFamily="34" charset="0"/>
              <a:buChar char="•"/>
            </a:pPr>
            <a:r>
              <a:rPr lang="nl-NL" sz="1050" dirty="0"/>
              <a:t>Bereik: 20% van groep 7</a:t>
            </a:r>
          </a:p>
          <a:p>
            <a:pPr marL="628650" lvl="1" indent="-171450">
              <a:buFont typeface="Arial" panose="020B0604020202020204" pitchFamily="34" charset="0"/>
              <a:buChar char="•"/>
            </a:pPr>
            <a:r>
              <a:rPr lang="nl-NL" sz="1050" dirty="0"/>
              <a:t>100% maakt programma af</a:t>
            </a:r>
          </a:p>
          <a:p>
            <a:pPr marL="628650" lvl="1" indent="-171450">
              <a:buFont typeface="Arial" panose="020B0604020202020204" pitchFamily="34" charset="0"/>
              <a:buChar char="•"/>
            </a:pPr>
            <a:r>
              <a:rPr lang="nl-NL" sz="1050" dirty="0"/>
              <a:t>85% is tevreden over opgedane kennis</a:t>
            </a:r>
          </a:p>
          <a:p>
            <a:pPr marL="628650" lvl="1" indent="-171450">
              <a:buFont typeface="Arial" panose="020B0604020202020204" pitchFamily="34" charset="0"/>
              <a:buChar char="•"/>
            </a:pPr>
            <a:endParaRPr lang="nl-NL" sz="1200" dirty="0"/>
          </a:p>
          <a:p>
            <a:pPr marL="171450" indent="-171450">
              <a:buFont typeface="Arial" panose="020B0604020202020204" pitchFamily="34" charset="0"/>
              <a:buChar char="•"/>
            </a:pPr>
            <a:r>
              <a:rPr lang="nl-NL" sz="1200" dirty="0"/>
              <a:t>Gameverslaafdenbehandeling GGZ</a:t>
            </a:r>
          </a:p>
          <a:p>
            <a:pPr marL="628650" lvl="1" indent="-171450">
              <a:buFont typeface="Arial" panose="020B0604020202020204" pitchFamily="34" charset="0"/>
              <a:buChar char="•"/>
            </a:pPr>
            <a:r>
              <a:rPr lang="nl-NL" sz="1050" dirty="0"/>
              <a:t>70% cliënten maakt behandeling af</a:t>
            </a:r>
          </a:p>
          <a:p>
            <a:pPr marL="628650" lvl="1" indent="-171450">
              <a:buFont typeface="Arial" panose="020B0604020202020204" pitchFamily="34" charset="0"/>
              <a:buChar char="•"/>
            </a:pPr>
            <a:r>
              <a:rPr lang="nl-NL" sz="1050" dirty="0"/>
              <a:t>90% doelen bereikt, na 3 maanden 70% terugval</a:t>
            </a:r>
          </a:p>
          <a:p>
            <a:pPr marL="628650" lvl="1" indent="-171450">
              <a:buFont typeface="Arial" panose="020B0604020202020204" pitchFamily="34" charset="0"/>
              <a:buChar char="•"/>
            </a:pPr>
            <a:r>
              <a:rPr lang="nl-NL" sz="1050" dirty="0"/>
              <a:t>90% cliënten tevreden met resultaat</a:t>
            </a:r>
          </a:p>
        </p:txBody>
      </p:sp>
      <p:sp>
        <p:nvSpPr>
          <p:cNvPr id="26" name="Tekstvak 25">
            <a:extLst>
              <a:ext uri="{FF2B5EF4-FFF2-40B4-BE49-F238E27FC236}">
                <a16:creationId xmlns:a16="http://schemas.microsoft.com/office/drawing/2014/main" id="{87069CBD-D4BB-44CC-8471-2459C64A9549}"/>
              </a:ext>
            </a:extLst>
          </p:cNvPr>
          <p:cNvSpPr txBox="1"/>
          <p:nvPr/>
        </p:nvSpPr>
        <p:spPr>
          <a:xfrm>
            <a:off x="1244916" y="5573923"/>
            <a:ext cx="5091594" cy="946413"/>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nl-NL" sz="1200" dirty="0"/>
              <a:t>Schoolprogramma’s:</a:t>
            </a:r>
          </a:p>
          <a:p>
            <a:pPr marL="628650" lvl="1" indent="-171450">
              <a:buFont typeface="Arial" panose="020B0604020202020204" pitchFamily="34" charset="0"/>
              <a:buChar char="•"/>
            </a:pPr>
            <a:r>
              <a:rPr lang="nl-NL" sz="1000" dirty="0"/>
              <a:t>-&gt; Meer bereik, meer signaleren</a:t>
            </a:r>
          </a:p>
          <a:p>
            <a:pPr marL="171450" indent="-171450">
              <a:buFont typeface="Arial" panose="020B0604020202020204" pitchFamily="34" charset="0"/>
              <a:buChar char="•"/>
            </a:pPr>
            <a:r>
              <a:rPr lang="nl-NL" sz="1200" dirty="0"/>
              <a:t>Gameverslaafdenbehandeling GGZ</a:t>
            </a:r>
          </a:p>
          <a:p>
            <a:pPr marL="628650" lvl="1" indent="-171450">
              <a:buFont typeface="Arial" panose="020B0604020202020204" pitchFamily="34" charset="0"/>
              <a:buChar char="•"/>
            </a:pPr>
            <a:r>
              <a:rPr lang="nl-NL" sz="1050" dirty="0"/>
              <a:t>Afhaken-&gt; Meer tussentijdse evaluatie met cliënt</a:t>
            </a:r>
          </a:p>
          <a:p>
            <a:pPr marL="628650" lvl="1" indent="-171450">
              <a:buFont typeface="Arial" panose="020B0604020202020204" pitchFamily="34" charset="0"/>
              <a:buChar char="•"/>
            </a:pPr>
            <a:r>
              <a:rPr lang="nl-NL" sz="1000" dirty="0"/>
              <a:t>-&gt; Veel terugval na ontslag</a:t>
            </a:r>
          </a:p>
        </p:txBody>
      </p:sp>
      <p:sp>
        <p:nvSpPr>
          <p:cNvPr id="27" name="Tekstvak 26">
            <a:extLst>
              <a:ext uri="{FF2B5EF4-FFF2-40B4-BE49-F238E27FC236}">
                <a16:creationId xmlns:a16="http://schemas.microsoft.com/office/drawing/2014/main" id="{4A21776D-D2BA-4B9F-BFA0-19D6D62A7B6A}"/>
              </a:ext>
            </a:extLst>
          </p:cNvPr>
          <p:cNvSpPr txBox="1"/>
          <p:nvPr/>
        </p:nvSpPr>
        <p:spPr>
          <a:xfrm>
            <a:off x="3509999" y="4520741"/>
            <a:ext cx="2530073" cy="276999"/>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nl-NL" sz="1200" dirty="0"/>
              <a:t>Gerichte opvoedondersteuning</a:t>
            </a:r>
          </a:p>
        </p:txBody>
      </p:sp>
    </p:spTree>
    <p:extLst>
      <p:ext uri="{BB962C8B-B14F-4D97-AF65-F5344CB8AC3E}">
        <p14:creationId xmlns:p14="http://schemas.microsoft.com/office/powerpoint/2010/main" val="32621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solidFill>
            <a:schemeClr val="bg1"/>
          </a:solidFill>
        </p:spPr>
        <p:txBody>
          <a:bodyPr>
            <a:normAutofit/>
          </a:bodyPr>
          <a:lstStyle/>
          <a:p>
            <a:r>
              <a:rPr lang="nl-NL" altLang="nl-NL" dirty="0"/>
              <a:t>Meten: outcome monitoring in jeugdhulp </a:t>
            </a:r>
          </a:p>
        </p:txBody>
      </p:sp>
      <p:sp>
        <p:nvSpPr>
          <p:cNvPr id="6147" name="Tijdelijke aanduiding voor inhoud 2"/>
          <p:cNvSpPr>
            <a:spLocks noGrp="1"/>
          </p:cNvSpPr>
          <p:nvPr>
            <p:ph idx="1"/>
          </p:nvPr>
        </p:nvSpPr>
        <p:spPr>
          <a:solidFill>
            <a:schemeClr val="bg1"/>
          </a:solidFill>
        </p:spPr>
        <p:txBody>
          <a:bodyPr>
            <a:normAutofit/>
          </a:bodyPr>
          <a:lstStyle/>
          <a:p>
            <a:pPr marL="0" indent="0">
              <a:buFontTx/>
              <a:buNone/>
              <a:defRPr/>
            </a:pPr>
            <a:endParaRPr lang="nl-NL" altLang="nl-NL" sz="1000" dirty="0"/>
          </a:p>
          <a:p>
            <a:pPr>
              <a:defRPr/>
            </a:pPr>
            <a:r>
              <a:rPr lang="nl-NL" altLang="nl-NL" sz="2000" b="1" dirty="0"/>
              <a:t>1. Bereik en uitval </a:t>
            </a:r>
            <a:r>
              <a:rPr lang="nl-NL" altLang="nl-NL" sz="2000" i="1" dirty="0"/>
              <a:t>(no-shows, afhakers)</a:t>
            </a:r>
            <a:endParaRPr lang="nl-NL" altLang="nl-NL" sz="600" i="1" dirty="0"/>
          </a:p>
          <a:p>
            <a:pPr marL="0" indent="0">
              <a:buFontTx/>
              <a:buNone/>
              <a:defRPr/>
            </a:pPr>
            <a:endParaRPr lang="nl-NL" altLang="nl-NL" sz="600" dirty="0"/>
          </a:p>
          <a:p>
            <a:pPr>
              <a:defRPr/>
            </a:pPr>
            <a:r>
              <a:rPr lang="nl-NL" altLang="nl-NL" sz="2000" b="1" dirty="0"/>
              <a:t>2. Clienttevredenheid </a:t>
            </a:r>
            <a:r>
              <a:rPr lang="nl-NL" altLang="nl-NL" sz="2000" dirty="0"/>
              <a:t>over nut/effect diensten</a:t>
            </a:r>
            <a:endParaRPr lang="nl-NL" altLang="nl-NL" sz="600" dirty="0"/>
          </a:p>
          <a:p>
            <a:pPr marL="0" indent="0">
              <a:buFontTx/>
              <a:buNone/>
              <a:defRPr/>
            </a:pPr>
            <a:endParaRPr lang="nl-NL" altLang="nl-NL" sz="600" i="1" dirty="0"/>
          </a:p>
          <a:p>
            <a:pPr>
              <a:defRPr/>
            </a:pPr>
            <a:r>
              <a:rPr lang="nl-NL" altLang="nl-NL" sz="2000" b="1" dirty="0"/>
              <a:t>3. Doelrealisatie</a:t>
            </a:r>
          </a:p>
          <a:p>
            <a:pPr lvl="1">
              <a:defRPr/>
            </a:pPr>
            <a:r>
              <a:rPr lang="nl-NL" altLang="nl-NL" sz="2000" dirty="0"/>
              <a:t>Mate waarin gestelde doelen zijn gerealiseerd;</a:t>
            </a:r>
          </a:p>
          <a:p>
            <a:pPr lvl="1">
              <a:defRPr/>
            </a:pPr>
            <a:r>
              <a:rPr lang="nl-NL" altLang="nl-NL" sz="2000" dirty="0"/>
              <a:t>Afname problemen, toename zelfredzaamheid …. </a:t>
            </a:r>
          </a:p>
          <a:p>
            <a:pPr marL="342900" lvl="1" indent="0">
              <a:buNone/>
              <a:defRPr/>
            </a:pPr>
            <a:r>
              <a:rPr lang="nl-NL" altLang="nl-NL" sz="2000" dirty="0"/>
              <a:t>Bij jeugdhulp:</a:t>
            </a:r>
          </a:p>
          <a:p>
            <a:pPr lvl="1">
              <a:defRPr/>
            </a:pPr>
            <a:r>
              <a:rPr lang="nl-NL" altLang="nl-NL" sz="2000" dirty="0"/>
              <a:t>Zonder jeugdhulp verder kunnen; </a:t>
            </a:r>
          </a:p>
          <a:p>
            <a:pPr lvl="1">
              <a:defRPr/>
            </a:pPr>
            <a:r>
              <a:rPr lang="nl-NL" altLang="nl-NL" sz="2000" dirty="0"/>
              <a:t>Geen terugkeer in jeugdhulp;</a:t>
            </a:r>
          </a:p>
          <a:p>
            <a:pPr marL="342900" lvl="1" indent="0">
              <a:buNone/>
              <a:defRPr/>
            </a:pPr>
            <a:endParaRPr lang="nl-NL" altLang="nl-NL" sz="2000" dirty="0"/>
          </a:p>
        </p:txBody>
      </p:sp>
      <p:sp>
        <p:nvSpPr>
          <p:cNvPr id="2" name="Ondertitel 1"/>
          <p:cNvSpPr>
            <a:spLocks noGrp="1"/>
          </p:cNvSpPr>
          <p:nvPr>
            <p:ph type="subTitle" idx="13"/>
          </p:nvPr>
        </p:nvSpPr>
        <p:spPr>
          <a:xfrm>
            <a:off x="531289" y="1459041"/>
            <a:ext cx="6783911" cy="426720"/>
          </a:xfrm>
        </p:spPr>
        <p:txBody>
          <a:bodyPr>
            <a:noAutofit/>
          </a:bodyPr>
          <a:lstStyle/>
          <a:p>
            <a:pPr>
              <a:lnSpc>
                <a:spcPct val="120000"/>
              </a:lnSpc>
            </a:pPr>
            <a:r>
              <a:rPr lang="nl-NL" altLang="nl-NL" sz="1600" dirty="0"/>
              <a:t>Geharmoniseerde set indicatoren outcome jeugdvoorzieningen</a:t>
            </a:r>
            <a:endParaRPr lang="nl-NL" sz="1600" dirty="0"/>
          </a:p>
        </p:txBody>
      </p:sp>
      <p:sp>
        <p:nvSpPr>
          <p:cNvPr id="21508" name="Tijdelijke aanduiding voor dianumm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002121"/>
                </a:solidFill>
                <a:latin typeface="Georgia" panose="02040502050405020303" pitchFamily="18" charset="0"/>
              </a:defRPr>
            </a:lvl1pPr>
            <a:lvl2pPr marL="742950" indent="-285750">
              <a:spcBef>
                <a:spcPct val="20000"/>
              </a:spcBef>
              <a:buChar char="–"/>
              <a:defRPr sz="2800">
                <a:solidFill>
                  <a:srgbClr val="002121"/>
                </a:solidFill>
                <a:latin typeface="Georgia" panose="02040502050405020303" pitchFamily="18" charset="0"/>
              </a:defRPr>
            </a:lvl2pPr>
            <a:lvl3pPr marL="1143000" indent="-228600">
              <a:spcBef>
                <a:spcPct val="20000"/>
              </a:spcBef>
              <a:buChar char="•"/>
              <a:defRPr sz="2400">
                <a:solidFill>
                  <a:srgbClr val="002121"/>
                </a:solidFill>
                <a:latin typeface="Georgia" panose="02040502050405020303" pitchFamily="18" charset="0"/>
              </a:defRPr>
            </a:lvl3pPr>
            <a:lvl4pPr marL="1600200" indent="-228600">
              <a:spcBef>
                <a:spcPct val="20000"/>
              </a:spcBef>
              <a:buChar char="–"/>
              <a:defRPr sz="2200">
                <a:solidFill>
                  <a:srgbClr val="002121"/>
                </a:solidFill>
                <a:latin typeface="Georgia" panose="02040502050405020303" pitchFamily="18" charset="0"/>
              </a:defRPr>
            </a:lvl4pPr>
            <a:lvl5pPr marL="2057400" indent="-228600">
              <a:spcBef>
                <a:spcPct val="20000"/>
              </a:spcBef>
              <a:buChar char="»"/>
              <a:defRPr sz="2000">
                <a:solidFill>
                  <a:srgbClr val="002121"/>
                </a:solidFill>
                <a:latin typeface="Georgia" panose="02040502050405020303" pitchFamily="18" charset="0"/>
              </a:defRPr>
            </a:lvl5pPr>
            <a:lvl6pPr marL="2514600" indent="-228600" eaLnBrk="0" fontAlgn="base" hangingPunct="0">
              <a:spcBef>
                <a:spcPct val="20000"/>
              </a:spcBef>
              <a:spcAft>
                <a:spcPct val="0"/>
              </a:spcAft>
              <a:buChar char="»"/>
              <a:defRPr sz="2000">
                <a:solidFill>
                  <a:srgbClr val="002121"/>
                </a:solidFill>
                <a:latin typeface="Georgia" panose="02040502050405020303" pitchFamily="18" charset="0"/>
              </a:defRPr>
            </a:lvl6pPr>
            <a:lvl7pPr marL="2971800" indent="-228600" eaLnBrk="0" fontAlgn="base" hangingPunct="0">
              <a:spcBef>
                <a:spcPct val="20000"/>
              </a:spcBef>
              <a:spcAft>
                <a:spcPct val="0"/>
              </a:spcAft>
              <a:buChar char="»"/>
              <a:defRPr sz="2000">
                <a:solidFill>
                  <a:srgbClr val="002121"/>
                </a:solidFill>
                <a:latin typeface="Georgia" panose="02040502050405020303" pitchFamily="18" charset="0"/>
              </a:defRPr>
            </a:lvl7pPr>
            <a:lvl8pPr marL="3429000" indent="-228600" eaLnBrk="0" fontAlgn="base" hangingPunct="0">
              <a:spcBef>
                <a:spcPct val="20000"/>
              </a:spcBef>
              <a:spcAft>
                <a:spcPct val="0"/>
              </a:spcAft>
              <a:buChar char="»"/>
              <a:defRPr sz="2000">
                <a:solidFill>
                  <a:srgbClr val="002121"/>
                </a:solidFill>
                <a:latin typeface="Georgia" panose="02040502050405020303" pitchFamily="18" charset="0"/>
              </a:defRPr>
            </a:lvl8pPr>
            <a:lvl9pPr marL="3886200" indent="-228600" eaLnBrk="0" fontAlgn="base" hangingPunct="0">
              <a:spcBef>
                <a:spcPct val="20000"/>
              </a:spcBef>
              <a:spcAft>
                <a:spcPct val="0"/>
              </a:spcAft>
              <a:buChar char="»"/>
              <a:defRPr sz="2000">
                <a:solidFill>
                  <a:srgbClr val="002121"/>
                </a:solidFill>
                <a:latin typeface="Georgia" panose="02040502050405020303" pitchFamily="18" charset="0"/>
              </a:defRPr>
            </a:lvl9pPr>
          </a:lstStyle>
          <a:p>
            <a:pPr>
              <a:spcBef>
                <a:spcPct val="0"/>
              </a:spcBef>
              <a:buFontTx/>
              <a:buNone/>
            </a:pPr>
            <a:fld id="{44CD90DA-89C6-43B0-B115-47178C147643}" type="slidenum">
              <a:rPr lang="nl-NL" altLang="nl-NL" sz="1400" smtClean="0">
                <a:solidFill>
                  <a:schemeClr val="tx1"/>
                </a:solidFill>
              </a:rPr>
              <a:pPr>
                <a:spcBef>
                  <a:spcPct val="0"/>
                </a:spcBef>
                <a:buFontTx/>
                <a:buNone/>
              </a:pPr>
              <a:t>6</a:t>
            </a:fld>
            <a:endParaRPr lang="nl-NL" altLang="nl-NL" sz="1400" dirty="0">
              <a:solidFill>
                <a:schemeClr val="tx1"/>
              </a:solidFill>
            </a:endParaRPr>
          </a:p>
        </p:txBody>
      </p:sp>
      <p:sp>
        <p:nvSpPr>
          <p:cNvPr id="5" name="Tekstvak 4"/>
          <p:cNvSpPr txBox="1">
            <a:spLocks noChangeArrowheads="1"/>
          </p:cNvSpPr>
          <p:nvPr/>
        </p:nvSpPr>
        <p:spPr bwMode="auto">
          <a:xfrm>
            <a:off x="684213" y="6176963"/>
            <a:ext cx="7272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002121"/>
                </a:solidFill>
                <a:latin typeface="Georgia" panose="02040502050405020303" pitchFamily="18" charset="0"/>
              </a:defRPr>
            </a:lvl1pPr>
            <a:lvl2pPr marL="742950" indent="-285750">
              <a:spcBef>
                <a:spcPct val="20000"/>
              </a:spcBef>
              <a:buChar char="–"/>
              <a:defRPr sz="2800">
                <a:solidFill>
                  <a:srgbClr val="002121"/>
                </a:solidFill>
                <a:latin typeface="Georgia" panose="02040502050405020303" pitchFamily="18" charset="0"/>
              </a:defRPr>
            </a:lvl2pPr>
            <a:lvl3pPr marL="1143000" indent="-228600">
              <a:spcBef>
                <a:spcPct val="20000"/>
              </a:spcBef>
              <a:buChar char="•"/>
              <a:defRPr sz="2400">
                <a:solidFill>
                  <a:srgbClr val="002121"/>
                </a:solidFill>
                <a:latin typeface="Georgia" panose="02040502050405020303" pitchFamily="18" charset="0"/>
              </a:defRPr>
            </a:lvl3pPr>
            <a:lvl4pPr marL="1600200" indent="-228600">
              <a:spcBef>
                <a:spcPct val="20000"/>
              </a:spcBef>
              <a:buChar char="–"/>
              <a:defRPr sz="2200">
                <a:solidFill>
                  <a:srgbClr val="002121"/>
                </a:solidFill>
                <a:latin typeface="Georgia" panose="02040502050405020303" pitchFamily="18" charset="0"/>
              </a:defRPr>
            </a:lvl4pPr>
            <a:lvl5pPr marL="2057400" indent="-228600">
              <a:spcBef>
                <a:spcPct val="20000"/>
              </a:spcBef>
              <a:buChar char="»"/>
              <a:defRPr sz="2000">
                <a:solidFill>
                  <a:srgbClr val="002121"/>
                </a:solidFill>
                <a:latin typeface="Georgia" panose="02040502050405020303" pitchFamily="18" charset="0"/>
              </a:defRPr>
            </a:lvl5pPr>
            <a:lvl6pPr marL="2514600" indent="-228600" eaLnBrk="0" fontAlgn="base" hangingPunct="0">
              <a:spcBef>
                <a:spcPct val="20000"/>
              </a:spcBef>
              <a:spcAft>
                <a:spcPct val="0"/>
              </a:spcAft>
              <a:buChar char="»"/>
              <a:defRPr sz="2000">
                <a:solidFill>
                  <a:srgbClr val="002121"/>
                </a:solidFill>
                <a:latin typeface="Georgia" panose="02040502050405020303" pitchFamily="18" charset="0"/>
              </a:defRPr>
            </a:lvl6pPr>
            <a:lvl7pPr marL="2971800" indent="-228600" eaLnBrk="0" fontAlgn="base" hangingPunct="0">
              <a:spcBef>
                <a:spcPct val="20000"/>
              </a:spcBef>
              <a:spcAft>
                <a:spcPct val="0"/>
              </a:spcAft>
              <a:buChar char="»"/>
              <a:defRPr sz="2000">
                <a:solidFill>
                  <a:srgbClr val="002121"/>
                </a:solidFill>
                <a:latin typeface="Georgia" panose="02040502050405020303" pitchFamily="18" charset="0"/>
              </a:defRPr>
            </a:lvl7pPr>
            <a:lvl8pPr marL="3429000" indent="-228600" eaLnBrk="0" fontAlgn="base" hangingPunct="0">
              <a:spcBef>
                <a:spcPct val="20000"/>
              </a:spcBef>
              <a:spcAft>
                <a:spcPct val="0"/>
              </a:spcAft>
              <a:buChar char="»"/>
              <a:defRPr sz="2000">
                <a:solidFill>
                  <a:srgbClr val="002121"/>
                </a:solidFill>
                <a:latin typeface="Georgia" panose="02040502050405020303" pitchFamily="18" charset="0"/>
              </a:defRPr>
            </a:lvl8pPr>
            <a:lvl9pPr marL="3886200" indent="-228600" eaLnBrk="0" fontAlgn="base" hangingPunct="0">
              <a:spcBef>
                <a:spcPct val="20000"/>
              </a:spcBef>
              <a:spcAft>
                <a:spcPct val="0"/>
              </a:spcAft>
              <a:buChar char="»"/>
              <a:defRPr sz="2000">
                <a:solidFill>
                  <a:srgbClr val="002121"/>
                </a:solidFill>
                <a:latin typeface="Georgia" panose="02040502050405020303" pitchFamily="18" charset="0"/>
              </a:defRPr>
            </a:lvl9pPr>
          </a:lstStyle>
          <a:p>
            <a:pPr>
              <a:spcBef>
                <a:spcPct val="0"/>
              </a:spcBef>
              <a:buFontTx/>
              <a:buNone/>
            </a:pPr>
            <a:r>
              <a:rPr lang="nl-NL" altLang="nl-NL" sz="1200" dirty="0">
                <a:solidFill>
                  <a:schemeClr val="tx1"/>
                </a:solidFill>
              </a:rPr>
              <a:t>*Bron: VNG, </a:t>
            </a:r>
            <a:r>
              <a:rPr lang="nl-NL" altLang="nl-NL" sz="1200" dirty="0" err="1">
                <a:solidFill>
                  <a:schemeClr val="tx1"/>
                </a:solidFill>
              </a:rPr>
              <a:t>Branche-organisaties</a:t>
            </a:r>
            <a:r>
              <a:rPr lang="nl-NL" altLang="nl-NL" sz="1200" dirty="0">
                <a:solidFill>
                  <a:schemeClr val="tx1"/>
                </a:solidFill>
              </a:rPr>
              <a:t>, NJi (augustus, 2016)</a:t>
            </a:r>
          </a:p>
        </p:txBody>
      </p:sp>
      <p:pic>
        <p:nvPicPr>
          <p:cNvPr id="6" name="Picture 7" descr="Afbeeldingsresultaat voor oude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35" y="2375392"/>
            <a:ext cx="1888856" cy="125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9" descr="Puber met gebroken sigaret.jpg">
            <a:extLst>
              <a:ext uri="{FF2B5EF4-FFF2-40B4-BE49-F238E27FC236}">
                <a16:creationId xmlns:a16="http://schemas.microsoft.com/office/drawing/2014/main" id="{4A8CF82E-ABFD-4C6B-9BA7-A751098C21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58636" y="3869128"/>
            <a:ext cx="1342660" cy="179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415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799E3-17CF-4C88-B7AA-9C0268F9CE33}"/>
              </a:ext>
            </a:extLst>
          </p:cNvPr>
          <p:cNvSpPr>
            <a:spLocks noGrp="1"/>
          </p:cNvSpPr>
          <p:nvPr>
            <p:ph type="title"/>
          </p:nvPr>
        </p:nvSpPr>
        <p:spPr/>
        <p:txBody>
          <a:bodyPr/>
          <a:lstStyle/>
          <a:p>
            <a:r>
              <a:rPr lang="nl-NL" dirty="0"/>
              <a:t>Meten maatschappelijke effecten jongerenwerk? </a:t>
            </a:r>
          </a:p>
        </p:txBody>
      </p:sp>
      <p:sp>
        <p:nvSpPr>
          <p:cNvPr id="3" name="Tijdelijke aanduiding voor inhoud 2">
            <a:extLst>
              <a:ext uri="{FF2B5EF4-FFF2-40B4-BE49-F238E27FC236}">
                <a16:creationId xmlns:a16="http://schemas.microsoft.com/office/drawing/2014/main" id="{7F6C3E4E-9C9E-4976-81B1-3A4427D95D26}"/>
              </a:ext>
            </a:extLst>
          </p:cNvPr>
          <p:cNvSpPr>
            <a:spLocks noGrp="1"/>
          </p:cNvSpPr>
          <p:nvPr>
            <p:ph idx="1"/>
          </p:nvPr>
        </p:nvSpPr>
        <p:spPr/>
        <p:txBody>
          <a:bodyPr/>
          <a:lstStyle/>
          <a:p>
            <a:r>
              <a:rPr lang="nl-NL" dirty="0"/>
              <a:t>Vragen: </a:t>
            </a:r>
          </a:p>
          <a:p>
            <a:pPr lvl="1"/>
            <a:r>
              <a:rPr lang="nl-NL" dirty="0"/>
              <a:t>Is het belangrijk dat de </a:t>
            </a:r>
            <a:r>
              <a:rPr lang="nl-NL" dirty="0" err="1"/>
              <a:t>outcome</a:t>
            </a:r>
            <a:r>
              <a:rPr lang="nl-NL" dirty="0"/>
              <a:t> van het jongerenwerk in beeld wordt gebracht?</a:t>
            </a:r>
          </a:p>
          <a:p>
            <a:pPr lvl="1"/>
            <a:r>
              <a:rPr lang="nl-NL" dirty="0"/>
              <a:t>Hoe kan de </a:t>
            </a:r>
            <a:r>
              <a:rPr lang="nl-NL" dirty="0" err="1"/>
              <a:t>outcome</a:t>
            </a:r>
            <a:r>
              <a:rPr lang="nl-NL" dirty="0"/>
              <a:t> van het jongerenwerk in beeld worden gebracht? </a:t>
            </a:r>
          </a:p>
          <a:p>
            <a:pPr lvl="1"/>
            <a:r>
              <a:rPr lang="nl-NL" dirty="0"/>
              <a:t>Wat betekent dit voor de relatie tussen de gemeente en de jongerenwerkaanbieder? </a:t>
            </a:r>
          </a:p>
          <a:p>
            <a:endParaRPr lang="nl-NL" dirty="0"/>
          </a:p>
        </p:txBody>
      </p:sp>
      <p:sp>
        <p:nvSpPr>
          <p:cNvPr id="4" name="Ondertitel 3">
            <a:extLst>
              <a:ext uri="{FF2B5EF4-FFF2-40B4-BE49-F238E27FC236}">
                <a16:creationId xmlns:a16="http://schemas.microsoft.com/office/drawing/2014/main" id="{803710CA-413B-4766-A5C5-498F069DBC00}"/>
              </a:ext>
            </a:extLst>
          </p:cNvPr>
          <p:cNvSpPr>
            <a:spLocks noGrp="1"/>
          </p:cNvSpPr>
          <p:nvPr>
            <p:ph type="subTitle" idx="13"/>
          </p:nvPr>
        </p:nvSpPr>
        <p:spPr/>
        <p:txBody>
          <a:bodyPr/>
          <a:lstStyle/>
          <a:p>
            <a:endParaRPr lang="nl-NL"/>
          </a:p>
        </p:txBody>
      </p:sp>
      <p:sp>
        <p:nvSpPr>
          <p:cNvPr id="5" name="Tijdelijke aanduiding voor datum 4">
            <a:extLst>
              <a:ext uri="{FF2B5EF4-FFF2-40B4-BE49-F238E27FC236}">
                <a16:creationId xmlns:a16="http://schemas.microsoft.com/office/drawing/2014/main" id="{B27DA403-F45D-4320-849B-8AFB15910530}"/>
              </a:ext>
            </a:extLst>
          </p:cNvPr>
          <p:cNvSpPr>
            <a:spLocks noGrp="1"/>
          </p:cNvSpPr>
          <p:nvPr>
            <p:ph type="dt" sz="half" idx="2"/>
          </p:nvPr>
        </p:nvSpPr>
        <p:spPr/>
        <p:txBody>
          <a:bodyPr/>
          <a:lstStyle/>
          <a:p>
            <a:fld id="{3FAD756A-8B5C-4878-B9D3-39D3428F772A}" type="datetime1">
              <a:rPr lang="nl-NL" smtClean="0"/>
              <a:t>11-12-2018</a:t>
            </a:fld>
            <a:endParaRPr lang="en-US" dirty="0"/>
          </a:p>
        </p:txBody>
      </p:sp>
    </p:spTree>
    <p:extLst>
      <p:ext uri="{BB962C8B-B14F-4D97-AF65-F5344CB8AC3E}">
        <p14:creationId xmlns:p14="http://schemas.microsoft.com/office/powerpoint/2010/main" val="339931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1786F-6A75-4BBF-BEE5-6DA30D07D9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4EFDAC6-4581-4048-BAD5-12C4DD6BDC5E}"/>
              </a:ext>
            </a:extLst>
          </p:cNvPr>
          <p:cNvSpPr>
            <a:spLocks noGrp="1"/>
          </p:cNvSpPr>
          <p:nvPr>
            <p:ph idx="1"/>
          </p:nvPr>
        </p:nvSpPr>
        <p:spPr/>
        <p:txBody>
          <a:bodyPr/>
          <a:lstStyle/>
          <a:p>
            <a:endParaRPr lang="nl-NL"/>
          </a:p>
        </p:txBody>
      </p:sp>
      <p:sp>
        <p:nvSpPr>
          <p:cNvPr id="4" name="Ondertitel 3">
            <a:extLst>
              <a:ext uri="{FF2B5EF4-FFF2-40B4-BE49-F238E27FC236}">
                <a16:creationId xmlns:a16="http://schemas.microsoft.com/office/drawing/2014/main" id="{623330C2-42E8-48F4-A401-A1A05A7D44DA}"/>
              </a:ext>
            </a:extLst>
          </p:cNvPr>
          <p:cNvSpPr>
            <a:spLocks noGrp="1"/>
          </p:cNvSpPr>
          <p:nvPr>
            <p:ph type="subTitle" idx="13"/>
          </p:nvPr>
        </p:nvSpPr>
        <p:spPr/>
        <p:txBody>
          <a:bodyPr/>
          <a:lstStyle/>
          <a:p>
            <a:endParaRPr lang="nl-NL"/>
          </a:p>
        </p:txBody>
      </p:sp>
      <p:sp>
        <p:nvSpPr>
          <p:cNvPr id="5" name="Tijdelijke aanduiding voor datum 4">
            <a:extLst>
              <a:ext uri="{FF2B5EF4-FFF2-40B4-BE49-F238E27FC236}">
                <a16:creationId xmlns:a16="http://schemas.microsoft.com/office/drawing/2014/main" id="{118A5E10-8170-4538-9FA4-1FAF0EC384C0}"/>
              </a:ext>
            </a:extLst>
          </p:cNvPr>
          <p:cNvSpPr>
            <a:spLocks noGrp="1"/>
          </p:cNvSpPr>
          <p:nvPr>
            <p:ph type="dt" sz="half" idx="2"/>
          </p:nvPr>
        </p:nvSpPr>
        <p:spPr/>
        <p:txBody>
          <a:bodyPr/>
          <a:lstStyle/>
          <a:p>
            <a:fld id="{3FAD756A-8B5C-4878-B9D3-39D3428F772A}" type="datetime1">
              <a:rPr lang="nl-NL" smtClean="0"/>
              <a:t>11-12-2018</a:t>
            </a:fld>
            <a:endParaRPr lang="en-US" dirty="0"/>
          </a:p>
        </p:txBody>
      </p:sp>
    </p:spTree>
    <p:extLst>
      <p:ext uri="{BB962C8B-B14F-4D97-AF65-F5344CB8AC3E}">
        <p14:creationId xmlns:p14="http://schemas.microsoft.com/office/powerpoint/2010/main" val="408329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Ji_theme">
  <a:themeElements>
    <a:clrScheme name="NJi">
      <a:dk1>
        <a:srgbClr val="003442"/>
      </a:dk1>
      <a:lt1>
        <a:srgbClr val="FFFFFF"/>
      </a:lt1>
      <a:dk2>
        <a:srgbClr val="003442"/>
      </a:dk2>
      <a:lt2>
        <a:srgbClr val="E7E6E6"/>
      </a:lt2>
      <a:accent1>
        <a:srgbClr val="01839E"/>
      </a:accent1>
      <a:accent2>
        <a:srgbClr val="31B5CE"/>
      </a:accent2>
      <a:accent3>
        <a:srgbClr val="D5D224"/>
      </a:accent3>
      <a:accent4>
        <a:srgbClr val="2A951C"/>
      </a:accent4>
      <a:accent5>
        <a:srgbClr val="F02D00"/>
      </a:accent5>
      <a:accent6>
        <a:srgbClr val="CCCCCC"/>
      </a:accent6>
      <a:hlink>
        <a:srgbClr val="00859F"/>
      </a:hlink>
      <a:folHlink>
        <a:srgbClr val="00859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e 3 4.potx" id="{BE9246B0-C15B-4AFE-8B39-E22DAC78D134}" vid="{54BE66ED-D236-447B-B6C1-6B2D70E34F95}"/>
    </a:ext>
  </a:extLst>
</a:theme>
</file>

<file path=ppt/theme/theme2.xml><?xml version="1.0" encoding="utf-8"?>
<a:theme xmlns:a="http://schemas.openxmlformats.org/drawingml/2006/main" name="1_NJi_theme">
  <a:themeElements>
    <a:clrScheme name="NJi">
      <a:dk1>
        <a:srgbClr val="003442"/>
      </a:dk1>
      <a:lt1>
        <a:srgbClr val="FFFFFF"/>
      </a:lt1>
      <a:dk2>
        <a:srgbClr val="003442"/>
      </a:dk2>
      <a:lt2>
        <a:srgbClr val="E7E6E6"/>
      </a:lt2>
      <a:accent1>
        <a:srgbClr val="01839E"/>
      </a:accent1>
      <a:accent2>
        <a:srgbClr val="31B5CE"/>
      </a:accent2>
      <a:accent3>
        <a:srgbClr val="D5D224"/>
      </a:accent3>
      <a:accent4>
        <a:srgbClr val="2A951C"/>
      </a:accent4>
      <a:accent5>
        <a:srgbClr val="F02D00"/>
      </a:accent5>
      <a:accent6>
        <a:srgbClr val="CCCCCC"/>
      </a:accent6>
      <a:hlink>
        <a:srgbClr val="00859F"/>
      </a:hlink>
      <a:folHlink>
        <a:srgbClr val="00859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8436983E-3062-465E-8658-C1AFD97571A1}" vid="{51D0FF08-8B7F-42B9-A9D8-31ECCCB8CDB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1cab854-ff2d-423e-a54d-7d1988ce3aa8">YN47DTA5S2KF-541246158-3286</_dlc_DocId>
    <_dlc_DocIdUrl xmlns="b1cab854-ff2d-423e-a54d-7d1988ce3aa8">
      <Url>https://samenwerken.nji.nl/programma/Communicatie/_layouts/15/DocIdRedir.aspx?ID=YN47DTA5S2KF-541246158-3286</Url>
      <Description>YN47DTA5S2KF-541246158-3286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228422D7CE174FB8ECCEDBB2B1CEF3" ma:contentTypeVersion="2" ma:contentTypeDescription="Create a new document." ma:contentTypeScope="" ma:versionID="57be5c1dbb608e1f838fbc25bb4aa408">
  <xsd:schema xmlns:xsd="http://www.w3.org/2001/XMLSchema" xmlns:xs="http://www.w3.org/2001/XMLSchema" xmlns:p="http://schemas.microsoft.com/office/2006/metadata/properties" xmlns:ns2="b1cab854-ff2d-423e-a54d-7d1988ce3aa8" targetNamespace="http://schemas.microsoft.com/office/2006/metadata/properties" ma:root="true" ma:fieldsID="188452f61c0c56479058f586924e5d25" ns2:_="">
    <xsd:import namespace="b1cab854-ff2d-423e-a54d-7d1988ce3aa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ab854-ff2d-423e-a54d-7d1988ce3aa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038E1-2159-4235-AD9A-884B121D4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1cab854-ff2d-423e-a54d-7d1988ce3aa8"/>
    <ds:schemaRef ds:uri="http://www.w3.org/XML/1998/namespace"/>
    <ds:schemaRef ds:uri="http://purl.org/dc/dcmitype/"/>
  </ds:schemaRefs>
</ds:datastoreItem>
</file>

<file path=customXml/itemProps2.xml><?xml version="1.0" encoding="utf-8"?>
<ds:datastoreItem xmlns:ds="http://schemas.openxmlformats.org/officeDocument/2006/customXml" ds:itemID="{A78D49C8-80D8-40D1-B7F3-E85049569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ab854-ff2d-423e-a54d-7d1988ce3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6FC35-AC3A-4B80-A4D3-3211EC626F5B}">
  <ds:schemaRefs>
    <ds:schemaRef ds:uri="http://schemas.microsoft.com/sharepoint/events"/>
  </ds:schemaRefs>
</ds:datastoreItem>
</file>

<file path=customXml/itemProps4.xml><?xml version="1.0" encoding="utf-8"?>
<ds:datastoreItem xmlns:ds="http://schemas.openxmlformats.org/officeDocument/2006/customXml" ds:itemID="{C2B64328-870D-43BF-95DF-0470ECB36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32</TotalTime>
  <Words>922</Words>
  <Application>Microsoft Office PowerPoint</Application>
  <PresentationFormat>Diavoorstelling (4:3)</PresentationFormat>
  <Paragraphs>109</Paragraphs>
  <Slides>8</Slides>
  <Notes>3</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8</vt:i4>
      </vt:variant>
    </vt:vector>
  </HeadingPairs>
  <TitlesOfParts>
    <vt:vector size="17" baseType="lpstr">
      <vt:lpstr>Arial</vt:lpstr>
      <vt:lpstr>Calibri</vt:lpstr>
      <vt:lpstr>Georgia</vt:lpstr>
      <vt:lpstr>Open Sans</vt:lpstr>
      <vt:lpstr>Open Sans Light</vt:lpstr>
      <vt:lpstr>Open Sans Semibold</vt:lpstr>
      <vt:lpstr>NJi_theme</vt:lpstr>
      <vt:lpstr>1_NJi_theme</vt:lpstr>
      <vt:lpstr>think-cell Slide</vt:lpstr>
      <vt:lpstr>Grip op Jongerenwerk</vt:lpstr>
      <vt:lpstr>Aanleiding</vt:lpstr>
      <vt:lpstr>Grip op Jongerenwerk</vt:lpstr>
      <vt:lpstr>PowerPoint-presentatie</vt:lpstr>
      <vt:lpstr>PowerPoint-presentatie</vt:lpstr>
      <vt:lpstr>Meten: outcome monitoring in jeugdhulp </vt:lpstr>
      <vt:lpstr>Meten maatschappelijke effecten jongerenwerk?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Grip op Jongerenwerk</dc:title>
  <dc:creator>Kruip, Johan</dc:creator>
  <cp:lastModifiedBy>Kruip, Johan</cp:lastModifiedBy>
  <cp:revision>4</cp:revision>
  <dcterms:created xsi:type="dcterms:W3CDTF">2018-12-11T07:51:41Z</dcterms:created>
  <dcterms:modified xsi:type="dcterms:W3CDTF">2018-12-11T08:24:31Z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0x0101001F228422D7CE174FB8ECCEDBB2B1CEF3</vt:lpwstr>
  </property>
  <property fmtid="{D5CDD505-2E9C-101B-9397-08002B2CF9AE}" pid="3" name="_dlc_DocIdItemGuid">
    <vt:lpwstr>8a1ead2f-6c23-4828-bb47-997a676db78a</vt:lpwstr>
  </property>
</Properties>
</file>