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59" r:id="rId4"/>
    <p:sldId id="264" r:id="rId5"/>
    <p:sldId id="262" r:id="rId6"/>
    <p:sldId id="257" r:id="rId7"/>
    <p:sldId id="258" r:id="rId8"/>
  </p:sldIdLst>
  <p:sldSz cx="9144000" cy="6858000" type="screen4x3"/>
  <p:notesSz cx="7099300" cy="102346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600"/>
    <a:srgbClr val="C30040"/>
    <a:srgbClr val="0055A0"/>
    <a:srgbClr val="578EC5"/>
    <a:srgbClr val="0096D7"/>
    <a:srgbClr val="009453"/>
    <a:srgbClr val="CCEBD8"/>
    <a:srgbClr val="7DC399"/>
    <a:srgbClr val="A9609E"/>
    <a:srgbClr val="009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21" autoAdjust="0"/>
  </p:normalViewPr>
  <p:slideViewPr>
    <p:cSldViewPr>
      <p:cViewPr varScale="1">
        <p:scale>
          <a:sx n="76" d="100"/>
          <a:sy n="76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21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0E4B39-A8C8-490B-8A71-F7936262003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683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4CB2C67D-C71E-4646-941C-A999D398CA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4944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rgbClr val="7DC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2569DCA-1C5D-44C7-9046-DA14C1F90DA4}"/>
              </a:ext>
            </a:extLst>
          </p:cNvPr>
          <p:cNvSpPr/>
          <p:nvPr userDrawn="1"/>
        </p:nvSpPr>
        <p:spPr>
          <a:xfrm>
            <a:off x="583" y="0"/>
            <a:ext cx="9144000" cy="6165305"/>
          </a:xfrm>
          <a:prstGeom prst="rect">
            <a:avLst/>
          </a:prstGeom>
          <a:solidFill>
            <a:srgbClr val="0094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nl-NL" u="sng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605FB23-8B76-4D67-855F-DFEB760BC1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" r="1219"/>
          <a:stretch/>
        </p:blipFill>
        <p:spPr>
          <a:xfrm>
            <a:off x="0" y="4406561"/>
            <a:ext cx="9144000" cy="24482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3568" y="2163249"/>
            <a:ext cx="7774632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419872" y="3633274"/>
            <a:ext cx="5038328" cy="1259277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Ondertitel presentatie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16" y="1294685"/>
            <a:ext cx="3045752" cy="327418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F1570E2-3C98-4C39-A865-A9C5741AB5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11757"/>
            <a:ext cx="3238711" cy="9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7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182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59538" y="620713"/>
            <a:ext cx="1928812" cy="5256212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3100" y="620713"/>
            <a:ext cx="5634038" cy="5256212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0405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986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7020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3100" y="2276475"/>
            <a:ext cx="3775075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00575" y="2276475"/>
            <a:ext cx="3776663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534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62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6734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14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04390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71958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583" y="0"/>
            <a:ext cx="9144000" cy="6165305"/>
          </a:xfrm>
          <a:prstGeom prst="rect">
            <a:avLst/>
          </a:prstGeom>
          <a:solidFill>
            <a:srgbClr val="CCEB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nl-NL" u="sng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2591C6-59FA-416E-9097-53BE885D66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" r="1219"/>
          <a:stretch/>
        </p:blipFill>
        <p:spPr>
          <a:xfrm>
            <a:off x="0" y="4406561"/>
            <a:ext cx="9144000" cy="2448272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20713"/>
            <a:ext cx="7704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Titel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2276475"/>
            <a:ext cx="77041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opmaakprofielen van de </a:t>
            </a:r>
            <a:r>
              <a:rPr lang="nl-NL" altLang="nl-NL" dirty="0" err="1"/>
              <a:t>modeltekst</a:t>
            </a:r>
            <a:r>
              <a:rPr lang="nl-NL" altLang="nl-NL" dirty="0"/>
              <a:t>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D73504A-E204-4CEA-8014-F039893E891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11757"/>
            <a:ext cx="3238711" cy="9070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453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453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  <a:ea typeface="+mn-ea"/>
          <a:cs typeface="+mn-cs"/>
        </a:defRPr>
      </a:lvl1pPr>
      <a:lvl2pPr marL="8001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453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</a:defRPr>
      </a:lvl2pPr>
      <a:lvl3pPr marL="12001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453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3pPr>
      <a:lvl4pPr marL="16573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453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4pPr>
      <a:lvl5pPr marL="21145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453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9pop_GKsi0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6600" dirty="0" smtClean="0"/>
              <a:t>Kansen</a:t>
            </a:r>
            <a:endParaRPr lang="nl-NL" sz="66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39846"/>
            <a:ext cx="36957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3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7488187" cy="1944216"/>
          </a:xfrm>
        </p:spPr>
        <p:txBody>
          <a:bodyPr/>
          <a:lstStyle/>
          <a:p>
            <a:pPr algn="ctr"/>
            <a:r>
              <a:rPr lang="nl-NL" dirty="0" smtClean="0"/>
              <a:t>Even voorstellen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39846"/>
            <a:ext cx="36957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88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3" y="188640"/>
            <a:ext cx="8136903" cy="936104"/>
          </a:xfrm>
        </p:spPr>
        <p:txBody>
          <a:bodyPr/>
          <a:lstStyle/>
          <a:p>
            <a:pPr algn="ctr"/>
            <a:r>
              <a:rPr lang="nl-NL" dirty="0" smtClean="0"/>
              <a:t>Benutten kracht en talent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100" y="1124744"/>
            <a:ext cx="7704138" cy="4752181"/>
          </a:xfrm>
        </p:spPr>
        <p:txBody>
          <a:bodyPr/>
          <a:lstStyle/>
          <a:p>
            <a:r>
              <a:rPr lang="nl-NL" dirty="0" smtClean="0"/>
              <a:t>Word je gelukkig van het werk dat je doet:</a:t>
            </a: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smtClean="0"/>
              <a:t>Persoonlijkheidsvragenlijst (Big 5)</a:t>
            </a:r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360* </a:t>
            </a:r>
            <a:r>
              <a:rPr lang="nl-NL" dirty="0" smtClean="0"/>
              <a:t>feedback</a:t>
            </a:r>
          </a:p>
          <a:p>
            <a:endParaRPr lang="nl-NL" dirty="0"/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19750"/>
            <a:ext cx="3695700" cy="12382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56792"/>
            <a:ext cx="3851920" cy="532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027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100" y="620689"/>
            <a:ext cx="7704138" cy="5040560"/>
          </a:xfrm>
        </p:spPr>
        <p:txBody>
          <a:bodyPr/>
          <a:lstStyle/>
          <a:p>
            <a:r>
              <a:rPr lang="nl-NL" b="1" dirty="0" smtClean="0"/>
              <a:t>Talentmanagement </a:t>
            </a:r>
          </a:p>
          <a:p>
            <a:endParaRPr lang="nl-NL" dirty="0"/>
          </a:p>
          <a:p>
            <a:pPr marL="342900" lvl="0" indent="-342900">
              <a:buFontTx/>
              <a:buChar char="-"/>
            </a:pPr>
            <a:r>
              <a:rPr lang="nl-NL" dirty="0"/>
              <a:t>Leerlijn gericht op de functie van Meewerkend Leidinggevende/ Teamcoach (samen met Hanze Hogeschool</a:t>
            </a:r>
            <a:r>
              <a:rPr lang="nl-NL" dirty="0" smtClean="0"/>
              <a:t>)</a:t>
            </a:r>
          </a:p>
          <a:p>
            <a:pPr marL="342900" lvl="0" indent="-342900">
              <a:buFontTx/>
              <a:buChar char="-"/>
            </a:pPr>
            <a:endParaRPr lang="nl-NL" dirty="0"/>
          </a:p>
          <a:p>
            <a:pPr marL="342900" lvl="0" indent="-342900">
              <a:buFontTx/>
              <a:buChar char="-"/>
            </a:pPr>
            <a:endParaRPr lang="nl-NL" dirty="0"/>
          </a:p>
          <a:p>
            <a:pPr marL="342900" lvl="0" indent="-342900">
              <a:buFontTx/>
              <a:buChar char="-"/>
            </a:pPr>
            <a:r>
              <a:rPr lang="nl-NL" dirty="0"/>
              <a:t>Leerlijn gericht op de functie van Manager/ Directeur (samen met AOG School of management)</a:t>
            </a:r>
          </a:p>
        </p:txBody>
      </p:sp>
    </p:spTree>
    <p:extLst>
      <p:ext uri="{BB962C8B-B14F-4D97-AF65-F5344CB8AC3E}">
        <p14:creationId xmlns:p14="http://schemas.microsoft.com/office/powerpoint/2010/main" val="16344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Medewerker in regie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100" y="1988840"/>
            <a:ext cx="7704138" cy="3888085"/>
          </a:xfrm>
        </p:spPr>
        <p:txBody>
          <a:bodyPr/>
          <a:lstStyle/>
          <a:p>
            <a:r>
              <a:rPr lang="nl-NL" b="1" dirty="0" smtClean="0"/>
              <a:t>Tinten als leeromgeving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Ontwikkelgericht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Regie én eigenaarschap bij medewerker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Zelforganisatie, in lijn met teams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29798"/>
            <a:ext cx="36957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01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Ervaringsdeskundigen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 flipH="1">
            <a:off x="827584" y="1844824"/>
            <a:ext cx="7272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Inhoudelijke versterking én maatschappelijke opdracht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 smtClean="0"/>
              <a:t>K@ns</a:t>
            </a:r>
            <a:r>
              <a:rPr lang="nl-NL" dirty="0" smtClean="0"/>
              <a:t>! (samen met Noorderpoort)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www.youtube.com/watch?v=9pop_GKsi0o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Alle werkorganisaties van Tintengroep doen mee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Ervaringsdeskundige als collega (</a:t>
            </a:r>
            <a:r>
              <a:rPr lang="nl-NL" dirty="0" err="1" smtClean="0"/>
              <a:t>jobcarving</a:t>
            </a:r>
            <a:r>
              <a:rPr lang="nl-NL" dirty="0" smtClean="0"/>
              <a:t>)</a:t>
            </a:r>
          </a:p>
          <a:p>
            <a:endParaRPr lang="nl-NL" dirty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19750"/>
            <a:ext cx="36957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558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Sociaal Werk de Schans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100" y="1556793"/>
            <a:ext cx="7704138" cy="381642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nl-NL" dirty="0" smtClean="0"/>
              <a:t>Alle medewerkers in najaar een persoonlijkheidsvragenlijst en 360* feedback</a:t>
            </a:r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Medewerkers in hun kracht zetten en aandacht voor talent</a:t>
            </a: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smtClean="0"/>
              <a:t>Vier integrale teams met daarin 4 ervaringsdeskundigen in opleiding en elk team ervaringsdeskundige als collega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" y="5619750"/>
            <a:ext cx="36957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45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_Impuls_leeg" id="{B234A80B-409B-41DD-A58C-324EC2916BC2}" vid="{A263AB31-095A-41D5-8B84-F113B2F9EBD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Powerpoint_Sedna_leeg (002)</Template>
  <TotalTime>559</TotalTime>
  <Words>144</Words>
  <Application>Microsoft Office PowerPoint</Application>
  <PresentationFormat>Diavoorstelling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Barmeno</vt:lpstr>
      <vt:lpstr>Calibri</vt:lpstr>
      <vt:lpstr>Standaardontwerp</vt:lpstr>
      <vt:lpstr>Kansen</vt:lpstr>
      <vt:lpstr>Even voorstellen</vt:lpstr>
      <vt:lpstr>Benutten kracht en talent</vt:lpstr>
      <vt:lpstr>PowerPoint-presentatie</vt:lpstr>
      <vt:lpstr>Medewerker in regie</vt:lpstr>
      <vt:lpstr>Ervaringsdeskundigen</vt:lpstr>
      <vt:lpstr>Sociaal Werk de Schans  </vt:lpstr>
    </vt:vector>
  </TitlesOfParts>
  <Company>ASP ITWorxx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Susanne van der Weerd</dc:creator>
  <cp:lastModifiedBy>Joep Schuringa</cp:lastModifiedBy>
  <cp:revision>78</cp:revision>
  <dcterms:created xsi:type="dcterms:W3CDTF">2017-10-31T14:59:03Z</dcterms:created>
  <dcterms:modified xsi:type="dcterms:W3CDTF">2019-06-19T08:40:11Z</dcterms:modified>
</cp:coreProperties>
</file>