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65DF5-80A8-450B-1089-FE21B3923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5F9275-1A99-A869-0CC9-40B59DB6C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94590A-0E32-EF5E-CAA6-1E48C691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53995-282B-84BD-420E-C30CBF90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2F7E16-2C42-5CC6-5CDB-04D69947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64F39-B66D-E3CE-F37E-F61673A8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19E1D8-12A4-09C5-25B9-4C2FE95D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514362-56EC-21EB-2F79-437FB9C32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4A05C6-2468-89C8-622B-76AAA21D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2FE804-4B42-FBBC-FC7E-8A125022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92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E56401-FA09-77D6-4658-5BD860111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AC7543-48BC-0820-1648-65146085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F75F7-7FE7-A7EB-1A39-115CE9DE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AC779E-3DC8-CC27-113B-245B874C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03C0BE-D070-CD9B-810D-5BA9CE34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4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CC80A-1870-410E-BD79-05ACB874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B076F-27FA-3C12-FEF5-C3C6617C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C4CE1F-13DB-7260-BDA0-F6521F6B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F96192-3B53-4E21-C903-4F549C31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E3957-4EA6-33CE-190F-C30CD520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10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6DBD7-DC26-E9D5-43D7-6133C97F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0FABC4-A3D5-F57D-C5B0-B99E9A2A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A8575-2BE1-41DD-E972-4E05835E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EE27C-B558-61A8-BF08-34714684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195D8-B514-C3EE-E77D-BE8454B0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14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DE9D-8941-F3E5-22D8-052DB365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3D0F7-4DE9-2B74-3385-D9B0C95F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DEEA5A-B524-F199-ABF9-322457562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A793CC-1DEF-2FB2-EA17-6CAB9C3E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34DB55-FFC9-1D9F-8F71-F412963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A39008-6B45-8F5D-1C36-12311E55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0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4BC620-E3D6-8F70-C2C4-E39BD7F6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4A753E-95B0-BD5E-3421-5F4E921D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62E826-CF7F-8728-A2C5-5243120FE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1897A19-87A2-003E-BFC3-29F21B448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088BA3-E73F-563B-5371-A6EE43E64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D0A3C6-FC09-3F8B-2B3A-7DE24011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DF2686-8805-4A88-0C65-983CCC54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A206C6-B26D-7BE4-833A-BC13D454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68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2E5BD-3073-F1E6-5AAB-782C760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4E6B1F-1CC6-0A59-9723-0C5564BB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7EFDCB-C7F8-8960-1837-C82319E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84EC62-06E0-A339-FFD4-5E760C7D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8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72DC0B-4761-D7C2-4F95-B346FE88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EFA2B2-0DFB-2BF5-7072-C82FB7B1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D6CDB3-D28E-F9D7-6377-4943419A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16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93A6-FFDD-BE91-8898-A2AD1DFE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D7278-69DC-4898-9497-A3D580021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6F0592-2CD5-7CA6-2196-4576012DE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4E68F8-1612-368D-4C6A-12B5E6BE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1A2A32-B7C8-D356-AA79-22278544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05CB5B-96C6-C487-0852-771F6E0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40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8AE20-ACF3-BB91-86EE-F408923B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5A0316-A41E-EAAD-16A9-758317739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D4606F-59C8-33CF-B2C7-743FC7F39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B35B4B-19EC-90D2-6CE8-59334842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0A397D-5D1B-16A4-A933-3A9FB25B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1B1B5E-D225-37C2-188B-E0C12B8C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98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2B3AA3-6395-EF4B-C964-D0AEAE64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A70757-0197-8790-092A-AA049E102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087996-891F-89C1-88D2-E6A0301D2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37A9BF-BBEA-43DB-940D-FFD321BE725D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4C455-6C0A-425C-C320-AD99B816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5FE9C9-342E-FFDA-5A89-5074117C9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A629B-6604-4056-B329-0C16BEA376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0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9BDA36CF-463A-D78F-0442-84A9318A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/>
        </p:blipFill>
        <p:spPr>
          <a:xfrm>
            <a:off x="1484586" y="94888"/>
            <a:ext cx="10281843" cy="66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48B78A6-48C7-F8C8-5852-B43F250F5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8" y="2640314"/>
            <a:ext cx="11144923" cy="15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5B231D5D-1449-CABD-8BEA-FF0AABB08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0" b="30513"/>
          <a:stretch/>
        </p:blipFill>
        <p:spPr>
          <a:xfrm>
            <a:off x="1047719" y="1672881"/>
            <a:ext cx="10639675" cy="3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98D99064-4C01-58DE-F163-21D85033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4" b="26145"/>
          <a:stretch/>
        </p:blipFill>
        <p:spPr>
          <a:xfrm>
            <a:off x="1042328" y="1134870"/>
            <a:ext cx="10648545" cy="44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diagram&#10;&#10;Automatisch gegenereerde beschrijving">
            <a:extLst>
              <a:ext uri="{FF2B5EF4-FFF2-40B4-BE49-F238E27FC236}">
                <a16:creationId xmlns:a16="http://schemas.microsoft.com/office/drawing/2014/main" id="{1057661F-C450-07EE-7B94-81300799E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0" b="29812"/>
          <a:stretch/>
        </p:blipFill>
        <p:spPr>
          <a:xfrm>
            <a:off x="1042327" y="1411760"/>
            <a:ext cx="10629213" cy="38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23363357-A660-D5AA-1109-73E019620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1" b="29057"/>
          <a:stretch/>
        </p:blipFill>
        <p:spPr>
          <a:xfrm>
            <a:off x="1047901" y="1213071"/>
            <a:ext cx="10629213" cy="40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D55B87FA-79AF-9EE3-C974-4AF964A69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4" b="31823"/>
          <a:stretch/>
        </p:blipFill>
        <p:spPr>
          <a:xfrm>
            <a:off x="1043543" y="1517872"/>
            <a:ext cx="10643521" cy="3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547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B6BD1A06A6B4A843AFE7E67C00233" ma:contentTypeVersion="16" ma:contentTypeDescription="Een nieuw document maken." ma:contentTypeScope="" ma:versionID="32ac6ca4720f799b79e68cf09b3f3f2d">
  <xsd:schema xmlns:xsd="http://www.w3.org/2001/XMLSchema" xmlns:xs="http://www.w3.org/2001/XMLSchema" xmlns:p="http://schemas.microsoft.com/office/2006/metadata/properties" xmlns:ns2="deca73ae-8d72-4758-ac21-7f95aa637a73" xmlns:ns3="f843bbae-6115-4a6e-beb8-2eba4e0afa75" targetNamespace="http://schemas.microsoft.com/office/2006/metadata/properties" ma:root="true" ma:fieldsID="62c2a7bf9cf17ee491632831bfe83d91" ns2:_="" ns3:_="">
    <xsd:import namespace="deca73ae-8d72-4758-ac21-7f95aa637a73"/>
    <xsd:import namespace="f843bbae-6115-4a6e-beb8-2eba4e0af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ca73ae-8d72-4758-ac21-7f95aa637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240148a4-5a13-4143-be3a-9b3fc8c96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3bbae-6115-4a6e-beb8-2eba4e0afa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f4f630-9282-4fa7-b421-512a07230c24}" ma:internalName="TaxCatchAll" ma:showField="CatchAllData" ma:web="f843bbae-6115-4a6e-beb8-2eba4e0afa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ca73ae-8d72-4758-ac21-7f95aa637a73">
      <Terms xmlns="http://schemas.microsoft.com/office/infopath/2007/PartnerControls"/>
    </lcf76f155ced4ddcb4097134ff3c332f>
    <TaxCatchAll xmlns="f843bbae-6115-4a6e-beb8-2eba4e0afa75" xsi:nil="true"/>
  </documentManagement>
</p:properties>
</file>

<file path=customXml/itemProps1.xml><?xml version="1.0" encoding="utf-8"?>
<ds:datastoreItem xmlns:ds="http://schemas.openxmlformats.org/officeDocument/2006/customXml" ds:itemID="{D4B8C962-B2C7-4634-8A91-98078957FB63}"/>
</file>

<file path=customXml/itemProps2.xml><?xml version="1.0" encoding="utf-8"?>
<ds:datastoreItem xmlns:ds="http://schemas.openxmlformats.org/officeDocument/2006/customXml" ds:itemID="{DADE17E2-A178-4DCC-ABE6-CA2B017781E5}"/>
</file>

<file path=customXml/itemProps3.xml><?xml version="1.0" encoding="utf-8"?>
<ds:datastoreItem xmlns:ds="http://schemas.openxmlformats.org/officeDocument/2006/customXml" ds:itemID="{6557FD32-6633-4518-B75B-045FEC61D6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Bartels</dc:creator>
  <cp:lastModifiedBy>Niels Bartels</cp:lastModifiedBy>
  <cp:revision>1</cp:revision>
  <dcterms:created xsi:type="dcterms:W3CDTF">2024-07-17T13:59:11Z</dcterms:created>
  <dcterms:modified xsi:type="dcterms:W3CDTF">2024-07-17T14:19:41Z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0x010100C8DB6BD1A06A6B4A843AFE7E67C00233</vt:lpwstr>
  </property>
  <property fmtid="{D5CDD505-2E9C-101B-9397-08002B2CF9AE}" pid="4" name="_dlc_DocIdItemGuid">
    <vt:lpwstr>34b8b892-c1bc-4712-b091-319c93595d42</vt:lpwstr>
  </property>
</Properties>
</file>